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9"/>
  </p:notesMasterIdLst>
  <p:handoutMasterIdLst>
    <p:handoutMasterId r:id="rId180"/>
  </p:handoutMasterIdLst>
  <p:sldIdLst>
    <p:sldId id="291" r:id="rId2"/>
    <p:sldId id="293" r:id="rId3"/>
    <p:sldId id="294" r:id="rId4"/>
    <p:sldId id="288" r:id="rId5"/>
    <p:sldId id="267" r:id="rId6"/>
    <p:sldId id="276" r:id="rId7"/>
    <p:sldId id="263" r:id="rId8"/>
    <p:sldId id="269" r:id="rId9"/>
    <p:sldId id="278" r:id="rId10"/>
    <p:sldId id="279" r:id="rId11"/>
    <p:sldId id="281" r:id="rId12"/>
    <p:sldId id="290" r:id="rId13"/>
    <p:sldId id="283" r:id="rId14"/>
    <p:sldId id="284" r:id="rId15"/>
    <p:sldId id="289" r:id="rId16"/>
    <p:sldId id="295" r:id="rId17"/>
    <p:sldId id="296" r:id="rId18"/>
    <p:sldId id="297" r:id="rId19"/>
    <p:sldId id="298" r:id="rId20"/>
    <p:sldId id="299" r:id="rId21"/>
    <p:sldId id="300" r:id="rId22"/>
    <p:sldId id="301" r:id="rId23"/>
    <p:sldId id="302" r:id="rId24"/>
    <p:sldId id="303" r:id="rId25"/>
    <p:sldId id="304" r:id="rId26"/>
    <p:sldId id="305" r:id="rId27"/>
    <p:sldId id="306" r:id="rId28"/>
    <p:sldId id="307" r:id="rId29"/>
    <p:sldId id="308" r:id="rId30"/>
    <p:sldId id="309" r:id="rId31"/>
    <p:sldId id="310" r:id="rId32"/>
    <p:sldId id="311" r:id="rId33"/>
    <p:sldId id="312" r:id="rId34"/>
    <p:sldId id="313" r:id="rId35"/>
    <p:sldId id="314" r:id="rId36"/>
    <p:sldId id="315" r:id="rId37"/>
    <p:sldId id="316" r:id="rId38"/>
    <p:sldId id="317" r:id="rId39"/>
    <p:sldId id="318" r:id="rId40"/>
    <p:sldId id="319" r:id="rId41"/>
    <p:sldId id="320" r:id="rId42"/>
    <p:sldId id="321" r:id="rId43"/>
    <p:sldId id="322" r:id="rId44"/>
    <p:sldId id="323" r:id="rId45"/>
    <p:sldId id="324" r:id="rId46"/>
    <p:sldId id="325" r:id="rId47"/>
    <p:sldId id="326" r:id="rId48"/>
    <p:sldId id="327" r:id="rId49"/>
    <p:sldId id="328" r:id="rId50"/>
    <p:sldId id="329" r:id="rId51"/>
    <p:sldId id="330" r:id="rId52"/>
    <p:sldId id="331" r:id="rId53"/>
    <p:sldId id="332" r:id="rId54"/>
    <p:sldId id="333" r:id="rId55"/>
    <p:sldId id="334" r:id="rId56"/>
    <p:sldId id="335" r:id="rId57"/>
    <p:sldId id="336" r:id="rId58"/>
    <p:sldId id="337" r:id="rId59"/>
    <p:sldId id="338" r:id="rId60"/>
    <p:sldId id="339" r:id="rId61"/>
    <p:sldId id="340" r:id="rId62"/>
    <p:sldId id="341" r:id="rId63"/>
    <p:sldId id="342" r:id="rId64"/>
    <p:sldId id="343" r:id="rId65"/>
    <p:sldId id="344" r:id="rId66"/>
    <p:sldId id="345" r:id="rId67"/>
    <p:sldId id="346" r:id="rId68"/>
    <p:sldId id="347" r:id="rId69"/>
    <p:sldId id="348" r:id="rId70"/>
    <p:sldId id="349" r:id="rId71"/>
    <p:sldId id="350" r:id="rId72"/>
    <p:sldId id="351" r:id="rId73"/>
    <p:sldId id="352" r:id="rId74"/>
    <p:sldId id="353" r:id="rId75"/>
    <p:sldId id="354" r:id="rId76"/>
    <p:sldId id="355" r:id="rId77"/>
    <p:sldId id="356" r:id="rId78"/>
    <p:sldId id="357" r:id="rId79"/>
    <p:sldId id="358" r:id="rId80"/>
    <p:sldId id="359" r:id="rId81"/>
    <p:sldId id="360" r:id="rId82"/>
    <p:sldId id="361" r:id="rId83"/>
    <p:sldId id="362" r:id="rId84"/>
    <p:sldId id="363" r:id="rId85"/>
    <p:sldId id="364" r:id="rId86"/>
    <p:sldId id="365" r:id="rId87"/>
    <p:sldId id="366" r:id="rId88"/>
    <p:sldId id="367" r:id="rId89"/>
    <p:sldId id="368" r:id="rId90"/>
    <p:sldId id="369" r:id="rId91"/>
    <p:sldId id="370" r:id="rId92"/>
    <p:sldId id="371" r:id="rId93"/>
    <p:sldId id="372" r:id="rId94"/>
    <p:sldId id="373" r:id="rId95"/>
    <p:sldId id="374" r:id="rId96"/>
    <p:sldId id="375" r:id="rId97"/>
    <p:sldId id="376" r:id="rId98"/>
    <p:sldId id="377" r:id="rId99"/>
    <p:sldId id="378" r:id="rId100"/>
    <p:sldId id="379" r:id="rId101"/>
    <p:sldId id="380" r:id="rId102"/>
    <p:sldId id="381" r:id="rId103"/>
    <p:sldId id="382" r:id="rId104"/>
    <p:sldId id="383" r:id="rId105"/>
    <p:sldId id="384" r:id="rId106"/>
    <p:sldId id="385" r:id="rId107"/>
    <p:sldId id="386" r:id="rId108"/>
    <p:sldId id="387" r:id="rId109"/>
    <p:sldId id="388" r:id="rId110"/>
    <p:sldId id="389" r:id="rId111"/>
    <p:sldId id="390" r:id="rId112"/>
    <p:sldId id="391" r:id="rId113"/>
    <p:sldId id="392" r:id="rId114"/>
    <p:sldId id="393" r:id="rId115"/>
    <p:sldId id="394" r:id="rId116"/>
    <p:sldId id="395" r:id="rId117"/>
    <p:sldId id="396" r:id="rId118"/>
    <p:sldId id="397" r:id="rId119"/>
    <p:sldId id="398" r:id="rId120"/>
    <p:sldId id="399" r:id="rId121"/>
    <p:sldId id="400" r:id="rId122"/>
    <p:sldId id="401" r:id="rId123"/>
    <p:sldId id="402" r:id="rId124"/>
    <p:sldId id="403" r:id="rId125"/>
    <p:sldId id="404" r:id="rId126"/>
    <p:sldId id="405" r:id="rId127"/>
    <p:sldId id="406" r:id="rId128"/>
    <p:sldId id="407" r:id="rId129"/>
    <p:sldId id="408" r:id="rId130"/>
    <p:sldId id="409" r:id="rId131"/>
    <p:sldId id="410" r:id="rId132"/>
    <p:sldId id="411" r:id="rId133"/>
    <p:sldId id="412" r:id="rId134"/>
    <p:sldId id="413" r:id="rId135"/>
    <p:sldId id="414" r:id="rId136"/>
    <p:sldId id="415" r:id="rId137"/>
    <p:sldId id="416" r:id="rId138"/>
    <p:sldId id="417" r:id="rId139"/>
    <p:sldId id="418" r:id="rId140"/>
    <p:sldId id="419" r:id="rId141"/>
    <p:sldId id="420" r:id="rId142"/>
    <p:sldId id="421" r:id="rId143"/>
    <p:sldId id="422" r:id="rId144"/>
    <p:sldId id="423" r:id="rId145"/>
    <p:sldId id="424" r:id="rId146"/>
    <p:sldId id="425" r:id="rId147"/>
    <p:sldId id="426" r:id="rId148"/>
    <p:sldId id="427" r:id="rId149"/>
    <p:sldId id="428" r:id="rId150"/>
    <p:sldId id="429" r:id="rId151"/>
    <p:sldId id="430" r:id="rId152"/>
    <p:sldId id="431" r:id="rId153"/>
    <p:sldId id="432" r:id="rId154"/>
    <p:sldId id="433" r:id="rId155"/>
    <p:sldId id="434" r:id="rId156"/>
    <p:sldId id="435" r:id="rId157"/>
    <p:sldId id="436" r:id="rId158"/>
    <p:sldId id="437" r:id="rId159"/>
    <p:sldId id="438" r:id="rId160"/>
    <p:sldId id="439" r:id="rId161"/>
    <p:sldId id="440" r:id="rId162"/>
    <p:sldId id="441" r:id="rId163"/>
    <p:sldId id="442" r:id="rId164"/>
    <p:sldId id="443" r:id="rId165"/>
    <p:sldId id="444" r:id="rId166"/>
    <p:sldId id="445" r:id="rId167"/>
    <p:sldId id="446" r:id="rId168"/>
    <p:sldId id="447" r:id="rId169"/>
    <p:sldId id="448" r:id="rId170"/>
    <p:sldId id="449" r:id="rId171"/>
    <p:sldId id="450" r:id="rId172"/>
    <p:sldId id="451" r:id="rId173"/>
    <p:sldId id="452" r:id="rId174"/>
    <p:sldId id="453" r:id="rId175"/>
    <p:sldId id="454" r:id="rId176"/>
    <p:sldId id="455" r:id="rId177"/>
    <p:sldId id="456" r:id="rId178"/>
  </p:sldIdLst>
  <p:sldSz cx="9906000" cy="6858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guide id="3" pos="3120">
          <p15:clr>
            <a:srgbClr val="A4A3A4"/>
          </p15:clr>
        </p15:guide>
      </p15:sldGuideLst>
    </p:ext>
    <p:ext uri="{2D200454-40CA-4A62-9FC3-DE9A4176ACB9}">
      <p15:notesGuideLst xmlns:p15="http://schemas.microsoft.com/office/powerpoint/2012/main" xmlns="">
        <p15:guide id="1" orient="horz" pos="2880" userDrawn="1">
          <p15:clr>
            <a:srgbClr val="A4A3A4"/>
          </p15:clr>
        </p15:guide>
        <p15:guide id="2" pos="2160" userDrawn="1">
          <p15:clr>
            <a:srgbClr val="A4A3A4"/>
          </p15:clr>
        </p15:guide>
        <p15:guide id="3" orient="horz" pos="3131">
          <p15:clr>
            <a:srgbClr val="A4A3A4"/>
          </p15:clr>
        </p15:guide>
        <p15:guide id="4" pos="214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47" autoAdjust="0"/>
    <p:restoredTop sz="94384" autoAdjust="0"/>
  </p:normalViewPr>
  <p:slideViewPr>
    <p:cSldViewPr snapToGrid="0" showGuides="1">
      <p:cViewPr varScale="1">
        <p:scale>
          <a:sx n="43" d="100"/>
          <a:sy n="43" d="100"/>
        </p:scale>
        <p:origin x="-1026" y="-102"/>
      </p:cViewPr>
      <p:guideLst>
        <p:guide orient="horz" pos="2160"/>
        <p:guide pos="3840"/>
        <p:guide pos="312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52" d="100"/>
          <a:sy n="52" d="100"/>
        </p:scale>
        <p:origin x="2958" y="78"/>
      </p:cViewPr>
      <p:guideLst>
        <p:guide orient="horz" pos="2880"/>
        <p:guide orient="horz" pos="3131"/>
        <p:guide pos="2160"/>
        <p:guide pos="214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C02AE3EB-2210-4FAD-8A0C-60E1866B55AA}" type="datetimeFigureOut">
              <a:rPr kumimoji="1" lang="ja-JP" altLang="en-US" smtClean="0"/>
              <a:t>2018/3/15</a:t>
            </a:fld>
            <a:endParaRPr kumimoji="1" lang="ja-JP" altLang="en-US"/>
          </a:p>
        </p:txBody>
      </p:sp>
      <p:sp>
        <p:nvSpPr>
          <p:cNvPr id="4" name="フッター プレースホルダー 3"/>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ー 4"/>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C6646A16-6A6F-4F7E-93F3-1A6DB5513DF1}" type="slidenum">
              <a:rPr kumimoji="1" lang="ja-JP" altLang="en-US" smtClean="0"/>
              <a:t>‹#›</a:t>
            </a:fld>
            <a:endParaRPr kumimoji="1" lang="ja-JP" altLang="en-US"/>
          </a:p>
        </p:txBody>
      </p:sp>
    </p:spTree>
    <p:extLst>
      <p:ext uri="{BB962C8B-B14F-4D97-AF65-F5344CB8AC3E}">
        <p14:creationId xmlns:p14="http://schemas.microsoft.com/office/powerpoint/2010/main" val="399925828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044D0BA6-C1C9-48B1-B547-E2DCC54843BB}" type="datetimeFigureOut">
              <a:rPr kumimoji="1" lang="ja-JP" altLang="en-US" smtClean="0"/>
              <a:t>2018/3/15</a:t>
            </a:fld>
            <a:endParaRPr kumimoji="1" lang="ja-JP" altLang="en-US"/>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191301"/>
            <a:ext cx="5691673" cy="498692"/>
          </a:xfrm>
          <a:prstGeom prst="rect">
            <a:avLst/>
          </a:prstGeom>
        </p:spPr>
        <p:txBody>
          <a:bodyPr vert="horz" lIns="91440" tIns="45720" rIns="91440" bIns="45720" rtlCol="0" anchor="b"/>
          <a:lstStyle>
            <a:lvl1pPr algn="l">
              <a:defRPr sz="1200"/>
            </a:lvl1p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A43A458F-4FD9-4DC8-A747-BD3624061404}" type="slidenum">
              <a:rPr kumimoji="1" lang="ja-JP" altLang="en-US" smtClean="0"/>
              <a:t>‹#›</a:t>
            </a:fld>
            <a:endParaRPr kumimoji="1" lang="ja-JP" altLang="en-US"/>
          </a:p>
        </p:txBody>
      </p:sp>
    </p:spTree>
    <p:extLst>
      <p:ext uri="{BB962C8B-B14F-4D97-AF65-F5344CB8AC3E}">
        <p14:creationId xmlns:p14="http://schemas.microsoft.com/office/powerpoint/2010/main" val="2182273064"/>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1200" y="744538"/>
            <a:ext cx="5375275" cy="37226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FAF0E4D-A2B8-417E-AFF3-2BA2AAA7A089}" type="slidenum">
              <a:rPr kumimoji="1" lang="ja-JP" altLang="en-US" smtClean="0"/>
              <a:t>1</a:t>
            </a:fld>
            <a:endParaRPr kumimoji="1" lang="ja-JP" altLang="en-US"/>
          </a:p>
        </p:txBody>
      </p:sp>
    </p:spTree>
    <p:extLst>
      <p:ext uri="{BB962C8B-B14F-4D97-AF65-F5344CB8AC3E}">
        <p14:creationId xmlns:p14="http://schemas.microsoft.com/office/powerpoint/2010/main" val="833520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＜意図・ポイント＞</a:t>
            </a:r>
            <a:endParaRPr kumimoji="1" lang="en-US" altLang="ja-JP" dirty="0" smtClean="0"/>
          </a:p>
          <a:p>
            <a:pPr marL="171450" indent="-171450">
              <a:buFont typeface="Arial" panose="020B0604020202020204" pitchFamily="34" charset="0"/>
              <a:buChar char="•"/>
            </a:pPr>
            <a:r>
              <a:rPr kumimoji="1" lang="ja-JP" altLang="en-US" dirty="0" smtClean="0"/>
              <a:t>ロボットシステムの簡単な安全制御事例（保護停止）を理解する。</a:t>
            </a: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市販ロボット本体の保護停止機能を利用し、外部に保護装置類による安全回路（インタロック）を構成する。</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人がロボット可動中に柵内で作業可能とするには、ロボットと人の各々の作業範囲は同時に重ならないようにする。</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光電スイッチは安全確認型である透過型ライトカーテンを用い、ミューティングの制御を行う。</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ロボット通過センサは光線式以外の手段でも可。</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ロボット確認スイッチは通過センサが正常に機能すればなくてもよい。</a:t>
            </a:r>
            <a:endParaRPr kumimoji="1" lang="en-US" altLang="ja-JP" sz="1200" kern="1200" dirty="0" smtClean="0">
              <a:solidFill>
                <a:schemeClr val="tx1"/>
              </a:solidFill>
              <a:effectLst/>
              <a:latin typeface="+mn-lt"/>
              <a:ea typeface="+mn-ea"/>
              <a:cs typeface="+mn-cs"/>
            </a:endParaRPr>
          </a:p>
          <a:p>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＜出典・参考文献等＞</a:t>
            </a:r>
            <a:endParaRPr kumimoji="1" lang="en-US" altLang="ja-JP" dirty="0" smtClean="0"/>
          </a:p>
          <a:p>
            <a:r>
              <a:rPr kumimoji="1" lang="ja-JP" altLang="en-US" dirty="0" smtClean="0"/>
              <a:t>産業安全研究所特別研究報告</a:t>
            </a:r>
            <a:r>
              <a:rPr kumimoji="1" lang="en-US" altLang="ja-JP" dirty="0" smtClean="0"/>
              <a:t>SRR-No86 </a:t>
            </a:r>
            <a:r>
              <a:rPr kumimoji="1" lang="ja-JP" altLang="en-US" dirty="0" smtClean="0"/>
              <a:t>機械の安全化のための計測技術に関する特別研究</a:t>
            </a:r>
            <a:endParaRPr kumimoji="1" lang="ja-JP" altLang="en-US" dirty="0"/>
          </a:p>
        </p:txBody>
      </p:sp>
      <p:sp>
        <p:nvSpPr>
          <p:cNvPr id="4" name="フッター プレースホルダー 3"/>
          <p:cNvSpPr>
            <a:spLocks noGrp="1"/>
          </p:cNvSpPr>
          <p:nvPr>
            <p:ph type="ftr" sz="quarter" idx="10"/>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ー 4"/>
          <p:cNvSpPr>
            <a:spLocks noGrp="1"/>
          </p:cNvSpPr>
          <p:nvPr>
            <p:ph type="sldNum" sz="quarter" idx="11"/>
          </p:nvPr>
        </p:nvSpPr>
        <p:spPr/>
        <p:txBody>
          <a:bodyPr/>
          <a:lstStyle/>
          <a:p>
            <a:fld id="{A43A458F-4FD9-4DC8-A747-BD3624061404}" type="slidenum">
              <a:rPr kumimoji="1" lang="ja-JP" altLang="en-US" smtClean="0"/>
              <a:t>11</a:t>
            </a:fld>
            <a:endParaRPr kumimoji="1" lang="ja-JP" altLang="en-US"/>
          </a:p>
        </p:txBody>
      </p:sp>
    </p:spTree>
    <p:extLst>
      <p:ext uri="{BB962C8B-B14F-4D97-AF65-F5344CB8AC3E}">
        <p14:creationId xmlns:p14="http://schemas.microsoft.com/office/powerpoint/2010/main" val="78193374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 20128-1</a:t>
            </a:r>
            <a:r>
              <a:rPr lang="ja-JP" altLang="en-US" dirty="0" smtClean="0">
                <a:latin typeface="ＭＳ 明朝" panose="02020609040205080304" charset="-128"/>
                <a:ea typeface="ＭＳ 明朝" panose="02020609040205080304" charset="-128"/>
                <a:sym typeface="+mn-ea"/>
              </a:rPr>
              <a:t>の要求事項テ協働運、</a:t>
            </a:r>
            <a:r>
              <a:rPr lang="ja-JP" altLang="en-US">
                <a:sym typeface="+mn-ea"/>
              </a:rPr>
              <a:t>4) 本質的設計又は制御による動力及び力の制限</a:t>
            </a:r>
            <a:r>
              <a:rPr lang="ja-JP" altLang="en-US" dirty="0" smtClean="0">
                <a:latin typeface="ＭＳ 明朝" panose="02020609040205080304" charset="-128"/>
                <a:ea typeface="ＭＳ 明朝" panose="02020609040205080304" charset="-128"/>
                <a:sym typeface="+mn-ea"/>
              </a:rPr>
              <a:t>である。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lang="en-US" altLang="ja-JP" dirty="0" smtClean="0">
                <a:latin typeface="ＭＳ 明朝" panose="02020609040205080304" charset="-128"/>
                <a:ea typeface="ＭＳ 明朝" panose="02020609040205080304" charset="-128"/>
                <a:sym typeface="+mn-ea"/>
              </a:rPr>
              <a:t>ISO 10218-2</a:t>
            </a:r>
            <a:r>
              <a:rPr lang="ja-JP" altLang="en-US" dirty="0" smtClean="0">
                <a:latin typeface="ＭＳ 明朝" panose="02020609040205080304" charset="-128"/>
                <a:ea typeface="ＭＳ 明朝" panose="02020609040205080304" charset="-128"/>
                <a:sym typeface="+mn-ea"/>
              </a:rPr>
              <a:t>、</a:t>
            </a:r>
            <a:r>
              <a:rPr lang="en-US" altLang="ja-JP" dirty="0" smtClean="0">
                <a:latin typeface="ＭＳ 明朝" panose="02020609040205080304" charset="-128"/>
                <a:ea typeface="ＭＳ 明朝" panose="02020609040205080304" charset="-128"/>
                <a:sym typeface="+mn-ea"/>
              </a:rPr>
              <a:t>ISO/TS 15066</a:t>
            </a:r>
            <a:r>
              <a:rPr lang="ja-JP" altLang="en-US" dirty="0" smtClean="0">
                <a:latin typeface="ＭＳ 明朝" panose="02020609040205080304" charset="-128"/>
                <a:ea typeface="ＭＳ 明朝" panose="02020609040205080304" charset="-128"/>
                <a:sym typeface="+mn-ea"/>
              </a:rPr>
              <a:t>は本章</a:t>
            </a:r>
            <a:r>
              <a:rPr lang="en-US" altLang="ja-JP" dirty="0" smtClean="0">
                <a:latin typeface="ＭＳ 明朝" panose="02020609040205080304" charset="-128"/>
                <a:ea typeface="ＭＳ 明朝" panose="02020609040205080304" charset="-128"/>
                <a:sym typeface="+mn-ea"/>
              </a:rPr>
              <a:t>3</a:t>
            </a:r>
            <a:r>
              <a:rPr lang="ja-JP" altLang="en-US" dirty="0" smtClean="0">
                <a:latin typeface="ＭＳ 明朝" panose="02020609040205080304" charset="-128"/>
                <a:ea typeface="ＭＳ 明朝" panose="02020609040205080304" charset="-128"/>
                <a:sym typeface="+mn-ea"/>
              </a:rPr>
              <a:t>、</a:t>
            </a:r>
            <a:r>
              <a:rPr lang="en-US" altLang="ja-JP" dirty="0" smtClean="0">
                <a:latin typeface="ＭＳ 明朝" panose="02020609040205080304" charset="-128"/>
                <a:ea typeface="ＭＳ 明朝" panose="02020609040205080304" charset="-128"/>
                <a:sym typeface="+mn-ea"/>
              </a:rPr>
              <a:t>4</a:t>
            </a:r>
            <a:r>
              <a:rPr lang="ja-JP" altLang="en-US" dirty="0" smtClean="0">
                <a:latin typeface="ＭＳ 明朝" panose="02020609040205080304" charset="-128"/>
                <a:ea typeface="ＭＳ 明朝" panose="02020609040205080304" charset="-128"/>
                <a:sym typeface="+mn-ea"/>
              </a:rPr>
              <a:t>で解説する。</a:t>
            </a:r>
          </a:p>
          <a:p>
            <a:endParaRPr kumimoji="1"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 20128-1, ISO 10218-2, ISO/TS 15066</a:t>
            </a:r>
          </a:p>
          <a:p>
            <a:r>
              <a:rPr lang="ja-JP" altLang="en-US">
                <a:sym typeface="+mn-ea"/>
              </a:rPr>
              <a:t>イラストはフリー素材</a:t>
            </a:r>
          </a:p>
          <a:p>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102</a:t>
            </a:fld>
            <a:endParaRPr kumimoji="1" lang="ja-JP" altLang="en-US"/>
          </a:p>
        </p:txBody>
      </p:sp>
    </p:spTree>
    <p:extLst>
      <p:ext uri="{BB962C8B-B14F-4D97-AF65-F5344CB8AC3E}">
        <p14:creationId xmlns:p14="http://schemas.microsoft.com/office/powerpoint/2010/main" val="68496751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 20128-1</a:t>
            </a:r>
            <a:r>
              <a:rPr lang="ja-JP" altLang="en-US" dirty="0" smtClean="0">
                <a:latin typeface="ＭＳ 明朝" panose="02020609040205080304" charset="-128"/>
                <a:ea typeface="ＭＳ 明朝" panose="02020609040205080304" charset="-128"/>
                <a:sym typeface="+mn-ea"/>
              </a:rPr>
              <a:t>の要求事項テ協働運、</a:t>
            </a:r>
            <a:r>
              <a:rPr lang="ja-JP" altLang="en-US">
                <a:sym typeface="+mn-ea"/>
              </a:rPr>
              <a:t>4) 本質的設計又は制御による動力及び力の制限</a:t>
            </a:r>
            <a:r>
              <a:rPr lang="ja-JP" altLang="en-US" dirty="0" smtClean="0">
                <a:latin typeface="ＭＳ 明朝" panose="02020609040205080304" charset="-128"/>
                <a:ea typeface="ＭＳ 明朝" panose="02020609040205080304" charset="-128"/>
                <a:sym typeface="+mn-ea"/>
              </a:rPr>
              <a:t>である。</a:t>
            </a:r>
          </a:p>
          <a:p>
            <a:r>
              <a:rPr lang="ja-JP" altLang="en-US" dirty="0" smtClean="0">
                <a:latin typeface="ＭＳ 明朝" panose="02020609040205080304" charset="-128"/>
                <a:ea typeface="ＭＳ 明朝" panose="02020609040205080304" charset="-128"/>
                <a:sym typeface="+mn-ea"/>
              </a:rPr>
              <a:t>特に注記の安全機能について図解する。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lang="en-US" dirty="0" smtClean="0">
                <a:latin typeface="ＭＳ 明朝" panose="02020609040205080304" charset="-128"/>
                <a:ea typeface="ＭＳ 明朝" panose="02020609040205080304" charset="-128"/>
                <a:sym typeface="+mn-ea"/>
              </a:rPr>
              <a:t>SLS, SLP, STR</a:t>
            </a:r>
            <a:r>
              <a:rPr lang="ja-JP" altLang="en-US" dirty="0" smtClean="0">
                <a:latin typeface="ＭＳ 明朝" panose="02020609040205080304" charset="-128"/>
                <a:ea typeface="ＭＳ 明朝" panose="02020609040205080304" charset="-128"/>
                <a:sym typeface="+mn-ea"/>
              </a:rPr>
              <a:t>は軸あるいは</a:t>
            </a:r>
            <a:r>
              <a:rPr lang="en-US" altLang="ja-JP" dirty="0" smtClean="0">
                <a:latin typeface="ＭＳ 明朝" panose="02020609040205080304" charset="-128"/>
                <a:ea typeface="ＭＳ 明朝" panose="02020609040205080304" charset="-128"/>
                <a:sym typeface="+mn-ea"/>
              </a:rPr>
              <a:t>TCP</a:t>
            </a:r>
            <a:r>
              <a:rPr lang="ja-JP" altLang="en-US" dirty="0" smtClean="0">
                <a:latin typeface="ＭＳ 明朝" panose="02020609040205080304" charset="-128"/>
                <a:ea typeface="ＭＳ 明朝" panose="02020609040205080304" charset="-128"/>
                <a:sym typeface="+mn-ea"/>
              </a:rPr>
              <a:t>の速度や位置を監視し、指定範囲を超えるとロボットを停止する。</a:t>
            </a:r>
          </a:p>
          <a:p>
            <a:r>
              <a:rPr lang="en-US" altLang="ja-JP" dirty="0" smtClean="0">
                <a:latin typeface="ＭＳ 明朝" panose="02020609040205080304" charset="-128"/>
                <a:ea typeface="ＭＳ 明朝" panose="02020609040205080304" charset="-128"/>
                <a:sym typeface="+mn-ea"/>
              </a:rPr>
              <a:t>8</a:t>
            </a:r>
            <a:r>
              <a:rPr lang="ja-JP" altLang="en-US" dirty="0" smtClean="0">
                <a:latin typeface="ＭＳ 明朝" panose="02020609040205080304" charset="-128"/>
                <a:ea typeface="ＭＳ 明朝" panose="02020609040205080304" charset="-128"/>
                <a:sym typeface="+mn-ea"/>
              </a:rPr>
              <a:t>章にアプリケーション事例がある。</a:t>
            </a:r>
          </a:p>
          <a:p>
            <a:endParaRPr kumimoji="1"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 20128-1, IIEC 61508-5-2</a:t>
            </a:r>
          </a:p>
          <a:p>
            <a:r>
              <a:rPr lang="ja-JP" altLang="en-US"/>
              <a:t>図は著者オリジナル</a:t>
            </a:r>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103</a:t>
            </a:fld>
            <a:endParaRPr kumimoji="1" lang="ja-JP" altLang="en-US"/>
          </a:p>
        </p:txBody>
      </p:sp>
    </p:spTree>
    <p:extLst>
      <p:ext uri="{BB962C8B-B14F-4D97-AF65-F5344CB8AC3E}">
        <p14:creationId xmlns:p14="http://schemas.microsoft.com/office/powerpoint/2010/main" val="54749693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3</a:t>
            </a:r>
            <a:r>
              <a:rPr lang="ja-JP" altLang="en-US" dirty="0" smtClean="0">
                <a:latin typeface="ＭＳ 明朝" panose="02020609040205080304" charset="-128"/>
                <a:ea typeface="ＭＳ 明朝" panose="02020609040205080304" charset="-128"/>
                <a:sym typeface="+mn-ea"/>
              </a:rPr>
              <a:t>節では、</a:t>
            </a:r>
            <a:r>
              <a:rPr lang="en-US" altLang="ja-JP" dirty="0" smtClean="0">
                <a:latin typeface="ＭＳ 明朝" panose="02020609040205080304" charset="-128"/>
                <a:ea typeface="ＭＳ 明朝" panose="02020609040205080304" charset="-128"/>
                <a:sym typeface="+mn-ea"/>
              </a:rPr>
              <a:t>ISO 10218-2</a:t>
            </a:r>
            <a:r>
              <a:rPr lang="ja-JP" altLang="en-US" dirty="0" smtClean="0">
                <a:latin typeface="ＭＳ 明朝" panose="02020609040205080304" charset="-128"/>
                <a:ea typeface="ＭＳ 明朝" panose="02020609040205080304" charset="-128"/>
                <a:sym typeface="+mn-ea"/>
              </a:rPr>
              <a:t>の要求事項について解説する。</a:t>
            </a:r>
          </a:p>
          <a:p>
            <a:r>
              <a:rPr lang="ja-JP" altLang="en-US" dirty="0" smtClean="0">
                <a:latin typeface="ＭＳ 明朝" panose="02020609040205080304" charset="-128"/>
                <a:ea typeface="ＭＳ 明朝" panose="02020609040205080304" charset="-128"/>
                <a:sym typeface="+mn-ea"/>
              </a:rPr>
              <a:t>ロボット単体ではなくシステムに関する要求となる。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endParaRPr kumimoji="1" lang="en-US" altLang="ja-JP" dirty="0" smtClean="0">
              <a:latin typeface="ＭＳ 明朝" panose="02020609040205080304" charset="-128"/>
              <a:ea typeface="ＭＳ 明朝" panose="02020609040205080304" charset="-128"/>
            </a:endParaRPr>
          </a:p>
          <a:p>
            <a:r>
              <a:rPr kumimoji="1" lang="ja-JP" altLang="en-US" dirty="0" smtClean="0">
                <a:latin typeface="ＭＳ 明朝" panose="02020609040205080304" charset="-128"/>
                <a:ea typeface="ＭＳ 明朝" panose="02020609040205080304" charset="-128"/>
              </a:rPr>
              <a:t>設計原則は、</a:t>
            </a:r>
            <a:r>
              <a:rPr kumimoji="1" lang="en-US" altLang="ja-JP" dirty="0" smtClean="0">
                <a:latin typeface="ＭＳ 明朝" panose="02020609040205080304" charset="-128"/>
                <a:ea typeface="ＭＳ 明朝" panose="02020609040205080304" charset="-128"/>
              </a:rPr>
              <a:t>ISO 12100</a:t>
            </a:r>
            <a:r>
              <a:rPr kumimoji="1" lang="ja-JP" altLang="en-US" dirty="0" smtClean="0">
                <a:latin typeface="ＭＳ 明朝" panose="02020609040205080304" charset="-128"/>
                <a:ea typeface="ＭＳ 明朝" panose="02020609040205080304" charset="-128"/>
              </a:rPr>
              <a:t>に従う。すなわち、機械安全一般の知識が求められる。</a:t>
            </a:r>
          </a:p>
          <a:p>
            <a:r>
              <a:rPr kumimoji="1" lang="ja-JP" altLang="en-US" dirty="0" smtClean="0">
                <a:latin typeface="ＭＳ 明朝" panose="02020609040205080304" charset="-128"/>
                <a:ea typeface="ＭＳ 明朝" panose="02020609040205080304" charset="-128"/>
              </a:rPr>
              <a:t>人間工学の原則は</a:t>
            </a:r>
            <a:r>
              <a:rPr kumimoji="1" lang="en-US" altLang="ja-JP" dirty="0" smtClean="0">
                <a:latin typeface="ＭＳ 明朝" panose="02020609040205080304" charset="-128"/>
                <a:ea typeface="ＭＳ 明朝" panose="02020609040205080304" charset="-128"/>
              </a:rPr>
              <a:t>ISO 12100</a:t>
            </a:r>
            <a:r>
              <a:rPr kumimoji="1" lang="ja-JP" altLang="en-US" dirty="0" smtClean="0">
                <a:latin typeface="ＭＳ 明朝" panose="02020609040205080304" charset="-128"/>
                <a:ea typeface="ＭＳ 明朝" panose="02020609040205080304" charset="-128"/>
              </a:rPr>
              <a:t>や</a:t>
            </a:r>
            <a:r>
              <a:rPr kumimoji="1" lang="en-US" altLang="ja-JP" dirty="0" smtClean="0">
                <a:latin typeface="ＭＳ 明朝" panose="02020609040205080304" charset="-128"/>
                <a:ea typeface="ＭＳ 明朝" panose="02020609040205080304" charset="-128"/>
              </a:rPr>
              <a:t>IEC 60204-1</a:t>
            </a:r>
            <a:r>
              <a:rPr kumimoji="1" lang="ja-JP" altLang="en-US" dirty="0" smtClean="0">
                <a:latin typeface="ＭＳ 明朝" panose="02020609040205080304" charset="-128"/>
                <a:ea typeface="ＭＳ 明朝" panose="02020609040205080304" charset="-128"/>
              </a:rPr>
              <a:t>にある。</a:t>
            </a:r>
          </a:p>
          <a:p>
            <a:endParaRPr kumimoji="1" lang="en-US" altLang="ja-JP" dirty="0" smtClean="0">
              <a:latin typeface="ＭＳ 明朝" panose="02020609040205080304" charset="-128"/>
              <a:ea typeface="ＭＳ 明朝" panose="02020609040205080304" charset="-128"/>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t>ISO 10218-2, ISO 10218-1, ISO 12100</a:t>
            </a:r>
          </a:p>
          <a:p>
            <a:r>
              <a:rPr lang="ja-JP" altLang="en-US"/>
              <a:t>イラストは、厚労省「職場の安全サイト」より</a:t>
            </a:r>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104</a:t>
            </a:fld>
            <a:endParaRPr kumimoji="1" lang="ja-JP" altLang="en-US"/>
          </a:p>
        </p:txBody>
      </p:sp>
    </p:spTree>
    <p:extLst>
      <p:ext uri="{BB962C8B-B14F-4D97-AF65-F5344CB8AC3E}">
        <p14:creationId xmlns:p14="http://schemas.microsoft.com/office/powerpoint/2010/main" val="160867054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 10218-2</a:t>
            </a:r>
            <a:r>
              <a:rPr lang="ja-JP" altLang="en-US" dirty="0" smtClean="0">
                <a:latin typeface="ＭＳ 明朝" panose="02020609040205080304" charset="-128"/>
                <a:ea typeface="ＭＳ 明朝" panose="02020609040205080304" charset="-128"/>
                <a:sym typeface="+mn-ea"/>
              </a:rPr>
              <a:t>の要求事項、イ安全関連制御システムの性能について解説する。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endParaRPr kumimoji="1" lang="en-US" altLang="ja-JP" dirty="0" smtClean="0">
              <a:latin typeface="ＭＳ 明朝" panose="02020609040205080304" charset="-128"/>
              <a:ea typeface="ＭＳ 明朝" panose="02020609040205080304" charset="-128"/>
            </a:endParaRPr>
          </a:p>
          <a:p>
            <a:r>
              <a:rPr kumimoji="1" lang="ja-JP" altLang="en-US" dirty="0" smtClean="0">
                <a:latin typeface="ＭＳ 明朝" panose="02020609040205080304" charset="-128"/>
                <a:ea typeface="ＭＳ 明朝" panose="02020609040205080304" charset="-128"/>
                <a:sym typeface="+mn-ea"/>
              </a:rPr>
              <a:t>安全関連制御システムの性能とは、</a:t>
            </a:r>
            <a:r>
              <a:rPr kumimoji="1" lang="en-US" altLang="ja-JP" dirty="0" smtClean="0">
                <a:latin typeface="ＭＳ 明朝" panose="02020609040205080304" charset="-128"/>
                <a:ea typeface="ＭＳ 明朝" panose="02020609040205080304" charset="-128"/>
                <a:sym typeface="+mn-ea"/>
              </a:rPr>
              <a:t>PL</a:t>
            </a:r>
            <a:r>
              <a:rPr kumimoji="1" lang="ja-JP" altLang="en-US" dirty="0" smtClean="0">
                <a:latin typeface="ＭＳ 明朝" panose="02020609040205080304" charset="-128"/>
                <a:ea typeface="ＭＳ 明朝" panose="02020609040205080304" charset="-128"/>
                <a:sym typeface="+mn-ea"/>
              </a:rPr>
              <a:t>または</a:t>
            </a:r>
            <a:r>
              <a:rPr kumimoji="1" lang="en-US" altLang="ja-JP" dirty="0" smtClean="0">
                <a:latin typeface="ＭＳ 明朝" panose="02020609040205080304" charset="-128"/>
                <a:ea typeface="ＭＳ 明朝" panose="02020609040205080304" charset="-128"/>
                <a:sym typeface="+mn-ea"/>
              </a:rPr>
              <a:t>SIL</a:t>
            </a:r>
            <a:r>
              <a:rPr kumimoji="1" lang="ja-JP" altLang="en-US" dirty="0" smtClean="0">
                <a:latin typeface="ＭＳ 明朝" panose="02020609040205080304" charset="-128"/>
                <a:ea typeface="ＭＳ 明朝" panose="02020609040205080304" charset="-128"/>
                <a:sym typeface="+mn-ea"/>
              </a:rPr>
              <a:t>のことである。</a:t>
            </a:r>
          </a:p>
          <a:p>
            <a:r>
              <a:rPr kumimoji="1" lang="en-US" altLang="ja-JP" dirty="0" smtClean="0">
                <a:latin typeface="ＭＳ 明朝" panose="02020609040205080304" charset="-128"/>
                <a:ea typeface="ＭＳ 明朝" panose="02020609040205080304" charset="-128"/>
                <a:sym typeface="+mn-ea"/>
              </a:rPr>
              <a:t>ISO 13849-1</a:t>
            </a:r>
            <a:r>
              <a:rPr kumimoji="1" lang="ja-JP" altLang="en-US" dirty="0" smtClean="0">
                <a:latin typeface="ＭＳ 明朝" panose="02020609040205080304" charset="-128"/>
                <a:ea typeface="ＭＳ 明朝" panose="02020609040205080304" charset="-128"/>
                <a:sym typeface="+mn-ea"/>
              </a:rPr>
              <a:t>および</a:t>
            </a:r>
            <a:r>
              <a:rPr kumimoji="1" lang="en-US" altLang="ja-JP" dirty="0" smtClean="0">
                <a:latin typeface="ＭＳ 明朝" panose="02020609040205080304" charset="-128"/>
                <a:ea typeface="ＭＳ 明朝" panose="02020609040205080304" charset="-128"/>
                <a:sym typeface="+mn-ea"/>
              </a:rPr>
              <a:t>IEC 62061</a:t>
            </a:r>
            <a:r>
              <a:rPr kumimoji="1" lang="ja-JP" altLang="en-US" dirty="0" smtClean="0">
                <a:latin typeface="ＭＳ 明朝" panose="02020609040205080304" charset="-128"/>
                <a:ea typeface="ＭＳ 明朝" panose="02020609040205080304" charset="-128"/>
                <a:sym typeface="+mn-ea"/>
              </a:rPr>
              <a:t>については、本章</a:t>
            </a:r>
            <a:r>
              <a:rPr kumimoji="1" lang="en-US" altLang="ja-JP" dirty="0" smtClean="0">
                <a:latin typeface="ＭＳ 明朝" panose="02020609040205080304" charset="-128"/>
                <a:ea typeface="ＭＳ 明朝" panose="02020609040205080304" charset="-128"/>
                <a:sym typeface="+mn-ea"/>
              </a:rPr>
              <a:t>5,6</a:t>
            </a:r>
            <a:r>
              <a:rPr kumimoji="1" lang="ja-JP" altLang="en-US" dirty="0" smtClean="0">
                <a:latin typeface="ＭＳ 明朝" panose="02020609040205080304" charset="-128"/>
                <a:ea typeface="ＭＳ 明朝" panose="02020609040205080304" charset="-128"/>
                <a:sym typeface="+mn-ea"/>
              </a:rPr>
              <a:t>で解説する。</a:t>
            </a:r>
          </a:p>
          <a:p>
            <a:endParaRPr kumimoji="1"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 10218-2, ISO 10218-1, ISO 13849-1, IEC 62061</a:t>
            </a:r>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105</a:t>
            </a:fld>
            <a:endParaRPr kumimoji="1" lang="ja-JP" altLang="en-US"/>
          </a:p>
        </p:txBody>
      </p:sp>
    </p:spTree>
    <p:extLst>
      <p:ext uri="{BB962C8B-B14F-4D97-AF65-F5344CB8AC3E}">
        <p14:creationId xmlns:p14="http://schemas.microsoft.com/office/powerpoint/2010/main" val="386020504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 10218-2</a:t>
            </a:r>
            <a:r>
              <a:rPr lang="ja-JP" altLang="en-US" dirty="0" smtClean="0">
                <a:latin typeface="ＭＳ 明朝" panose="02020609040205080304" charset="-128"/>
                <a:ea typeface="ＭＳ 明朝" panose="02020609040205080304" charset="-128"/>
                <a:sym typeface="+mn-ea"/>
              </a:rPr>
              <a:t>の要求事項、イ安全関連制御システムの性能とウ環境条件について解説する。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endParaRPr kumimoji="1" lang="en-US" altLang="ja-JP" dirty="0" smtClean="0">
              <a:latin typeface="ＭＳ 明朝" panose="02020609040205080304" charset="-128"/>
              <a:ea typeface="ＭＳ 明朝" panose="02020609040205080304" charset="-128"/>
              <a:sym typeface="+mn-ea"/>
            </a:endParaRPr>
          </a:p>
          <a:p>
            <a:r>
              <a:rPr kumimoji="1" lang="ja-JP" altLang="en-US" dirty="0" smtClean="0">
                <a:latin typeface="ＭＳ 明朝" panose="02020609040205080304" charset="-128"/>
                <a:ea typeface="ＭＳ 明朝" panose="02020609040205080304" charset="-128"/>
                <a:sym typeface="+mn-ea"/>
              </a:rPr>
              <a:t>イ</a:t>
            </a:r>
            <a:r>
              <a:rPr kumimoji="1" lang="en-US" altLang="ja-JP" dirty="0" smtClean="0">
                <a:latin typeface="ＭＳ 明朝" panose="02020609040205080304" charset="-128"/>
                <a:ea typeface="ＭＳ 明朝" panose="02020609040205080304" charset="-128"/>
                <a:sym typeface="+mn-ea"/>
              </a:rPr>
              <a:t>4)</a:t>
            </a:r>
            <a:r>
              <a:rPr kumimoji="1" lang="ja-JP" altLang="en-US" dirty="0" smtClean="0">
                <a:latin typeface="ＭＳ 明朝" panose="02020609040205080304" charset="-128"/>
                <a:ea typeface="ＭＳ 明朝" panose="02020609040205080304" charset="-128"/>
                <a:sym typeface="+mn-ea"/>
              </a:rPr>
              <a:t>は、リスクアセスメントと</a:t>
            </a:r>
            <a:r>
              <a:rPr kumimoji="1" lang="en-US" altLang="ja-JP" dirty="0" smtClean="0">
                <a:latin typeface="ＭＳ 明朝" panose="02020609040205080304" charset="-128"/>
                <a:ea typeface="ＭＳ 明朝" panose="02020609040205080304" charset="-128"/>
                <a:sym typeface="+mn-ea"/>
              </a:rPr>
              <a:t>PL/SIL</a:t>
            </a:r>
            <a:r>
              <a:rPr kumimoji="1" lang="ja-JP" altLang="en-US" dirty="0" smtClean="0">
                <a:latin typeface="ＭＳ 明朝" panose="02020609040205080304" charset="-128"/>
                <a:ea typeface="ＭＳ 明朝" panose="02020609040205080304" charset="-128"/>
                <a:sym typeface="+mn-ea"/>
              </a:rPr>
              <a:t>について言及している。現実、この二つ以外の選択肢はない。</a:t>
            </a:r>
          </a:p>
          <a:p>
            <a:endParaRPr kumimoji="1"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 10218-2, ISO 10218-1, ISO 13849-1, IEC 62061</a:t>
            </a:r>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106</a:t>
            </a:fld>
            <a:endParaRPr kumimoji="1" lang="ja-JP" altLang="en-US"/>
          </a:p>
        </p:txBody>
      </p:sp>
    </p:spTree>
    <p:extLst>
      <p:ext uri="{BB962C8B-B14F-4D97-AF65-F5344CB8AC3E}">
        <p14:creationId xmlns:p14="http://schemas.microsoft.com/office/powerpoint/2010/main" val="165673673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 10218-2</a:t>
            </a:r>
            <a:r>
              <a:rPr lang="ja-JP" altLang="en-US" dirty="0" smtClean="0">
                <a:latin typeface="ＭＳ 明朝" panose="02020609040205080304" charset="-128"/>
                <a:ea typeface="ＭＳ 明朝" panose="02020609040205080304" charset="-128"/>
                <a:sym typeface="+mn-ea"/>
              </a:rPr>
              <a:t>の要求事項、エ制御装置の位置、オ作動制御装置、オ動力源について解説する。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endParaRPr kumimoji="1" lang="en-US" altLang="ja-JP"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オについて、サイバーセキュリティの対策検討が必要になるだろう。</a:t>
            </a:r>
          </a:p>
          <a:p>
            <a:r>
              <a:rPr lang="en-US" altLang="ja-JP" dirty="0" smtClean="0">
                <a:latin typeface="ＭＳ 明朝" panose="02020609040205080304" charset="-128"/>
                <a:ea typeface="ＭＳ 明朝" panose="02020609040205080304" charset="-128"/>
                <a:sym typeface="+mn-ea"/>
              </a:rPr>
              <a:t>IEC/TC44/WG15</a:t>
            </a:r>
            <a:r>
              <a:rPr lang="ja-JP" altLang="en-US" dirty="0" smtClean="0">
                <a:latin typeface="ＭＳ 明朝" panose="02020609040205080304" charset="-128"/>
                <a:ea typeface="ＭＳ 明朝" panose="02020609040205080304" charset="-128"/>
                <a:sym typeface="+mn-ea"/>
              </a:rPr>
              <a:t>似て検討中。</a:t>
            </a:r>
          </a:p>
          <a:p>
            <a:r>
              <a:rPr lang="ja-JP" altLang="en-US" dirty="0" smtClean="0">
                <a:latin typeface="ＭＳ 明朝" panose="02020609040205080304" charset="-128"/>
                <a:ea typeface="ＭＳ 明朝" panose="02020609040205080304" charset="-128"/>
                <a:sym typeface="+mn-ea"/>
              </a:rPr>
              <a:t>カは、電気以外の油空圧を使用する場合は必須である。</a:t>
            </a:r>
          </a:p>
          <a:p>
            <a:endParaRPr kumimoji="1"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 10218-2, ISO 10218-1,  IEC 62061, ISO 4413, ISO 4414</a:t>
            </a:r>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107</a:t>
            </a:fld>
            <a:endParaRPr kumimoji="1" lang="ja-JP" altLang="en-US"/>
          </a:p>
        </p:txBody>
      </p:sp>
    </p:spTree>
    <p:extLst>
      <p:ext uri="{BB962C8B-B14F-4D97-AF65-F5344CB8AC3E}">
        <p14:creationId xmlns:p14="http://schemas.microsoft.com/office/powerpoint/2010/main" val="27996941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 10218-2</a:t>
            </a:r>
            <a:r>
              <a:rPr lang="ja-JP" altLang="en-US" dirty="0" smtClean="0">
                <a:latin typeface="ＭＳ 明朝" panose="02020609040205080304" charset="-128"/>
                <a:ea typeface="ＭＳ 明朝" panose="02020609040205080304" charset="-128"/>
                <a:sym typeface="+mn-ea"/>
              </a:rPr>
              <a:t>の要求事項、キ等電位ボンディング／接地について解説する。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lang="ja-JP" altLang="en-US" dirty="0" smtClean="0">
                <a:latin typeface="ＭＳ 明朝" panose="02020609040205080304" charset="-128"/>
                <a:ea typeface="ＭＳ 明朝" panose="02020609040205080304" charset="-128"/>
                <a:sym typeface="+mn-ea"/>
              </a:rPr>
              <a:t>ボンディングも接地のことである。</a:t>
            </a:r>
          </a:p>
          <a:p>
            <a:r>
              <a:rPr lang="ja-JP" altLang="en-US" dirty="0" smtClean="0">
                <a:latin typeface="ＭＳ 明朝" panose="02020609040205080304" charset="-128"/>
                <a:ea typeface="ＭＳ 明朝" panose="02020609040205080304" charset="-128"/>
                <a:sym typeface="+mn-ea"/>
              </a:rPr>
              <a:t>可とう性とは、曲げることができるの意味である。</a:t>
            </a:r>
            <a:endParaRPr kumimoji="1" lang="en-US" altLang="ja-JP" dirty="0" smtClean="0">
              <a:latin typeface="ＭＳ 明朝" panose="02020609040205080304" charset="-128"/>
              <a:ea typeface="ＭＳ 明朝" panose="02020609040205080304" charset="-128"/>
              <a:sym typeface="+mn-ea"/>
            </a:endParaRPr>
          </a:p>
          <a:p>
            <a:endParaRPr kumimoji="1" lang="en-US" altLang="ja-JP"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 10218-2, IEC 60204-1</a:t>
            </a:r>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108</a:t>
            </a:fld>
            <a:endParaRPr kumimoji="1" lang="ja-JP" altLang="en-US"/>
          </a:p>
        </p:txBody>
      </p:sp>
    </p:spTree>
    <p:extLst>
      <p:ext uri="{BB962C8B-B14F-4D97-AF65-F5344CB8AC3E}">
        <p14:creationId xmlns:p14="http://schemas.microsoft.com/office/powerpoint/2010/main" val="323861902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 10218-2</a:t>
            </a:r>
            <a:r>
              <a:rPr lang="ja-JP" altLang="en-US" dirty="0" smtClean="0">
                <a:latin typeface="ＭＳ 明朝" panose="02020609040205080304" charset="-128"/>
                <a:ea typeface="ＭＳ 明朝" panose="02020609040205080304" charset="-128"/>
                <a:sym typeface="+mn-ea"/>
              </a:rPr>
              <a:t>の要求事項、キ等電位ボンディング／接地について解説する。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kumimoji="1" lang="ja-JP" altLang="en-US" dirty="0" smtClean="0">
                <a:latin typeface="ＭＳ 明朝" panose="02020609040205080304" charset="-128"/>
                <a:ea typeface="ＭＳ 明朝" panose="02020609040205080304" charset="-128"/>
                <a:sym typeface="+mn-ea"/>
              </a:rPr>
              <a:t>国内の多くの事業者が、ボンディングの方法、ケーブル色を表示を間違えている。</a:t>
            </a:r>
          </a:p>
          <a:p>
            <a:r>
              <a:rPr kumimoji="1" lang="ja-JP" altLang="en-US" dirty="0" smtClean="0">
                <a:latin typeface="ＭＳ 明朝" panose="02020609040205080304" charset="-128"/>
                <a:ea typeface="ＭＳ 明朝" panose="02020609040205080304" charset="-128"/>
                <a:sym typeface="+mn-ea"/>
              </a:rPr>
              <a:t>機能接地</a:t>
            </a:r>
            <a:r>
              <a:rPr kumimoji="1" lang="en-US" altLang="ja-JP" dirty="0" smtClean="0">
                <a:latin typeface="ＭＳ 明朝" panose="02020609040205080304" charset="-128"/>
                <a:ea typeface="ＭＳ 明朝" panose="02020609040205080304" charset="-128"/>
                <a:sym typeface="+mn-ea"/>
              </a:rPr>
              <a:t>(FE)</a:t>
            </a:r>
            <a:r>
              <a:rPr kumimoji="1" lang="ja-JP" altLang="en-US" dirty="0" smtClean="0">
                <a:latin typeface="ＭＳ 明朝" panose="02020609040205080304" charset="-128"/>
                <a:ea typeface="ＭＳ 明朝" panose="02020609040205080304" charset="-128"/>
                <a:sym typeface="+mn-ea"/>
              </a:rPr>
              <a:t>と保護接地</a:t>
            </a:r>
            <a:r>
              <a:rPr kumimoji="1" lang="en-US" altLang="ja-JP" dirty="0" smtClean="0">
                <a:latin typeface="ＭＳ 明朝" panose="02020609040205080304" charset="-128"/>
                <a:ea typeface="ＭＳ 明朝" panose="02020609040205080304" charset="-128"/>
                <a:sym typeface="+mn-ea"/>
              </a:rPr>
              <a:t>(PS)</a:t>
            </a:r>
            <a:r>
              <a:rPr kumimoji="1" lang="ja-JP" altLang="en-US" dirty="0" smtClean="0">
                <a:latin typeface="ＭＳ 明朝" panose="02020609040205080304" charset="-128"/>
                <a:ea typeface="ＭＳ 明朝" panose="02020609040205080304" charset="-128"/>
                <a:sym typeface="+mn-ea"/>
              </a:rPr>
              <a:t>を混同してはいけない。</a:t>
            </a:r>
          </a:p>
          <a:p>
            <a:endParaRPr kumimoji="1" lang="en-US" altLang="ja-JP"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 10218-2, IEC 60204-1, 60417-2-IEC-5019</a:t>
            </a:r>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109</a:t>
            </a:fld>
            <a:endParaRPr kumimoji="1" lang="ja-JP" altLang="en-US"/>
          </a:p>
        </p:txBody>
      </p:sp>
    </p:spTree>
    <p:extLst>
      <p:ext uri="{BB962C8B-B14F-4D97-AF65-F5344CB8AC3E}">
        <p14:creationId xmlns:p14="http://schemas.microsoft.com/office/powerpoint/2010/main" val="217124634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 10218-2</a:t>
            </a:r>
            <a:r>
              <a:rPr lang="ja-JP" altLang="en-US" dirty="0" smtClean="0">
                <a:latin typeface="ＭＳ 明朝" panose="02020609040205080304" charset="-128"/>
                <a:ea typeface="ＭＳ 明朝" panose="02020609040205080304" charset="-128"/>
                <a:sym typeface="+mn-ea"/>
              </a:rPr>
              <a:t>の要求事項、クエネルギー源の隔離、ケ蓄積エネルギーの制御について解説する。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kumimoji="1" lang="ja-JP" altLang="en-US" dirty="0" smtClean="0">
                <a:latin typeface="ＭＳ 明朝" panose="02020609040205080304" charset="-128"/>
                <a:ea typeface="ＭＳ 明朝" panose="02020609040205080304" charset="-128"/>
                <a:sym typeface="+mn-ea"/>
              </a:rPr>
              <a:t>ロックアウトとは、遮断個所を他者が戻せないように施錠することである。</a:t>
            </a:r>
          </a:p>
          <a:p>
            <a:endParaRPr kumimoji="1"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 10218-2</a:t>
            </a:r>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110</a:t>
            </a:fld>
            <a:endParaRPr kumimoji="1" lang="ja-JP" altLang="en-US"/>
          </a:p>
        </p:txBody>
      </p:sp>
    </p:spTree>
    <p:extLst>
      <p:ext uri="{BB962C8B-B14F-4D97-AF65-F5344CB8AC3E}">
        <p14:creationId xmlns:p14="http://schemas.microsoft.com/office/powerpoint/2010/main" val="130015051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 10218-2</a:t>
            </a:r>
            <a:r>
              <a:rPr lang="ja-JP" altLang="en-US" dirty="0" smtClean="0">
                <a:latin typeface="ＭＳ 明朝" panose="02020609040205080304" charset="-128"/>
                <a:ea typeface="ＭＳ 明朝" panose="02020609040205080304" charset="-128"/>
                <a:sym typeface="+mn-ea"/>
              </a:rPr>
              <a:t>の要求事項、コ停止機能について解説する。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lang="en-US" altLang="ja-JP" dirty="0" smtClean="0">
                <a:latin typeface="ＭＳ 明朝" panose="02020609040205080304" charset="-128"/>
                <a:ea typeface="ＭＳ 明朝" panose="02020609040205080304" charset="-128"/>
                <a:sym typeface="+mn-ea"/>
              </a:rPr>
              <a:t>ISO 20128-1</a:t>
            </a:r>
            <a:r>
              <a:rPr lang="ja-JP" altLang="en-US" dirty="0" smtClean="0">
                <a:latin typeface="ＭＳ 明朝" panose="02020609040205080304" charset="-128"/>
                <a:ea typeface="ＭＳ 明朝" panose="02020609040205080304" charset="-128"/>
                <a:sym typeface="+mn-ea"/>
              </a:rPr>
              <a:t>と同様、非常停止と保護停止がある。それぞれの意味については本章２サを参照。</a:t>
            </a:r>
          </a:p>
          <a:p>
            <a:endParaRPr kumimoji="1"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 10218-2, IEC 60204-1, ISO 13850</a:t>
            </a:r>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111</a:t>
            </a:fld>
            <a:endParaRPr kumimoji="1" lang="ja-JP" altLang="en-US"/>
          </a:p>
        </p:txBody>
      </p:sp>
    </p:spTree>
    <p:extLst>
      <p:ext uri="{BB962C8B-B14F-4D97-AF65-F5344CB8AC3E}">
        <p14:creationId xmlns:p14="http://schemas.microsoft.com/office/powerpoint/2010/main" val="3829054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＜意図・ポイント＞</a:t>
            </a:r>
            <a:endParaRPr kumimoji="1" lang="en-US" altLang="ja-JP" dirty="0" smtClean="0"/>
          </a:p>
          <a:p>
            <a:pPr marL="171450" indent="-171450">
              <a:buFont typeface="Arial" panose="020B0604020202020204" pitchFamily="34" charset="0"/>
              <a:buChar char="•"/>
            </a:pPr>
            <a:r>
              <a:rPr kumimoji="1" lang="ja-JP" altLang="en-US" dirty="0" smtClean="0"/>
              <a:t>ロボットシャトル作業方式の安全条件を整理するとともに、拡大する場合の対応を考える。</a:t>
            </a: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安全条件はロボットの作業位置におけるロボット存在と人不在を確認すること。</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安全条件の確認結果信号の生成はロボット外の回路で実現する。</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この事例のような簡単なロジックは安全リレーで対応できる。</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光電センサの代わりにロボットアーム位置をエンコーダ等の内界センサで監視することもできるが、機能安全が必須となる。</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保護停止条件が増えたり、接触安全を認める場合（安全制御対象が力、トルクを含む）は、より高機能な安全性御系を構築せざるを得ない。</a:t>
            </a:r>
            <a:endParaRPr kumimoji="1" lang="en-US" altLang="ja-JP" sz="1200" kern="1200" dirty="0" smtClean="0">
              <a:solidFill>
                <a:schemeClr val="tx1"/>
              </a:solidFill>
              <a:effectLst/>
              <a:latin typeface="+mn-lt"/>
              <a:ea typeface="+mn-ea"/>
              <a:cs typeface="+mn-cs"/>
            </a:endParaRPr>
          </a:p>
          <a:p>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＜出典・参考文献等＞</a:t>
            </a:r>
            <a:endParaRPr kumimoji="1" lang="en-US" altLang="ja-JP" dirty="0" smtClean="0"/>
          </a:p>
          <a:p>
            <a:r>
              <a:rPr kumimoji="1" lang="ja-JP" altLang="en-US" dirty="0" smtClean="0"/>
              <a:t>産業安全研究所特別研究報告</a:t>
            </a:r>
            <a:r>
              <a:rPr kumimoji="1" lang="en-US" altLang="ja-JP" dirty="0" smtClean="0"/>
              <a:t>SRR-No86 </a:t>
            </a:r>
            <a:r>
              <a:rPr kumimoji="1" lang="ja-JP" altLang="en-US" dirty="0" smtClean="0"/>
              <a:t>機械の安全化のための計測技術に関する特別研究</a:t>
            </a:r>
            <a:endParaRPr kumimoji="1" lang="ja-JP" altLang="en-US" dirty="0"/>
          </a:p>
        </p:txBody>
      </p:sp>
      <p:sp>
        <p:nvSpPr>
          <p:cNvPr id="4" name="フッター プレースホルダー 3"/>
          <p:cNvSpPr>
            <a:spLocks noGrp="1"/>
          </p:cNvSpPr>
          <p:nvPr>
            <p:ph type="ftr" sz="quarter" idx="10"/>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ー 4"/>
          <p:cNvSpPr>
            <a:spLocks noGrp="1"/>
          </p:cNvSpPr>
          <p:nvPr>
            <p:ph type="sldNum" sz="quarter" idx="11"/>
          </p:nvPr>
        </p:nvSpPr>
        <p:spPr/>
        <p:txBody>
          <a:bodyPr/>
          <a:lstStyle/>
          <a:p>
            <a:fld id="{A43A458F-4FD9-4DC8-A747-BD3624061404}" type="slidenum">
              <a:rPr kumimoji="1" lang="ja-JP" altLang="en-US" smtClean="0"/>
              <a:t>12</a:t>
            </a:fld>
            <a:endParaRPr kumimoji="1" lang="ja-JP" altLang="en-US"/>
          </a:p>
        </p:txBody>
      </p:sp>
    </p:spTree>
    <p:extLst>
      <p:ext uri="{BB962C8B-B14F-4D97-AF65-F5344CB8AC3E}">
        <p14:creationId xmlns:p14="http://schemas.microsoft.com/office/powerpoint/2010/main" val="107818104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 10218-2</a:t>
            </a:r>
            <a:r>
              <a:rPr lang="ja-JP" altLang="en-US" dirty="0" smtClean="0">
                <a:latin typeface="ＭＳ 明朝" panose="02020609040205080304" charset="-128"/>
                <a:ea typeface="ＭＳ 明朝" panose="02020609040205080304" charset="-128"/>
                <a:sym typeface="+mn-ea"/>
              </a:rPr>
              <a:t>の要求事項、コ停止機能について解説する。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lang="en-US" altLang="ja-JP" dirty="0" smtClean="0">
                <a:latin typeface="ＭＳ 明朝" panose="02020609040205080304" charset="-128"/>
                <a:ea typeface="ＭＳ 明朝" panose="02020609040205080304" charset="-128"/>
                <a:sym typeface="+mn-ea"/>
              </a:rPr>
              <a:t>ISO 20128-1</a:t>
            </a:r>
            <a:r>
              <a:rPr lang="ja-JP" altLang="en-US" dirty="0" smtClean="0">
                <a:latin typeface="ＭＳ 明朝" panose="02020609040205080304" charset="-128"/>
                <a:ea typeface="ＭＳ 明朝" panose="02020609040205080304" charset="-128"/>
                <a:sym typeface="+mn-ea"/>
              </a:rPr>
              <a:t>と同様、非常停止と保護停止がある。それぞれの意味については本章２サを参照。</a:t>
            </a:r>
          </a:p>
          <a:p>
            <a:r>
              <a:rPr lang="ja-JP" altLang="en-US" dirty="0" smtClean="0">
                <a:latin typeface="ＭＳ 明朝" panose="02020609040205080304" charset="-128"/>
                <a:ea typeface="ＭＳ 明朝" panose="02020609040205080304" charset="-128"/>
                <a:sym typeface="+mn-ea"/>
              </a:rPr>
              <a:t>保護停止機能、安全位置停止</a:t>
            </a:r>
            <a:r>
              <a:rPr lang="en-US" altLang="ja-JP" dirty="0" smtClean="0">
                <a:latin typeface="ＭＳ 明朝" panose="02020609040205080304" charset="-128"/>
                <a:ea typeface="ＭＳ 明朝" panose="02020609040205080304" charset="-128"/>
                <a:sym typeface="+mn-ea"/>
              </a:rPr>
              <a:t>SOS</a:t>
            </a:r>
            <a:r>
              <a:rPr lang="ja-JP" altLang="en-US" dirty="0" smtClean="0">
                <a:latin typeface="ＭＳ 明朝" panose="02020609040205080304" charset="-128"/>
                <a:ea typeface="ＭＳ 明朝" panose="02020609040205080304" charset="-128"/>
                <a:sym typeface="+mn-ea"/>
              </a:rPr>
              <a:t>はも本章２サ参照。</a:t>
            </a:r>
          </a:p>
          <a:p>
            <a:endParaRPr kumimoji="1"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 10218-2, IEC 60204-1, I</a:t>
            </a:r>
            <a:r>
              <a:rPr lang="en-US">
                <a:sym typeface="+mn-ea"/>
              </a:rPr>
              <a:t>EC 61800-5-2</a:t>
            </a:r>
            <a:endParaRPr 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112</a:t>
            </a:fld>
            <a:endParaRPr kumimoji="1" lang="ja-JP" altLang="en-US"/>
          </a:p>
        </p:txBody>
      </p:sp>
    </p:spTree>
    <p:extLst>
      <p:ext uri="{BB962C8B-B14F-4D97-AF65-F5344CB8AC3E}">
        <p14:creationId xmlns:p14="http://schemas.microsoft.com/office/powerpoint/2010/main" val="400931890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 10218-2</a:t>
            </a:r>
            <a:r>
              <a:rPr lang="ja-JP" altLang="en-US" dirty="0" smtClean="0">
                <a:latin typeface="ＭＳ 明朝" panose="02020609040205080304" charset="-128"/>
                <a:ea typeface="ＭＳ 明朝" panose="02020609040205080304" charset="-128"/>
                <a:sym typeface="+mn-ea"/>
              </a:rPr>
              <a:t>の要求事項、ソシステムのレイアウトについて解説する。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lang="ja-JP" altLang="en-US" dirty="0" smtClean="0">
                <a:latin typeface="ＭＳ 明朝" panose="02020609040205080304" charset="-128"/>
                <a:ea typeface="ＭＳ 明朝" panose="02020609040205080304" charset="-128"/>
                <a:sym typeface="+mn-ea"/>
              </a:rPr>
              <a:t>手動の高速速度モードの使用を要求するタスクには、ガード及び検知保護装置と最小</a:t>
            </a:r>
            <a:r>
              <a:rPr lang="en-US" altLang="ja-JP" dirty="0" smtClean="0">
                <a:latin typeface="ＭＳ 明朝" panose="02020609040205080304" charset="-128"/>
                <a:ea typeface="ＭＳ 明朝" panose="02020609040205080304" charset="-128"/>
                <a:sym typeface="+mn-ea"/>
              </a:rPr>
              <a:t>500</a:t>
            </a:r>
            <a:r>
              <a:rPr lang="ja-JP" altLang="en-US" dirty="0" smtClean="0">
                <a:latin typeface="ＭＳ 明朝" panose="02020609040205080304" charset="-128"/>
                <a:ea typeface="ＭＳ 明朝" panose="02020609040205080304" charset="-128"/>
                <a:sym typeface="+mn-ea"/>
              </a:rPr>
              <a:t>㎜の空隙をあける。</a:t>
            </a:r>
          </a:p>
          <a:p>
            <a:r>
              <a:rPr lang="en-US" altLang="ja-JP" dirty="0" smtClean="0">
                <a:latin typeface="ＭＳ 明朝" panose="02020609040205080304" charset="-128"/>
                <a:ea typeface="ＭＳ 明朝" panose="02020609040205080304" charset="-128"/>
                <a:sym typeface="+mn-ea"/>
              </a:rPr>
              <a:t>500mm</a:t>
            </a:r>
            <a:r>
              <a:rPr lang="ja-JP" altLang="en-US" dirty="0" smtClean="0">
                <a:latin typeface="ＭＳ 明朝" panose="02020609040205080304" charset="-128"/>
                <a:ea typeface="ＭＳ 明朝" panose="02020609040205080304" charset="-128"/>
                <a:sym typeface="+mn-ea"/>
              </a:rPr>
              <a:t>ならば、手や頭などの挟まれ事故は回避できる。</a:t>
            </a:r>
          </a:p>
          <a:p>
            <a:endParaRPr kumimoji="1"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 10218-2</a:t>
            </a:r>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113</a:t>
            </a:fld>
            <a:endParaRPr kumimoji="1" lang="ja-JP" altLang="en-US"/>
          </a:p>
        </p:txBody>
      </p:sp>
    </p:spTree>
    <p:extLst>
      <p:ext uri="{BB962C8B-B14F-4D97-AF65-F5344CB8AC3E}">
        <p14:creationId xmlns:p14="http://schemas.microsoft.com/office/powerpoint/2010/main" val="164348914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 10218-2</a:t>
            </a:r>
            <a:r>
              <a:rPr lang="ja-JP" altLang="en-US" dirty="0" smtClean="0">
                <a:latin typeface="ＭＳ 明朝" panose="02020609040205080304" charset="-128"/>
                <a:ea typeface="ＭＳ 明朝" panose="02020609040205080304" charset="-128"/>
                <a:sym typeface="+mn-ea"/>
              </a:rPr>
              <a:t>の要求事項、サエンドエフェクタ、シ照明について解説する。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lang="ja-JP" altLang="en-US" dirty="0" smtClean="0">
                <a:latin typeface="ＭＳ 明朝" panose="02020609040205080304" charset="-128"/>
                <a:ea typeface="ＭＳ 明朝" panose="02020609040205080304" charset="-128"/>
                <a:sym typeface="+mn-ea"/>
              </a:rPr>
              <a:t>照明は明るさだけでなく、ストロボ高価などにも配慮する。</a:t>
            </a:r>
          </a:p>
          <a:p>
            <a:endParaRPr kumimoji="1"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 10218-2</a:t>
            </a:r>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114</a:t>
            </a:fld>
            <a:endParaRPr kumimoji="1" lang="ja-JP" altLang="en-US"/>
          </a:p>
        </p:txBody>
      </p:sp>
    </p:spTree>
    <p:extLst>
      <p:ext uri="{BB962C8B-B14F-4D97-AF65-F5344CB8AC3E}">
        <p14:creationId xmlns:p14="http://schemas.microsoft.com/office/powerpoint/2010/main" val="206658231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 10218-2</a:t>
            </a:r>
            <a:r>
              <a:rPr lang="ja-JP" altLang="en-US" dirty="0" smtClean="0">
                <a:latin typeface="ＭＳ 明朝" panose="02020609040205080304" charset="-128"/>
                <a:ea typeface="ＭＳ 明朝" panose="02020609040205080304" charset="-128"/>
                <a:sym typeface="+mn-ea"/>
              </a:rPr>
              <a:t>の要求事項、スイネーブル装置、セ安全防護空間及び制限空間の確立について解説する。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lang="ja-JP" altLang="en-US" dirty="0" smtClean="0">
                <a:latin typeface="ＭＳ 明朝" panose="02020609040205080304" charset="-128"/>
                <a:ea typeface="ＭＳ 明朝" panose="02020609040205080304" charset="-128"/>
                <a:sym typeface="+mn-ea"/>
              </a:rPr>
              <a:t>前節</a:t>
            </a:r>
            <a:r>
              <a:rPr lang="en-US" altLang="ja-JP" dirty="0" smtClean="0">
                <a:latin typeface="ＭＳ 明朝" panose="02020609040205080304" charset="-128"/>
                <a:ea typeface="ＭＳ 明朝" panose="02020609040205080304" charset="-128"/>
                <a:sym typeface="+mn-ea"/>
              </a:rPr>
              <a:t>ISO 10218-1</a:t>
            </a:r>
            <a:r>
              <a:rPr lang="ja-JP" altLang="en-US" dirty="0" smtClean="0">
                <a:latin typeface="ＭＳ 明朝" panose="02020609040205080304" charset="-128"/>
                <a:ea typeface="ＭＳ 明朝" panose="02020609040205080304" charset="-128"/>
                <a:sym typeface="+mn-ea"/>
              </a:rPr>
              <a:t>も参照。</a:t>
            </a:r>
          </a:p>
          <a:p>
            <a:endParaRPr kumimoji="1"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 10218-2, </a:t>
            </a:r>
            <a:r>
              <a:rPr lang="en-US">
                <a:sym typeface="+mn-ea"/>
              </a:rPr>
              <a:t>ISO 20128-1</a:t>
            </a:r>
            <a:endParaRPr 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115</a:t>
            </a:fld>
            <a:endParaRPr kumimoji="1" lang="ja-JP" altLang="en-US"/>
          </a:p>
        </p:txBody>
      </p:sp>
    </p:spTree>
    <p:extLst>
      <p:ext uri="{BB962C8B-B14F-4D97-AF65-F5344CB8AC3E}">
        <p14:creationId xmlns:p14="http://schemas.microsoft.com/office/powerpoint/2010/main" val="45608332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 10218-2</a:t>
            </a:r>
            <a:r>
              <a:rPr lang="ja-JP" altLang="en-US" dirty="0" smtClean="0">
                <a:latin typeface="ＭＳ 明朝" panose="02020609040205080304" charset="-128"/>
                <a:ea typeface="ＭＳ 明朝" panose="02020609040205080304" charset="-128"/>
                <a:sym typeface="+mn-ea"/>
              </a:rPr>
              <a:t>の要求事項、ソシステムのレイアウトについて解説する。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lang="ja-JP" altLang="en-US" dirty="0" smtClean="0">
                <a:latin typeface="ＭＳ 明朝" panose="02020609040205080304" charset="-128"/>
                <a:ea typeface="ＭＳ 明朝" panose="02020609040205080304" charset="-128"/>
                <a:sym typeface="+mn-ea"/>
              </a:rPr>
              <a:t>図</a:t>
            </a:r>
            <a:r>
              <a:rPr lang="en-US" altLang="ja-JP" dirty="0" smtClean="0">
                <a:latin typeface="ＭＳ 明朝" panose="02020609040205080304" charset="-128"/>
                <a:ea typeface="ＭＳ 明朝" panose="02020609040205080304" charset="-128"/>
                <a:sym typeface="+mn-ea"/>
              </a:rPr>
              <a:t>5-3</a:t>
            </a:r>
            <a:r>
              <a:rPr lang="ja-JP" altLang="en-US" dirty="0" smtClean="0">
                <a:latin typeface="ＭＳ 明朝" panose="02020609040205080304" charset="-128"/>
                <a:ea typeface="ＭＳ 明朝" panose="02020609040205080304" charset="-128"/>
                <a:sym typeface="+mn-ea"/>
              </a:rPr>
              <a:t>は前頁の</a:t>
            </a:r>
            <a:r>
              <a:rPr lang="en-US" altLang="ja-JP" dirty="0" smtClean="0">
                <a:latin typeface="ＭＳ 明朝" panose="02020609040205080304" charset="-128"/>
                <a:ea typeface="ＭＳ 明朝" panose="02020609040205080304" charset="-128"/>
                <a:sym typeface="+mn-ea"/>
              </a:rPr>
              <a:t>500mm</a:t>
            </a:r>
            <a:r>
              <a:rPr lang="ja-JP" altLang="en-US" dirty="0" smtClean="0">
                <a:latin typeface="ＭＳ 明朝" panose="02020609040205080304" charset="-128"/>
                <a:ea typeface="ＭＳ 明朝" panose="02020609040205080304" charset="-128"/>
                <a:sym typeface="+mn-ea"/>
              </a:rPr>
              <a:t>に関する解説である。</a:t>
            </a:r>
          </a:p>
          <a:p>
            <a:r>
              <a:rPr lang="ja-JP" altLang="en-US" dirty="0" smtClean="0">
                <a:latin typeface="ＭＳ 明朝" panose="02020609040205080304" charset="-128"/>
                <a:ea typeface="ＭＳ 明朝" panose="02020609040205080304" charset="-128"/>
                <a:sym typeface="+mn-ea"/>
              </a:rPr>
              <a:t>制御機器の設置高さについては、非常停止スイッチと同様である。</a:t>
            </a:r>
          </a:p>
          <a:p>
            <a:endParaRPr kumimoji="1"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 10218-2</a:t>
            </a:r>
            <a:endParaRPr lang="ja-JP" altLang="en-US"/>
          </a:p>
          <a:p>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116</a:t>
            </a:fld>
            <a:endParaRPr kumimoji="1" lang="ja-JP" altLang="en-US"/>
          </a:p>
        </p:txBody>
      </p:sp>
    </p:spTree>
    <p:extLst>
      <p:ext uri="{BB962C8B-B14F-4D97-AF65-F5344CB8AC3E}">
        <p14:creationId xmlns:p14="http://schemas.microsoft.com/office/powerpoint/2010/main" val="73635257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 10218-2</a:t>
            </a:r>
            <a:r>
              <a:rPr lang="ja-JP" altLang="en-US" dirty="0" smtClean="0">
                <a:latin typeface="ＭＳ 明朝" panose="02020609040205080304" charset="-128"/>
                <a:ea typeface="ＭＳ 明朝" panose="02020609040205080304" charset="-128"/>
                <a:sym typeface="+mn-ea"/>
              </a:rPr>
              <a:t>の要求事項、タ材料搬送（マテハン）について解説する。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lang="ja-JP" altLang="en-US" dirty="0" smtClean="0">
                <a:latin typeface="ＭＳ 明朝" panose="02020609040205080304" charset="-128"/>
                <a:ea typeface="ＭＳ 明朝" panose="02020609040205080304" charset="-128"/>
                <a:sym typeface="+mn-ea"/>
              </a:rPr>
              <a:t>マテハンはチョコ停も起こりやすく、人が介在する機会が多い個所である。</a:t>
            </a:r>
          </a:p>
          <a:p>
            <a:r>
              <a:rPr lang="ja-JP" altLang="en-US" dirty="0" smtClean="0">
                <a:latin typeface="ＭＳ 明朝" panose="02020609040205080304" charset="-128"/>
                <a:ea typeface="ＭＳ 明朝" panose="02020609040205080304" charset="-128"/>
                <a:sym typeface="+mn-ea"/>
              </a:rPr>
              <a:t>カバーや検知保護装置などを適用する。</a:t>
            </a:r>
          </a:p>
          <a:p>
            <a:endParaRPr kumimoji="1"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 10218-2</a:t>
            </a:r>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117</a:t>
            </a:fld>
            <a:endParaRPr kumimoji="1" lang="ja-JP" altLang="en-US"/>
          </a:p>
        </p:txBody>
      </p:sp>
    </p:spTree>
    <p:extLst>
      <p:ext uri="{BB962C8B-B14F-4D97-AF65-F5344CB8AC3E}">
        <p14:creationId xmlns:p14="http://schemas.microsoft.com/office/powerpoint/2010/main" val="427066498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 10218-2</a:t>
            </a:r>
            <a:r>
              <a:rPr lang="ja-JP" altLang="en-US" dirty="0" smtClean="0">
                <a:latin typeface="ＭＳ 明朝" panose="02020609040205080304" charset="-128"/>
                <a:ea typeface="ＭＳ 明朝" panose="02020609040205080304" charset="-128"/>
                <a:sym typeface="+mn-ea"/>
              </a:rPr>
              <a:t>の要求事項、チ工程の監視、ツ運転モードについて解説する。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lang="ja-JP" altLang="en-US" dirty="0" smtClean="0">
                <a:latin typeface="ＭＳ 明朝" panose="02020609040205080304" charset="-128"/>
                <a:ea typeface="ＭＳ 明朝" panose="02020609040205080304" charset="-128"/>
                <a:sym typeface="+mn-ea"/>
              </a:rPr>
              <a:t>工程の監視は安全防護空間外から行える＝安全な場所から行える。</a:t>
            </a:r>
          </a:p>
          <a:p>
            <a:r>
              <a:rPr lang="ja-JP" altLang="en-US" dirty="0" smtClean="0">
                <a:latin typeface="ＭＳ 明朝" panose="02020609040205080304" charset="-128"/>
                <a:ea typeface="ＭＳ 明朝" panose="02020609040205080304" charset="-128"/>
                <a:sym typeface="+mn-ea"/>
              </a:rPr>
              <a:t>運転モードの詳細は次ページ。</a:t>
            </a:r>
          </a:p>
          <a:p>
            <a:endParaRPr kumimoji="1"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 10218-2, ISO 10218-1</a:t>
            </a:r>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118</a:t>
            </a:fld>
            <a:endParaRPr kumimoji="1" lang="ja-JP" altLang="en-US"/>
          </a:p>
        </p:txBody>
      </p:sp>
    </p:spTree>
    <p:extLst>
      <p:ext uri="{BB962C8B-B14F-4D97-AF65-F5344CB8AC3E}">
        <p14:creationId xmlns:p14="http://schemas.microsoft.com/office/powerpoint/2010/main" val="374255209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 10218-2</a:t>
            </a:r>
            <a:r>
              <a:rPr lang="ja-JP" altLang="en-US" dirty="0" smtClean="0">
                <a:latin typeface="ＭＳ 明朝" panose="02020609040205080304" charset="-128"/>
                <a:ea typeface="ＭＳ 明朝" panose="02020609040205080304" charset="-128"/>
                <a:sym typeface="+mn-ea"/>
              </a:rPr>
              <a:t>の要求事項、ツ運転モード</a:t>
            </a:r>
            <a:r>
              <a:rPr lang="en-US" altLang="ja-JP" dirty="0" smtClean="0">
                <a:latin typeface="ＭＳ 明朝" panose="02020609040205080304" charset="-128"/>
                <a:ea typeface="ＭＳ 明朝" panose="02020609040205080304" charset="-128"/>
                <a:sym typeface="+mn-ea"/>
              </a:rPr>
              <a:t>2)</a:t>
            </a:r>
            <a:r>
              <a:rPr lang="ja-JP" altLang="en-US" dirty="0" smtClean="0">
                <a:latin typeface="ＭＳ 明朝" panose="02020609040205080304" charset="-128"/>
                <a:ea typeface="ＭＳ 明朝" panose="02020609040205080304" charset="-128"/>
                <a:sym typeface="+mn-ea"/>
              </a:rPr>
              <a:t>手動モードについて解説する。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lang="ja-JP" altLang="en-US" dirty="0" smtClean="0">
                <a:latin typeface="ＭＳ 明朝" panose="02020609040205080304" charset="-128"/>
                <a:ea typeface="ＭＳ 明朝" panose="02020609040205080304" charset="-128"/>
                <a:sym typeface="+mn-ea"/>
              </a:rPr>
              <a:t>予期せぬ危険状態は、予期しない機械の起動のひとつである。</a:t>
            </a:r>
          </a:p>
          <a:p>
            <a:endParaRPr kumimoji="1"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 10218-2, ISO 10218-1</a:t>
            </a:r>
          </a:p>
          <a:p>
            <a:r>
              <a:rPr lang="ja-JP" altLang="en-US"/>
              <a:t>ISO 14118 機械類の安全性－予期しない機械の起動の防止</a:t>
            </a:r>
          </a:p>
          <a:p>
            <a:r>
              <a:rPr lang="ja-JP" altLang="en-US"/>
              <a:t>写真は、</a:t>
            </a:r>
            <a:r>
              <a:rPr lang="en-US" altLang="ja-JP"/>
              <a:t>IDEC</a:t>
            </a:r>
            <a:r>
              <a:rPr lang="ja-JP" altLang="en-US"/>
              <a:t>ホームページより</a:t>
            </a:r>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119</a:t>
            </a:fld>
            <a:endParaRPr kumimoji="1" lang="ja-JP" altLang="en-US"/>
          </a:p>
        </p:txBody>
      </p:sp>
    </p:spTree>
    <p:extLst>
      <p:ext uri="{BB962C8B-B14F-4D97-AF65-F5344CB8AC3E}">
        <p14:creationId xmlns:p14="http://schemas.microsoft.com/office/powerpoint/2010/main" val="284625537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 10218-2</a:t>
            </a:r>
            <a:r>
              <a:rPr lang="ja-JP" altLang="en-US" dirty="0" smtClean="0">
                <a:latin typeface="ＭＳ 明朝" panose="02020609040205080304" charset="-128"/>
                <a:ea typeface="ＭＳ 明朝" panose="02020609040205080304" charset="-128"/>
                <a:sym typeface="+mn-ea"/>
              </a:rPr>
              <a:t>の要求事項、ツ運転モード</a:t>
            </a:r>
            <a:r>
              <a:rPr lang="en-US" altLang="ja-JP" dirty="0" smtClean="0">
                <a:latin typeface="ＭＳ 明朝" panose="02020609040205080304" charset="-128"/>
                <a:ea typeface="ＭＳ 明朝" panose="02020609040205080304" charset="-128"/>
                <a:sym typeface="+mn-ea"/>
              </a:rPr>
              <a:t>2)</a:t>
            </a:r>
            <a:r>
              <a:rPr lang="ja-JP" altLang="en-US" dirty="0" smtClean="0">
                <a:latin typeface="ＭＳ 明朝" panose="02020609040205080304" charset="-128"/>
                <a:ea typeface="ＭＳ 明朝" panose="02020609040205080304" charset="-128"/>
                <a:sym typeface="+mn-ea"/>
              </a:rPr>
              <a:t>手動モードについて解説する。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lang="ja-JP" altLang="en-US" dirty="0" smtClean="0">
                <a:latin typeface="ＭＳ 明朝" panose="02020609040205080304" charset="-128"/>
                <a:ea typeface="ＭＳ 明朝" panose="02020609040205080304" charset="-128"/>
                <a:sym typeface="+mn-ea"/>
              </a:rPr>
              <a:t>走行軸付き産業用ロボットは</a:t>
            </a:r>
            <a:r>
              <a:rPr lang="en-US" altLang="ja-JP" dirty="0" smtClean="0">
                <a:latin typeface="ＭＳ 明朝" panose="02020609040205080304" charset="-128"/>
                <a:ea typeface="ＭＳ 明朝" panose="02020609040205080304" charset="-128"/>
                <a:sym typeface="+mn-ea"/>
              </a:rPr>
              <a:t>2</a:t>
            </a:r>
            <a:r>
              <a:rPr lang="ja-JP" altLang="en-US" dirty="0" smtClean="0">
                <a:latin typeface="ＭＳ 明朝" panose="02020609040205080304" charset="-128"/>
                <a:ea typeface="ＭＳ 明朝" panose="02020609040205080304" charset="-128"/>
                <a:sym typeface="+mn-ea"/>
              </a:rPr>
              <a:t>章に掲載されている。</a:t>
            </a:r>
          </a:p>
          <a:p>
            <a:r>
              <a:rPr lang="en-US" altLang="ja-JP" dirty="0" smtClean="0">
                <a:latin typeface="ＭＳ 明朝" panose="02020609040205080304" charset="-128"/>
                <a:ea typeface="ＭＳ 明朝" panose="02020609040205080304" charset="-128"/>
                <a:sym typeface="+mn-ea"/>
              </a:rPr>
              <a:t>250mm/s</a:t>
            </a:r>
            <a:r>
              <a:rPr lang="ja-JP" altLang="en-US" dirty="0" smtClean="0">
                <a:latin typeface="ＭＳ 明朝" panose="02020609040205080304" charset="-128"/>
                <a:ea typeface="ＭＳ 明朝" panose="02020609040205080304" charset="-128"/>
                <a:sym typeface="+mn-ea"/>
              </a:rPr>
              <a:t>の重要性を覚えてもらう。</a:t>
            </a:r>
          </a:p>
          <a:p>
            <a:endParaRPr kumimoji="1"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 10218-2</a:t>
            </a:r>
          </a:p>
          <a:p>
            <a:r>
              <a:rPr lang="ja-JP" altLang="en-US">
                <a:sym typeface="+mn-ea"/>
              </a:rPr>
              <a:t>写真は、</a:t>
            </a:r>
            <a:r>
              <a:rPr lang="en-US" altLang="ja-JP">
                <a:sym typeface="+mn-ea"/>
              </a:rPr>
              <a:t>DENSO</a:t>
            </a:r>
            <a:r>
              <a:rPr lang="ja-JP" altLang="en-US">
                <a:sym typeface="+mn-ea"/>
              </a:rPr>
              <a:t>ホームページより</a:t>
            </a:r>
            <a:r>
              <a:rPr lang="en-US" altLang="ja-JP">
                <a:sym typeface="+mn-ea"/>
              </a:rPr>
              <a:t>(</a:t>
            </a:r>
            <a:r>
              <a:rPr lang="ja-JP" altLang="en-US">
                <a:sym typeface="+mn-ea"/>
              </a:rPr>
              <a:t>マニュアル</a:t>
            </a:r>
            <a:r>
              <a:rPr lang="en-US" altLang="ja-JP">
                <a:sym typeface="+mn-ea"/>
              </a:rPr>
              <a:t>2</a:t>
            </a:r>
            <a:r>
              <a:rPr lang="ja-JP" altLang="en-US">
                <a:sym typeface="+mn-ea"/>
              </a:rPr>
              <a:t>章に掲載</a:t>
            </a:r>
            <a:r>
              <a:rPr lang="en-US" altLang="ja-JP">
                <a:sym typeface="+mn-ea"/>
              </a:rPr>
              <a:t>)</a:t>
            </a:r>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120</a:t>
            </a:fld>
            <a:endParaRPr kumimoji="1" lang="ja-JP" altLang="en-US"/>
          </a:p>
        </p:txBody>
      </p:sp>
    </p:spTree>
    <p:extLst>
      <p:ext uri="{BB962C8B-B14F-4D97-AF65-F5344CB8AC3E}">
        <p14:creationId xmlns:p14="http://schemas.microsoft.com/office/powerpoint/2010/main" val="260888178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 10218-2</a:t>
            </a:r>
            <a:r>
              <a:rPr lang="ja-JP" altLang="en-US" dirty="0" smtClean="0">
                <a:latin typeface="ＭＳ 明朝" panose="02020609040205080304" charset="-128"/>
                <a:ea typeface="ＭＳ 明朝" panose="02020609040205080304" charset="-128"/>
                <a:sym typeface="+mn-ea"/>
              </a:rPr>
              <a:t>の要求事項、テペンダントについて解説する。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lang="en-US" altLang="ja-JP" dirty="0" smtClean="0">
                <a:latin typeface="ＭＳ 明朝" panose="02020609040205080304" charset="-128"/>
                <a:ea typeface="ＭＳ 明朝" panose="02020609040205080304" charset="-128"/>
                <a:sym typeface="+mn-ea"/>
              </a:rPr>
              <a:t>3)</a:t>
            </a:r>
            <a:r>
              <a:rPr lang="ja-JP" altLang="en-US" dirty="0" smtClean="0">
                <a:latin typeface="ＭＳ 明朝" panose="02020609040205080304" charset="-128"/>
                <a:ea typeface="ＭＳ 明朝" panose="02020609040205080304" charset="-128"/>
                <a:sym typeface="+mn-ea"/>
              </a:rPr>
              <a:t>は、ケーブルレス</a:t>
            </a:r>
            <a:r>
              <a:rPr lang="en-US" altLang="ja-JP" dirty="0" smtClean="0">
                <a:latin typeface="ＭＳ 明朝" panose="02020609040205080304" charset="-128"/>
                <a:ea typeface="ＭＳ 明朝" panose="02020609040205080304" charset="-128"/>
                <a:sym typeface="+mn-ea"/>
              </a:rPr>
              <a:t>(</a:t>
            </a:r>
            <a:r>
              <a:rPr lang="ja-JP" altLang="en-US" dirty="0" smtClean="0">
                <a:latin typeface="ＭＳ 明朝" panose="02020609040205080304" charset="-128"/>
                <a:ea typeface="ＭＳ 明朝" panose="02020609040205080304" charset="-128"/>
                <a:sym typeface="+mn-ea"/>
              </a:rPr>
              <a:t>無線</a:t>
            </a:r>
            <a:r>
              <a:rPr lang="en-US" altLang="ja-JP" dirty="0" smtClean="0">
                <a:latin typeface="ＭＳ 明朝" panose="02020609040205080304" charset="-128"/>
                <a:ea typeface="ＭＳ 明朝" panose="02020609040205080304" charset="-128"/>
                <a:sym typeface="+mn-ea"/>
              </a:rPr>
              <a:t>)</a:t>
            </a:r>
            <a:r>
              <a:rPr lang="ja-JP" altLang="en-US" dirty="0" smtClean="0">
                <a:latin typeface="ＭＳ 明朝" panose="02020609040205080304" charset="-128"/>
                <a:ea typeface="ＭＳ 明朝" panose="02020609040205080304" charset="-128"/>
                <a:sym typeface="+mn-ea"/>
              </a:rPr>
              <a:t>のペンダントについての要求である。</a:t>
            </a:r>
          </a:p>
          <a:p>
            <a:r>
              <a:rPr lang="ja-JP" altLang="en-US" dirty="0" smtClean="0">
                <a:latin typeface="ＭＳ 明朝" panose="02020609040205080304" charset="-128"/>
                <a:ea typeface="ＭＳ 明朝" panose="02020609040205080304" charset="-128"/>
                <a:sym typeface="+mn-ea"/>
              </a:rPr>
              <a:t>通信が途切れた場合に非常停止がかかるので、安全通信が前提となる。</a:t>
            </a:r>
          </a:p>
          <a:p>
            <a:r>
              <a:rPr lang="ja-JP" altLang="en-US" dirty="0" smtClean="0">
                <a:latin typeface="ＭＳ 明朝" panose="02020609040205080304" charset="-128"/>
                <a:ea typeface="ＭＳ 明朝" panose="02020609040205080304" charset="-128"/>
                <a:sym typeface="+mn-ea"/>
              </a:rPr>
              <a:t>安全通信は</a:t>
            </a:r>
            <a:r>
              <a:rPr lang="en-US" altLang="ja-JP" dirty="0" smtClean="0">
                <a:latin typeface="ＭＳ 明朝" panose="02020609040205080304" charset="-128"/>
                <a:ea typeface="ＭＳ 明朝" panose="02020609040205080304" charset="-128"/>
                <a:sym typeface="+mn-ea"/>
              </a:rPr>
              <a:t>IEC 61784-3</a:t>
            </a:r>
            <a:r>
              <a:rPr lang="ja-JP" altLang="en-US" dirty="0" smtClean="0">
                <a:latin typeface="ＭＳ 明朝" panose="02020609040205080304" charset="-128"/>
                <a:ea typeface="ＭＳ 明朝" panose="02020609040205080304" charset="-128"/>
                <a:sym typeface="+mn-ea"/>
              </a:rPr>
              <a:t>を参照。</a:t>
            </a:r>
          </a:p>
          <a:p>
            <a:endParaRPr kumimoji="1"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 10218-2, ISO 10218-1</a:t>
            </a:r>
          </a:p>
          <a:p>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121</a:t>
            </a:fld>
            <a:endParaRPr kumimoji="1" lang="ja-JP" altLang="en-US"/>
          </a:p>
        </p:txBody>
      </p:sp>
    </p:spTree>
    <p:extLst>
      <p:ext uri="{BB962C8B-B14F-4D97-AF65-F5344CB8AC3E}">
        <p14:creationId xmlns:p14="http://schemas.microsoft.com/office/powerpoint/2010/main" val="3719968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＜意図・ポイント＞</a:t>
            </a:r>
            <a:endParaRPr kumimoji="1" lang="en-US" altLang="ja-JP" dirty="0" smtClean="0"/>
          </a:p>
          <a:p>
            <a:pPr marL="171450" indent="-171450">
              <a:buFont typeface="Arial" panose="020B0604020202020204" pitchFamily="34" charset="0"/>
              <a:buChar char="•"/>
            </a:pPr>
            <a:r>
              <a:rPr kumimoji="1" lang="ja-JP" altLang="en-US" dirty="0" smtClean="0"/>
              <a:t>産業用ロボットシステムへの機能安全導入は協働運転を可能とする条件であることを認識する。</a:t>
            </a: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ロボットの協働運転は、</a:t>
            </a:r>
            <a:r>
              <a:rPr kumimoji="1" lang="en-US" altLang="ja-JP" sz="1200" kern="1200" dirty="0" smtClean="0">
                <a:solidFill>
                  <a:schemeClr val="tx1"/>
                </a:solidFill>
                <a:effectLst/>
                <a:latin typeface="+mn-lt"/>
                <a:ea typeface="+mn-ea"/>
                <a:cs typeface="+mn-cs"/>
              </a:rPr>
              <a:t>(a)</a:t>
            </a:r>
            <a:r>
              <a:rPr kumimoji="1" lang="ja-JP" altLang="en-US"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c</a:t>
            </a:r>
            <a:r>
              <a:rPr kumimoji="1" lang="ja-JP" altLang="en-US" sz="1200" kern="1200" dirty="0" smtClean="0">
                <a:solidFill>
                  <a:schemeClr val="tx1"/>
                </a:solidFill>
                <a:effectLst/>
                <a:latin typeface="+mn-lt"/>
                <a:ea typeface="+mn-ea"/>
                <a:cs typeface="+mn-cs"/>
              </a:rPr>
              <a:t>）のように柵がなくなって、よりフレキシブルな運用が可能となるが、そのためには安全機能が高度化して機能安全の導入が不可欠となる。</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en-US" altLang="ja-JP" sz="1200" kern="1200" dirty="0" smtClean="0">
                <a:solidFill>
                  <a:schemeClr val="tx1"/>
                </a:solidFill>
                <a:effectLst/>
                <a:latin typeface="+mn-lt"/>
                <a:ea typeface="+mn-ea"/>
                <a:cs typeface="+mn-cs"/>
              </a:rPr>
              <a:t>(a)</a:t>
            </a:r>
            <a:r>
              <a:rPr kumimoji="1" lang="ja-JP" altLang="en-US" sz="1200" kern="1200" dirty="0" smtClean="0">
                <a:solidFill>
                  <a:schemeClr val="tx1"/>
                </a:solidFill>
                <a:effectLst/>
                <a:latin typeface="+mn-lt"/>
                <a:ea typeface="+mn-ea"/>
                <a:cs typeface="+mn-cs"/>
              </a:rPr>
              <a:t>は従来のロボットでも構築されており、単純なインタロックで実現できる。</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en-US" altLang="ja-JP" sz="1200" kern="1200" dirty="0" smtClean="0">
                <a:solidFill>
                  <a:schemeClr val="tx1"/>
                </a:solidFill>
                <a:effectLst/>
                <a:latin typeface="+mn-lt"/>
                <a:ea typeface="+mn-ea"/>
                <a:cs typeface="+mn-cs"/>
              </a:rPr>
              <a:t>(b)</a:t>
            </a:r>
            <a:r>
              <a:rPr kumimoji="1" lang="ja-JP" altLang="en-US" sz="1200" kern="1200" dirty="0" smtClean="0">
                <a:solidFill>
                  <a:schemeClr val="tx1"/>
                </a:solidFill>
                <a:effectLst/>
                <a:latin typeface="+mn-lt"/>
                <a:ea typeface="+mn-ea"/>
                <a:cs typeface="+mn-cs"/>
              </a:rPr>
              <a:t>になると、インタロック用光線センサの一部のビームを無効化して、ロボットの限定された柵外動作を実現するために、安全制御系による監視が重要となる。</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（ｃ）では、柵がないためロボット側で動作範囲の監視とともに、近接する人の動作も監視対象となり、より高度な暗然機能が必要となる。</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いずれの場合も、求められる安全機能とその性能はリスクアセスメントにより決定される。</a:t>
            </a:r>
            <a:endParaRPr kumimoji="1" lang="en-US" altLang="ja-JP" sz="1200" kern="1200" dirty="0" smtClean="0">
              <a:solidFill>
                <a:schemeClr val="tx1"/>
              </a:solidFill>
              <a:effectLst/>
              <a:latin typeface="+mn-lt"/>
              <a:ea typeface="+mn-ea"/>
              <a:cs typeface="+mn-cs"/>
            </a:endParaRPr>
          </a:p>
          <a:p>
            <a:endParaRPr kumimoji="1" lang="en-US" altLang="ja-JP" dirty="0" smtClean="0"/>
          </a:p>
          <a:p>
            <a:r>
              <a:rPr kumimoji="1" lang="ja-JP" altLang="en-US" dirty="0" smtClean="0"/>
              <a:t>＜出典・参考文献等＞</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smtClean="0"/>
          </a:p>
          <a:p>
            <a:endParaRPr kumimoji="1" lang="ja-JP" altLang="en-US" dirty="0" smtClean="0"/>
          </a:p>
          <a:p>
            <a:endParaRPr kumimoji="1" lang="ja-JP" altLang="en-US" dirty="0" smtClean="0"/>
          </a:p>
          <a:p>
            <a:endParaRPr kumimoji="1" lang="ja-JP" altLang="en-US" dirty="0" smtClean="0"/>
          </a:p>
          <a:p>
            <a:endParaRPr kumimoji="1" lang="ja-JP" altLang="en-US" dirty="0"/>
          </a:p>
        </p:txBody>
      </p:sp>
      <p:sp>
        <p:nvSpPr>
          <p:cNvPr id="4" name="フッター プレースホルダー 3"/>
          <p:cNvSpPr>
            <a:spLocks noGrp="1"/>
          </p:cNvSpPr>
          <p:nvPr>
            <p:ph type="ftr" sz="quarter" idx="10"/>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ー 4"/>
          <p:cNvSpPr>
            <a:spLocks noGrp="1"/>
          </p:cNvSpPr>
          <p:nvPr>
            <p:ph type="sldNum" sz="quarter" idx="11"/>
          </p:nvPr>
        </p:nvSpPr>
        <p:spPr/>
        <p:txBody>
          <a:bodyPr/>
          <a:lstStyle/>
          <a:p>
            <a:fld id="{A43A458F-4FD9-4DC8-A747-BD3624061404}" type="slidenum">
              <a:rPr kumimoji="1" lang="ja-JP" altLang="en-US" smtClean="0"/>
              <a:t>13</a:t>
            </a:fld>
            <a:endParaRPr kumimoji="1" lang="ja-JP" altLang="en-US"/>
          </a:p>
        </p:txBody>
      </p:sp>
    </p:spTree>
    <p:extLst>
      <p:ext uri="{BB962C8B-B14F-4D97-AF65-F5344CB8AC3E}">
        <p14:creationId xmlns:p14="http://schemas.microsoft.com/office/powerpoint/2010/main" val="115570661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 10218-2</a:t>
            </a:r>
            <a:r>
              <a:rPr lang="ja-JP" altLang="en-US" dirty="0" smtClean="0">
                <a:latin typeface="ＭＳ 明朝" panose="02020609040205080304" charset="-128"/>
                <a:ea typeface="ＭＳ 明朝" panose="02020609040205080304" charset="-128"/>
                <a:sym typeface="+mn-ea"/>
              </a:rPr>
              <a:t>の要求事項、ト手動介入のためのリモートアクセスについて解説する。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lang="ja-JP" altLang="en-US" dirty="0" smtClean="0">
                <a:latin typeface="ＭＳ 明朝" panose="02020609040205080304" charset="-128"/>
                <a:ea typeface="ＭＳ 明朝" panose="02020609040205080304" charset="-128"/>
                <a:sym typeface="+mn-ea"/>
              </a:rPr>
              <a:t>ロボットの手動遠隔制御に関する要求事項。実際は、これに加えてセキュリティ対策が必要になる。</a:t>
            </a:r>
          </a:p>
          <a:p>
            <a:endParaRPr kumimoji="1"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 10218-2</a:t>
            </a:r>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122</a:t>
            </a:fld>
            <a:endParaRPr kumimoji="1" lang="ja-JP" altLang="en-US"/>
          </a:p>
        </p:txBody>
      </p:sp>
    </p:spTree>
    <p:extLst>
      <p:ext uri="{BB962C8B-B14F-4D97-AF65-F5344CB8AC3E}">
        <p14:creationId xmlns:p14="http://schemas.microsoft.com/office/powerpoint/2010/main" val="306622592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 10218-2</a:t>
            </a:r>
            <a:r>
              <a:rPr lang="ja-JP" altLang="en-US" dirty="0" smtClean="0">
                <a:latin typeface="ＭＳ 明朝" panose="02020609040205080304" charset="-128"/>
                <a:ea typeface="ＭＳ 明朝" panose="02020609040205080304" charset="-128"/>
                <a:sym typeface="+mn-ea"/>
              </a:rPr>
              <a:t>の要求事項、ナ安全防護について解説する。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lang="ja-JP" altLang="en-US" dirty="0" smtClean="0">
                <a:latin typeface="ＭＳ 明朝" panose="02020609040205080304" charset="-128"/>
                <a:ea typeface="ＭＳ 明朝" panose="02020609040205080304" charset="-128"/>
                <a:sym typeface="+mn-ea"/>
              </a:rPr>
              <a:t>最終的には、安全防護、ガードや保護装置を使う場合がある。</a:t>
            </a:r>
          </a:p>
          <a:p>
            <a:endParaRPr kumimoji="1"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 10218-2</a:t>
            </a:r>
          </a:p>
          <a:p>
            <a:r>
              <a:rPr lang="ja-JP" altLang="en-US"/>
              <a:t>図は、（一社）日本電機工業会より、</a:t>
            </a:r>
            <a:r>
              <a:rPr lang="en-US" altLang="ja-JP"/>
              <a:t>8</a:t>
            </a:r>
            <a:r>
              <a:rPr lang="ja-JP" altLang="en-US"/>
              <a:t>章図</a:t>
            </a:r>
            <a:r>
              <a:rPr lang="en-US" altLang="ja-JP"/>
              <a:t>8-1</a:t>
            </a:r>
            <a:r>
              <a:rPr lang="ja-JP" altLang="en-US"/>
              <a:t>と同じ</a:t>
            </a:r>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123</a:t>
            </a:fld>
            <a:endParaRPr kumimoji="1" lang="ja-JP" altLang="en-US"/>
          </a:p>
        </p:txBody>
      </p:sp>
    </p:spTree>
    <p:extLst>
      <p:ext uri="{BB962C8B-B14F-4D97-AF65-F5344CB8AC3E}">
        <p14:creationId xmlns:p14="http://schemas.microsoft.com/office/powerpoint/2010/main" val="260819274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 10218-2</a:t>
            </a:r>
            <a:r>
              <a:rPr lang="ja-JP" altLang="en-US" dirty="0" smtClean="0">
                <a:latin typeface="ＭＳ 明朝" panose="02020609040205080304" charset="-128"/>
                <a:ea typeface="ＭＳ 明朝" panose="02020609040205080304" charset="-128"/>
                <a:sym typeface="+mn-ea"/>
              </a:rPr>
              <a:t>の要求事項、ナ安全防護について解説する。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kumimoji="1" lang="ja-JP" altLang="en-US" dirty="0" smtClean="0">
                <a:latin typeface="ＭＳ 明朝" panose="02020609040205080304" charset="-128"/>
                <a:ea typeface="ＭＳ 明朝" panose="02020609040205080304" charset="-128"/>
                <a:sym typeface="+mn-ea"/>
              </a:rPr>
              <a:t>安全防護として達成が必要な項目を列挙する。</a:t>
            </a:r>
          </a:p>
          <a:p>
            <a:r>
              <a:rPr kumimoji="1" lang="ja-JP" altLang="en-US" dirty="0" smtClean="0">
                <a:latin typeface="ＭＳ 明朝" panose="02020609040205080304" charset="-128"/>
                <a:ea typeface="ＭＳ 明朝" panose="02020609040205080304" charset="-128"/>
                <a:sym typeface="+mn-ea"/>
              </a:rPr>
              <a:t>それぞれの詳細は、</a:t>
            </a:r>
            <a:r>
              <a:rPr kumimoji="1" lang="en-US" altLang="ja-JP" dirty="0" smtClean="0">
                <a:latin typeface="ＭＳ 明朝" panose="02020609040205080304" charset="-128"/>
                <a:ea typeface="ＭＳ 明朝" panose="02020609040205080304" charset="-128"/>
                <a:sym typeface="+mn-ea"/>
              </a:rPr>
              <a:t>ISO 12100</a:t>
            </a:r>
            <a:r>
              <a:rPr kumimoji="1" lang="ja-JP" altLang="en-US" dirty="0" smtClean="0">
                <a:latin typeface="ＭＳ 明朝" panose="02020609040205080304" charset="-128"/>
                <a:ea typeface="ＭＳ 明朝" panose="02020609040205080304" charset="-128"/>
                <a:sym typeface="+mn-ea"/>
              </a:rPr>
              <a:t>および</a:t>
            </a:r>
            <a:r>
              <a:rPr kumimoji="1" lang="en-US" altLang="ja-JP" dirty="0" smtClean="0">
                <a:latin typeface="ＭＳ 明朝" panose="02020609040205080304" charset="-128"/>
                <a:ea typeface="ＭＳ 明朝" panose="02020609040205080304" charset="-128"/>
                <a:sym typeface="+mn-ea"/>
              </a:rPr>
              <a:t>ISO 14119, ISO14120</a:t>
            </a:r>
            <a:r>
              <a:rPr kumimoji="1" lang="ja-JP" altLang="en-US" dirty="0" smtClean="0">
                <a:latin typeface="ＭＳ 明朝" panose="02020609040205080304" charset="-128"/>
                <a:ea typeface="ＭＳ 明朝" panose="02020609040205080304" charset="-128"/>
                <a:sym typeface="+mn-ea"/>
              </a:rPr>
              <a:t>を参照。</a:t>
            </a:r>
          </a:p>
          <a:p>
            <a:endParaRPr kumimoji="1"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 10218-2, ISO 14119, ISO 14120</a:t>
            </a:r>
          </a:p>
          <a:p>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124</a:t>
            </a:fld>
            <a:endParaRPr kumimoji="1" lang="ja-JP" altLang="en-US"/>
          </a:p>
        </p:txBody>
      </p:sp>
    </p:spTree>
    <p:extLst>
      <p:ext uri="{BB962C8B-B14F-4D97-AF65-F5344CB8AC3E}">
        <p14:creationId xmlns:p14="http://schemas.microsoft.com/office/powerpoint/2010/main" val="330928863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 10218-2</a:t>
            </a:r>
            <a:r>
              <a:rPr lang="ja-JP" altLang="en-US" dirty="0" smtClean="0">
                <a:latin typeface="ＭＳ 明朝" panose="02020609040205080304" charset="-128"/>
                <a:ea typeface="ＭＳ 明朝" panose="02020609040205080304" charset="-128"/>
                <a:sym typeface="+mn-ea"/>
              </a:rPr>
              <a:t>の要求事項、ニミューティングへの要求事項、ヌ安全防護物の一時中断への要求事項について解説する。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kumimoji="1" lang="ja-JP" altLang="en-US" dirty="0" smtClean="0">
                <a:latin typeface="ＭＳ 明朝" panose="02020609040205080304" charset="-128"/>
                <a:ea typeface="ＭＳ 明朝" panose="02020609040205080304" charset="-128"/>
                <a:sym typeface="+mn-ea"/>
              </a:rPr>
              <a:t>マテハン個所でミューティングセンサが人体とマテリアルを識別し、マテリアルの場合はライトカーテンの</a:t>
            </a:r>
          </a:p>
          <a:p>
            <a:r>
              <a:rPr kumimoji="1" lang="ja-JP" altLang="en-US" dirty="0" smtClean="0">
                <a:latin typeface="ＭＳ 明朝" panose="02020609040205080304" charset="-128"/>
                <a:ea typeface="ＭＳ 明朝" panose="02020609040205080304" charset="-128"/>
                <a:sym typeface="+mn-ea"/>
              </a:rPr>
              <a:t>安全防護機能を一時的に無効化するのが、ミューティングの例である。</a:t>
            </a:r>
          </a:p>
          <a:p>
            <a:r>
              <a:rPr kumimoji="1" lang="ja-JP" altLang="en-US" dirty="0" smtClean="0">
                <a:latin typeface="ＭＳ 明朝" panose="02020609040205080304" charset="-128"/>
                <a:ea typeface="ＭＳ 明朝" panose="02020609040205080304" charset="-128"/>
                <a:sym typeface="+mn-ea"/>
              </a:rPr>
              <a:t>ヌでは、そのほかロボット教示などの場面でもミューティングが使用できることを示している。</a:t>
            </a:r>
          </a:p>
          <a:p>
            <a:endParaRPr kumimoji="1"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 10218-2, </a:t>
            </a:r>
          </a:p>
          <a:p>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125</a:t>
            </a:fld>
            <a:endParaRPr kumimoji="1" lang="ja-JP" altLang="en-US"/>
          </a:p>
        </p:txBody>
      </p:sp>
    </p:spTree>
    <p:extLst>
      <p:ext uri="{BB962C8B-B14F-4D97-AF65-F5344CB8AC3E}">
        <p14:creationId xmlns:p14="http://schemas.microsoft.com/office/powerpoint/2010/main" val="287658743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ISO/TS 15066</a:t>
            </a:r>
            <a:r>
              <a:rPr lang="ja-JP" altLang="en-US" dirty="0" smtClean="0">
                <a:latin typeface="ＭＳ 明朝" panose="02020609040205080304" charset="-128"/>
                <a:ea typeface="ＭＳ 明朝" panose="02020609040205080304" charset="-128"/>
                <a:sym typeface="+mn-ea"/>
              </a:rPr>
              <a:t>の要求事項、</a:t>
            </a:r>
            <a:r>
              <a:rPr lang="en-US" altLang="ja-JP" dirty="0" smtClean="0">
                <a:latin typeface="ＭＳ 明朝" panose="02020609040205080304" charset="-128"/>
                <a:ea typeface="ＭＳ 明朝" panose="02020609040205080304" charset="-128"/>
                <a:sym typeface="+mn-ea"/>
              </a:rPr>
              <a:t>(1)</a:t>
            </a:r>
            <a:r>
              <a:rPr lang="ja-JP" altLang="en-US" dirty="0" smtClean="0">
                <a:latin typeface="ＭＳ 明朝" panose="02020609040205080304" charset="-128"/>
                <a:ea typeface="ＭＳ 明朝" panose="02020609040205080304" charset="-128"/>
                <a:sym typeface="+mn-ea"/>
              </a:rPr>
              <a:t>概要について解説する。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kumimoji="1" lang="en-US" altLang="ja-JP" dirty="0" smtClean="0">
                <a:latin typeface="ＭＳ 明朝" panose="02020609040205080304" charset="-128"/>
                <a:ea typeface="ＭＳ 明朝" panose="02020609040205080304" charset="-128"/>
                <a:sym typeface="+mn-ea"/>
              </a:rPr>
              <a:t>ISO/TS 15066</a:t>
            </a:r>
            <a:r>
              <a:rPr kumimoji="1" lang="ja-JP" altLang="en-US" dirty="0" smtClean="0">
                <a:latin typeface="ＭＳ 明朝" panose="02020609040205080304" charset="-128"/>
                <a:ea typeface="ＭＳ 明朝" panose="02020609040205080304" charset="-128"/>
                <a:sym typeface="+mn-ea"/>
              </a:rPr>
              <a:t>は協働ロボットシステムにおける安全方策について規定している。</a:t>
            </a:r>
          </a:p>
          <a:p>
            <a:r>
              <a:rPr kumimoji="1" lang="ja-JP" altLang="en-US" dirty="0" smtClean="0">
                <a:latin typeface="ＭＳ 明朝" panose="02020609040205080304" charset="-128"/>
                <a:ea typeface="ＭＳ 明朝" panose="02020609040205080304" charset="-128"/>
                <a:sym typeface="+mn-ea"/>
              </a:rPr>
              <a:t>柵で囲む安全防護よりも厳しい要求が多い。</a:t>
            </a:r>
          </a:p>
          <a:p>
            <a:endParaRPr kumimoji="1"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ISO/TS 15066</a:t>
            </a:r>
          </a:p>
          <a:p>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126</a:t>
            </a:fld>
            <a:endParaRPr kumimoji="1" lang="ja-JP" altLang="en-US"/>
          </a:p>
        </p:txBody>
      </p:sp>
    </p:spTree>
    <p:extLst>
      <p:ext uri="{BB962C8B-B14F-4D97-AF65-F5344CB8AC3E}">
        <p14:creationId xmlns:p14="http://schemas.microsoft.com/office/powerpoint/2010/main" val="324225333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ISO/TS 15066</a:t>
            </a:r>
            <a:r>
              <a:rPr lang="ja-JP" altLang="en-US" dirty="0" smtClean="0">
                <a:latin typeface="ＭＳ 明朝" panose="02020609040205080304" charset="-128"/>
                <a:ea typeface="ＭＳ 明朝" panose="02020609040205080304" charset="-128"/>
                <a:sym typeface="+mn-ea"/>
              </a:rPr>
              <a:t>の要求事項、</a:t>
            </a:r>
            <a:r>
              <a:rPr lang="en-US" altLang="ja-JP" dirty="0" smtClean="0">
                <a:latin typeface="ＭＳ 明朝" panose="02020609040205080304" charset="-128"/>
                <a:ea typeface="ＭＳ 明朝" panose="02020609040205080304" charset="-128"/>
                <a:sym typeface="+mn-ea"/>
              </a:rPr>
              <a:t>(2)</a:t>
            </a:r>
            <a:r>
              <a:rPr lang="ja-JP" altLang="en-US" dirty="0" smtClean="0">
                <a:latin typeface="ＭＳ 明朝" panose="02020609040205080304" charset="-128"/>
                <a:ea typeface="ＭＳ 明朝" panose="02020609040205080304" charset="-128"/>
                <a:sym typeface="+mn-ea"/>
              </a:rPr>
              <a:t>共通要求事項について解説する。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lang="ja-JP" altLang="en-US" dirty="0" smtClean="0">
                <a:latin typeface="ＭＳ 明朝" panose="02020609040205080304" charset="-128"/>
                <a:ea typeface="ＭＳ 明朝" panose="02020609040205080304" charset="-128"/>
                <a:sym typeface="+mn-ea"/>
              </a:rPr>
              <a:t>協働作業ロボットシステムとして基本的に備えなければならない共通安全方策を</a:t>
            </a:r>
            <a:r>
              <a:rPr lang="en-US" altLang="ja-JP" dirty="0" smtClean="0">
                <a:latin typeface="ＭＳ 明朝" panose="02020609040205080304" charset="-128"/>
                <a:ea typeface="ＭＳ 明朝" panose="02020609040205080304" charset="-128"/>
                <a:sym typeface="+mn-ea"/>
              </a:rPr>
              <a:t>4</a:t>
            </a:r>
            <a:r>
              <a:rPr lang="ja-JP" altLang="en-US" dirty="0" smtClean="0">
                <a:latin typeface="ＭＳ 明朝" panose="02020609040205080304" charset="-128"/>
                <a:ea typeface="ＭＳ 明朝" panose="02020609040205080304" charset="-128"/>
                <a:sym typeface="+mn-ea"/>
              </a:rPr>
              <a:t>つに分類する。</a:t>
            </a:r>
          </a:p>
          <a:p>
            <a:r>
              <a:rPr lang="ja-JP" altLang="en-US" dirty="0" smtClean="0">
                <a:latin typeface="ＭＳ 明朝" panose="02020609040205080304" charset="-128"/>
                <a:ea typeface="ＭＳ 明朝" panose="02020609040205080304" charset="-128"/>
                <a:sym typeface="+mn-ea"/>
              </a:rPr>
              <a:t>使用する産業用協働ロボットは、この共通安全方策を備える。</a:t>
            </a:r>
          </a:p>
          <a:p>
            <a:endParaRPr kumimoji="1"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ISO/TS 15066, ISO 10218-1</a:t>
            </a:r>
          </a:p>
          <a:p>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127</a:t>
            </a:fld>
            <a:endParaRPr kumimoji="1" lang="ja-JP" altLang="en-US"/>
          </a:p>
        </p:txBody>
      </p:sp>
    </p:spTree>
    <p:extLst>
      <p:ext uri="{BB962C8B-B14F-4D97-AF65-F5344CB8AC3E}">
        <p14:creationId xmlns:p14="http://schemas.microsoft.com/office/powerpoint/2010/main" val="150134877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ISO/TS 15066</a:t>
            </a:r>
            <a:r>
              <a:rPr lang="ja-JP" altLang="en-US" dirty="0" smtClean="0">
                <a:latin typeface="ＭＳ 明朝" panose="02020609040205080304" charset="-128"/>
                <a:ea typeface="ＭＳ 明朝" panose="02020609040205080304" charset="-128"/>
                <a:sym typeface="+mn-ea"/>
              </a:rPr>
              <a:t>の要求事項、</a:t>
            </a:r>
            <a:r>
              <a:rPr lang="en-US" altLang="ja-JP" dirty="0" smtClean="0">
                <a:latin typeface="ＭＳ 明朝" panose="02020609040205080304" charset="-128"/>
                <a:ea typeface="ＭＳ 明朝" panose="02020609040205080304" charset="-128"/>
                <a:sym typeface="+mn-ea"/>
              </a:rPr>
              <a:t>(2)</a:t>
            </a:r>
            <a:r>
              <a:rPr lang="ja-JP" altLang="en-US" dirty="0" smtClean="0">
                <a:latin typeface="ＭＳ 明朝" panose="02020609040205080304" charset="-128"/>
                <a:ea typeface="ＭＳ 明朝" panose="02020609040205080304" charset="-128"/>
                <a:sym typeface="+mn-ea"/>
              </a:rPr>
              <a:t>共通要求事項について解説する。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lang="ja-JP" altLang="en-US" dirty="0" smtClean="0">
                <a:latin typeface="ＭＳ 明朝" panose="02020609040205080304" charset="-128"/>
                <a:ea typeface="ＭＳ 明朝" panose="02020609040205080304" charset="-128"/>
                <a:sym typeface="+mn-ea"/>
              </a:rPr>
              <a:t>安全関連制御システムの性能は、</a:t>
            </a:r>
            <a:r>
              <a:rPr lang="en-US" altLang="ja-JP" dirty="0" smtClean="0">
                <a:latin typeface="ＭＳ 明朝" panose="02020609040205080304" charset="-128"/>
                <a:ea typeface="ＭＳ 明朝" panose="02020609040205080304" charset="-128"/>
                <a:sym typeface="+mn-ea"/>
              </a:rPr>
              <a:t>PL</a:t>
            </a:r>
            <a:r>
              <a:rPr lang="ja-JP" altLang="en-US" dirty="0" smtClean="0">
                <a:latin typeface="ＭＳ 明朝" panose="02020609040205080304" charset="-128"/>
                <a:ea typeface="ＭＳ 明朝" panose="02020609040205080304" charset="-128"/>
                <a:sym typeface="+mn-ea"/>
              </a:rPr>
              <a:t>または</a:t>
            </a:r>
            <a:r>
              <a:rPr lang="en-US" altLang="ja-JP" dirty="0" smtClean="0">
                <a:latin typeface="ＭＳ 明朝" panose="02020609040205080304" charset="-128"/>
                <a:ea typeface="ＭＳ 明朝" panose="02020609040205080304" charset="-128"/>
                <a:sym typeface="+mn-ea"/>
              </a:rPr>
              <a:t>SIL</a:t>
            </a:r>
            <a:r>
              <a:rPr lang="ja-JP" altLang="en-US" dirty="0" smtClean="0">
                <a:latin typeface="ＭＳ 明朝" panose="02020609040205080304" charset="-128"/>
                <a:ea typeface="ＭＳ 明朝" panose="02020609040205080304" charset="-128"/>
                <a:sym typeface="+mn-ea"/>
              </a:rPr>
              <a:t>のことである。</a:t>
            </a:r>
          </a:p>
          <a:p>
            <a:r>
              <a:rPr lang="ja-JP" altLang="en-US" dirty="0" smtClean="0">
                <a:latin typeface="ＭＳ 明朝" panose="02020609040205080304" charset="-128"/>
                <a:ea typeface="ＭＳ 明朝" panose="02020609040205080304" charset="-128"/>
                <a:sym typeface="+mn-ea"/>
              </a:rPr>
              <a:t>保護方策も</a:t>
            </a:r>
            <a:r>
              <a:rPr lang="en-US" altLang="ja-JP" dirty="0" smtClean="0">
                <a:latin typeface="ＭＳ 明朝" panose="02020609040205080304" charset="-128"/>
                <a:ea typeface="ＭＳ 明朝" panose="02020609040205080304" charset="-128"/>
                <a:sym typeface="+mn-ea"/>
              </a:rPr>
              <a:t>PL/SIL</a:t>
            </a:r>
            <a:r>
              <a:rPr lang="ja-JP" altLang="en-US" dirty="0" smtClean="0">
                <a:latin typeface="ＭＳ 明朝" panose="02020609040205080304" charset="-128"/>
                <a:ea typeface="ＭＳ 明朝" panose="02020609040205080304" charset="-128"/>
                <a:sym typeface="+mn-ea"/>
              </a:rPr>
              <a:t>を満足しなければならない。</a:t>
            </a:r>
          </a:p>
          <a:p>
            <a:r>
              <a:rPr lang="ja-JP" altLang="en-US" dirty="0" smtClean="0">
                <a:latin typeface="ＭＳ 明朝" panose="02020609040205080304" charset="-128"/>
                <a:ea typeface="ＭＳ 明朝" panose="02020609040205080304" charset="-128"/>
                <a:sym typeface="+mn-ea"/>
              </a:rPr>
              <a:t>非常停止装置はリスク低減効果は大きくないので、非常停止装置に頼ってはいけない。</a:t>
            </a:r>
          </a:p>
          <a:p>
            <a:endParaRPr kumimoji="1"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ISO/TS 15066, ISO 13849-1, IEC 62061</a:t>
            </a:r>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128</a:t>
            </a:fld>
            <a:endParaRPr kumimoji="1" lang="ja-JP" altLang="en-US"/>
          </a:p>
        </p:txBody>
      </p:sp>
    </p:spTree>
    <p:extLst>
      <p:ext uri="{BB962C8B-B14F-4D97-AF65-F5344CB8AC3E}">
        <p14:creationId xmlns:p14="http://schemas.microsoft.com/office/powerpoint/2010/main" val="222853934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ISO/TS 15066</a:t>
            </a:r>
            <a:r>
              <a:rPr lang="ja-JP" altLang="en-US" dirty="0" smtClean="0">
                <a:latin typeface="ＭＳ 明朝" panose="02020609040205080304" charset="-128"/>
                <a:ea typeface="ＭＳ 明朝" panose="02020609040205080304" charset="-128"/>
                <a:sym typeface="+mn-ea"/>
              </a:rPr>
              <a:t>の要求事項、</a:t>
            </a:r>
            <a:r>
              <a:rPr lang="en-US" altLang="ja-JP" dirty="0" smtClean="0">
                <a:latin typeface="ＭＳ 明朝" panose="02020609040205080304" charset="-128"/>
                <a:ea typeface="ＭＳ 明朝" panose="02020609040205080304" charset="-128"/>
                <a:sym typeface="+mn-ea"/>
              </a:rPr>
              <a:t>(2)</a:t>
            </a:r>
            <a:r>
              <a:rPr lang="ja-JP" altLang="en-US" dirty="0" smtClean="0">
                <a:latin typeface="ＭＳ 明朝" panose="02020609040205080304" charset="-128"/>
                <a:ea typeface="ＭＳ 明朝" panose="02020609040205080304" charset="-128"/>
                <a:sym typeface="+mn-ea"/>
              </a:rPr>
              <a:t>共通要求事項について解説する。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lang="ja-JP" altLang="en-US" dirty="0" smtClean="0">
                <a:latin typeface="ＭＳ 明朝" panose="02020609040205080304" charset="-128"/>
                <a:ea typeface="ＭＳ 明朝" panose="02020609040205080304" charset="-128"/>
                <a:sym typeface="+mn-ea"/>
              </a:rPr>
              <a:t>先の安全保護方策間、協働・非協働運転間の移行において、リスクを検討しなければならない。</a:t>
            </a:r>
          </a:p>
          <a:p>
            <a:r>
              <a:rPr lang="ja-JP" altLang="en-US" dirty="0" smtClean="0">
                <a:latin typeface="ＭＳ 明朝" panose="02020609040205080304" charset="-128"/>
                <a:ea typeface="ＭＳ 明朝" panose="02020609040205080304" charset="-128"/>
                <a:sym typeface="+mn-ea"/>
              </a:rPr>
              <a:t>切り替え方法や確認方法に配慮する。</a:t>
            </a:r>
          </a:p>
          <a:p>
            <a:endParaRPr kumimoji="1"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ISO/TS 15066</a:t>
            </a:r>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129</a:t>
            </a:fld>
            <a:endParaRPr kumimoji="1" lang="ja-JP" altLang="en-US"/>
          </a:p>
        </p:txBody>
      </p:sp>
    </p:spTree>
    <p:extLst>
      <p:ext uri="{BB962C8B-B14F-4D97-AF65-F5344CB8AC3E}">
        <p14:creationId xmlns:p14="http://schemas.microsoft.com/office/powerpoint/2010/main" val="24495100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ISO/TS 15066</a:t>
            </a:r>
            <a:r>
              <a:rPr lang="ja-JP" altLang="en-US" dirty="0" smtClean="0">
                <a:latin typeface="ＭＳ 明朝" panose="02020609040205080304" charset="-128"/>
                <a:ea typeface="ＭＳ 明朝" panose="02020609040205080304" charset="-128"/>
                <a:sym typeface="+mn-ea"/>
              </a:rPr>
              <a:t>の要求事項、</a:t>
            </a:r>
            <a:r>
              <a:rPr lang="en-US" altLang="ja-JP" dirty="0" smtClean="0">
                <a:latin typeface="ＭＳ 明朝" panose="02020609040205080304" charset="-128"/>
                <a:ea typeface="ＭＳ 明朝" panose="02020609040205080304" charset="-128"/>
                <a:sym typeface="+mn-ea"/>
              </a:rPr>
              <a:t>(3)</a:t>
            </a:r>
            <a:r>
              <a:rPr lang="ja-JP" altLang="en-US" dirty="0" smtClean="0">
                <a:latin typeface="ＭＳ 明朝" panose="02020609040205080304" charset="-128"/>
                <a:ea typeface="ＭＳ 明朝" panose="02020609040205080304" charset="-128"/>
                <a:sym typeface="+mn-ea"/>
              </a:rPr>
              <a:t>アプリケーションへの要求事項について解説する。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lang="ja-JP" altLang="en-US" dirty="0" smtClean="0">
                <a:latin typeface="ＭＳ 明朝" panose="02020609040205080304" charset="-128"/>
                <a:ea typeface="ＭＳ 明朝" panose="02020609040205080304" charset="-128"/>
                <a:sym typeface="+mn-ea"/>
              </a:rPr>
              <a:t>安全適合監視停止は、</a:t>
            </a:r>
            <a:r>
              <a:rPr lang="en-US" altLang="ja-JP" dirty="0" smtClean="0">
                <a:latin typeface="ＭＳ 明朝" panose="02020609040205080304" charset="-128"/>
                <a:ea typeface="ＭＳ 明朝" panose="02020609040205080304" charset="-128"/>
                <a:sym typeface="+mn-ea"/>
              </a:rPr>
              <a:t>2</a:t>
            </a:r>
            <a:r>
              <a:rPr lang="ja-JP" altLang="en-US" dirty="0" smtClean="0">
                <a:latin typeface="ＭＳ 明朝" panose="02020609040205080304" charset="-128"/>
                <a:ea typeface="ＭＳ 明朝" panose="02020609040205080304" charset="-128"/>
                <a:sym typeface="+mn-ea"/>
              </a:rPr>
              <a:t>サ、３コを参照。</a:t>
            </a:r>
          </a:p>
          <a:p>
            <a:r>
              <a:rPr lang="ja-JP" altLang="en-US" dirty="0" smtClean="0">
                <a:latin typeface="ＭＳ 明朝" panose="02020609040205080304" charset="-128"/>
                <a:ea typeface="ＭＳ 明朝" panose="02020609040205080304" charset="-128"/>
                <a:sym typeface="+mn-ea"/>
              </a:rPr>
              <a:t>例では、オペレータが協働作業空間に進入する前に、安全適合監視停止がロボット動作を止めている。</a:t>
            </a:r>
          </a:p>
          <a:p>
            <a:endParaRPr kumimoji="1"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ISO/TS 15066, ISO </a:t>
            </a:r>
            <a:r>
              <a:rPr lang="en-US">
                <a:sym typeface="+mn-ea"/>
              </a:rPr>
              <a:t>10218-1</a:t>
            </a:r>
            <a:r>
              <a:rPr lang="en-US" altLang="ja-JP">
                <a:sym typeface="+mn-ea"/>
              </a:rPr>
              <a:t>, ISO 13855</a:t>
            </a:r>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130</a:t>
            </a:fld>
            <a:endParaRPr kumimoji="1" lang="ja-JP" altLang="en-US"/>
          </a:p>
        </p:txBody>
      </p:sp>
    </p:spTree>
    <p:extLst>
      <p:ext uri="{BB962C8B-B14F-4D97-AF65-F5344CB8AC3E}">
        <p14:creationId xmlns:p14="http://schemas.microsoft.com/office/powerpoint/2010/main" val="54364844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ISO/TS 15066</a:t>
            </a:r>
            <a:r>
              <a:rPr lang="ja-JP" altLang="en-US" dirty="0" smtClean="0">
                <a:latin typeface="ＭＳ 明朝" panose="02020609040205080304" charset="-128"/>
                <a:ea typeface="ＭＳ 明朝" panose="02020609040205080304" charset="-128"/>
                <a:sym typeface="+mn-ea"/>
              </a:rPr>
              <a:t>の要求事項、</a:t>
            </a:r>
            <a:r>
              <a:rPr lang="en-US" altLang="ja-JP" dirty="0" smtClean="0">
                <a:latin typeface="ＭＳ 明朝" panose="02020609040205080304" charset="-128"/>
                <a:ea typeface="ＭＳ 明朝" panose="02020609040205080304" charset="-128"/>
                <a:sym typeface="+mn-ea"/>
              </a:rPr>
              <a:t>(3)</a:t>
            </a:r>
            <a:r>
              <a:rPr lang="ja-JP" altLang="en-US" dirty="0" smtClean="0">
                <a:latin typeface="ＭＳ 明朝" panose="02020609040205080304" charset="-128"/>
                <a:ea typeface="ＭＳ 明朝" panose="02020609040205080304" charset="-128"/>
                <a:sym typeface="+mn-ea"/>
              </a:rPr>
              <a:t>アプリケーションへの要求事項について解説する。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lang="ja-JP" altLang="en-US" dirty="0" smtClean="0">
                <a:latin typeface="ＭＳ 明朝" panose="02020609040205080304" charset="-128"/>
                <a:ea typeface="ＭＳ 明朝" panose="02020609040205080304" charset="-128"/>
                <a:sym typeface="+mn-ea"/>
              </a:rPr>
              <a:t>オペレータが協働作業空間へ進入できる条件を示している。</a:t>
            </a:r>
          </a:p>
          <a:p>
            <a:r>
              <a:rPr lang="ja-JP" altLang="en-US" dirty="0" smtClean="0">
                <a:latin typeface="ＭＳ 明朝" panose="02020609040205080304" charset="-128"/>
                <a:ea typeface="ＭＳ 明朝" panose="02020609040205080304" charset="-128"/>
                <a:sym typeface="+mn-ea"/>
              </a:rPr>
              <a:t>表</a:t>
            </a:r>
            <a:r>
              <a:rPr lang="en-US" altLang="ja-JP" dirty="0" smtClean="0">
                <a:latin typeface="ＭＳ 明朝" panose="02020609040205080304" charset="-128"/>
                <a:ea typeface="ＭＳ 明朝" panose="02020609040205080304" charset="-128"/>
                <a:sym typeface="+mn-ea"/>
              </a:rPr>
              <a:t>5-3</a:t>
            </a:r>
            <a:r>
              <a:rPr lang="ja-JP" altLang="en-US" dirty="0" smtClean="0">
                <a:latin typeface="ＭＳ 明朝" panose="02020609040205080304" charset="-128"/>
                <a:ea typeface="ＭＳ 明朝" panose="02020609040205080304" charset="-128"/>
                <a:sym typeface="+mn-ea"/>
              </a:rPr>
              <a:t>を動作として説明する。</a:t>
            </a:r>
          </a:p>
          <a:p>
            <a:endParaRPr kumimoji="1"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ISO/TS 15066</a:t>
            </a:r>
          </a:p>
          <a:p>
            <a:r>
              <a:rPr lang="ja-JP" altLang="en-US"/>
              <a:t>図表は、マニュアルと同じ</a:t>
            </a:r>
            <a:r>
              <a:rPr lang="en-US" altLang="ja-JP"/>
              <a:t>(ISO/TS 15066</a:t>
            </a:r>
            <a:r>
              <a:rPr lang="ja-JP" altLang="en-US"/>
              <a:t>より</a:t>
            </a:r>
            <a:r>
              <a:rPr lang="en-US" altLang="ja-JP"/>
              <a:t>)</a:t>
            </a:r>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131</a:t>
            </a:fld>
            <a:endParaRPr kumimoji="1" lang="ja-JP" altLang="en-US"/>
          </a:p>
        </p:txBody>
      </p:sp>
    </p:spTree>
    <p:extLst>
      <p:ext uri="{BB962C8B-B14F-4D97-AF65-F5344CB8AC3E}">
        <p14:creationId xmlns:p14="http://schemas.microsoft.com/office/powerpoint/2010/main" val="3031339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＜意図・ポイント＞</a:t>
            </a:r>
            <a:endParaRPr kumimoji="1" lang="en-US" altLang="ja-JP" dirty="0" smtClean="0"/>
          </a:p>
          <a:p>
            <a:pPr marL="171450" indent="-171450">
              <a:buFont typeface="Arial" panose="020B0604020202020204" pitchFamily="34" charset="0"/>
              <a:buChar char="•"/>
            </a:pPr>
            <a:r>
              <a:rPr kumimoji="1" lang="ja-JP" altLang="en-US" dirty="0" smtClean="0"/>
              <a:t>本書で、産業用ロボットシステムのインテグレータが扱う機能安全設計範囲を認識する。</a:t>
            </a: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人との協働システムを構築する場合、インテグレータがロボット外に安全関連制御部を設けることも可能であるが、高度な知識とコストが必要となる。また、ロボットメーカから必要な情報を入手して、設計しなければならない。</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一方、ロボット本体に</a:t>
            </a:r>
            <a:r>
              <a:rPr kumimoji="1" lang="en-US" altLang="ja-JP" sz="1200" kern="1200" dirty="0" smtClean="0">
                <a:solidFill>
                  <a:schemeClr val="tx1"/>
                </a:solidFill>
                <a:effectLst/>
                <a:latin typeface="+mn-lt"/>
                <a:ea typeface="+mn-ea"/>
                <a:cs typeface="+mn-cs"/>
              </a:rPr>
              <a:t>(b)</a:t>
            </a:r>
            <a:r>
              <a:rPr kumimoji="1" lang="ja-JP" altLang="en-US"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c</a:t>
            </a:r>
            <a:r>
              <a:rPr kumimoji="1" lang="ja-JP" altLang="en-US" sz="1200" kern="1200" dirty="0" smtClean="0">
                <a:solidFill>
                  <a:schemeClr val="tx1"/>
                </a:solidFill>
                <a:effectLst/>
                <a:latin typeface="+mn-lt"/>
                <a:ea typeface="+mn-ea"/>
                <a:cs typeface="+mn-cs"/>
              </a:rPr>
              <a:t>）の制御機能が準備されている場合は、実現は比較的容易である。</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本書では、インテグレータがロボット本体の安全制御機能や既存の機能安全規格適合製品を利用することを想定して説明している。</a:t>
            </a:r>
            <a:endParaRPr kumimoji="1" lang="en-US" altLang="ja-JP" sz="1200" kern="1200" dirty="0" smtClean="0">
              <a:solidFill>
                <a:schemeClr val="tx1"/>
              </a:solidFill>
              <a:effectLst/>
              <a:latin typeface="+mn-lt"/>
              <a:ea typeface="+mn-ea"/>
              <a:cs typeface="+mn-cs"/>
            </a:endParaRPr>
          </a:p>
          <a:p>
            <a:endParaRPr kumimoji="1" lang="en-US" altLang="ja-JP" dirty="0" smtClean="0"/>
          </a:p>
          <a:p>
            <a:r>
              <a:rPr kumimoji="1" lang="ja-JP" altLang="en-US" dirty="0" smtClean="0"/>
              <a:t>＜出典・参考文献等＞</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smtClean="0"/>
          </a:p>
          <a:p>
            <a:endParaRPr kumimoji="1" lang="ja-JP" altLang="en-US" dirty="0" smtClean="0"/>
          </a:p>
          <a:p>
            <a:endParaRPr kumimoji="1" lang="ja-JP" altLang="en-US" dirty="0" smtClean="0"/>
          </a:p>
          <a:p>
            <a:endParaRPr kumimoji="1" lang="ja-JP" altLang="en-US" dirty="0" smtClean="0"/>
          </a:p>
          <a:p>
            <a:endParaRPr kumimoji="1" lang="ja-JP" altLang="en-US" dirty="0"/>
          </a:p>
        </p:txBody>
      </p:sp>
      <p:sp>
        <p:nvSpPr>
          <p:cNvPr id="4" name="フッター プレースホルダー 3"/>
          <p:cNvSpPr>
            <a:spLocks noGrp="1"/>
          </p:cNvSpPr>
          <p:nvPr>
            <p:ph type="ftr" sz="quarter" idx="10"/>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ー 4"/>
          <p:cNvSpPr>
            <a:spLocks noGrp="1"/>
          </p:cNvSpPr>
          <p:nvPr>
            <p:ph type="sldNum" sz="quarter" idx="11"/>
          </p:nvPr>
        </p:nvSpPr>
        <p:spPr/>
        <p:txBody>
          <a:bodyPr/>
          <a:lstStyle/>
          <a:p>
            <a:fld id="{A43A458F-4FD9-4DC8-A747-BD3624061404}" type="slidenum">
              <a:rPr kumimoji="1" lang="ja-JP" altLang="en-US" smtClean="0"/>
              <a:t>14</a:t>
            </a:fld>
            <a:endParaRPr kumimoji="1" lang="ja-JP" altLang="en-US"/>
          </a:p>
        </p:txBody>
      </p:sp>
    </p:spTree>
    <p:extLst>
      <p:ext uri="{BB962C8B-B14F-4D97-AF65-F5344CB8AC3E}">
        <p14:creationId xmlns:p14="http://schemas.microsoft.com/office/powerpoint/2010/main" val="28715155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ISO/TS 15066</a:t>
            </a:r>
            <a:r>
              <a:rPr lang="ja-JP" altLang="en-US" dirty="0" smtClean="0">
                <a:latin typeface="ＭＳ 明朝" panose="02020609040205080304" charset="-128"/>
                <a:ea typeface="ＭＳ 明朝" panose="02020609040205080304" charset="-128"/>
                <a:sym typeface="+mn-ea"/>
              </a:rPr>
              <a:t>の要求事項、</a:t>
            </a:r>
            <a:r>
              <a:rPr lang="en-US" altLang="ja-JP" dirty="0" smtClean="0">
                <a:latin typeface="ＭＳ 明朝" panose="02020609040205080304" charset="-128"/>
                <a:ea typeface="ＭＳ 明朝" panose="02020609040205080304" charset="-128"/>
                <a:sym typeface="+mn-ea"/>
              </a:rPr>
              <a:t>(3)</a:t>
            </a:r>
            <a:r>
              <a:rPr lang="ja-JP" altLang="en-US" dirty="0" smtClean="0">
                <a:latin typeface="ＭＳ 明朝" panose="02020609040205080304" charset="-128"/>
                <a:ea typeface="ＭＳ 明朝" panose="02020609040205080304" charset="-128"/>
                <a:sym typeface="+mn-ea"/>
              </a:rPr>
              <a:t>アプリケーションへの要求事項について解説する。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kumimoji="1" lang="ja-JP" altLang="en-US" dirty="0" smtClean="0">
                <a:latin typeface="ＭＳ 明朝" panose="02020609040205080304" charset="-128"/>
                <a:ea typeface="ＭＳ 明朝" panose="02020609040205080304" charset="-128"/>
                <a:sym typeface="+mn-ea"/>
              </a:rPr>
              <a:t>ハンドガイドに関して多くの要求事項がある。</a:t>
            </a:r>
          </a:p>
          <a:p>
            <a:r>
              <a:rPr kumimoji="1" lang="ja-JP" altLang="en-US" dirty="0" smtClean="0">
                <a:latin typeface="ＭＳ 明朝" panose="02020609040205080304" charset="-128"/>
                <a:ea typeface="ＭＳ 明朝" panose="02020609040205080304" charset="-128"/>
                <a:sym typeface="+mn-ea"/>
              </a:rPr>
              <a:t>④ではオペレータの視認性いついても規定がある。</a:t>
            </a:r>
          </a:p>
          <a:p>
            <a:endParaRPr kumimoji="1"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ISO/TS 15066</a:t>
            </a:r>
          </a:p>
          <a:p>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132</a:t>
            </a:fld>
            <a:endParaRPr kumimoji="1" lang="ja-JP" altLang="en-US"/>
          </a:p>
        </p:txBody>
      </p:sp>
    </p:spTree>
    <p:extLst>
      <p:ext uri="{BB962C8B-B14F-4D97-AF65-F5344CB8AC3E}">
        <p14:creationId xmlns:p14="http://schemas.microsoft.com/office/powerpoint/2010/main" val="288219109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ISO/TS 15066</a:t>
            </a:r>
            <a:r>
              <a:rPr lang="ja-JP" altLang="en-US" dirty="0" smtClean="0">
                <a:latin typeface="ＭＳ 明朝" panose="02020609040205080304" charset="-128"/>
                <a:ea typeface="ＭＳ 明朝" panose="02020609040205080304" charset="-128"/>
                <a:sym typeface="+mn-ea"/>
              </a:rPr>
              <a:t>の要求事項、</a:t>
            </a:r>
            <a:r>
              <a:rPr lang="en-US" altLang="ja-JP" dirty="0" smtClean="0">
                <a:latin typeface="ＭＳ 明朝" panose="02020609040205080304" charset="-128"/>
                <a:ea typeface="ＭＳ 明朝" panose="02020609040205080304" charset="-128"/>
                <a:sym typeface="+mn-ea"/>
              </a:rPr>
              <a:t>(3)</a:t>
            </a:r>
            <a:r>
              <a:rPr lang="ja-JP" altLang="en-US" dirty="0" smtClean="0">
                <a:latin typeface="ＭＳ 明朝" panose="02020609040205080304" charset="-128"/>
                <a:ea typeface="ＭＳ 明朝" panose="02020609040205080304" charset="-128"/>
                <a:sym typeface="+mn-ea"/>
              </a:rPr>
              <a:t>アプリケーションへの要求事項について解説する。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kumimoji="1" lang="ja-JP" altLang="en-US" dirty="0" smtClean="0">
                <a:latin typeface="ＭＳ 明朝" panose="02020609040205080304" charset="-128"/>
                <a:ea typeface="ＭＳ 明朝" panose="02020609040205080304" charset="-128"/>
                <a:sym typeface="+mn-ea"/>
              </a:rPr>
              <a:t>手動操作装置とは、</a:t>
            </a:r>
            <a:r>
              <a:rPr kumimoji="1" lang="en-US" altLang="ja-JP" dirty="0" smtClean="0">
                <a:latin typeface="ＭＳ 明朝" panose="02020609040205080304" charset="-128"/>
                <a:ea typeface="ＭＳ 明朝" panose="02020609040205080304" charset="-128"/>
                <a:sym typeface="+mn-ea"/>
              </a:rPr>
              <a:t>3</a:t>
            </a:r>
            <a:r>
              <a:rPr kumimoji="1" lang="ja-JP" altLang="en-US" dirty="0" smtClean="0">
                <a:latin typeface="ＭＳ 明朝" panose="02020609040205080304" charset="-128"/>
                <a:ea typeface="ＭＳ 明朝" panose="02020609040205080304" charset="-128"/>
                <a:sym typeface="+mn-ea"/>
              </a:rPr>
              <a:t>ポジションスイッチを含むイネーブル装置である。</a:t>
            </a:r>
          </a:p>
          <a:p>
            <a:endParaRPr kumimoji="1"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ISO/TS 15066</a:t>
            </a:r>
          </a:p>
          <a:p>
            <a:r>
              <a:rPr lang="ja-JP" altLang="en-US">
                <a:sym typeface="+mn-ea"/>
              </a:rPr>
              <a:t>図はマニュアルと同じ</a:t>
            </a:r>
            <a:r>
              <a:rPr lang="en-US" altLang="ja-JP">
                <a:sym typeface="+mn-ea"/>
              </a:rPr>
              <a:t>(ISO/TS 15066</a:t>
            </a:r>
            <a:r>
              <a:rPr lang="ja-JP" altLang="en-US">
                <a:sym typeface="+mn-ea"/>
              </a:rPr>
              <a:t>より</a:t>
            </a:r>
            <a:r>
              <a:rPr lang="en-US" altLang="ja-JP">
                <a:sym typeface="+mn-ea"/>
              </a:rPr>
              <a:t>)</a:t>
            </a:r>
          </a:p>
          <a:p>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133</a:t>
            </a:fld>
            <a:endParaRPr kumimoji="1" lang="ja-JP" altLang="en-US"/>
          </a:p>
        </p:txBody>
      </p:sp>
    </p:spTree>
    <p:extLst>
      <p:ext uri="{BB962C8B-B14F-4D97-AF65-F5344CB8AC3E}">
        <p14:creationId xmlns:p14="http://schemas.microsoft.com/office/powerpoint/2010/main" val="113520309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ISO/TS 15066</a:t>
            </a:r>
            <a:r>
              <a:rPr lang="ja-JP" altLang="en-US" dirty="0" smtClean="0">
                <a:latin typeface="ＭＳ 明朝" panose="02020609040205080304" charset="-128"/>
                <a:ea typeface="ＭＳ 明朝" panose="02020609040205080304" charset="-128"/>
                <a:sym typeface="+mn-ea"/>
              </a:rPr>
              <a:t>の要求事項、</a:t>
            </a:r>
            <a:r>
              <a:rPr lang="en-US" altLang="ja-JP" dirty="0" smtClean="0">
                <a:latin typeface="ＭＳ 明朝" panose="02020609040205080304" charset="-128"/>
                <a:ea typeface="ＭＳ 明朝" panose="02020609040205080304" charset="-128"/>
                <a:sym typeface="+mn-ea"/>
              </a:rPr>
              <a:t>(3)</a:t>
            </a:r>
            <a:r>
              <a:rPr lang="ja-JP" altLang="en-US" dirty="0" smtClean="0">
                <a:latin typeface="ＭＳ 明朝" panose="02020609040205080304" charset="-128"/>
                <a:ea typeface="ＭＳ 明朝" panose="02020609040205080304" charset="-128"/>
                <a:sym typeface="+mn-ea"/>
              </a:rPr>
              <a:t>アプリケーションへの要求事項について解説する。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lang="ja-JP" altLang="en-US" dirty="0" smtClean="0">
                <a:latin typeface="ＭＳ 明朝" panose="02020609040205080304" charset="-128"/>
                <a:ea typeface="ＭＳ 明朝" panose="02020609040205080304" charset="-128"/>
                <a:sym typeface="+mn-ea"/>
              </a:rPr>
              <a:t>速度と間隔の監視について述べる。</a:t>
            </a:r>
          </a:p>
          <a:p>
            <a:r>
              <a:rPr lang="ja-JP" altLang="en-US">
                <a:sym typeface="+mn-ea"/>
              </a:rPr>
              <a:t>安全適合監視速度機能</a:t>
            </a:r>
            <a:r>
              <a:rPr lang="en-US" altLang="ja-JP">
                <a:sym typeface="+mn-ea"/>
              </a:rPr>
              <a:t>(SLS)</a:t>
            </a:r>
            <a:r>
              <a:rPr lang="ja-JP" altLang="en-US">
                <a:sym typeface="+mn-ea"/>
              </a:rPr>
              <a:t>と安全適合監視停止機能</a:t>
            </a:r>
            <a:r>
              <a:rPr lang="en-US" altLang="ja-JP">
                <a:sym typeface="+mn-ea"/>
              </a:rPr>
              <a:t>(SOS)</a:t>
            </a:r>
            <a:r>
              <a:rPr lang="ja-JP" altLang="en-US">
                <a:sym typeface="+mn-ea"/>
              </a:rPr>
              <a:t>を備える。</a:t>
            </a:r>
          </a:p>
          <a:p>
            <a:r>
              <a:rPr lang="ja-JP" altLang="en-US">
                <a:sym typeface="+mn-ea"/>
              </a:rPr>
              <a:t>用語の定義は、マニュアルの注記にある。</a:t>
            </a:r>
          </a:p>
          <a:p>
            <a:endParaRPr kumimoji="1"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ISO/TS 15066, ISO 10218-1</a:t>
            </a:r>
          </a:p>
          <a:p>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134</a:t>
            </a:fld>
            <a:endParaRPr kumimoji="1" lang="ja-JP" altLang="en-US"/>
          </a:p>
        </p:txBody>
      </p:sp>
    </p:spTree>
    <p:extLst>
      <p:ext uri="{BB962C8B-B14F-4D97-AF65-F5344CB8AC3E}">
        <p14:creationId xmlns:p14="http://schemas.microsoft.com/office/powerpoint/2010/main" val="20254264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ISO/TS 15066</a:t>
            </a:r>
            <a:r>
              <a:rPr lang="ja-JP" altLang="en-US" dirty="0" smtClean="0">
                <a:latin typeface="ＭＳ 明朝" panose="02020609040205080304" charset="-128"/>
                <a:ea typeface="ＭＳ 明朝" panose="02020609040205080304" charset="-128"/>
                <a:sym typeface="+mn-ea"/>
              </a:rPr>
              <a:t>の要求事項、</a:t>
            </a:r>
            <a:r>
              <a:rPr lang="en-US" altLang="ja-JP" dirty="0" smtClean="0">
                <a:latin typeface="ＭＳ 明朝" panose="02020609040205080304" charset="-128"/>
                <a:ea typeface="ＭＳ 明朝" panose="02020609040205080304" charset="-128"/>
                <a:sym typeface="+mn-ea"/>
              </a:rPr>
              <a:t>(3)</a:t>
            </a:r>
            <a:r>
              <a:rPr lang="ja-JP" altLang="en-US" dirty="0" smtClean="0">
                <a:latin typeface="ＭＳ 明朝" panose="02020609040205080304" charset="-128"/>
                <a:ea typeface="ＭＳ 明朝" panose="02020609040205080304" charset="-128"/>
                <a:sym typeface="+mn-ea"/>
              </a:rPr>
              <a:t>アプリケーションへの要求事項について解説する。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lang="ja-JP" altLang="en-US" dirty="0" smtClean="0">
                <a:latin typeface="ＭＳ 明朝" panose="02020609040205080304" charset="-128"/>
                <a:ea typeface="ＭＳ 明朝" panose="02020609040205080304" charset="-128"/>
                <a:sym typeface="+mn-ea"/>
              </a:rPr>
              <a:t>速度と間隔の監視について述べる。</a:t>
            </a:r>
          </a:p>
          <a:p>
            <a:r>
              <a:rPr lang="ja-JP" altLang="en-US">
                <a:sym typeface="+mn-ea"/>
              </a:rPr>
              <a:t>用語の定義は、マニュアルの注記にある。</a:t>
            </a:r>
          </a:p>
          <a:p>
            <a:r>
              <a:rPr lang="ja-JP" altLang="en-US">
                <a:sym typeface="+mn-ea"/>
              </a:rPr>
              <a:t>④の監視人数の扱いも注意すること。</a:t>
            </a:r>
          </a:p>
          <a:p>
            <a:endParaRPr kumimoji="1"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ISO/TS 15066</a:t>
            </a:r>
          </a:p>
          <a:p>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135</a:t>
            </a:fld>
            <a:endParaRPr kumimoji="1" lang="ja-JP" altLang="en-US"/>
          </a:p>
        </p:txBody>
      </p:sp>
    </p:spTree>
    <p:extLst>
      <p:ext uri="{BB962C8B-B14F-4D97-AF65-F5344CB8AC3E}">
        <p14:creationId xmlns:p14="http://schemas.microsoft.com/office/powerpoint/2010/main" val="146304852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ISO/TS 15066</a:t>
            </a:r>
            <a:r>
              <a:rPr lang="ja-JP" altLang="en-US" dirty="0" smtClean="0">
                <a:latin typeface="ＭＳ 明朝" panose="02020609040205080304" charset="-128"/>
                <a:ea typeface="ＭＳ 明朝" panose="02020609040205080304" charset="-128"/>
                <a:sym typeface="+mn-ea"/>
              </a:rPr>
              <a:t>の要求事項、</a:t>
            </a:r>
            <a:r>
              <a:rPr lang="en-US" altLang="ja-JP" dirty="0" smtClean="0">
                <a:latin typeface="ＭＳ 明朝" panose="02020609040205080304" charset="-128"/>
                <a:ea typeface="ＭＳ 明朝" panose="02020609040205080304" charset="-128"/>
                <a:sym typeface="+mn-ea"/>
              </a:rPr>
              <a:t>(3)</a:t>
            </a:r>
            <a:r>
              <a:rPr lang="ja-JP" altLang="en-US" dirty="0" smtClean="0">
                <a:latin typeface="ＭＳ 明朝" panose="02020609040205080304" charset="-128"/>
                <a:ea typeface="ＭＳ 明朝" panose="02020609040205080304" charset="-128"/>
                <a:sym typeface="+mn-ea"/>
              </a:rPr>
              <a:t>アプリケーションへの要求事項について解説する。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lang="ja-JP" altLang="en-US" dirty="0" smtClean="0">
                <a:latin typeface="ＭＳ 明朝" panose="02020609040205080304" charset="-128"/>
                <a:ea typeface="ＭＳ 明朝" panose="02020609040205080304" charset="-128"/>
                <a:sym typeface="+mn-ea"/>
              </a:rPr>
              <a:t>速度と間隔の監視について述べる。</a:t>
            </a:r>
          </a:p>
          <a:p>
            <a:r>
              <a:rPr lang="ja-JP" altLang="en-US">
                <a:sym typeface="+mn-ea"/>
              </a:rPr>
              <a:t>図を用いて、分離距離、保護分離距離を説明するとよい。</a:t>
            </a:r>
          </a:p>
          <a:p>
            <a:endParaRPr kumimoji="1"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ISO/TS 15066</a:t>
            </a:r>
          </a:p>
          <a:p>
            <a:r>
              <a:rPr lang="ja-JP" altLang="en-US">
                <a:sym typeface="+mn-ea"/>
              </a:rPr>
              <a:t>図はマニュアルと同じ</a:t>
            </a:r>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136</a:t>
            </a:fld>
            <a:endParaRPr kumimoji="1" lang="ja-JP" altLang="en-US"/>
          </a:p>
        </p:txBody>
      </p:sp>
    </p:spTree>
    <p:extLst>
      <p:ext uri="{BB962C8B-B14F-4D97-AF65-F5344CB8AC3E}">
        <p14:creationId xmlns:p14="http://schemas.microsoft.com/office/powerpoint/2010/main" val="221970946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ISO/TS 15066</a:t>
            </a:r>
            <a:r>
              <a:rPr lang="ja-JP" altLang="en-US" dirty="0" smtClean="0">
                <a:latin typeface="ＭＳ 明朝" panose="02020609040205080304" charset="-128"/>
                <a:ea typeface="ＭＳ 明朝" panose="02020609040205080304" charset="-128"/>
                <a:sym typeface="+mn-ea"/>
              </a:rPr>
              <a:t>の要求事項、</a:t>
            </a:r>
            <a:r>
              <a:rPr lang="en-US" altLang="ja-JP" dirty="0" smtClean="0">
                <a:latin typeface="ＭＳ 明朝" panose="02020609040205080304" charset="-128"/>
                <a:ea typeface="ＭＳ 明朝" panose="02020609040205080304" charset="-128"/>
                <a:sym typeface="+mn-ea"/>
              </a:rPr>
              <a:t>(3)</a:t>
            </a:r>
            <a:r>
              <a:rPr lang="ja-JP" altLang="en-US" dirty="0" smtClean="0">
                <a:latin typeface="ＭＳ 明朝" panose="02020609040205080304" charset="-128"/>
                <a:ea typeface="ＭＳ 明朝" panose="02020609040205080304" charset="-128"/>
                <a:sym typeface="+mn-ea"/>
              </a:rPr>
              <a:t>アプリケーションへの要求事項について解説する。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lang="ja-JP" altLang="en-US" dirty="0" smtClean="0">
                <a:latin typeface="ＭＳ 明朝" panose="02020609040205080304" charset="-128"/>
                <a:ea typeface="ＭＳ 明朝" panose="02020609040205080304" charset="-128"/>
                <a:sym typeface="+mn-ea"/>
              </a:rPr>
              <a:t>動力と力の制限について述べる。</a:t>
            </a:r>
          </a:p>
          <a:p>
            <a:r>
              <a:rPr lang="ja-JP" altLang="en-US" dirty="0" smtClean="0">
                <a:latin typeface="ＭＳ 明朝" panose="02020609040205080304" charset="-128"/>
                <a:ea typeface="ＭＳ 明朝" panose="02020609040205080304" charset="-128"/>
                <a:sym typeface="+mn-ea"/>
              </a:rPr>
              <a:t>協働作業ロボットは基本的に低出力・低速度で、本質安全的であるはず。</a:t>
            </a:r>
          </a:p>
          <a:p>
            <a:r>
              <a:rPr lang="ja-JP" altLang="en-US">
                <a:sym typeface="+mn-ea"/>
              </a:rPr>
              <a:t>AIS（Abbreviated Injury Scale）：AISは外傷の種類と解剖学的重症度をコードで表し、重症度を6段階で評価する。</a:t>
            </a:r>
          </a:p>
          <a:p>
            <a:endParaRPr kumimoji="1"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ISO/TS 15066</a:t>
            </a:r>
          </a:p>
          <a:p>
            <a:r>
              <a:rPr lang="ja-JP" altLang="en-US">
                <a:sym typeface="+mn-ea"/>
              </a:rPr>
              <a:t>図はマニュアルと同じ</a:t>
            </a:r>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137</a:t>
            </a:fld>
            <a:endParaRPr kumimoji="1" lang="ja-JP" altLang="en-US"/>
          </a:p>
        </p:txBody>
      </p:sp>
    </p:spTree>
    <p:extLst>
      <p:ext uri="{BB962C8B-B14F-4D97-AF65-F5344CB8AC3E}">
        <p14:creationId xmlns:p14="http://schemas.microsoft.com/office/powerpoint/2010/main" val="27893842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ISO/TS 15066</a:t>
            </a:r>
            <a:r>
              <a:rPr lang="ja-JP" altLang="en-US" dirty="0" smtClean="0">
                <a:latin typeface="ＭＳ 明朝" panose="02020609040205080304" charset="-128"/>
                <a:ea typeface="ＭＳ 明朝" panose="02020609040205080304" charset="-128"/>
                <a:sym typeface="+mn-ea"/>
              </a:rPr>
              <a:t>の要求事項、</a:t>
            </a:r>
            <a:r>
              <a:rPr lang="en-US" altLang="ja-JP" dirty="0" smtClean="0">
                <a:latin typeface="ＭＳ 明朝" panose="02020609040205080304" charset="-128"/>
                <a:ea typeface="ＭＳ 明朝" panose="02020609040205080304" charset="-128"/>
                <a:sym typeface="+mn-ea"/>
              </a:rPr>
              <a:t>(3)</a:t>
            </a:r>
            <a:r>
              <a:rPr lang="ja-JP" altLang="en-US" dirty="0" smtClean="0">
                <a:latin typeface="ＭＳ 明朝" panose="02020609040205080304" charset="-128"/>
                <a:ea typeface="ＭＳ 明朝" panose="02020609040205080304" charset="-128"/>
                <a:sym typeface="+mn-ea"/>
              </a:rPr>
              <a:t>アプリケーションへの要求事項について解説する。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lang="ja-JP" altLang="en-US" dirty="0" smtClean="0">
                <a:latin typeface="ＭＳ 明朝" panose="02020609040205080304" charset="-128"/>
                <a:ea typeface="ＭＳ 明朝" panose="02020609040205080304" charset="-128"/>
                <a:sym typeface="+mn-ea"/>
              </a:rPr>
              <a:t>動力と力の制限について述べる。</a:t>
            </a:r>
          </a:p>
          <a:p>
            <a:r>
              <a:rPr lang="ja-JP" altLang="en-US">
                <a:sym typeface="+mn-ea"/>
              </a:rPr>
              <a:t>使用する協働ロボットについて、これまでの要求に加えて</a:t>
            </a:r>
            <a:r>
              <a:rPr lang="en-US" altLang="ja-JP">
                <a:sym typeface="+mn-ea"/>
              </a:rPr>
              <a:t>ISO/TS 15066</a:t>
            </a:r>
            <a:r>
              <a:rPr lang="ja-JP" altLang="en-US">
                <a:sym typeface="+mn-ea"/>
              </a:rPr>
              <a:t>付属書</a:t>
            </a:r>
            <a:r>
              <a:rPr lang="en-US" altLang="ja-JP">
                <a:sym typeface="+mn-ea"/>
              </a:rPr>
              <a:t>A</a:t>
            </a:r>
            <a:r>
              <a:rPr lang="ja-JP" altLang="en-US">
                <a:sym typeface="+mn-ea"/>
              </a:rPr>
              <a:t>の要求を解説する。</a:t>
            </a:r>
          </a:p>
          <a:p>
            <a:r>
              <a:rPr lang="ja-JP" altLang="en-US">
                <a:sym typeface="+mn-ea"/>
              </a:rPr>
              <a:t>必要な情報はロボットメーカから入手する。</a:t>
            </a:r>
          </a:p>
          <a:p>
            <a:endParaRPr kumimoji="1"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ISO/TS 15066, ISO 10218-1</a:t>
            </a:r>
          </a:p>
          <a:p>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138</a:t>
            </a:fld>
            <a:endParaRPr kumimoji="1" lang="ja-JP" altLang="en-US"/>
          </a:p>
        </p:txBody>
      </p:sp>
    </p:spTree>
    <p:extLst>
      <p:ext uri="{BB962C8B-B14F-4D97-AF65-F5344CB8AC3E}">
        <p14:creationId xmlns:p14="http://schemas.microsoft.com/office/powerpoint/2010/main" val="347762150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ISO/TS 15066</a:t>
            </a:r>
            <a:r>
              <a:rPr lang="ja-JP" altLang="en-US" dirty="0" smtClean="0">
                <a:latin typeface="ＭＳ 明朝" panose="02020609040205080304" charset="-128"/>
                <a:ea typeface="ＭＳ 明朝" panose="02020609040205080304" charset="-128"/>
                <a:sym typeface="+mn-ea"/>
              </a:rPr>
              <a:t>の要求事項、</a:t>
            </a:r>
            <a:r>
              <a:rPr lang="en-US" altLang="ja-JP" dirty="0" smtClean="0">
                <a:latin typeface="ＭＳ 明朝" panose="02020609040205080304" charset="-128"/>
                <a:ea typeface="ＭＳ 明朝" panose="02020609040205080304" charset="-128"/>
                <a:sym typeface="+mn-ea"/>
              </a:rPr>
              <a:t>(3)</a:t>
            </a:r>
            <a:r>
              <a:rPr lang="ja-JP" altLang="en-US" dirty="0" smtClean="0">
                <a:latin typeface="ＭＳ 明朝" panose="02020609040205080304" charset="-128"/>
                <a:ea typeface="ＭＳ 明朝" panose="02020609040205080304" charset="-128"/>
                <a:sym typeface="+mn-ea"/>
              </a:rPr>
              <a:t>アプリケーションへの要求事項について解説する。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lang="ja-JP" altLang="en-US" dirty="0" smtClean="0">
                <a:latin typeface="ＭＳ 明朝" panose="02020609040205080304" charset="-128"/>
                <a:ea typeface="ＭＳ 明朝" panose="02020609040205080304" charset="-128"/>
                <a:sym typeface="+mn-ea"/>
              </a:rPr>
              <a:t>動力と力の制限について、付属書</a:t>
            </a:r>
            <a:r>
              <a:rPr lang="en-US" altLang="ja-JP" dirty="0" smtClean="0">
                <a:latin typeface="ＭＳ 明朝" panose="02020609040205080304" charset="-128"/>
                <a:ea typeface="ＭＳ 明朝" panose="02020609040205080304" charset="-128"/>
                <a:sym typeface="+mn-ea"/>
              </a:rPr>
              <a:t>A</a:t>
            </a:r>
            <a:r>
              <a:rPr lang="ja-JP" altLang="en-US" dirty="0" smtClean="0">
                <a:latin typeface="ＭＳ 明朝" panose="02020609040205080304" charset="-128"/>
                <a:ea typeface="ＭＳ 明朝" panose="02020609040205080304" charset="-128"/>
                <a:sym typeface="+mn-ea"/>
              </a:rPr>
              <a:t>の内容を述べる。</a:t>
            </a:r>
          </a:p>
          <a:p>
            <a:r>
              <a:rPr lang="ja-JP" altLang="en-US">
                <a:sym typeface="+mn-ea"/>
              </a:rPr>
              <a:t>付属書</a:t>
            </a:r>
            <a:r>
              <a:rPr lang="en-US" altLang="ja-JP">
                <a:sym typeface="+mn-ea"/>
              </a:rPr>
              <a:t>A</a:t>
            </a:r>
            <a:r>
              <a:rPr lang="ja-JP" altLang="en-US">
                <a:sym typeface="+mn-ea"/>
              </a:rPr>
              <a:t>には、身体部位ごとの生物力学的限界とが示されており、ロボットとの接触はその値以下になることを求めている。</a:t>
            </a:r>
          </a:p>
          <a:p>
            <a:endParaRPr kumimoji="1"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ISO/TS 15066</a:t>
            </a:r>
          </a:p>
          <a:p>
            <a:r>
              <a:rPr lang="ja-JP" altLang="en-US"/>
              <a:t>図はマニュアルと同じ</a:t>
            </a:r>
            <a:r>
              <a:rPr lang="en-US" altLang="ja-JP"/>
              <a:t>(ISO/TS 15066</a:t>
            </a:r>
            <a:r>
              <a:rPr lang="ja-JP" altLang="en-US"/>
              <a:t>より</a:t>
            </a:r>
            <a:r>
              <a:rPr lang="en-US" altLang="ja-JP"/>
              <a:t>)</a:t>
            </a:r>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139</a:t>
            </a:fld>
            <a:endParaRPr kumimoji="1" lang="ja-JP" altLang="en-US"/>
          </a:p>
        </p:txBody>
      </p:sp>
    </p:spTree>
    <p:extLst>
      <p:ext uri="{BB962C8B-B14F-4D97-AF65-F5344CB8AC3E}">
        <p14:creationId xmlns:p14="http://schemas.microsoft.com/office/powerpoint/2010/main" val="293563935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ISO/TS 15066</a:t>
            </a:r>
            <a:r>
              <a:rPr lang="ja-JP" altLang="en-US" dirty="0" smtClean="0">
                <a:latin typeface="ＭＳ 明朝" panose="02020609040205080304" charset="-128"/>
                <a:ea typeface="ＭＳ 明朝" panose="02020609040205080304" charset="-128"/>
                <a:sym typeface="+mn-ea"/>
              </a:rPr>
              <a:t>の要求事項、</a:t>
            </a:r>
            <a:r>
              <a:rPr lang="en-US" altLang="ja-JP" dirty="0" smtClean="0">
                <a:latin typeface="ＭＳ 明朝" panose="02020609040205080304" charset="-128"/>
                <a:ea typeface="ＭＳ 明朝" panose="02020609040205080304" charset="-128"/>
                <a:sym typeface="+mn-ea"/>
              </a:rPr>
              <a:t>(3)</a:t>
            </a:r>
            <a:r>
              <a:rPr lang="ja-JP" altLang="en-US" dirty="0" smtClean="0">
                <a:latin typeface="ＭＳ 明朝" panose="02020609040205080304" charset="-128"/>
                <a:ea typeface="ＭＳ 明朝" panose="02020609040205080304" charset="-128"/>
                <a:sym typeface="+mn-ea"/>
              </a:rPr>
              <a:t>アプリケーションへの要求事項について解説する。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lang="ja-JP" altLang="en-US" dirty="0" smtClean="0">
                <a:latin typeface="ＭＳ 明朝" panose="02020609040205080304" charset="-128"/>
                <a:ea typeface="ＭＳ 明朝" panose="02020609040205080304" charset="-128"/>
                <a:sym typeface="+mn-ea"/>
              </a:rPr>
              <a:t>動力と力の制限について、付属書</a:t>
            </a:r>
            <a:r>
              <a:rPr lang="en-US" altLang="ja-JP" dirty="0" smtClean="0">
                <a:latin typeface="ＭＳ 明朝" panose="02020609040205080304" charset="-128"/>
                <a:ea typeface="ＭＳ 明朝" panose="02020609040205080304" charset="-128"/>
                <a:sym typeface="+mn-ea"/>
              </a:rPr>
              <a:t>A</a:t>
            </a:r>
            <a:r>
              <a:rPr lang="ja-JP" altLang="en-US" dirty="0" smtClean="0">
                <a:latin typeface="ＭＳ 明朝" panose="02020609040205080304" charset="-128"/>
                <a:ea typeface="ＭＳ 明朝" panose="02020609040205080304" charset="-128"/>
                <a:sym typeface="+mn-ea"/>
              </a:rPr>
              <a:t>の内容を述べる。</a:t>
            </a:r>
          </a:p>
          <a:p>
            <a:r>
              <a:rPr lang="ja-JP" altLang="en-US">
                <a:sym typeface="+mn-ea"/>
              </a:rPr>
              <a:t>表</a:t>
            </a:r>
            <a:r>
              <a:rPr lang="en-US" altLang="ja-JP">
                <a:sym typeface="+mn-ea"/>
              </a:rPr>
              <a:t>5-4</a:t>
            </a:r>
            <a:r>
              <a:rPr lang="ja-JP" altLang="en-US">
                <a:sym typeface="+mn-ea"/>
              </a:rPr>
              <a:t>は大きいので、先頭のみ掲載する。頭部、頭、顔への接触は許されない。</a:t>
            </a:r>
          </a:p>
          <a:p>
            <a:r>
              <a:rPr lang="ja-JP" altLang="en-US">
                <a:sym typeface="+mn-ea"/>
              </a:rPr>
              <a:t>ILAC(International Laboratory Accreditation Cooperation 国際試験所認定協力機構)</a:t>
            </a:r>
          </a:p>
          <a:p>
            <a:endParaRPr kumimoji="1"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ISO/TS 15066</a:t>
            </a:r>
          </a:p>
          <a:p>
            <a:r>
              <a:rPr lang="ja-JP" altLang="en-US">
                <a:sym typeface="+mn-ea"/>
              </a:rPr>
              <a:t>表はマニュアルと同じものから部分抜粋</a:t>
            </a:r>
            <a:r>
              <a:rPr lang="en-US" altLang="ja-JP">
                <a:sym typeface="+mn-ea"/>
              </a:rPr>
              <a:t>(ISO/TS 15066</a:t>
            </a:r>
            <a:r>
              <a:rPr lang="ja-JP" altLang="en-US">
                <a:sym typeface="+mn-ea"/>
              </a:rPr>
              <a:t>より</a:t>
            </a:r>
            <a:r>
              <a:rPr lang="en-US" altLang="ja-JP">
                <a:sym typeface="+mn-ea"/>
              </a:rPr>
              <a:t>)</a:t>
            </a:r>
            <a:endParaRPr lang="en-US" altLang="ja-JP"/>
          </a:p>
          <a:p>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140</a:t>
            </a:fld>
            <a:endParaRPr kumimoji="1" lang="ja-JP" altLang="en-US"/>
          </a:p>
        </p:txBody>
      </p:sp>
    </p:spTree>
    <p:extLst>
      <p:ext uri="{BB962C8B-B14F-4D97-AF65-F5344CB8AC3E}">
        <p14:creationId xmlns:p14="http://schemas.microsoft.com/office/powerpoint/2010/main" val="70345824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ISO/TS 15066</a:t>
            </a:r>
            <a:r>
              <a:rPr lang="ja-JP" altLang="en-US" dirty="0" smtClean="0">
                <a:latin typeface="ＭＳ 明朝" panose="02020609040205080304" charset="-128"/>
                <a:ea typeface="ＭＳ 明朝" panose="02020609040205080304" charset="-128"/>
                <a:sym typeface="+mn-ea"/>
              </a:rPr>
              <a:t>の要求事項、</a:t>
            </a:r>
            <a:r>
              <a:rPr lang="en-US" altLang="ja-JP" dirty="0" smtClean="0">
                <a:latin typeface="ＭＳ 明朝" panose="02020609040205080304" charset="-128"/>
                <a:ea typeface="ＭＳ 明朝" panose="02020609040205080304" charset="-128"/>
                <a:sym typeface="+mn-ea"/>
              </a:rPr>
              <a:t>(3)</a:t>
            </a:r>
            <a:r>
              <a:rPr lang="ja-JP" altLang="en-US" dirty="0" smtClean="0">
                <a:latin typeface="ＭＳ 明朝" panose="02020609040205080304" charset="-128"/>
                <a:ea typeface="ＭＳ 明朝" panose="02020609040205080304" charset="-128"/>
                <a:sym typeface="+mn-ea"/>
              </a:rPr>
              <a:t>アプリケーションへの要求事項について解説する。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lang="ja-JP" altLang="en-US" dirty="0" smtClean="0">
                <a:latin typeface="ＭＳ 明朝" panose="02020609040205080304" charset="-128"/>
                <a:ea typeface="ＭＳ 明朝" panose="02020609040205080304" charset="-128"/>
                <a:sym typeface="+mn-ea"/>
              </a:rPr>
              <a:t>動力と力の制限について、付属書</a:t>
            </a:r>
            <a:r>
              <a:rPr lang="en-US" altLang="ja-JP" dirty="0" smtClean="0">
                <a:latin typeface="ＭＳ 明朝" panose="02020609040205080304" charset="-128"/>
                <a:ea typeface="ＭＳ 明朝" panose="02020609040205080304" charset="-128"/>
                <a:sym typeface="+mn-ea"/>
              </a:rPr>
              <a:t>A</a:t>
            </a:r>
            <a:r>
              <a:rPr lang="ja-JP" altLang="en-US" dirty="0" smtClean="0">
                <a:latin typeface="ＭＳ 明朝" panose="02020609040205080304" charset="-128"/>
                <a:ea typeface="ＭＳ 明朝" panose="02020609040205080304" charset="-128"/>
                <a:sym typeface="+mn-ea"/>
              </a:rPr>
              <a:t>の内容を述べる。</a:t>
            </a:r>
          </a:p>
          <a:p>
            <a:r>
              <a:rPr lang="ja-JP" altLang="en-US">
                <a:sym typeface="+mn-ea"/>
              </a:rPr>
              <a:t>図</a:t>
            </a:r>
            <a:r>
              <a:rPr lang="en-US" altLang="ja-JP">
                <a:sym typeface="+mn-ea"/>
              </a:rPr>
              <a:t>5-12</a:t>
            </a:r>
            <a:r>
              <a:rPr lang="ja-JP" altLang="en-US">
                <a:sym typeface="+mn-ea"/>
              </a:rPr>
              <a:t>はロボットと人体が接触したときの圧力の時間経過を示している。</a:t>
            </a:r>
          </a:p>
          <a:p>
            <a:r>
              <a:rPr lang="ja-JP" altLang="en-US">
                <a:sym typeface="+mn-ea"/>
              </a:rPr>
              <a:t>オレンジの個所に入ってはならない。</a:t>
            </a:r>
          </a:p>
          <a:p>
            <a:endParaRPr kumimoji="1"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ISO/TS 15066</a:t>
            </a:r>
          </a:p>
          <a:p>
            <a:r>
              <a:rPr lang="ja-JP" altLang="en-US">
                <a:sym typeface="+mn-ea"/>
              </a:rPr>
              <a:t>図はマニュアルと同じ</a:t>
            </a:r>
            <a:r>
              <a:rPr lang="en-US" altLang="ja-JP">
                <a:sym typeface="+mn-ea"/>
              </a:rPr>
              <a:t>(ISO/TS 15066</a:t>
            </a:r>
            <a:r>
              <a:rPr lang="ja-JP" altLang="en-US">
                <a:sym typeface="+mn-ea"/>
              </a:rPr>
              <a:t>より</a:t>
            </a:r>
            <a:r>
              <a:rPr lang="en-US" altLang="ja-JP">
                <a:sym typeface="+mn-ea"/>
              </a:rPr>
              <a:t>)</a:t>
            </a:r>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141</a:t>
            </a:fld>
            <a:endParaRPr kumimoji="1" lang="ja-JP" altLang="en-US"/>
          </a:p>
        </p:txBody>
      </p:sp>
    </p:spTree>
    <p:extLst>
      <p:ext uri="{BB962C8B-B14F-4D97-AF65-F5344CB8AC3E}">
        <p14:creationId xmlns:p14="http://schemas.microsoft.com/office/powerpoint/2010/main" val="1077313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ー 4"/>
          <p:cNvSpPr>
            <a:spLocks noGrp="1"/>
          </p:cNvSpPr>
          <p:nvPr>
            <p:ph type="sldNum" sz="quarter" idx="11"/>
          </p:nvPr>
        </p:nvSpPr>
        <p:spPr/>
        <p:txBody>
          <a:bodyPr/>
          <a:lstStyle/>
          <a:p>
            <a:fld id="{A43A458F-4FD9-4DC8-A747-BD3624061404}" type="slidenum">
              <a:rPr kumimoji="1" lang="ja-JP" altLang="en-US" smtClean="0"/>
              <a:t>15</a:t>
            </a:fld>
            <a:endParaRPr kumimoji="1" lang="ja-JP" altLang="en-US"/>
          </a:p>
        </p:txBody>
      </p:sp>
    </p:spTree>
    <p:extLst>
      <p:ext uri="{BB962C8B-B14F-4D97-AF65-F5344CB8AC3E}">
        <p14:creationId xmlns:p14="http://schemas.microsoft.com/office/powerpoint/2010/main" val="362160762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ISO/TS 15066</a:t>
            </a:r>
            <a:r>
              <a:rPr lang="ja-JP" altLang="en-US" dirty="0" smtClean="0">
                <a:latin typeface="ＭＳ 明朝" panose="02020609040205080304" charset="-128"/>
                <a:ea typeface="ＭＳ 明朝" panose="02020609040205080304" charset="-128"/>
                <a:sym typeface="+mn-ea"/>
              </a:rPr>
              <a:t>の要求事項、</a:t>
            </a:r>
            <a:r>
              <a:rPr lang="en-US" altLang="ja-JP" dirty="0" smtClean="0">
                <a:latin typeface="ＭＳ 明朝" panose="02020609040205080304" charset="-128"/>
                <a:ea typeface="ＭＳ 明朝" panose="02020609040205080304" charset="-128"/>
                <a:sym typeface="+mn-ea"/>
              </a:rPr>
              <a:t>(3)</a:t>
            </a:r>
            <a:r>
              <a:rPr lang="ja-JP" altLang="en-US" dirty="0" smtClean="0">
                <a:latin typeface="ＭＳ 明朝" panose="02020609040205080304" charset="-128"/>
                <a:ea typeface="ＭＳ 明朝" panose="02020609040205080304" charset="-128"/>
                <a:sym typeface="+mn-ea"/>
              </a:rPr>
              <a:t>アプリケーションへの要求事項について解説する。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lang="ja-JP" altLang="en-US" dirty="0" smtClean="0">
                <a:latin typeface="ＭＳ 明朝" panose="02020609040205080304" charset="-128"/>
                <a:ea typeface="ＭＳ 明朝" panose="02020609040205080304" charset="-128"/>
                <a:sym typeface="+mn-ea"/>
              </a:rPr>
              <a:t>動力と力の制限について、付属書</a:t>
            </a:r>
            <a:r>
              <a:rPr lang="en-US" altLang="ja-JP" dirty="0" smtClean="0">
                <a:latin typeface="ＭＳ 明朝" panose="02020609040205080304" charset="-128"/>
                <a:ea typeface="ＭＳ 明朝" panose="02020609040205080304" charset="-128"/>
                <a:sym typeface="+mn-ea"/>
              </a:rPr>
              <a:t>A</a:t>
            </a:r>
            <a:r>
              <a:rPr lang="ja-JP" altLang="en-US" dirty="0" smtClean="0">
                <a:latin typeface="ＭＳ 明朝" panose="02020609040205080304" charset="-128"/>
                <a:ea typeface="ＭＳ 明朝" panose="02020609040205080304" charset="-128"/>
                <a:sym typeface="+mn-ea"/>
              </a:rPr>
              <a:t>の内容を述べる。</a:t>
            </a:r>
          </a:p>
          <a:p>
            <a:r>
              <a:rPr lang="ja-JP" altLang="en-US">
                <a:sym typeface="+mn-ea"/>
              </a:rPr>
              <a:t>表</a:t>
            </a:r>
            <a:r>
              <a:rPr lang="en-US" altLang="ja-JP">
                <a:sym typeface="+mn-ea"/>
              </a:rPr>
              <a:t>5-5</a:t>
            </a:r>
            <a:r>
              <a:rPr lang="ja-JP" altLang="en-US">
                <a:sym typeface="+mn-ea"/>
              </a:rPr>
              <a:t>は、ロボットと人が接触したときの、身体部位ごとの伝達エネルギーである。部位が柔らかい個所ほど小さくなる。</a:t>
            </a:r>
          </a:p>
          <a:p>
            <a:endParaRPr kumimoji="1"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ISO/TS 15066</a:t>
            </a:r>
          </a:p>
          <a:p>
            <a:r>
              <a:rPr lang="ja-JP" altLang="en-US">
                <a:sym typeface="+mn-ea"/>
              </a:rPr>
              <a:t>表はマニュアルと同じ</a:t>
            </a:r>
            <a:r>
              <a:rPr lang="en-US" altLang="ja-JP">
                <a:sym typeface="+mn-ea"/>
              </a:rPr>
              <a:t>(ISO/TS 15066</a:t>
            </a:r>
            <a:r>
              <a:rPr lang="ja-JP" altLang="en-US">
                <a:sym typeface="+mn-ea"/>
              </a:rPr>
              <a:t>より</a:t>
            </a:r>
            <a:r>
              <a:rPr lang="en-US" altLang="ja-JP">
                <a:sym typeface="+mn-ea"/>
              </a:rPr>
              <a:t>)</a:t>
            </a:r>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142</a:t>
            </a:fld>
            <a:endParaRPr kumimoji="1" lang="ja-JP" altLang="en-US"/>
          </a:p>
        </p:txBody>
      </p:sp>
    </p:spTree>
    <p:extLst>
      <p:ext uri="{BB962C8B-B14F-4D97-AF65-F5344CB8AC3E}">
        <p14:creationId xmlns:p14="http://schemas.microsoft.com/office/powerpoint/2010/main" val="65762079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ISO/TS 15066</a:t>
            </a:r>
            <a:r>
              <a:rPr lang="ja-JP" altLang="en-US" dirty="0" smtClean="0">
                <a:latin typeface="ＭＳ 明朝" panose="02020609040205080304" charset="-128"/>
                <a:ea typeface="ＭＳ 明朝" panose="02020609040205080304" charset="-128"/>
                <a:sym typeface="+mn-ea"/>
              </a:rPr>
              <a:t>の要求事項、</a:t>
            </a:r>
            <a:r>
              <a:rPr lang="en-US" altLang="ja-JP" dirty="0" smtClean="0">
                <a:latin typeface="ＭＳ 明朝" panose="02020609040205080304" charset="-128"/>
                <a:ea typeface="ＭＳ 明朝" panose="02020609040205080304" charset="-128"/>
                <a:sym typeface="+mn-ea"/>
              </a:rPr>
              <a:t>(3)</a:t>
            </a:r>
            <a:r>
              <a:rPr lang="ja-JP" altLang="en-US" dirty="0" smtClean="0">
                <a:latin typeface="ＭＳ 明朝" panose="02020609040205080304" charset="-128"/>
                <a:ea typeface="ＭＳ 明朝" panose="02020609040205080304" charset="-128"/>
                <a:sym typeface="+mn-ea"/>
              </a:rPr>
              <a:t>アプリケーションへの要求事項について解説する。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lang="ja-JP" altLang="en-US" dirty="0" smtClean="0">
                <a:latin typeface="ＭＳ 明朝" panose="02020609040205080304" charset="-128"/>
                <a:ea typeface="ＭＳ 明朝" panose="02020609040205080304" charset="-128"/>
                <a:sym typeface="+mn-ea"/>
              </a:rPr>
              <a:t>動力と力の制限について、付属書</a:t>
            </a:r>
            <a:r>
              <a:rPr lang="en-US" altLang="ja-JP" dirty="0" smtClean="0">
                <a:latin typeface="ＭＳ 明朝" panose="02020609040205080304" charset="-128"/>
                <a:ea typeface="ＭＳ 明朝" panose="02020609040205080304" charset="-128"/>
                <a:sym typeface="+mn-ea"/>
              </a:rPr>
              <a:t>A</a:t>
            </a:r>
            <a:r>
              <a:rPr lang="ja-JP" altLang="en-US" dirty="0" smtClean="0">
                <a:latin typeface="ＭＳ 明朝" panose="02020609040205080304" charset="-128"/>
                <a:ea typeface="ＭＳ 明朝" panose="02020609040205080304" charset="-128"/>
                <a:sym typeface="+mn-ea"/>
              </a:rPr>
              <a:t>の内容を述べる。</a:t>
            </a:r>
          </a:p>
          <a:p>
            <a:r>
              <a:rPr lang="ja-JP" altLang="en-US">
                <a:sym typeface="+mn-ea"/>
              </a:rPr>
              <a:t>表</a:t>
            </a:r>
            <a:r>
              <a:rPr lang="en-US" altLang="ja-JP">
                <a:sym typeface="+mn-ea"/>
              </a:rPr>
              <a:t>5-6</a:t>
            </a:r>
            <a:r>
              <a:rPr lang="ja-JP" altLang="en-US">
                <a:sym typeface="+mn-ea"/>
              </a:rPr>
              <a:t>は、過渡的なロボットと人の接触速度の制限値である。重いものが速くぶつかってはならない。</a:t>
            </a:r>
          </a:p>
          <a:p>
            <a:endParaRPr lang="ja-JP" altLang="en-US">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ISO/TS 15066</a:t>
            </a:r>
          </a:p>
          <a:p>
            <a:r>
              <a:rPr lang="ja-JP" altLang="en-US">
                <a:sym typeface="+mn-ea"/>
              </a:rPr>
              <a:t>表はマニュアルと同じ</a:t>
            </a:r>
            <a:r>
              <a:rPr lang="en-US" altLang="ja-JP">
                <a:sym typeface="+mn-ea"/>
              </a:rPr>
              <a:t>(ISO/TS 15066</a:t>
            </a:r>
            <a:r>
              <a:rPr lang="ja-JP" altLang="en-US">
                <a:sym typeface="+mn-ea"/>
              </a:rPr>
              <a:t>より</a:t>
            </a:r>
            <a:r>
              <a:rPr lang="en-US" altLang="ja-JP">
                <a:sym typeface="+mn-ea"/>
              </a:rPr>
              <a:t>)</a:t>
            </a:r>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143</a:t>
            </a:fld>
            <a:endParaRPr kumimoji="1" lang="ja-JP" altLang="en-US"/>
          </a:p>
        </p:txBody>
      </p:sp>
    </p:spTree>
    <p:extLst>
      <p:ext uri="{BB962C8B-B14F-4D97-AF65-F5344CB8AC3E}">
        <p14:creationId xmlns:p14="http://schemas.microsoft.com/office/powerpoint/2010/main" val="380935844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sym typeface="+mn-ea"/>
              </a:rPr>
              <a:t>＜意図・ポイント＞</a:t>
            </a:r>
            <a:endParaRPr kumimoji="1" lang="en-US" altLang="ja-JP" dirty="0" smtClean="0"/>
          </a:p>
          <a:p>
            <a:r>
              <a:rPr lang="en-US" dirty="0" smtClean="0">
                <a:sym typeface="+mn-ea"/>
              </a:rPr>
              <a:t>5</a:t>
            </a:r>
            <a:r>
              <a:rPr lang="ja-JP" altLang="en-US" dirty="0" smtClean="0">
                <a:sym typeface="+mn-ea"/>
              </a:rPr>
              <a:t>節、</a:t>
            </a:r>
            <a:r>
              <a:rPr lang="en-US" altLang="ja-JP" dirty="0" smtClean="0">
                <a:sym typeface="+mn-ea"/>
              </a:rPr>
              <a:t>ISO 13849-1</a:t>
            </a:r>
            <a:r>
              <a:rPr lang="ja-JP" altLang="en-US" dirty="0" smtClean="0">
                <a:sym typeface="+mn-ea"/>
              </a:rPr>
              <a:t>の要求事項、</a:t>
            </a:r>
            <a:r>
              <a:rPr lang="en-US" altLang="ja-JP" dirty="0" smtClean="0">
                <a:sym typeface="+mn-ea"/>
              </a:rPr>
              <a:t>(1)</a:t>
            </a:r>
            <a:r>
              <a:rPr lang="ja-JP" altLang="en-US" dirty="0" smtClean="0">
                <a:sym typeface="+mn-ea"/>
              </a:rPr>
              <a:t>概要について解説する。</a:t>
            </a:r>
          </a:p>
          <a:p>
            <a:endParaRPr kumimoji="1" lang="en-US" altLang="ja-JP" dirty="0" smtClean="0"/>
          </a:p>
          <a:p>
            <a:r>
              <a:rPr lang="ja-JP" altLang="en-US" dirty="0" smtClean="0">
                <a:sym typeface="+mn-ea"/>
              </a:rPr>
              <a:t>＜補足事項・背景＞</a:t>
            </a:r>
            <a:endParaRPr kumimoji="1" lang="en-US" altLang="ja-JP" dirty="0" smtClean="0"/>
          </a:p>
          <a:p>
            <a:r>
              <a:rPr kumimoji="1" lang="en-US" altLang="ja-JP" dirty="0" smtClean="0"/>
              <a:t>ISO 13849-1</a:t>
            </a:r>
            <a:r>
              <a:rPr kumimoji="1" lang="ja-JP" altLang="en-US" dirty="0" smtClean="0"/>
              <a:t>と</a:t>
            </a:r>
            <a:r>
              <a:rPr kumimoji="1" lang="en-US" altLang="ja-JP" dirty="0" smtClean="0"/>
              <a:t>ISO 10218-1/2</a:t>
            </a:r>
            <a:r>
              <a:rPr kumimoji="1" lang="ja-JP" altLang="en-US" dirty="0" smtClean="0"/>
              <a:t>の参照関係について説明している。</a:t>
            </a:r>
          </a:p>
          <a:p>
            <a:r>
              <a:rPr kumimoji="1" lang="ja-JP" altLang="en-US" dirty="0" smtClean="0"/>
              <a:t>いずれにせよ、最新の</a:t>
            </a:r>
            <a:r>
              <a:rPr kumimoji="1" lang="en-US" altLang="ja-JP" dirty="0" smtClean="0"/>
              <a:t>ISO 13849-1</a:t>
            </a:r>
            <a:r>
              <a:rPr kumimoji="1" lang="ja-JP" altLang="en-US" dirty="0" smtClean="0"/>
              <a:t>を参照すること。</a:t>
            </a:r>
          </a:p>
          <a:p>
            <a:endParaRPr kumimoji="1" lang="en-US" altLang="ja-JP" dirty="0" smtClean="0"/>
          </a:p>
          <a:p>
            <a:r>
              <a:rPr lang="ja-JP" altLang="en-US" dirty="0" smtClean="0">
                <a:sym typeface="+mn-ea"/>
              </a:rPr>
              <a:t>＜出典・参考文献等＞</a:t>
            </a:r>
          </a:p>
          <a:p>
            <a:r>
              <a:rPr lang="en-US" altLang="ja-JP"/>
              <a:t>ISO 13849-1</a:t>
            </a:r>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144</a:t>
            </a:fld>
            <a:endParaRPr kumimoji="1" lang="ja-JP" altLang="en-US"/>
          </a:p>
        </p:txBody>
      </p:sp>
    </p:spTree>
    <p:extLst>
      <p:ext uri="{BB962C8B-B14F-4D97-AF65-F5344CB8AC3E}">
        <p14:creationId xmlns:p14="http://schemas.microsoft.com/office/powerpoint/2010/main" val="351789296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sym typeface="+mn-ea"/>
              </a:rPr>
              <a:t>＜意図・ポイント＞</a:t>
            </a:r>
            <a:endParaRPr kumimoji="1" lang="en-US" altLang="ja-JP" dirty="0" smtClean="0"/>
          </a:p>
          <a:p>
            <a:r>
              <a:rPr lang="en-US" altLang="ja-JP" dirty="0" smtClean="0">
                <a:sym typeface="+mn-ea"/>
              </a:rPr>
              <a:t>ISO 13849-1</a:t>
            </a:r>
            <a:r>
              <a:rPr lang="ja-JP" altLang="en-US" dirty="0" smtClean="0">
                <a:sym typeface="+mn-ea"/>
              </a:rPr>
              <a:t>の要求事項、</a:t>
            </a:r>
            <a:r>
              <a:rPr lang="en-US" altLang="ja-JP" dirty="0" smtClean="0">
                <a:sym typeface="+mn-ea"/>
              </a:rPr>
              <a:t>(2)</a:t>
            </a:r>
            <a:r>
              <a:rPr lang="ja-JP" altLang="en-US" dirty="0" smtClean="0">
                <a:sym typeface="+mn-ea"/>
              </a:rPr>
              <a:t>適用範囲について解説する。</a:t>
            </a:r>
          </a:p>
          <a:p>
            <a:endParaRPr kumimoji="1" lang="en-US" altLang="ja-JP" dirty="0" smtClean="0"/>
          </a:p>
          <a:p>
            <a:r>
              <a:rPr lang="ja-JP" altLang="en-US" dirty="0" smtClean="0">
                <a:sym typeface="+mn-ea"/>
              </a:rPr>
              <a:t>＜補足事項・背景＞</a:t>
            </a:r>
            <a:endParaRPr kumimoji="1" lang="en-US" altLang="ja-JP" dirty="0" smtClean="0"/>
          </a:p>
          <a:p>
            <a:r>
              <a:rPr lang="en-US" altLang="ja-JP" dirty="0" smtClean="0">
                <a:sym typeface="+mn-ea"/>
              </a:rPr>
              <a:t>SRP/CS</a:t>
            </a:r>
            <a:r>
              <a:rPr lang="ja-JP" altLang="en-US" dirty="0" smtClean="0">
                <a:sym typeface="+mn-ea"/>
              </a:rPr>
              <a:t>は、安全関連制御システムのことである。本書では、特にパフォーマンスレベルについて解説する。</a:t>
            </a:r>
          </a:p>
          <a:p>
            <a:endParaRPr kumimoji="1" lang="en-US" altLang="ja-JP" dirty="0" smtClean="0"/>
          </a:p>
          <a:p>
            <a:r>
              <a:rPr lang="ja-JP" altLang="en-US" dirty="0" smtClean="0">
                <a:sym typeface="+mn-ea"/>
              </a:rPr>
              <a:t>＜出典・参考文献等＞</a:t>
            </a:r>
          </a:p>
          <a:p>
            <a:r>
              <a:rPr lang="en-US" altLang="ja-JP">
                <a:sym typeface="+mn-ea"/>
              </a:rPr>
              <a:t>ISO 13849-1</a:t>
            </a:r>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145</a:t>
            </a:fld>
            <a:endParaRPr kumimoji="1" lang="ja-JP" altLang="en-US"/>
          </a:p>
        </p:txBody>
      </p:sp>
    </p:spTree>
    <p:extLst>
      <p:ext uri="{BB962C8B-B14F-4D97-AF65-F5344CB8AC3E}">
        <p14:creationId xmlns:p14="http://schemas.microsoft.com/office/powerpoint/2010/main" val="342489439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sym typeface="+mn-ea"/>
              </a:rPr>
              <a:t>＜意図・ポイント＞</a:t>
            </a:r>
            <a:endParaRPr kumimoji="1" lang="en-US" altLang="ja-JP" dirty="0" smtClean="0"/>
          </a:p>
          <a:p>
            <a:r>
              <a:rPr lang="en-US" altLang="ja-JP" dirty="0" smtClean="0">
                <a:sym typeface="+mn-ea"/>
              </a:rPr>
              <a:t>ISO 13849-1</a:t>
            </a:r>
            <a:r>
              <a:rPr lang="ja-JP" altLang="en-US" dirty="0" smtClean="0">
                <a:sym typeface="+mn-ea"/>
              </a:rPr>
              <a:t>の要求事項、</a:t>
            </a:r>
            <a:r>
              <a:rPr lang="en-US" altLang="ja-JP" dirty="0" smtClean="0">
                <a:sym typeface="+mn-ea"/>
              </a:rPr>
              <a:t>(3)</a:t>
            </a:r>
            <a:r>
              <a:rPr lang="ja-JP" altLang="en-US" dirty="0" smtClean="0">
                <a:sym typeface="+mn-ea"/>
              </a:rPr>
              <a:t>パフォーマンスレベルについて解説する。</a:t>
            </a:r>
          </a:p>
          <a:p>
            <a:endParaRPr kumimoji="1" lang="en-US" altLang="ja-JP" dirty="0" smtClean="0"/>
          </a:p>
          <a:p>
            <a:r>
              <a:rPr lang="ja-JP" altLang="en-US" dirty="0" smtClean="0">
                <a:sym typeface="+mn-ea"/>
              </a:rPr>
              <a:t>＜補足事項・背景＞</a:t>
            </a:r>
            <a:endParaRPr kumimoji="1" lang="en-US" altLang="ja-JP" dirty="0" smtClean="0"/>
          </a:p>
          <a:p>
            <a:r>
              <a:rPr lang="en-US" altLang="ja-JP" dirty="0" smtClean="0">
                <a:sym typeface="+mn-ea"/>
              </a:rPr>
              <a:t>PL</a:t>
            </a:r>
            <a:r>
              <a:rPr lang="ja-JP" altLang="en-US" dirty="0" smtClean="0">
                <a:sym typeface="+mn-ea"/>
              </a:rPr>
              <a:t>は</a:t>
            </a:r>
            <a:r>
              <a:rPr lang="en-US" altLang="ja-JP" dirty="0" smtClean="0">
                <a:sym typeface="+mn-ea"/>
              </a:rPr>
              <a:t>a</a:t>
            </a:r>
            <a:r>
              <a:rPr lang="ja-JP" altLang="en-US" dirty="0" smtClean="0">
                <a:sym typeface="+mn-ea"/>
              </a:rPr>
              <a:t>から</a:t>
            </a:r>
            <a:r>
              <a:rPr lang="en-US" altLang="ja-JP" dirty="0" smtClean="0">
                <a:sym typeface="+mn-ea"/>
              </a:rPr>
              <a:t>e</a:t>
            </a:r>
            <a:r>
              <a:rPr lang="ja-JP" altLang="en-US" dirty="0" smtClean="0">
                <a:sym typeface="+mn-ea"/>
              </a:rPr>
              <a:t>までで、</a:t>
            </a:r>
            <a:r>
              <a:rPr lang="en-US" altLang="ja-JP" dirty="0" smtClean="0">
                <a:sym typeface="+mn-ea"/>
              </a:rPr>
              <a:t>e</a:t>
            </a:r>
            <a:r>
              <a:rPr lang="ja-JP" altLang="en-US" dirty="0" smtClean="0">
                <a:sym typeface="+mn-ea"/>
              </a:rPr>
              <a:t>が一番厳しい。</a:t>
            </a:r>
          </a:p>
          <a:p>
            <a:r>
              <a:rPr lang="en-US" altLang="ja-JP" dirty="0" smtClean="0">
                <a:sym typeface="+mn-ea"/>
              </a:rPr>
              <a:t>IEC62061 SIL</a:t>
            </a:r>
            <a:r>
              <a:rPr lang="ja-JP" altLang="en-US" dirty="0" smtClean="0">
                <a:sym typeface="+mn-ea"/>
              </a:rPr>
              <a:t>との対応、機械安全に</a:t>
            </a:r>
            <a:r>
              <a:rPr lang="en-US" altLang="ja-JP" dirty="0" smtClean="0">
                <a:sym typeface="+mn-ea"/>
              </a:rPr>
              <a:t>SIL4</a:t>
            </a:r>
            <a:r>
              <a:rPr lang="ja-JP" altLang="en-US" dirty="0" smtClean="0">
                <a:sym typeface="+mn-ea"/>
              </a:rPr>
              <a:t>はない。</a:t>
            </a:r>
          </a:p>
          <a:p>
            <a:endParaRPr kumimoji="1" lang="en-US" altLang="ja-JP" dirty="0" smtClean="0"/>
          </a:p>
          <a:p>
            <a:r>
              <a:rPr lang="ja-JP" altLang="en-US" dirty="0" smtClean="0">
                <a:sym typeface="+mn-ea"/>
              </a:rPr>
              <a:t>＜出典・参考文献等＞</a:t>
            </a:r>
          </a:p>
          <a:p>
            <a:r>
              <a:rPr lang="en-US" altLang="ja-JP">
                <a:sym typeface="+mn-ea"/>
              </a:rPr>
              <a:t>ISO 13849-1, IEC 62061</a:t>
            </a:r>
          </a:p>
          <a:p>
            <a:r>
              <a:rPr lang="ja-JP" altLang="en-US">
                <a:sym typeface="+mn-ea"/>
              </a:rPr>
              <a:t>表はマニュアルと同じ</a:t>
            </a:r>
            <a:r>
              <a:rPr lang="en-US" altLang="ja-JP">
                <a:sym typeface="+mn-ea"/>
              </a:rPr>
              <a:t>(ISO 13849-1</a:t>
            </a:r>
            <a:r>
              <a:rPr lang="ja-JP" altLang="en-US">
                <a:sym typeface="+mn-ea"/>
              </a:rPr>
              <a:t>より</a:t>
            </a:r>
            <a:r>
              <a:rPr lang="en-US" altLang="ja-JP">
                <a:sym typeface="+mn-ea"/>
              </a:rPr>
              <a:t>)</a:t>
            </a:r>
            <a:endParaRPr lang="en-US" altLang="ja-JP"/>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146</a:t>
            </a:fld>
            <a:endParaRPr kumimoji="1" lang="ja-JP" altLang="en-US"/>
          </a:p>
        </p:txBody>
      </p:sp>
    </p:spTree>
    <p:extLst>
      <p:ext uri="{BB962C8B-B14F-4D97-AF65-F5344CB8AC3E}">
        <p14:creationId xmlns:p14="http://schemas.microsoft.com/office/powerpoint/2010/main" val="367227798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sym typeface="+mn-ea"/>
              </a:rPr>
              <a:t>＜意図・ポイント＞</a:t>
            </a:r>
            <a:endParaRPr kumimoji="1" lang="en-US" altLang="ja-JP" dirty="0" smtClean="0"/>
          </a:p>
          <a:p>
            <a:r>
              <a:rPr lang="en-US" altLang="ja-JP" dirty="0" smtClean="0">
                <a:sym typeface="+mn-ea"/>
              </a:rPr>
              <a:t>ISO 13849-1</a:t>
            </a:r>
            <a:r>
              <a:rPr lang="ja-JP" altLang="en-US" dirty="0" smtClean="0">
                <a:sym typeface="+mn-ea"/>
              </a:rPr>
              <a:t>の要求事項、</a:t>
            </a:r>
            <a:r>
              <a:rPr lang="en-US" altLang="ja-JP" dirty="0" smtClean="0">
                <a:sym typeface="+mn-ea"/>
              </a:rPr>
              <a:t>(4)</a:t>
            </a:r>
            <a:r>
              <a:rPr lang="ja-JP" altLang="en-US" dirty="0" smtClean="0">
                <a:sym typeface="+mn-ea"/>
              </a:rPr>
              <a:t>カテゴリについて解説する。</a:t>
            </a:r>
          </a:p>
          <a:p>
            <a:endParaRPr kumimoji="1" lang="en-US" altLang="ja-JP" dirty="0" smtClean="0"/>
          </a:p>
          <a:p>
            <a:r>
              <a:rPr lang="ja-JP" altLang="en-US" dirty="0" smtClean="0">
                <a:sym typeface="+mn-ea"/>
              </a:rPr>
              <a:t>＜補足事項・背景＞</a:t>
            </a:r>
            <a:endParaRPr kumimoji="1" lang="en-US" altLang="ja-JP" dirty="0" smtClean="0"/>
          </a:p>
          <a:p>
            <a:r>
              <a:rPr lang="ja-JP" altLang="en-US" dirty="0" smtClean="0">
                <a:sym typeface="+mn-ea"/>
              </a:rPr>
              <a:t>カテゴリ</a:t>
            </a:r>
            <a:r>
              <a:rPr lang="en-US" altLang="ja-JP" dirty="0" smtClean="0">
                <a:sym typeface="+mn-ea"/>
              </a:rPr>
              <a:t>B</a:t>
            </a:r>
            <a:r>
              <a:rPr lang="ja-JP" altLang="en-US" dirty="0" smtClean="0">
                <a:sym typeface="+mn-ea"/>
              </a:rPr>
              <a:t>の達成方法について説明する。</a:t>
            </a:r>
          </a:p>
          <a:p>
            <a:r>
              <a:rPr lang="ja-JP" altLang="en-US" dirty="0" smtClean="0">
                <a:sym typeface="+mn-ea"/>
              </a:rPr>
              <a:t>基本安全原則を用いるくらいで、アーキテクチャ的に特記することはない。</a:t>
            </a:r>
          </a:p>
          <a:p>
            <a:endParaRPr kumimoji="1" lang="en-US" altLang="ja-JP" dirty="0" smtClean="0"/>
          </a:p>
          <a:p>
            <a:r>
              <a:rPr lang="ja-JP" altLang="en-US" dirty="0" smtClean="0">
                <a:sym typeface="+mn-ea"/>
              </a:rPr>
              <a:t>＜出典・参考文献等＞</a:t>
            </a:r>
          </a:p>
          <a:p>
            <a:r>
              <a:rPr lang="en-US" altLang="ja-JP">
                <a:sym typeface="+mn-ea"/>
              </a:rPr>
              <a:t>ISO 13849-1</a:t>
            </a:r>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147</a:t>
            </a:fld>
            <a:endParaRPr kumimoji="1" lang="ja-JP" altLang="en-US"/>
          </a:p>
        </p:txBody>
      </p:sp>
    </p:spTree>
    <p:extLst>
      <p:ext uri="{BB962C8B-B14F-4D97-AF65-F5344CB8AC3E}">
        <p14:creationId xmlns:p14="http://schemas.microsoft.com/office/powerpoint/2010/main" val="137821946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sym typeface="+mn-ea"/>
              </a:rPr>
              <a:t>＜意図・ポイント＞</a:t>
            </a:r>
            <a:endParaRPr kumimoji="1" lang="en-US" altLang="ja-JP" dirty="0" smtClean="0"/>
          </a:p>
          <a:p>
            <a:r>
              <a:rPr lang="en-US" altLang="ja-JP" dirty="0" smtClean="0">
                <a:sym typeface="+mn-ea"/>
              </a:rPr>
              <a:t>ISO 13849-1</a:t>
            </a:r>
            <a:r>
              <a:rPr lang="ja-JP" altLang="en-US" dirty="0" smtClean="0">
                <a:sym typeface="+mn-ea"/>
              </a:rPr>
              <a:t>の要求事項、</a:t>
            </a:r>
            <a:r>
              <a:rPr lang="en-US" altLang="ja-JP" dirty="0" smtClean="0">
                <a:sym typeface="+mn-ea"/>
              </a:rPr>
              <a:t>(4)</a:t>
            </a:r>
            <a:r>
              <a:rPr lang="ja-JP" altLang="en-US" dirty="0" smtClean="0">
                <a:sym typeface="+mn-ea"/>
              </a:rPr>
              <a:t>カテゴリについて解説する。</a:t>
            </a:r>
          </a:p>
          <a:p>
            <a:endParaRPr kumimoji="1" lang="en-US" altLang="ja-JP" dirty="0" smtClean="0"/>
          </a:p>
          <a:p>
            <a:r>
              <a:rPr lang="ja-JP" altLang="en-US" dirty="0" smtClean="0">
                <a:sym typeface="+mn-ea"/>
              </a:rPr>
              <a:t>＜補足事項・背景＞</a:t>
            </a:r>
            <a:endParaRPr kumimoji="1" lang="en-US" altLang="ja-JP" dirty="0" smtClean="0"/>
          </a:p>
          <a:p>
            <a:r>
              <a:rPr lang="ja-JP" altLang="en-US" dirty="0" smtClean="0">
                <a:sym typeface="+mn-ea"/>
              </a:rPr>
              <a:t>カテゴリ</a:t>
            </a:r>
            <a:r>
              <a:rPr lang="en-US" altLang="ja-JP" dirty="0" smtClean="0">
                <a:sym typeface="+mn-ea"/>
              </a:rPr>
              <a:t>B</a:t>
            </a:r>
            <a:r>
              <a:rPr lang="ja-JP" altLang="en-US" dirty="0" smtClean="0">
                <a:sym typeface="+mn-ea"/>
              </a:rPr>
              <a:t>の達成方法について説明する。</a:t>
            </a:r>
          </a:p>
          <a:p>
            <a:r>
              <a:rPr lang="ja-JP" altLang="en-US" dirty="0" smtClean="0">
                <a:sym typeface="+mn-ea"/>
              </a:rPr>
              <a:t>基本安全原則を用いるくらいで、アーキテクチャ的に特記することはない。</a:t>
            </a:r>
          </a:p>
          <a:p>
            <a:endParaRPr kumimoji="1" lang="en-US" altLang="ja-JP" dirty="0" smtClean="0"/>
          </a:p>
          <a:p>
            <a:r>
              <a:rPr lang="ja-JP" altLang="en-US" dirty="0" smtClean="0">
                <a:sym typeface="+mn-ea"/>
              </a:rPr>
              <a:t>＜出典・参考文献等＞</a:t>
            </a:r>
          </a:p>
          <a:p>
            <a:r>
              <a:rPr lang="en-US" altLang="ja-JP">
                <a:sym typeface="+mn-ea"/>
              </a:rPr>
              <a:t>ISO 13849-1</a:t>
            </a:r>
          </a:p>
          <a:p>
            <a:r>
              <a:rPr lang="ja-JP" altLang="en-US">
                <a:sym typeface="+mn-ea"/>
              </a:rPr>
              <a:t>図はマニュアルと同じ</a:t>
            </a:r>
            <a:r>
              <a:rPr lang="en-US" altLang="ja-JP">
                <a:sym typeface="+mn-ea"/>
              </a:rPr>
              <a:t>(ISO 13849-1</a:t>
            </a:r>
            <a:r>
              <a:rPr lang="ja-JP" altLang="en-US">
                <a:sym typeface="+mn-ea"/>
              </a:rPr>
              <a:t>より</a:t>
            </a:r>
            <a:r>
              <a:rPr lang="en-US" altLang="ja-JP">
                <a:sym typeface="+mn-ea"/>
              </a:rPr>
              <a:t>)</a:t>
            </a:r>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148</a:t>
            </a:fld>
            <a:endParaRPr kumimoji="1" lang="ja-JP" altLang="en-US"/>
          </a:p>
        </p:txBody>
      </p:sp>
    </p:spTree>
    <p:extLst>
      <p:ext uri="{BB962C8B-B14F-4D97-AF65-F5344CB8AC3E}">
        <p14:creationId xmlns:p14="http://schemas.microsoft.com/office/powerpoint/2010/main" val="417397728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sym typeface="+mn-ea"/>
              </a:rPr>
              <a:t>＜意図・ポイント＞</a:t>
            </a:r>
            <a:endParaRPr kumimoji="1" lang="en-US" altLang="ja-JP" dirty="0" smtClean="0"/>
          </a:p>
          <a:p>
            <a:r>
              <a:rPr lang="en-US" altLang="ja-JP" dirty="0" smtClean="0">
                <a:sym typeface="+mn-ea"/>
              </a:rPr>
              <a:t>ISO 13849-1</a:t>
            </a:r>
            <a:r>
              <a:rPr lang="ja-JP" altLang="en-US" dirty="0" smtClean="0">
                <a:sym typeface="+mn-ea"/>
              </a:rPr>
              <a:t>の要求事項、</a:t>
            </a:r>
            <a:r>
              <a:rPr lang="en-US" altLang="ja-JP" dirty="0" smtClean="0">
                <a:sym typeface="+mn-ea"/>
              </a:rPr>
              <a:t>(4)</a:t>
            </a:r>
            <a:r>
              <a:rPr lang="ja-JP" altLang="en-US" dirty="0" smtClean="0">
                <a:sym typeface="+mn-ea"/>
              </a:rPr>
              <a:t>カテゴリについて解説する。</a:t>
            </a:r>
          </a:p>
          <a:p>
            <a:endParaRPr kumimoji="1" lang="en-US" altLang="ja-JP" dirty="0" smtClean="0"/>
          </a:p>
          <a:p>
            <a:r>
              <a:rPr lang="ja-JP" altLang="en-US" dirty="0" smtClean="0">
                <a:sym typeface="+mn-ea"/>
              </a:rPr>
              <a:t>＜補足事項・背景＞</a:t>
            </a:r>
            <a:endParaRPr kumimoji="1" lang="en-US" altLang="ja-JP" dirty="0" smtClean="0"/>
          </a:p>
          <a:p>
            <a:r>
              <a:rPr lang="ja-JP" altLang="en-US" dirty="0" smtClean="0">
                <a:sym typeface="+mn-ea"/>
              </a:rPr>
              <a:t>カテゴリ</a:t>
            </a:r>
            <a:r>
              <a:rPr lang="en-US" altLang="ja-JP" dirty="0" smtClean="0">
                <a:sym typeface="+mn-ea"/>
              </a:rPr>
              <a:t>1</a:t>
            </a:r>
            <a:r>
              <a:rPr lang="ja-JP" altLang="en-US" dirty="0" smtClean="0">
                <a:sym typeface="+mn-ea"/>
              </a:rPr>
              <a:t>の達成方法について説明する。</a:t>
            </a:r>
          </a:p>
          <a:p>
            <a:r>
              <a:rPr lang="ja-JP" altLang="en-US">
                <a:sym typeface="+mn-ea"/>
              </a:rPr>
              <a:t>“十分吟味された”コンポーネント及び“十分吟味された”安全原則を用いて設計及び製作しなければならない</a:t>
            </a:r>
            <a:r>
              <a:rPr lang="ja-JP" altLang="en-US" dirty="0" smtClean="0">
                <a:sym typeface="+mn-ea"/>
              </a:rPr>
              <a:t>。</a:t>
            </a:r>
          </a:p>
          <a:p>
            <a:endParaRPr kumimoji="1" lang="en-US" altLang="ja-JP" dirty="0" smtClean="0"/>
          </a:p>
          <a:p>
            <a:r>
              <a:rPr lang="ja-JP" altLang="en-US" dirty="0" smtClean="0">
                <a:sym typeface="+mn-ea"/>
              </a:rPr>
              <a:t>＜出典・参考文献等＞</a:t>
            </a:r>
          </a:p>
          <a:p>
            <a:r>
              <a:rPr lang="en-US" altLang="ja-JP">
                <a:sym typeface="+mn-ea"/>
              </a:rPr>
              <a:t>ISO 13849-1, ISO 13849-2</a:t>
            </a:r>
          </a:p>
          <a:p>
            <a:r>
              <a:rPr lang="ja-JP" altLang="en-US">
                <a:sym typeface="+mn-ea"/>
              </a:rPr>
              <a:t>図はマニュアルと同じ</a:t>
            </a:r>
            <a:r>
              <a:rPr lang="en-US" altLang="ja-JP">
                <a:sym typeface="+mn-ea"/>
              </a:rPr>
              <a:t>(ISO 13849-1</a:t>
            </a:r>
            <a:r>
              <a:rPr lang="ja-JP" altLang="en-US">
                <a:sym typeface="+mn-ea"/>
              </a:rPr>
              <a:t>より</a:t>
            </a:r>
            <a:r>
              <a:rPr lang="en-US" altLang="ja-JP">
                <a:sym typeface="+mn-ea"/>
              </a:rPr>
              <a:t>) </a:t>
            </a:r>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149</a:t>
            </a:fld>
            <a:endParaRPr kumimoji="1" lang="ja-JP" altLang="en-US"/>
          </a:p>
        </p:txBody>
      </p:sp>
    </p:spTree>
    <p:extLst>
      <p:ext uri="{BB962C8B-B14F-4D97-AF65-F5344CB8AC3E}">
        <p14:creationId xmlns:p14="http://schemas.microsoft.com/office/powerpoint/2010/main" val="385395185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sym typeface="+mn-ea"/>
              </a:rPr>
              <a:t>＜意図・ポイント＞</a:t>
            </a:r>
            <a:endParaRPr kumimoji="1" lang="en-US" altLang="ja-JP" dirty="0" smtClean="0"/>
          </a:p>
          <a:p>
            <a:r>
              <a:rPr lang="en-US" altLang="ja-JP" dirty="0" smtClean="0">
                <a:sym typeface="+mn-ea"/>
              </a:rPr>
              <a:t>ISO 13849-1</a:t>
            </a:r>
            <a:r>
              <a:rPr lang="ja-JP" altLang="en-US" dirty="0" smtClean="0">
                <a:sym typeface="+mn-ea"/>
              </a:rPr>
              <a:t>の要求事項、</a:t>
            </a:r>
            <a:r>
              <a:rPr lang="en-US" altLang="ja-JP" dirty="0" smtClean="0">
                <a:sym typeface="+mn-ea"/>
              </a:rPr>
              <a:t>(4)</a:t>
            </a:r>
            <a:r>
              <a:rPr lang="ja-JP" altLang="en-US" dirty="0" smtClean="0">
                <a:sym typeface="+mn-ea"/>
              </a:rPr>
              <a:t>カテゴリについて解説する。</a:t>
            </a:r>
          </a:p>
          <a:p>
            <a:endParaRPr kumimoji="1" lang="en-US" altLang="ja-JP" dirty="0" smtClean="0"/>
          </a:p>
          <a:p>
            <a:r>
              <a:rPr lang="ja-JP" altLang="en-US" dirty="0" smtClean="0">
                <a:sym typeface="+mn-ea"/>
              </a:rPr>
              <a:t>＜補足事項・背景＞</a:t>
            </a:r>
            <a:endParaRPr kumimoji="1" lang="en-US" altLang="ja-JP" dirty="0" smtClean="0"/>
          </a:p>
          <a:p>
            <a:r>
              <a:rPr lang="ja-JP" altLang="en-US" dirty="0" smtClean="0">
                <a:sym typeface="+mn-ea"/>
              </a:rPr>
              <a:t>カテゴリ</a:t>
            </a:r>
            <a:r>
              <a:rPr lang="en-US" altLang="ja-JP" dirty="0" smtClean="0">
                <a:sym typeface="+mn-ea"/>
              </a:rPr>
              <a:t>2</a:t>
            </a:r>
            <a:r>
              <a:rPr lang="ja-JP" altLang="en-US" dirty="0" smtClean="0">
                <a:sym typeface="+mn-ea"/>
              </a:rPr>
              <a:t>の達成方法について説明する。</a:t>
            </a:r>
          </a:p>
          <a:p>
            <a:r>
              <a:rPr lang="ja-JP" altLang="en-US">
                <a:sym typeface="+mn-ea"/>
              </a:rPr>
              <a:t>カテゴリB及び十分吟味された安全原則に従うことに追加して、その機能を機械制御システムによって、適切な間隔でチェックするように設計する。</a:t>
            </a:r>
          </a:p>
          <a:p>
            <a:r>
              <a:rPr lang="ja-JP" altLang="en-US">
                <a:sym typeface="+mn-ea"/>
              </a:rPr>
              <a:t>安全機能のチェックは、機械の起動時、及び危険状態の始まる前に実施する。</a:t>
            </a:r>
          </a:p>
          <a:p>
            <a:pPr marL="151118" indent="16508"/>
            <a:endParaRPr kumimoji="1" lang="en-US" altLang="ja-JP" dirty="0" smtClean="0"/>
          </a:p>
          <a:p>
            <a:r>
              <a:rPr lang="ja-JP" altLang="en-US" dirty="0" smtClean="0">
                <a:sym typeface="+mn-ea"/>
              </a:rPr>
              <a:t>＜出典・参考文献等＞</a:t>
            </a:r>
          </a:p>
          <a:p>
            <a:r>
              <a:rPr lang="en-US" altLang="ja-JP">
                <a:sym typeface="+mn-ea"/>
              </a:rPr>
              <a:t>ISO 13849-1</a:t>
            </a:r>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150</a:t>
            </a:fld>
            <a:endParaRPr kumimoji="1" lang="ja-JP" altLang="en-US"/>
          </a:p>
        </p:txBody>
      </p:sp>
    </p:spTree>
    <p:extLst>
      <p:ext uri="{BB962C8B-B14F-4D97-AF65-F5344CB8AC3E}">
        <p14:creationId xmlns:p14="http://schemas.microsoft.com/office/powerpoint/2010/main" val="338400905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sym typeface="+mn-ea"/>
              </a:rPr>
              <a:t>＜意図・ポイント＞</a:t>
            </a:r>
            <a:endParaRPr kumimoji="1" lang="en-US" altLang="ja-JP" dirty="0" smtClean="0"/>
          </a:p>
          <a:p>
            <a:r>
              <a:rPr lang="en-US" altLang="ja-JP" dirty="0" smtClean="0">
                <a:sym typeface="+mn-ea"/>
              </a:rPr>
              <a:t>ISO 13849-1</a:t>
            </a:r>
            <a:r>
              <a:rPr lang="ja-JP" altLang="en-US" dirty="0" smtClean="0">
                <a:sym typeface="+mn-ea"/>
              </a:rPr>
              <a:t>の要求事項、</a:t>
            </a:r>
            <a:r>
              <a:rPr lang="en-US" altLang="ja-JP" dirty="0" smtClean="0">
                <a:sym typeface="+mn-ea"/>
              </a:rPr>
              <a:t>(4)</a:t>
            </a:r>
            <a:r>
              <a:rPr lang="ja-JP" altLang="en-US" dirty="0" smtClean="0">
                <a:sym typeface="+mn-ea"/>
              </a:rPr>
              <a:t>カテゴリについて解説する。</a:t>
            </a:r>
          </a:p>
          <a:p>
            <a:endParaRPr kumimoji="1" lang="en-US" altLang="ja-JP" dirty="0" smtClean="0"/>
          </a:p>
          <a:p>
            <a:r>
              <a:rPr lang="ja-JP" altLang="en-US" dirty="0" smtClean="0">
                <a:sym typeface="+mn-ea"/>
              </a:rPr>
              <a:t>＜補足事項・背景＞</a:t>
            </a:r>
            <a:endParaRPr kumimoji="1" lang="en-US" altLang="ja-JP" dirty="0" smtClean="0"/>
          </a:p>
          <a:p>
            <a:r>
              <a:rPr lang="ja-JP" altLang="en-US" dirty="0" smtClean="0">
                <a:sym typeface="+mn-ea"/>
              </a:rPr>
              <a:t>カテゴリ</a:t>
            </a:r>
            <a:r>
              <a:rPr lang="en-US" altLang="ja-JP" dirty="0" smtClean="0">
                <a:sym typeface="+mn-ea"/>
              </a:rPr>
              <a:t>2</a:t>
            </a:r>
            <a:r>
              <a:rPr lang="ja-JP" altLang="en-US" dirty="0" smtClean="0">
                <a:sym typeface="+mn-ea"/>
              </a:rPr>
              <a:t>の達成方法について説明する。</a:t>
            </a:r>
          </a:p>
          <a:p>
            <a:r>
              <a:rPr lang="ja-JP" altLang="en-US">
                <a:sym typeface="+mn-ea"/>
              </a:rPr>
              <a:t>カテゴリ</a:t>
            </a:r>
            <a:r>
              <a:rPr lang="en-US" altLang="ja-JP">
                <a:sym typeface="+mn-ea"/>
              </a:rPr>
              <a:t>1</a:t>
            </a:r>
            <a:r>
              <a:rPr lang="ja-JP" altLang="en-US">
                <a:sym typeface="+mn-ea"/>
              </a:rPr>
              <a:t>の</a:t>
            </a:r>
            <a:r>
              <a:rPr lang="en-US" altLang="ja-JP">
                <a:sym typeface="+mn-ea"/>
              </a:rPr>
              <a:t>ILO</a:t>
            </a:r>
            <a:r>
              <a:rPr lang="ja-JP" altLang="en-US">
                <a:sym typeface="+mn-ea"/>
              </a:rPr>
              <a:t>に加えて、試験装置</a:t>
            </a:r>
            <a:r>
              <a:rPr lang="en-US" altLang="ja-JP">
                <a:sym typeface="+mn-ea"/>
              </a:rPr>
              <a:t>TE/OTE</a:t>
            </a:r>
            <a:r>
              <a:rPr lang="ja-JP" altLang="en-US">
                <a:sym typeface="+mn-ea"/>
              </a:rPr>
              <a:t>をにより試験を行う。</a:t>
            </a:r>
          </a:p>
          <a:p>
            <a:pPr marL="151118" indent="16508"/>
            <a:endParaRPr kumimoji="1" lang="en-US" altLang="ja-JP" dirty="0" smtClean="0"/>
          </a:p>
          <a:p>
            <a:r>
              <a:rPr lang="ja-JP" altLang="en-US" dirty="0" smtClean="0">
                <a:sym typeface="+mn-ea"/>
              </a:rPr>
              <a:t>＜出典・参考文献等＞</a:t>
            </a:r>
          </a:p>
          <a:p>
            <a:r>
              <a:rPr lang="en-US" altLang="ja-JP">
                <a:sym typeface="+mn-ea"/>
              </a:rPr>
              <a:t>ISO 13849-1</a:t>
            </a:r>
          </a:p>
          <a:p>
            <a:r>
              <a:rPr lang="ja-JP" altLang="en-US">
                <a:sym typeface="+mn-ea"/>
              </a:rPr>
              <a:t>図はマニュアルと同じ</a:t>
            </a:r>
            <a:r>
              <a:rPr lang="en-US" altLang="ja-JP">
                <a:sym typeface="+mn-ea"/>
              </a:rPr>
              <a:t>(ISO 13849-1</a:t>
            </a:r>
            <a:r>
              <a:rPr lang="ja-JP" altLang="en-US">
                <a:sym typeface="+mn-ea"/>
              </a:rPr>
              <a:t>より</a:t>
            </a:r>
            <a:r>
              <a:rPr lang="en-US" altLang="ja-JP">
                <a:sym typeface="+mn-ea"/>
              </a:rPr>
              <a:t>)</a:t>
            </a:r>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151</a:t>
            </a:fld>
            <a:endParaRPr kumimoji="1" lang="ja-JP" altLang="en-US"/>
          </a:p>
        </p:txBody>
      </p:sp>
    </p:spTree>
    <p:extLst>
      <p:ext uri="{BB962C8B-B14F-4D97-AF65-F5344CB8AC3E}">
        <p14:creationId xmlns:p14="http://schemas.microsoft.com/office/powerpoint/2010/main" val="323083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a:xfrm>
            <a:off x="0" y="8941955"/>
            <a:ext cx="6126480" cy="498692"/>
          </a:xfrm>
        </p:spPr>
        <p:txBody>
          <a:bodyPr/>
          <a:lstStyle/>
          <a:p>
            <a:r>
              <a:rPr kumimoji="1" lang="ja-JP" altLang="en-US" dirty="0"/>
              <a:t>平成</a:t>
            </a:r>
            <a:r>
              <a:rPr kumimoji="1" lang="en-US" altLang="ja-JP" dirty="0"/>
              <a:t>29</a:t>
            </a:r>
            <a:r>
              <a:rPr kumimoji="1" lang="ja-JP" altLang="en-US" dirty="0"/>
              <a:t>年度厚生労働省委託　機能安全を活用した機械設備の安全対策の推進事業</a:t>
            </a:r>
          </a:p>
        </p:txBody>
      </p:sp>
      <p:sp>
        <p:nvSpPr>
          <p:cNvPr id="5" name="スライド番号プレースホルダー 4"/>
          <p:cNvSpPr>
            <a:spLocks noGrp="1"/>
          </p:cNvSpPr>
          <p:nvPr>
            <p:ph type="sldNum" sz="quarter" idx="11"/>
          </p:nvPr>
        </p:nvSpPr>
        <p:spPr/>
        <p:txBody>
          <a:bodyPr/>
          <a:lstStyle/>
          <a:p>
            <a:fld id="{A43A458F-4FD9-4DC8-A747-BD3624061404}" type="slidenum">
              <a:rPr kumimoji="1" lang="ja-JP" altLang="en-US" smtClean="0"/>
              <a:t>16</a:t>
            </a:fld>
            <a:endParaRPr kumimoji="1" lang="ja-JP" altLang="en-US"/>
          </a:p>
        </p:txBody>
      </p:sp>
    </p:spTree>
    <p:extLst>
      <p:ext uri="{BB962C8B-B14F-4D97-AF65-F5344CB8AC3E}">
        <p14:creationId xmlns:p14="http://schemas.microsoft.com/office/powerpoint/2010/main" val="294823858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sym typeface="+mn-ea"/>
              </a:rPr>
              <a:t>＜意図・ポイント＞</a:t>
            </a:r>
            <a:endParaRPr kumimoji="1" lang="en-US" altLang="ja-JP" dirty="0" smtClean="0"/>
          </a:p>
          <a:p>
            <a:r>
              <a:rPr lang="en-US" altLang="ja-JP" dirty="0" smtClean="0">
                <a:sym typeface="+mn-ea"/>
              </a:rPr>
              <a:t>ISO 13849-1</a:t>
            </a:r>
            <a:r>
              <a:rPr lang="ja-JP" altLang="en-US" dirty="0" smtClean="0">
                <a:sym typeface="+mn-ea"/>
              </a:rPr>
              <a:t>の要求事項、</a:t>
            </a:r>
            <a:r>
              <a:rPr lang="en-US" altLang="ja-JP" dirty="0" smtClean="0">
                <a:sym typeface="+mn-ea"/>
              </a:rPr>
              <a:t>(4)</a:t>
            </a:r>
            <a:r>
              <a:rPr lang="ja-JP" altLang="en-US" dirty="0" smtClean="0">
                <a:sym typeface="+mn-ea"/>
              </a:rPr>
              <a:t>カテゴリについて解説する。</a:t>
            </a:r>
          </a:p>
          <a:p>
            <a:endParaRPr kumimoji="1" lang="en-US" altLang="ja-JP" dirty="0" smtClean="0"/>
          </a:p>
          <a:p>
            <a:r>
              <a:rPr lang="ja-JP" altLang="en-US" dirty="0" smtClean="0">
                <a:sym typeface="+mn-ea"/>
              </a:rPr>
              <a:t>＜補足事項・背景＞</a:t>
            </a:r>
            <a:endParaRPr kumimoji="1" lang="en-US" altLang="ja-JP" dirty="0" smtClean="0"/>
          </a:p>
          <a:p>
            <a:r>
              <a:rPr lang="ja-JP" altLang="en-US" dirty="0" smtClean="0">
                <a:sym typeface="+mn-ea"/>
              </a:rPr>
              <a:t>カテゴリ</a:t>
            </a:r>
            <a:r>
              <a:rPr lang="en-US" altLang="ja-JP" dirty="0" smtClean="0">
                <a:sym typeface="+mn-ea"/>
              </a:rPr>
              <a:t>3</a:t>
            </a:r>
            <a:r>
              <a:rPr lang="ja-JP" altLang="en-US" dirty="0" smtClean="0">
                <a:sym typeface="+mn-ea"/>
              </a:rPr>
              <a:t>の達成方法について説明する。</a:t>
            </a:r>
          </a:p>
          <a:p>
            <a:r>
              <a:rPr lang="ja-JP" altLang="en-US">
                <a:sym typeface="+mn-ea"/>
              </a:rPr>
              <a:t>カテゴリ3のSRP/CSは、そのいずれの部分に単一障害が生じても、それが安全機能の喪失につながらないように設計する。</a:t>
            </a:r>
          </a:p>
          <a:p>
            <a:r>
              <a:rPr lang="ja-JP" altLang="en-US">
                <a:sym typeface="+mn-ea"/>
              </a:rPr>
              <a:t>すなわち、冗長化が必要となる。</a:t>
            </a:r>
          </a:p>
          <a:p>
            <a:pPr marL="151118" indent="16508"/>
            <a:endParaRPr kumimoji="1" lang="en-US" altLang="ja-JP" dirty="0" smtClean="0"/>
          </a:p>
          <a:p>
            <a:r>
              <a:rPr lang="ja-JP" altLang="en-US" dirty="0" smtClean="0">
                <a:sym typeface="+mn-ea"/>
              </a:rPr>
              <a:t>＜出典・参考文献等＞</a:t>
            </a:r>
          </a:p>
          <a:p>
            <a:r>
              <a:rPr lang="en-US" altLang="ja-JP">
                <a:sym typeface="+mn-ea"/>
              </a:rPr>
              <a:t>ISO 13849-1</a:t>
            </a:r>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152</a:t>
            </a:fld>
            <a:endParaRPr kumimoji="1" lang="ja-JP" altLang="en-US"/>
          </a:p>
        </p:txBody>
      </p:sp>
    </p:spTree>
    <p:extLst>
      <p:ext uri="{BB962C8B-B14F-4D97-AF65-F5344CB8AC3E}">
        <p14:creationId xmlns:p14="http://schemas.microsoft.com/office/powerpoint/2010/main" val="283198161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sym typeface="+mn-ea"/>
              </a:rPr>
              <a:t>＜意図・ポイント＞</a:t>
            </a:r>
            <a:endParaRPr kumimoji="1" lang="en-US" altLang="ja-JP" dirty="0" smtClean="0"/>
          </a:p>
          <a:p>
            <a:r>
              <a:rPr lang="en-US" altLang="ja-JP" dirty="0" smtClean="0">
                <a:sym typeface="+mn-ea"/>
              </a:rPr>
              <a:t>ISO 13849-1</a:t>
            </a:r>
            <a:r>
              <a:rPr lang="ja-JP" altLang="en-US" dirty="0" smtClean="0">
                <a:sym typeface="+mn-ea"/>
              </a:rPr>
              <a:t>の要求事項、</a:t>
            </a:r>
            <a:r>
              <a:rPr lang="en-US" altLang="ja-JP" dirty="0" smtClean="0">
                <a:sym typeface="+mn-ea"/>
              </a:rPr>
              <a:t>(4)</a:t>
            </a:r>
            <a:r>
              <a:rPr lang="ja-JP" altLang="en-US" dirty="0" smtClean="0">
                <a:sym typeface="+mn-ea"/>
              </a:rPr>
              <a:t>カテゴリについて解説する。</a:t>
            </a:r>
          </a:p>
          <a:p>
            <a:endParaRPr kumimoji="1" lang="en-US" altLang="ja-JP" dirty="0" smtClean="0"/>
          </a:p>
          <a:p>
            <a:r>
              <a:rPr lang="ja-JP" altLang="en-US" dirty="0" smtClean="0">
                <a:sym typeface="+mn-ea"/>
              </a:rPr>
              <a:t>＜補足事項・背景＞</a:t>
            </a:r>
            <a:endParaRPr kumimoji="1" lang="en-US" altLang="ja-JP" dirty="0" smtClean="0"/>
          </a:p>
          <a:p>
            <a:r>
              <a:rPr lang="ja-JP" altLang="en-US" dirty="0" smtClean="0">
                <a:sym typeface="+mn-ea"/>
              </a:rPr>
              <a:t>カテゴリ</a:t>
            </a:r>
            <a:r>
              <a:rPr lang="en-US" altLang="ja-JP" dirty="0" smtClean="0">
                <a:sym typeface="+mn-ea"/>
              </a:rPr>
              <a:t>3</a:t>
            </a:r>
            <a:r>
              <a:rPr lang="ja-JP" altLang="en-US" dirty="0" smtClean="0">
                <a:sym typeface="+mn-ea"/>
              </a:rPr>
              <a:t>の達成方法について説明する。</a:t>
            </a:r>
          </a:p>
          <a:p>
            <a:r>
              <a:rPr lang="ja-JP" altLang="en-US">
                <a:sym typeface="+mn-ea"/>
              </a:rPr>
              <a:t>カテゴリ3のは、基本的に冗長化構成となる。通常、二重化構成が多い。</a:t>
            </a:r>
          </a:p>
          <a:p>
            <a:pPr marL="151118" indent="16508"/>
            <a:endParaRPr kumimoji="1" lang="en-US" altLang="ja-JP" dirty="0" smtClean="0"/>
          </a:p>
          <a:p>
            <a:r>
              <a:rPr lang="ja-JP" altLang="en-US" dirty="0" smtClean="0">
                <a:sym typeface="+mn-ea"/>
              </a:rPr>
              <a:t>＜出典・参考文献等＞</a:t>
            </a:r>
          </a:p>
          <a:p>
            <a:r>
              <a:rPr lang="en-US" altLang="ja-JP">
                <a:sym typeface="+mn-ea"/>
              </a:rPr>
              <a:t>ISO 13849-1</a:t>
            </a:r>
          </a:p>
          <a:p>
            <a:r>
              <a:rPr lang="ja-JP" altLang="en-US">
                <a:sym typeface="+mn-ea"/>
              </a:rPr>
              <a:t>図はマニュアルと同じ</a:t>
            </a:r>
            <a:r>
              <a:rPr lang="en-US" altLang="ja-JP">
                <a:sym typeface="+mn-ea"/>
              </a:rPr>
              <a:t>(ISO 13849-1</a:t>
            </a:r>
            <a:r>
              <a:rPr lang="ja-JP" altLang="en-US">
                <a:sym typeface="+mn-ea"/>
              </a:rPr>
              <a:t>より</a:t>
            </a:r>
            <a:r>
              <a:rPr lang="en-US" altLang="ja-JP">
                <a:sym typeface="+mn-ea"/>
              </a:rPr>
              <a:t>)</a:t>
            </a:r>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153</a:t>
            </a:fld>
            <a:endParaRPr kumimoji="1" lang="ja-JP" altLang="en-US"/>
          </a:p>
        </p:txBody>
      </p:sp>
    </p:spTree>
    <p:extLst>
      <p:ext uri="{BB962C8B-B14F-4D97-AF65-F5344CB8AC3E}">
        <p14:creationId xmlns:p14="http://schemas.microsoft.com/office/powerpoint/2010/main" val="233791465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sym typeface="+mn-ea"/>
              </a:rPr>
              <a:t>＜意図・ポイント＞</a:t>
            </a:r>
            <a:endParaRPr kumimoji="1" lang="en-US" altLang="ja-JP" dirty="0" smtClean="0"/>
          </a:p>
          <a:p>
            <a:r>
              <a:rPr lang="en-US" altLang="ja-JP" dirty="0" smtClean="0">
                <a:sym typeface="+mn-ea"/>
              </a:rPr>
              <a:t>ISO 13849-1</a:t>
            </a:r>
            <a:r>
              <a:rPr lang="ja-JP" altLang="en-US" dirty="0" smtClean="0">
                <a:sym typeface="+mn-ea"/>
              </a:rPr>
              <a:t>の要求事項、</a:t>
            </a:r>
            <a:r>
              <a:rPr lang="en-US" altLang="ja-JP" dirty="0" smtClean="0">
                <a:sym typeface="+mn-ea"/>
              </a:rPr>
              <a:t>(4)</a:t>
            </a:r>
            <a:r>
              <a:rPr lang="ja-JP" altLang="en-US" dirty="0" smtClean="0">
                <a:sym typeface="+mn-ea"/>
              </a:rPr>
              <a:t>カテゴリについて解説する。</a:t>
            </a:r>
          </a:p>
          <a:p>
            <a:endParaRPr kumimoji="1" lang="en-US" altLang="ja-JP" dirty="0" smtClean="0"/>
          </a:p>
          <a:p>
            <a:r>
              <a:rPr lang="ja-JP" altLang="en-US" dirty="0" smtClean="0">
                <a:sym typeface="+mn-ea"/>
              </a:rPr>
              <a:t>＜補足事項・背景＞</a:t>
            </a:r>
            <a:endParaRPr kumimoji="1" lang="en-US" altLang="ja-JP" dirty="0" smtClean="0"/>
          </a:p>
          <a:p>
            <a:r>
              <a:rPr lang="ja-JP" altLang="en-US" dirty="0" smtClean="0">
                <a:sym typeface="+mn-ea"/>
              </a:rPr>
              <a:t>カテゴリ</a:t>
            </a:r>
            <a:r>
              <a:rPr lang="en-US" altLang="ja-JP" dirty="0" smtClean="0">
                <a:sym typeface="+mn-ea"/>
              </a:rPr>
              <a:t>4</a:t>
            </a:r>
            <a:r>
              <a:rPr lang="ja-JP" altLang="en-US" dirty="0" smtClean="0">
                <a:sym typeface="+mn-ea"/>
              </a:rPr>
              <a:t>の達成方法について説明する。</a:t>
            </a:r>
          </a:p>
          <a:p>
            <a:r>
              <a:rPr lang="ja-JP" altLang="en-US">
                <a:sym typeface="+mn-ea"/>
              </a:rPr>
              <a:t>カテゴリ</a:t>
            </a:r>
            <a:r>
              <a:rPr lang="en-US" altLang="ja-JP">
                <a:sym typeface="+mn-ea"/>
              </a:rPr>
              <a:t>4</a:t>
            </a:r>
            <a:r>
              <a:rPr lang="ja-JP" altLang="en-US">
                <a:sym typeface="+mn-ea"/>
              </a:rPr>
              <a:t>は、カテゴリ</a:t>
            </a:r>
            <a:r>
              <a:rPr lang="en-US" altLang="ja-JP">
                <a:sym typeface="+mn-ea"/>
              </a:rPr>
              <a:t>3</a:t>
            </a:r>
            <a:r>
              <a:rPr lang="ja-JP" altLang="en-US">
                <a:sym typeface="+mn-ea"/>
              </a:rPr>
              <a:t>に加えて、単一障害の検出、すなわち診断機能が要求されている。</a:t>
            </a:r>
          </a:p>
          <a:p>
            <a:r>
              <a:rPr lang="en-US" altLang="ja-JP">
                <a:sym typeface="+mn-ea"/>
              </a:rPr>
              <a:t>MTTFd</a:t>
            </a:r>
            <a:r>
              <a:rPr lang="ja-JP" altLang="en-US">
                <a:sym typeface="+mn-ea"/>
              </a:rPr>
              <a:t>も高である。</a:t>
            </a:r>
          </a:p>
          <a:p>
            <a:endParaRPr lang="ja-JP" altLang="en-US" dirty="0" smtClean="0">
              <a:sym typeface="+mn-ea"/>
            </a:endParaRPr>
          </a:p>
          <a:p>
            <a:r>
              <a:rPr lang="ja-JP" altLang="en-US" dirty="0" smtClean="0">
                <a:sym typeface="+mn-ea"/>
              </a:rPr>
              <a:t>＜出典・参考文献等＞</a:t>
            </a:r>
          </a:p>
          <a:p>
            <a:r>
              <a:rPr lang="en-US" altLang="ja-JP">
                <a:sym typeface="+mn-ea"/>
              </a:rPr>
              <a:t>ISO 13849-1</a:t>
            </a:r>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154</a:t>
            </a:fld>
            <a:endParaRPr kumimoji="1" lang="ja-JP" altLang="en-US"/>
          </a:p>
        </p:txBody>
      </p:sp>
    </p:spTree>
    <p:extLst>
      <p:ext uri="{BB962C8B-B14F-4D97-AF65-F5344CB8AC3E}">
        <p14:creationId xmlns:p14="http://schemas.microsoft.com/office/powerpoint/2010/main" val="265761005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sym typeface="+mn-ea"/>
              </a:rPr>
              <a:t>＜意図・ポイント＞</a:t>
            </a:r>
            <a:endParaRPr kumimoji="1" lang="en-US" altLang="ja-JP" dirty="0" smtClean="0"/>
          </a:p>
          <a:p>
            <a:r>
              <a:rPr lang="en-US" altLang="ja-JP" dirty="0" smtClean="0">
                <a:sym typeface="+mn-ea"/>
              </a:rPr>
              <a:t>ISO 13849-1</a:t>
            </a:r>
            <a:r>
              <a:rPr lang="ja-JP" altLang="en-US" dirty="0" smtClean="0">
                <a:sym typeface="+mn-ea"/>
              </a:rPr>
              <a:t>の要求事項、</a:t>
            </a:r>
            <a:r>
              <a:rPr lang="en-US" altLang="ja-JP" dirty="0" smtClean="0">
                <a:sym typeface="+mn-ea"/>
              </a:rPr>
              <a:t>(4)</a:t>
            </a:r>
            <a:r>
              <a:rPr lang="ja-JP" altLang="en-US" dirty="0" smtClean="0">
                <a:sym typeface="+mn-ea"/>
              </a:rPr>
              <a:t>カテゴリについて解説する。</a:t>
            </a:r>
          </a:p>
          <a:p>
            <a:endParaRPr kumimoji="1" lang="en-US" altLang="ja-JP" dirty="0" smtClean="0"/>
          </a:p>
          <a:p>
            <a:r>
              <a:rPr lang="ja-JP" altLang="en-US" dirty="0" smtClean="0">
                <a:sym typeface="+mn-ea"/>
              </a:rPr>
              <a:t>＜補足事項・背景＞</a:t>
            </a:r>
            <a:endParaRPr kumimoji="1" lang="en-US" altLang="ja-JP" dirty="0" smtClean="0"/>
          </a:p>
          <a:p>
            <a:r>
              <a:rPr lang="ja-JP" altLang="en-US" dirty="0" smtClean="0">
                <a:sym typeface="+mn-ea"/>
              </a:rPr>
              <a:t>カテゴリ</a:t>
            </a:r>
            <a:r>
              <a:rPr lang="en-US" altLang="ja-JP" dirty="0" smtClean="0">
                <a:sym typeface="+mn-ea"/>
              </a:rPr>
              <a:t>4</a:t>
            </a:r>
            <a:r>
              <a:rPr lang="ja-JP" altLang="en-US" dirty="0" smtClean="0">
                <a:sym typeface="+mn-ea"/>
              </a:rPr>
              <a:t>の達成方法について説明する。</a:t>
            </a:r>
          </a:p>
          <a:p>
            <a:r>
              <a:rPr lang="ja-JP" altLang="en-US">
                <a:sym typeface="+mn-ea"/>
              </a:rPr>
              <a:t>カテゴリ</a:t>
            </a:r>
            <a:r>
              <a:rPr lang="en-US" altLang="ja-JP">
                <a:sym typeface="+mn-ea"/>
              </a:rPr>
              <a:t>4</a:t>
            </a:r>
            <a:r>
              <a:rPr lang="ja-JP" altLang="en-US">
                <a:sym typeface="+mn-ea"/>
              </a:rPr>
              <a:t>は、カテゴリ</a:t>
            </a:r>
            <a:r>
              <a:rPr lang="en-US" altLang="ja-JP">
                <a:sym typeface="+mn-ea"/>
              </a:rPr>
              <a:t>3</a:t>
            </a:r>
            <a:r>
              <a:rPr lang="ja-JP" altLang="en-US">
                <a:sym typeface="+mn-ea"/>
              </a:rPr>
              <a:t>の二重化アーキテクチャとほぼ同じ。診断機能が強化されている。</a:t>
            </a:r>
          </a:p>
          <a:p>
            <a:endParaRPr lang="ja-JP" altLang="en-US" dirty="0" smtClean="0">
              <a:sym typeface="+mn-ea"/>
            </a:endParaRPr>
          </a:p>
          <a:p>
            <a:r>
              <a:rPr lang="ja-JP" altLang="en-US" dirty="0" smtClean="0">
                <a:sym typeface="+mn-ea"/>
              </a:rPr>
              <a:t>＜出典・参考文献等＞</a:t>
            </a:r>
          </a:p>
          <a:p>
            <a:r>
              <a:rPr lang="en-US" altLang="ja-JP">
                <a:sym typeface="+mn-ea"/>
              </a:rPr>
              <a:t>ISO 13849-1</a:t>
            </a:r>
          </a:p>
          <a:p>
            <a:r>
              <a:rPr lang="ja-JP" altLang="en-US">
                <a:sym typeface="+mn-ea"/>
              </a:rPr>
              <a:t>図はマニュアルと同じ</a:t>
            </a:r>
            <a:r>
              <a:rPr lang="en-US" altLang="ja-JP">
                <a:sym typeface="+mn-ea"/>
              </a:rPr>
              <a:t>(ISO 13849-1</a:t>
            </a:r>
            <a:r>
              <a:rPr lang="ja-JP" altLang="en-US">
                <a:sym typeface="+mn-ea"/>
              </a:rPr>
              <a:t>より</a:t>
            </a:r>
            <a:r>
              <a:rPr lang="en-US" altLang="ja-JP">
                <a:sym typeface="+mn-ea"/>
              </a:rPr>
              <a:t>)</a:t>
            </a:r>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155</a:t>
            </a:fld>
            <a:endParaRPr kumimoji="1" lang="ja-JP" altLang="en-US"/>
          </a:p>
        </p:txBody>
      </p:sp>
    </p:spTree>
    <p:extLst>
      <p:ext uri="{BB962C8B-B14F-4D97-AF65-F5344CB8AC3E}">
        <p14:creationId xmlns:p14="http://schemas.microsoft.com/office/powerpoint/2010/main" val="134637312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sym typeface="+mn-ea"/>
              </a:rPr>
              <a:t>＜意図・ポイント＞</a:t>
            </a:r>
            <a:endParaRPr kumimoji="1" lang="en-US" altLang="ja-JP" dirty="0" smtClean="0"/>
          </a:p>
          <a:p>
            <a:r>
              <a:rPr lang="en-US" altLang="ja-JP" dirty="0" smtClean="0">
                <a:sym typeface="+mn-ea"/>
              </a:rPr>
              <a:t>ISO 13849-1</a:t>
            </a:r>
            <a:r>
              <a:rPr lang="ja-JP" altLang="en-US" dirty="0" smtClean="0">
                <a:sym typeface="+mn-ea"/>
              </a:rPr>
              <a:t>の要求事項、</a:t>
            </a:r>
            <a:r>
              <a:rPr lang="en-US" altLang="ja-JP" dirty="0" smtClean="0">
                <a:sym typeface="+mn-ea"/>
              </a:rPr>
              <a:t>(5)</a:t>
            </a:r>
            <a:r>
              <a:rPr lang="ja-JP" altLang="en-US" dirty="0" smtClean="0">
                <a:sym typeface="+mn-ea"/>
              </a:rPr>
              <a:t>平均危険側故障時間</a:t>
            </a:r>
            <a:r>
              <a:rPr lang="en-US" altLang="ja-JP" dirty="0" smtClean="0">
                <a:sym typeface="+mn-ea"/>
              </a:rPr>
              <a:t>(MTTFd)</a:t>
            </a:r>
            <a:r>
              <a:rPr lang="ja-JP" altLang="en-US" dirty="0" smtClean="0">
                <a:sym typeface="+mn-ea"/>
              </a:rPr>
              <a:t>、</a:t>
            </a:r>
            <a:r>
              <a:rPr lang="en-US" altLang="ja-JP" dirty="0" smtClean="0">
                <a:sym typeface="+mn-ea"/>
              </a:rPr>
              <a:t>(6)</a:t>
            </a:r>
            <a:r>
              <a:rPr lang="ja-JP" altLang="en-US" dirty="0" smtClean="0">
                <a:sym typeface="+mn-ea"/>
              </a:rPr>
              <a:t>診断範囲</a:t>
            </a:r>
            <a:r>
              <a:rPr lang="en-US" altLang="ja-JP" dirty="0" smtClean="0">
                <a:sym typeface="+mn-ea"/>
              </a:rPr>
              <a:t>(DC)</a:t>
            </a:r>
            <a:r>
              <a:rPr lang="ja-JP" altLang="en-US" dirty="0" smtClean="0">
                <a:sym typeface="+mn-ea"/>
              </a:rPr>
              <a:t>について解説する。</a:t>
            </a:r>
          </a:p>
          <a:p>
            <a:endParaRPr kumimoji="1" lang="en-US" altLang="ja-JP" dirty="0" smtClean="0"/>
          </a:p>
          <a:p>
            <a:r>
              <a:rPr lang="ja-JP" altLang="en-US" dirty="0" smtClean="0">
                <a:sym typeface="+mn-ea"/>
              </a:rPr>
              <a:t>＜補足事項・背景＞</a:t>
            </a:r>
            <a:endParaRPr kumimoji="1" lang="en-US" altLang="ja-JP" dirty="0" smtClean="0"/>
          </a:p>
          <a:p>
            <a:r>
              <a:rPr lang="en-US" altLang="ja-JP" dirty="0" smtClean="0">
                <a:sym typeface="+mn-ea"/>
              </a:rPr>
              <a:t>MTTFd</a:t>
            </a:r>
            <a:r>
              <a:rPr lang="ja-JP" altLang="en-US" dirty="0" smtClean="0">
                <a:sym typeface="+mn-ea"/>
              </a:rPr>
              <a:t>は、表</a:t>
            </a:r>
            <a:r>
              <a:rPr lang="en-US" altLang="ja-JP" dirty="0" smtClean="0">
                <a:sym typeface="+mn-ea"/>
              </a:rPr>
              <a:t>5-9</a:t>
            </a:r>
            <a:r>
              <a:rPr lang="ja-JP" altLang="en-US" dirty="0" smtClean="0">
                <a:sym typeface="+mn-ea"/>
              </a:rPr>
              <a:t>の低中高の</a:t>
            </a:r>
            <a:r>
              <a:rPr lang="en-US" altLang="ja-JP" dirty="0" smtClean="0">
                <a:sym typeface="+mn-ea"/>
              </a:rPr>
              <a:t>3</a:t>
            </a:r>
            <a:r>
              <a:rPr lang="ja-JP" altLang="en-US" dirty="0" smtClean="0">
                <a:sym typeface="+mn-ea"/>
              </a:rPr>
              <a:t>段階。</a:t>
            </a:r>
          </a:p>
          <a:p>
            <a:r>
              <a:rPr lang="en-US" altLang="ja-JP" dirty="0" smtClean="0">
                <a:sym typeface="+mn-ea"/>
              </a:rPr>
              <a:t>DC</a:t>
            </a:r>
            <a:r>
              <a:rPr lang="ja-JP" altLang="en-US" dirty="0" smtClean="0">
                <a:sym typeface="+mn-ea"/>
              </a:rPr>
              <a:t>は</a:t>
            </a:r>
            <a:r>
              <a:rPr lang="en-US" altLang="ja-JP" dirty="0" smtClean="0">
                <a:sym typeface="+mn-ea"/>
              </a:rPr>
              <a:t>4</a:t>
            </a:r>
            <a:r>
              <a:rPr lang="ja-JP" altLang="en-US" dirty="0" smtClean="0">
                <a:sym typeface="+mn-ea"/>
              </a:rPr>
              <a:t>段階。詳細は、</a:t>
            </a:r>
            <a:r>
              <a:rPr lang="en-US" altLang="ja-JP" dirty="0" smtClean="0">
                <a:sym typeface="+mn-ea"/>
              </a:rPr>
              <a:t>ISO 13849-1</a:t>
            </a:r>
            <a:r>
              <a:rPr lang="ja-JP" altLang="en-US" dirty="0" smtClean="0">
                <a:sym typeface="+mn-ea"/>
              </a:rPr>
              <a:t>付属書を参照。</a:t>
            </a:r>
          </a:p>
          <a:p>
            <a:endParaRPr lang="ja-JP" altLang="en-US" dirty="0" smtClean="0">
              <a:sym typeface="+mn-ea"/>
            </a:endParaRPr>
          </a:p>
          <a:p>
            <a:r>
              <a:rPr lang="ja-JP" altLang="en-US" dirty="0" smtClean="0">
                <a:sym typeface="+mn-ea"/>
              </a:rPr>
              <a:t>＜出典・参考文献等＞</a:t>
            </a:r>
          </a:p>
          <a:p>
            <a:r>
              <a:rPr lang="en-US" altLang="ja-JP">
                <a:sym typeface="+mn-ea"/>
              </a:rPr>
              <a:t>ISO 13849-1</a:t>
            </a:r>
          </a:p>
          <a:p>
            <a:r>
              <a:rPr lang="ja-JP" altLang="en-US">
                <a:sym typeface="+mn-ea"/>
              </a:rPr>
              <a:t>表はマニュアルと同じ</a:t>
            </a:r>
            <a:r>
              <a:rPr lang="en-US" altLang="ja-JP">
                <a:sym typeface="+mn-ea"/>
              </a:rPr>
              <a:t>(ISO 13849-1</a:t>
            </a:r>
            <a:r>
              <a:rPr lang="ja-JP" altLang="en-US">
                <a:sym typeface="+mn-ea"/>
              </a:rPr>
              <a:t>より</a:t>
            </a:r>
            <a:r>
              <a:rPr lang="en-US" altLang="ja-JP">
                <a:sym typeface="+mn-ea"/>
              </a:rPr>
              <a:t>)</a:t>
            </a:r>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156</a:t>
            </a:fld>
            <a:endParaRPr kumimoji="1" lang="ja-JP" altLang="en-US"/>
          </a:p>
        </p:txBody>
      </p:sp>
    </p:spTree>
    <p:extLst>
      <p:ext uri="{BB962C8B-B14F-4D97-AF65-F5344CB8AC3E}">
        <p14:creationId xmlns:p14="http://schemas.microsoft.com/office/powerpoint/2010/main" val="192427488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sym typeface="+mn-ea"/>
              </a:rPr>
              <a:t>＜意図・ポイント＞</a:t>
            </a:r>
            <a:endParaRPr kumimoji="1" lang="en-US" altLang="ja-JP" dirty="0" smtClean="0"/>
          </a:p>
          <a:p>
            <a:r>
              <a:rPr lang="en-US" altLang="ja-JP" dirty="0" smtClean="0">
                <a:sym typeface="+mn-ea"/>
              </a:rPr>
              <a:t>ISO 13849-1</a:t>
            </a:r>
            <a:r>
              <a:rPr lang="ja-JP" altLang="en-US" dirty="0" smtClean="0">
                <a:sym typeface="+mn-ea"/>
              </a:rPr>
              <a:t>の要求事項、</a:t>
            </a:r>
            <a:r>
              <a:rPr lang="en-US" altLang="ja-JP" dirty="0" smtClean="0">
                <a:sym typeface="+mn-ea"/>
              </a:rPr>
              <a:t>(7)PL</a:t>
            </a:r>
            <a:r>
              <a:rPr lang="ja-JP" altLang="en-US" dirty="0" smtClean="0">
                <a:sym typeface="+mn-ea"/>
              </a:rPr>
              <a:t>の算出について解説する。</a:t>
            </a:r>
          </a:p>
          <a:p>
            <a:endParaRPr kumimoji="1" lang="en-US" altLang="ja-JP" dirty="0" smtClean="0"/>
          </a:p>
          <a:p>
            <a:r>
              <a:rPr lang="ja-JP" altLang="en-US" dirty="0" smtClean="0">
                <a:sym typeface="+mn-ea"/>
              </a:rPr>
              <a:t>＜補足事項・背景＞</a:t>
            </a:r>
            <a:endParaRPr kumimoji="1" lang="en-US" altLang="ja-JP" dirty="0" smtClean="0"/>
          </a:p>
          <a:p>
            <a:r>
              <a:rPr lang="ja-JP" altLang="en-US" dirty="0" smtClean="0">
                <a:sym typeface="+mn-ea"/>
              </a:rPr>
              <a:t>カテゴリ、</a:t>
            </a:r>
            <a:r>
              <a:rPr lang="en-US" altLang="ja-JP" dirty="0" smtClean="0">
                <a:sym typeface="+mn-ea"/>
              </a:rPr>
              <a:t>DC</a:t>
            </a:r>
            <a:r>
              <a:rPr lang="ja-JP" altLang="en-US" dirty="0" smtClean="0">
                <a:sym typeface="+mn-ea"/>
              </a:rPr>
              <a:t>、</a:t>
            </a:r>
            <a:r>
              <a:rPr lang="en-US" altLang="ja-JP" dirty="0" smtClean="0">
                <a:sym typeface="+mn-ea"/>
              </a:rPr>
              <a:t>MTTFd</a:t>
            </a:r>
            <a:r>
              <a:rPr lang="ja-JP" altLang="en-US" dirty="0" smtClean="0">
                <a:sym typeface="+mn-ea"/>
              </a:rPr>
              <a:t>で</a:t>
            </a:r>
            <a:r>
              <a:rPr lang="en-US" altLang="ja-JP" dirty="0" smtClean="0">
                <a:sym typeface="+mn-ea"/>
              </a:rPr>
              <a:t>PL</a:t>
            </a:r>
            <a:r>
              <a:rPr lang="ja-JP" altLang="en-US" dirty="0" smtClean="0">
                <a:sym typeface="+mn-ea"/>
              </a:rPr>
              <a:t>は決まる。</a:t>
            </a:r>
          </a:p>
          <a:p>
            <a:r>
              <a:rPr lang="ja-JP" altLang="en-US" dirty="0" smtClean="0">
                <a:sym typeface="+mn-ea"/>
              </a:rPr>
              <a:t>注意が必要なのはカテゴリ</a:t>
            </a:r>
            <a:r>
              <a:rPr lang="en-US" altLang="ja-JP" dirty="0" smtClean="0">
                <a:sym typeface="+mn-ea"/>
              </a:rPr>
              <a:t>3</a:t>
            </a:r>
            <a:r>
              <a:rPr lang="ja-JP" altLang="en-US" dirty="0" smtClean="0">
                <a:sym typeface="+mn-ea"/>
              </a:rPr>
              <a:t>。</a:t>
            </a:r>
            <a:r>
              <a:rPr lang="en-US" altLang="ja-JP" dirty="0" smtClean="0">
                <a:sym typeface="+mn-ea"/>
              </a:rPr>
              <a:t>MTTFd</a:t>
            </a:r>
            <a:r>
              <a:rPr lang="ja-JP" altLang="en-US" dirty="0" smtClean="0">
                <a:sym typeface="+mn-ea"/>
              </a:rPr>
              <a:t>が小さいと</a:t>
            </a:r>
            <a:r>
              <a:rPr lang="en-US" altLang="ja-JP" dirty="0" smtClean="0">
                <a:sym typeface="+mn-ea"/>
              </a:rPr>
              <a:t>PLd</a:t>
            </a:r>
            <a:r>
              <a:rPr lang="ja-JP" altLang="en-US" dirty="0" smtClean="0">
                <a:sym typeface="+mn-ea"/>
              </a:rPr>
              <a:t>どころか</a:t>
            </a:r>
            <a:r>
              <a:rPr lang="en-US" altLang="ja-JP" dirty="0" smtClean="0">
                <a:sym typeface="+mn-ea"/>
              </a:rPr>
              <a:t>PLb</a:t>
            </a:r>
            <a:r>
              <a:rPr lang="ja-JP" altLang="en-US" dirty="0" smtClean="0">
                <a:sym typeface="+mn-ea"/>
              </a:rPr>
              <a:t>しか達成できない。</a:t>
            </a:r>
          </a:p>
          <a:p>
            <a:r>
              <a:rPr lang="en-US" altLang="ja-JP" dirty="0" smtClean="0">
                <a:sym typeface="+mn-ea"/>
              </a:rPr>
              <a:t>MTTFd</a:t>
            </a:r>
            <a:r>
              <a:rPr lang="ja-JP" altLang="en-US" dirty="0" smtClean="0">
                <a:sym typeface="+mn-ea"/>
              </a:rPr>
              <a:t>低減のためには診断率をあげることが重要である。</a:t>
            </a:r>
          </a:p>
          <a:p>
            <a:endParaRPr lang="en-US" altLang="ja-JP" dirty="0" smtClean="0">
              <a:sym typeface="+mn-ea"/>
            </a:endParaRPr>
          </a:p>
          <a:p>
            <a:r>
              <a:rPr lang="ja-JP" altLang="en-US" dirty="0" smtClean="0">
                <a:sym typeface="+mn-ea"/>
              </a:rPr>
              <a:t>＜出典・参考文献等＞</a:t>
            </a:r>
          </a:p>
          <a:p>
            <a:r>
              <a:rPr lang="en-US" altLang="ja-JP">
                <a:sym typeface="+mn-ea"/>
              </a:rPr>
              <a:t>ISO 13849-1</a:t>
            </a:r>
          </a:p>
          <a:p>
            <a:r>
              <a:rPr lang="ja-JP" altLang="en-US">
                <a:sym typeface="+mn-ea"/>
              </a:rPr>
              <a:t>図はマニュアルと同じ</a:t>
            </a:r>
            <a:r>
              <a:rPr lang="en-US" altLang="ja-JP">
                <a:sym typeface="+mn-ea"/>
              </a:rPr>
              <a:t>(ISO 13849-1</a:t>
            </a:r>
            <a:r>
              <a:rPr lang="ja-JP" altLang="en-US">
                <a:sym typeface="+mn-ea"/>
              </a:rPr>
              <a:t>より</a:t>
            </a:r>
            <a:r>
              <a:rPr lang="en-US" altLang="ja-JP">
                <a:sym typeface="+mn-ea"/>
              </a:rPr>
              <a:t>)</a:t>
            </a:r>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157</a:t>
            </a:fld>
            <a:endParaRPr kumimoji="1" lang="ja-JP" altLang="en-US"/>
          </a:p>
        </p:txBody>
      </p:sp>
    </p:spTree>
    <p:extLst>
      <p:ext uri="{BB962C8B-B14F-4D97-AF65-F5344CB8AC3E}">
        <p14:creationId xmlns:p14="http://schemas.microsoft.com/office/powerpoint/2010/main" val="116278795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sym typeface="+mn-ea"/>
              </a:rPr>
              <a:t>＜意図・ポイント＞</a:t>
            </a:r>
            <a:endParaRPr kumimoji="1" lang="en-US" altLang="ja-JP" dirty="0" smtClean="0"/>
          </a:p>
          <a:p>
            <a:r>
              <a:rPr lang="en-US" altLang="ja-JP" dirty="0" smtClean="0">
                <a:sym typeface="+mn-ea"/>
              </a:rPr>
              <a:t>IEC 62061</a:t>
            </a:r>
            <a:r>
              <a:rPr lang="ja-JP" altLang="en-US" dirty="0" smtClean="0">
                <a:sym typeface="+mn-ea"/>
              </a:rPr>
              <a:t>の要求事項、</a:t>
            </a:r>
            <a:r>
              <a:rPr lang="en-US" altLang="ja-JP" dirty="0" smtClean="0">
                <a:sym typeface="+mn-ea"/>
              </a:rPr>
              <a:t>(1)</a:t>
            </a:r>
            <a:r>
              <a:rPr lang="ja-JP" altLang="en-US" dirty="0" smtClean="0">
                <a:sym typeface="+mn-ea"/>
              </a:rPr>
              <a:t>概要について解説する。</a:t>
            </a:r>
          </a:p>
          <a:p>
            <a:endParaRPr kumimoji="1" lang="en-US" altLang="ja-JP" dirty="0" smtClean="0"/>
          </a:p>
          <a:p>
            <a:r>
              <a:rPr lang="ja-JP" altLang="en-US" dirty="0" smtClean="0">
                <a:sym typeface="+mn-ea"/>
              </a:rPr>
              <a:t>＜補足事項・背景＞</a:t>
            </a:r>
            <a:endParaRPr kumimoji="1" lang="en-US" altLang="ja-JP" dirty="0" smtClean="0"/>
          </a:p>
          <a:p>
            <a:r>
              <a:rPr lang="ja-JP" altLang="en-US" dirty="0" smtClean="0">
                <a:sym typeface="+mn-ea"/>
              </a:rPr>
              <a:t>カテゴリ、</a:t>
            </a:r>
            <a:r>
              <a:rPr lang="en-US" altLang="ja-JP" dirty="0" smtClean="0">
                <a:sym typeface="+mn-ea"/>
              </a:rPr>
              <a:t>DC</a:t>
            </a:r>
            <a:r>
              <a:rPr lang="ja-JP" altLang="en-US" dirty="0" smtClean="0">
                <a:sym typeface="+mn-ea"/>
              </a:rPr>
              <a:t>、</a:t>
            </a:r>
            <a:r>
              <a:rPr lang="en-US" altLang="ja-JP" dirty="0" smtClean="0">
                <a:sym typeface="+mn-ea"/>
              </a:rPr>
              <a:t>MTTFd</a:t>
            </a:r>
            <a:r>
              <a:rPr lang="ja-JP" altLang="en-US" dirty="0" smtClean="0">
                <a:sym typeface="+mn-ea"/>
              </a:rPr>
              <a:t>で</a:t>
            </a:r>
            <a:r>
              <a:rPr lang="en-US" altLang="ja-JP" dirty="0" smtClean="0">
                <a:sym typeface="+mn-ea"/>
              </a:rPr>
              <a:t>PL</a:t>
            </a:r>
            <a:r>
              <a:rPr lang="ja-JP" altLang="en-US" dirty="0" smtClean="0">
                <a:sym typeface="+mn-ea"/>
              </a:rPr>
              <a:t>は決まる。</a:t>
            </a:r>
          </a:p>
          <a:p>
            <a:r>
              <a:rPr lang="en-US" altLang="ja-JP" dirty="0" smtClean="0">
                <a:sym typeface="+mn-ea"/>
              </a:rPr>
              <a:t>ISO 13849-1</a:t>
            </a:r>
            <a:r>
              <a:rPr lang="ja-JP" altLang="en-US" dirty="0" smtClean="0">
                <a:sym typeface="+mn-ea"/>
              </a:rPr>
              <a:t>が</a:t>
            </a:r>
            <a:r>
              <a:rPr lang="en-US" altLang="ja-JP" dirty="0" smtClean="0">
                <a:sym typeface="+mn-ea"/>
              </a:rPr>
              <a:t>SRP/CS</a:t>
            </a:r>
            <a:r>
              <a:rPr lang="ja-JP" altLang="en-US" dirty="0" smtClean="0">
                <a:sym typeface="+mn-ea"/>
              </a:rPr>
              <a:t>と故障していたことに対して、</a:t>
            </a:r>
            <a:r>
              <a:rPr lang="en-US" altLang="ja-JP" dirty="0" smtClean="0">
                <a:sym typeface="+mn-ea"/>
              </a:rPr>
              <a:t>IEC 62061</a:t>
            </a:r>
            <a:r>
              <a:rPr lang="ja-JP" altLang="en-US" dirty="0" smtClean="0">
                <a:sym typeface="+mn-ea"/>
              </a:rPr>
              <a:t>では</a:t>
            </a:r>
            <a:r>
              <a:rPr lang="en-US" altLang="ja-JP" dirty="0" smtClean="0">
                <a:sym typeface="+mn-ea"/>
              </a:rPr>
              <a:t>SRECS</a:t>
            </a:r>
            <a:r>
              <a:rPr lang="ja-JP" altLang="en-US" dirty="0" smtClean="0">
                <a:sym typeface="+mn-ea"/>
              </a:rPr>
              <a:t>と呼んでいる。</a:t>
            </a:r>
          </a:p>
          <a:p>
            <a:endParaRPr lang="en-US" altLang="ja-JP" dirty="0" smtClean="0">
              <a:sym typeface="+mn-ea"/>
            </a:endParaRPr>
          </a:p>
          <a:p>
            <a:r>
              <a:rPr lang="ja-JP" altLang="en-US" dirty="0" smtClean="0">
                <a:sym typeface="+mn-ea"/>
              </a:rPr>
              <a:t>＜出典・参考文献等＞</a:t>
            </a:r>
          </a:p>
          <a:p>
            <a:r>
              <a:rPr lang="en-US" altLang="ja-JP">
                <a:sym typeface="+mn-ea"/>
              </a:rPr>
              <a:t>IEC 62061</a:t>
            </a:r>
          </a:p>
          <a:p>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158</a:t>
            </a:fld>
            <a:endParaRPr kumimoji="1" lang="ja-JP" altLang="en-US"/>
          </a:p>
        </p:txBody>
      </p:sp>
    </p:spTree>
    <p:extLst>
      <p:ext uri="{BB962C8B-B14F-4D97-AF65-F5344CB8AC3E}">
        <p14:creationId xmlns:p14="http://schemas.microsoft.com/office/powerpoint/2010/main" val="364887870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sym typeface="+mn-ea"/>
              </a:rPr>
              <a:t>＜意図・ポイント＞</a:t>
            </a:r>
            <a:endParaRPr kumimoji="1" lang="en-US" altLang="ja-JP" dirty="0" smtClean="0"/>
          </a:p>
          <a:p>
            <a:r>
              <a:rPr lang="en-US" altLang="ja-JP" dirty="0" smtClean="0">
                <a:sym typeface="+mn-ea"/>
              </a:rPr>
              <a:t>IEC 62061</a:t>
            </a:r>
            <a:r>
              <a:rPr lang="ja-JP" altLang="en-US" dirty="0" smtClean="0">
                <a:sym typeface="+mn-ea"/>
              </a:rPr>
              <a:t>の要求事項、</a:t>
            </a:r>
            <a:r>
              <a:rPr lang="en-US" altLang="ja-JP" dirty="0" smtClean="0">
                <a:sym typeface="+mn-ea"/>
              </a:rPr>
              <a:t>(2)</a:t>
            </a:r>
            <a:r>
              <a:rPr lang="ja-JP" altLang="en-US" dirty="0" smtClean="0">
                <a:sym typeface="+mn-ea"/>
              </a:rPr>
              <a:t>安全度水準</a:t>
            </a:r>
            <a:r>
              <a:rPr lang="en-US" altLang="ja-JP" dirty="0" smtClean="0">
                <a:sym typeface="+mn-ea"/>
              </a:rPr>
              <a:t>SIL</a:t>
            </a:r>
            <a:r>
              <a:rPr lang="ja-JP" altLang="en-US" dirty="0" smtClean="0">
                <a:sym typeface="+mn-ea"/>
              </a:rPr>
              <a:t>について解説する。</a:t>
            </a:r>
          </a:p>
          <a:p>
            <a:endParaRPr kumimoji="1" lang="en-US" altLang="ja-JP" dirty="0" smtClean="0"/>
          </a:p>
          <a:p>
            <a:r>
              <a:rPr lang="ja-JP" altLang="en-US" dirty="0" smtClean="0">
                <a:sym typeface="+mn-ea"/>
              </a:rPr>
              <a:t>＜補足事項・背景＞</a:t>
            </a:r>
            <a:endParaRPr kumimoji="1" lang="en-US" altLang="ja-JP" dirty="0" smtClean="0"/>
          </a:p>
          <a:p>
            <a:r>
              <a:rPr lang="en-US" dirty="0" smtClean="0">
                <a:sym typeface="+mn-ea"/>
              </a:rPr>
              <a:t>ISO 13849-1</a:t>
            </a:r>
            <a:r>
              <a:rPr lang="ja-JP" altLang="en-US" dirty="0" smtClean="0">
                <a:sym typeface="+mn-ea"/>
              </a:rPr>
              <a:t>の</a:t>
            </a:r>
            <a:r>
              <a:rPr lang="en-US" altLang="ja-JP" dirty="0" smtClean="0">
                <a:sym typeface="+mn-ea"/>
              </a:rPr>
              <a:t>MTTFd</a:t>
            </a:r>
            <a:r>
              <a:rPr lang="ja-JP" altLang="en-US" dirty="0" smtClean="0">
                <a:sym typeface="+mn-ea"/>
              </a:rPr>
              <a:t>に対して</a:t>
            </a:r>
            <a:r>
              <a:rPr lang="en-US" altLang="ja-JP" dirty="0" smtClean="0">
                <a:sym typeface="+mn-ea"/>
              </a:rPr>
              <a:t>IEC 62061</a:t>
            </a:r>
            <a:r>
              <a:rPr lang="ja-JP" altLang="en-US" dirty="0" smtClean="0">
                <a:sym typeface="+mn-ea"/>
              </a:rPr>
              <a:t>は</a:t>
            </a:r>
            <a:r>
              <a:rPr lang="en-US" altLang="ja-JP" dirty="0" smtClean="0">
                <a:sym typeface="+mn-ea"/>
              </a:rPr>
              <a:t>PFHD</a:t>
            </a:r>
            <a:r>
              <a:rPr lang="ja-JP" altLang="en-US" dirty="0" smtClean="0">
                <a:sym typeface="+mn-ea"/>
              </a:rPr>
              <a:t>を使う。</a:t>
            </a:r>
            <a:r>
              <a:rPr lang="en-US" altLang="ja-JP" dirty="0" smtClean="0">
                <a:sym typeface="+mn-ea"/>
              </a:rPr>
              <a:t>PFHD</a:t>
            </a:r>
            <a:r>
              <a:rPr lang="ja-JP" altLang="en-US" dirty="0" smtClean="0">
                <a:sym typeface="+mn-ea"/>
              </a:rPr>
              <a:t>は</a:t>
            </a:r>
            <a:r>
              <a:rPr lang="en-US" altLang="ja-JP" dirty="0" smtClean="0">
                <a:sym typeface="+mn-ea"/>
              </a:rPr>
              <a:t>MTTFd</a:t>
            </a:r>
            <a:r>
              <a:rPr lang="ja-JP" altLang="en-US" dirty="0" smtClean="0">
                <a:sym typeface="+mn-ea"/>
              </a:rPr>
              <a:t>の逆数に相当する。</a:t>
            </a:r>
          </a:p>
          <a:p>
            <a:r>
              <a:rPr lang="ja-JP" altLang="en-US" dirty="0" smtClean="0">
                <a:sym typeface="+mn-ea"/>
              </a:rPr>
              <a:t>機械安全では、複数多数が死傷する事故は想定しないので、</a:t>
            </a:r>
            <a:r>
              <a:rPr lang="en-US" altLang="ja-JP" dirty="0" smtClean="0">
                <a:sym typeface="+mn-ea"/>
              </a:rPr>
              <a:t>SIL4</a:t>
            </a:r>
            <a:r>
              <a:rPr lang="ja-JP" altLang="en-US" dirty="0" smtClean="0">
                <a:sym typeface="+mn-ea"/>
              </a:rPr>
              <a:t>を規定していない。</a:t>
            </a:r>
          </a:p>
          <a:p>
            <a:endParaRPr lang="en-US" altLang="ja-JP" dirty="0" smtClean="0">
              <a:sym typeface="+mn-ea"/>
            </a:endParaRPr>
          </a:p>
          <a:p>
            <a:r>
              <a:rPr lang="ja-JP" altLang="en-US" dirty="0" smtClean="0">
                <a:sym typeface="+mn-ea"/>
              </a:rPr>
              <a:t>＜出典・参考文献等＞</a:t>
            </a:r>
          </a:p>
          <a:p>
            <a:r>
              <a:rPr lang="en-US" altLang="ja-JP">
                <a:sym typeface="+mn-ea"/>
              </a:rPr>
              <a:t>IEC 62061, IEC 61508</a:t>
            </a:r>
          </a:p>
          <a:p>
            <a:r>
              <a:rPr lang="ja-JP" altLang="en-US">
                <a:sym typeface="+mn-ea"/>
              </a:rPr>
              <a:t>表はマニュアルと同じ</a:t>
            </a:r>
            <a:r>
              <a:rPr lang="en-US" altLang="ja-JP">
                <a:sym typeface="+mn-ea"/>
              </a:rPr>
              <a:t>(IEC 62061</a:t>
            </a:r>
            <a:r>
              <a:rPr lang="ja-JP" altLang="en-US">
                <a:sym typeface="+mn-ea"/>
              </a:rPr>
              <a:t>より</a:t>
            </a:r>
            <a:r>
              <a:rPr lang="en-US" altLang="ja-JP">
                <a:sym typeface="+mn-ea"/>
              </a:rPr>
              <a:t>)</a:t>
            </a:r>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159</a:t>
            </a:fld>
            <a:endParaRPr kumimoji="1" lang="ja-JP" altLang="en-US"/>
          </a:p>
        </p:txBody>
      </p:sp>
    </p:spTree>
    <p:extLst>
      <p:ext uri="{BB962C8B-B14F-4D97-AF65-F5344CB8AC3E}">
        <p14:creationId xmlns:p14="http://schemas.microsoft.com/office/powerpoint/2010/main" val="326664238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sym typeface="+mn-ea"/>
              </a:rPr>
              <a:t>＜意図・ポイント＞</a:t>
            </a:r>
            <a:endParaRPr kumimoji="1" lang="en-US" altLang="ja-JP" dirty="0" smtClean="0"/>
          </a:p>
          <a:p>
            <a:r>
              <a:rPr lang="en-US" altLang="ja-JP" dirty="0" smtClean="0">
                <a:sym typeface="+mn-ea"/>
              </a:rPr>
              <a:t>IEC 62061</a:t>
            </a:r>
            <a:r>
              <a:rPr lang="ja-JP" altLang="en-US" dirty="0" smtClean="0">
                <a:sym typeface="+mn-ea"/>
              </a:rPr>
              <a:t>の要求事項、</a:t>
            </a:r>
            <a:r>
              <a:rPr lang="en-US" altLang="ja-JP" dirty="0" smtClean="0">
                <a:sym typeface="+mn-ea"/>
              </a:rPr>
              <a:t>(3)</a:t>
            </a:r>
            <a:r>
              <a:rPr lang="ja-JP" altLang="en-US" dirty="0" smtClean="0">
                <a:sym typeface="+mn-ea"/>
              </a:rPr>
              <a:t>フォールトトレランス、</a:t>
            </a:r>
            <a:r>
              <a:rPr lang="en-US" altLang="ja-JP" dirty="0" smtClean="0">
                <a:sym typeface="+mn-ea"/>
              </a:rPr>
              <a:t>(4)</a:t>
            </a:r>
            <a:r>
              <a:rPr lang="ja-JP" altLang="en-US" dirty="0" smtClean="0">
                <a:sym typeface="+mn-ea"/>
              </a:rPr>
              <a:t>プルーフテスト間隔について解説する。</a:t>
            </a:r>
          </a:p>
          <a:p>
            <a:endParaRPr kumimoji="1" lang="en-US" altLang="ja-JP" dirty="0" smtClean="0"/>
          </a:p>
          <a:p>
            <a:r>
              <a:rPr lang="ja-JP" altLang="en-US" dirty="0" smtClean="0">
                <a:sym typeface="+mn-ea"/>
              </a:rPr>
              <a:t>＜補足事項・背景＞</a:t>
            </a:r>
            <a:endParaRPr kumimoji="1" lang="en-US" altLang="ja-JP" dirty="0" smtClean="0"/>
          </a:p>
          <a:p>
            <a:r>
              <a:rPr lang="ja-JP" altLang="en-US" dirty="0" smtClean="0">
                <a:sym typeface="+mn-ea"/>
              </a:rPr>
              <a:t>フォールトトレランス、原則的に</a:t>
            </a:r>
            <a:r>
              <a:rPr lang="en-US" altLang="ja-JP" dirty="0" smtClean="0">
                <a:sym typeface="+mn-ea"/>
              </a:rPr>
              <a:t>1</a:t>
            </a:r>
            <a:r>
              <a:rPr lang="ja-JP" altLang="en-US" dirty="0" smtClean="0">
                <a:sym typeface="+mn-ea"/>
              </a:rPr>
              <a:t>、すなわち単一故障が一つあっても安全機能が喪失しないこと。</a:t>
            </a:r>
          </a:p>
          <a:p>
            <a:r>
              <a:rPr lang="ja-JP" altLang="en-US" dirty="0" smtClean="0">
                <a:sym typeface="+mn-ea"/>
              </a:rPr>
              <a:t>プルーフテスト間隔は、診断で見逃した危険側故障の蓄積を見つけるためのテストの間隔である。</a:t>
            </a:r>
          </a:p>
          <a:p>
            <a:r>
              <a:rPr lang="en-US" altLang="ja-JP" dirty="0" smtClean="0">
                <a:sym typeface="+mn-ea"/>
              </a:rPr>
              <a:t>ISO 10218-1/-2</a:t>
            </a:r>
            <a:r>
              <a:rPr lang="ja-JP" altLang="en-US" dirty="0" smtClean="0">
                <a:sym typeface="+mn-ea"/>
              </a:rPr>
              <a:t>は</a:t>
            </a:r>
            <a:r>
              <a:rPr lang="en-US" altLang="ja-JP" dirty="0" smtClean="0">
                <a:sym typeface="+mn-ea"/>
              </a:rPr>
              <a:t>20</a:t>
            </a:r>
            <a:r>
              <a:rPr lang="ja-JP" altLang="en-US" dirty="0" smtClean="0">
                <a:sym typeface="+mn-ea"/>
              </a:rPr>
              <a:t>年以上を要求しているが、電解コンデンサは</a:t>
            </a:r>
            <a:r>
              <a:rPr lang="en-US" altLang="ja-JP" dirty="0" smtClean="0">
                <a:sym typeface="+mn-ea"/>
              </a:rPr>
              <a:t>10</a:t>
            </a:r>
            <a:r>
              <a:rPr lang="ja-JP" altLang="en-US" dirty="0" smtClean="0">
                <a:sym typeface="+mn-ea"/>
              </a:rPr>
              <a:t>年程度の寿命なので、現実は</a:t>
            </a:r>
            <a:r>
              <a:rPr lang="en-US" altLang="ja-JP" dirty="0" smtClean="0">
                <a:sym typeface="+mn-ea"/>
              </a:rPr>
              <a:t>10</a:t>
            </a:r>
            <a:r>
              <a:rPr lang="ja-JP" altLang="en-US" dirty="0" smtClean="0">
                <a:sym typeface="+mn-ea"/>
              </a:rPr>
              <a:t>年程度で交換する部品がある。</a:t>
            </a:r>
          </a:p>
          <a:p>
            <a:endParaRPr lang="en-US" altLang="ja-JP" dirty="0" smtClean="0">
              <a:sym typeface="+mn-ea"/>
            </a:endParaRPr>
          </a:p>
          <a:p>
            <a:r>
              <a:rPr lang="ja-JP" altLang="en-US" dirty="0" smtClean="0">
                <a:sym typeface="+mn-ea"/>
              </a:rPr>
              <a:t>＜出典・参考文献等＞</a:t>
            </a:r>
          </a:p>
          <a:p>
            <a:r>
              <a:rPr lang="en-US" altLang="ja-JP">
                <a:sym typeface="+mn-ea"/>
              </a:rPr>
              <a:t>IEC 62061, ISO 10218-1, ISO 10218-2</a:t>
            </a:r>
          </a:p>
          <a:p>
            <a:r>
              <a:rPr lang="ja-JP" altLang="en-US">
                <a:sym typeface="+mn-ea"/>
              </a:rPr>
              <a:t>イラストはフリー素材</a:t>
            </a:r>
          </a:p>
          <a:p>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160</a:t>
            </a:fld>
            <a:endParaRPr kumimoji="1" lang="ja-JP" altLang="en-US"/>
          </a:p>
        </p:txBody>
      </p:sp>
    </p:spTree>
    <p:extLst>
      <p:ext uri="{BB962C8B-B14F-4D97-AF65-F5344CB8AC3E}">
        <p14:creationId xmlns:p14="http://schemas.microsoft.com/office/powerpoint/2010/main" val="128507347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sym typeface="+mn-ea"/>
              </a:rPr>
              <a:t>＜意図・ポイント＞</a:t>
            </a:r>
            <a:endParaRPr kumimoji="1" lang="en-US" altLang="ja-JP" dirty="0" smtClean="0"/>
          </a:p>
          <a:p>
            <a:r>
              <a:rPr lang="ja-JP" altLang="en-US" dirty="0" smtClean="0">
                <a:sym typeface="+mn-ea"/>
              </a:rPr>
              <a:t>ロボットシステムの設計手順、</a:t>
            </a:r>
            <a:r>
              <a:rPr lang="en-US" altLang="ja-JP" dirty="0" smtClean="0">
                <a:sym typeface="+mn-ea"/>
              </a:rPr>
              <a:t>(1)</a:t>
            </a:r>
            <a:r>
              <a:rPr lang="ja-JP" altLang="en-US" dirty="0" smtClean="0">
                <a:sym typeface="+mn-ea"/>
              </a:rPr>
              <a:t>概要について解説する。</a:t>
            </a:r>
          </a:p>
          <a:p>
            <a:endParaRPr kumimoji="1" lang="en-US" altLang="ja-JP" dirty="0" smtClean="0"/>
          </a:p>
          <a:p>
            <a:r>
              <a:rPr lang="ja-JP" altLang="en-US" dirty="0" smtClean="0">
                <a:sym typeface="+mn-ea"/>
              </a:rPr>
              <a:t>＜補足事項・背景＞</a:t>
            </a:r>
          </a:p>
          <a:p>
            <a:r>
              <a:rPr lang="ja-JP" altLang="en-US" dirty="0" smtClean="0">
                <a:sym typeface="+mn-ea"/>
              </a:rPr>
              <a:t>構想設計を行い、リスアセスメント、</a:t>
            </a:r>
            <a:r>
              <a:rPr lang="en-US" altLang="ja-JP" dirty="0" smtClean="0">
                <a:sym typeface="+mn-ea"/>
              </a:rPr>
              <a:t>3</a:t>
            </a:r>
            <a:r>
              <a:rPr lang="ja-JP" altLang="en-US" dirty="0" smtClean="0">
                <a:sym typeface="+mn-ea"/>
              </a:rPr>
              <a:t>ステップメソッドによりリスク低減して許容リスク以下に抑える。</a:t>
            </a:r>
          </a:p>
          <a:p>
            <a:endParaRPr lang="en-US" altLang="ja-JP" dirty="0" smtClean="0">
              <a:sym typeface="+mn-ea"/>
            </a:endParaRPr>
          </a:p>
          <a:p>
            <a:r>
              <a:rPr lang="ja-JP" altLang="en-US" dirty="0" smtClean="0">
                <a:sym typeface="+mn-ea"/>
              </a:rPr>
              <a:t>＜出典・参考文献等＞</a:t>
            </a:r>
          </a:p>
          <a:p>
            <a:r>
              <a:rPr lang="ja-JP" altLang="en-US">
                <a:sym typeface="+mn-ea"/>
              </a:rPr>
              <a:t>なし</a:t>
            </a:r>
          </a:p>
          <a:p>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161</a:t>
            </a:fld>
            <a:endParaRPr kumimoji="1" lang="ja-JP" altLang="en-US"/>
          </a:p>
        </p:txBody>
      </p:sp>
    </p:spTree>
    <p:extLst>
      <p:ext uri="{BB962C8B-B14F-4D97-AF65-F5344CB8AC3E}">
        <p14:creationId xmlns:p14="http://schemas.microsoft.com/office/powerpoint/2010/main" val="2067219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＜意図・ポイント＞</a:t>
            </a:r>
            <a:endParaRPr kumimoji="1" lang="en-US" altLang="ja-JP" dirty="0"/>
          </a:p>
          <a:p>
            <a:r>
              <a:rPr lang="ja-JP" altLang="en-US" sz="1200" dirty="0"/>
              <a:t>産業用ロボット及びそのシステムに関わる労働安全衛生規則の条項</a:t>
            </a:r>
            <a:endParaRPr kumimoji="1" lang="en-US" altLang="ja-JP" dirty="0"/>
          </a:p>
          <a:p>
            <a:endParaRPr kumimoji="1" lang="en-US" altLang="ja-JP" dirty="0"/>
          </a:p>
          <a:p>
            <a:r>
              <a:rPr kumimoji="1" lang="ja-JP" altLang="en-US" dirty="0"/>
              <a:t>＜補足事項・背景＞</a:t>
            </a:r>
            <a:endParaRPr kumimoji="1" lang="en-US" altLang="ja-JP" dirty="0"/>
          </a:p>
          <a:p>
            <a:r>
              <a:rPr kumimoji="1" lang="ja-JP" altLang="en-US" dirty="0"/>
              <a:t>これ以外に第</a:t>
            </a:r>
            <a:r>
              <a:rPr kumimoji="1" lang="en-US" altLang="ja-JP" dirty="0"/>
              <a:t>24</a:t>
            </a:r>
            <a:r>
              <a:rPr kumimoji="1" lang="ja-JP" altLang="en-US" dirty="0"/>
              <a:t>条（危険性・有害性調査、危険などの通知）、第</a:t>
            </a:r>
            <a:r>
              <a:rPr kumimoji="1" lang="en-US" altLang="ja-JP" dirty="0"/>
              <a:t>27</a:t>
            </a:r>
            <a:r>
              <a:rPr kumimoji="1" lang="ja-JP" altLang="en-US" dirty="0"/>
              <a:t>条（規格に適合した機械の使用）なども遵守しなければならない</a:t>
            </a:r>
            <a:endParaRPr kumimoji="1" lang="en-US" altLang="ja-JP" dirty="0"/>
          </a:p>
          <a:p>
            <a:endParaRPr kumimoji="1" lang="en-US" altLang="ja-JP" dirty="0"/>
          </a:p>
          <a:p>
            <a:r>
              <a:rPr kumimoji="1" lang="ja-JP" altLang="en-US" dirty="0"/>
              <a:t>＜出典・参考文献等＞</a:t>
            </a:r>
            <a:endParaRPr kumimoji="1" lang="en-US" altLang="ja-JP" dirty="0"/>
          </a:p>
          <a:p>
            <a:endParaRPr kumimoji="1" lang="ja-JP" altLang="en-US" dirty="0"/>
          </a:p>
        </p:txBody>
      </p:sp>
      <p:sp>
        <p:nvSpPr>
          <p:cNvPr id="4" name="フッター プレースホルダー 3"/>
          <p:cNvSpPr>
            <a:spLocks noGrp="1"/>
          </p:cNvSpPr>
          <p:nvPr>
            <p:ph type="ftr" sz="quarter" idx="10"/>
          </p:nvPr>
        </p:nvSpPr>
        <p:spPr/>
        <p:txBody>
          <a:bodyPr/>
          <a:lstStyle/>
          <a:p>
            <a:r>
              <a:rPr kumimoji="1" lang="ja-JP" altLang="en-US"/>
              <a:t>平成</a:t>
            </a:r>
            <a:r>
              <a:rPr kumimoji="1" lang="en-US" altLang="ja-JP"/>
              <a:t>29</a:t>
            </a:r>
            <a:r>
              <a:rPr kumimoji="1" lang="ja-JP" altLang="en-US"/>
              <a:t>年度厚生労働省委託　機能安全を活用した機械設備の安全対策の推進事業</a:t>
            </a:r>
          </a:p>
        </p:txBody>
      </p:sp>
      <p:sp>
        <p:nvSpPr>
          <p:cNvPr id="5" name="スライド番号プレースホルダー 4"/>
          <p:cNvSpPr>
            <a:spLocks noGrp="1"/>
          </p:cNvSpPr>
          <p:nvPr>
            <p:ph type="sldNum" sz="quarter" idx="11"/>
          </p:nvPr>
        </p:nvSpPr>
        <p:spPr/>
        <p:txBody>
          <a:bodyPr/>
          <a:lstStyle/>
          <a:p>
            <a:fld id="{A43A458F-4FD9-4DC8-A747-BD3624061404}" type="slidenum">
              <a:rPr kumimoji="1" lang="ja-JP" altLang="en-US" smtClean="0"/>
              <a:t>17</a:t>
            </a:fld>
            <a:endParaRPr kumimoji="1" lang="ja-JP" altLang="en-US"/>
          </a:p>
        </p:txBody>
      </p:sp>
    </p:spTree>
    <p:extLst>
      <p:ext uri="{BB962C8B-B14F-4D97-AF65-F5344CB8AC3E}">
        <p14:creationId xmlns:p14="http://schemas.microsoft.com/office/powerpoint/2010/main" val="52080892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sym typeface="+mn-ea"/>
              </a:rPr>
              <a:t>＜意図・ポイント＞</a:t>
            </a:r>
            <a:endParaRPr kumimoji="1" lang="en-US" altLang="ja-JP" dirty="0" smtClean="0"/>
          </a:p>
          <a:p>
            <a:r>
              <a:rPr lang="ja-JP" altLang="en-US" dirty="0" smtClean="0">
                <a:sym typeface="+mn-ea"/>
              </a:rPr>
              <a:t>ロボットシステムの設計手順、</a:t>
            </a:r>
            <a:r>
              <a:rPr lang="en-US" altLang="ja-JP" dirty="0" smtClean="0">
                <a:sym typeface="+mn-ea"/>
              </a:rPr>
              <a:t>(</a:t>
            </a:r>
            <a:r>
              <a:rPr lang="ja-JP" altLang="en-US">
                <a:sym typeface="+mn-ea"/>
              </a:rPr>
              <a:t>2)構想設計</a:t>
            </a:r>
            <a:r>
              <a:rPr lang="ja-JP" altLang="en-US" dirty="0" smtClean="0">
                <a:sym typeface="+mn-ea"/>
              </a:rPr>
              <a:t>について解説する。</a:t>
            </a:r>
          </a:p>
          <a:p>
            <a:endParaRPr kumimoji="1" lang="en-US" altLang="ja-JP" dirty="0" smtClean="0"/>
          </a:p>
          <a:p>
            <a:r>
              <a:rPr lang="ja-JP" altLang="en-US" dirty="0" smtClean="0">
                <a:sym typeface="+mn-ea"/>
              </a:rPr>
              <a:t>＜補足事項・背景＞</a:t>
            </a:r>
          </a:p>
          <a:p>
            <a:r>
              <a:rPr lang="ja-JP" altLang="en-US" dirty="0" smtClean="0">
                <a:sym typeface="+mn-ea"/>
              </a:rPr>
              <a:t>構想設計は、要求に合致するようにロボットシステムを大まかに設計することである。</a:t>
            </a:r>
          </a:p>
          <a:p>
            <a:r>
              <a:rPr lang="ja-JP" altLang="en-US" dirty="0" smtClean="0">
                <a:sym typeface="+mn-ea"/>
              </a:rPr>
              <a:t>協働作業ロボット特有のリスクにも考慮すること。</a:t>
            </a:r>
          </a:p>
          <a:p>
            <a:r>
              <a:rPr lang="ja-JP" altLang="en-US" dirty="0" smtClean="0">
                <a:sym typeface="+mn-ea"/>
              </a:rPr>
              <a:t>システムのレイアウトに関しては本章３ソ参照のこと。</a:t>
            </a:r>
          </a:p>
          <a:p>
            <a:endParaRPr lang="en-US" altLang="ja-JP" dirty="0" smtClean="0">
              <a:sym typeface="+mn-ea"/>
            </a:endParaRPr>
          </a:p>
          <a:p>
            <a:r>
              <a:rPr lang="ja-JP" altLang="en-US" dirty="0" smtClean="0">
                <a:sym typeface="+mn-ea"/>
              </a:rPr>
              <a:t>＜出典・参考文献等＞</a:t>
            </a:r>
          </a:p>
          <a:p>
            <a:r>
              <a:rPr lang="ja-JP" altLang="en-US">
                <a:sym typeface="+mn-ea"/>
              </a:rPr>
              <a:t>図は、著者</a:t>
            </a:r>
            <a:r>
              <a:rPr lang="en-US" altLang="ja-JP">
                <a:sym typeface="+mn-ea"/>
              </a:rPr>
              <a:t>(</a:t>
            </a:r>
            <a:r>
              <a:rPr lang="ja-JP" altLang="en-US">
                <a:sym typeface="+mn-ea"/>
              </a:rPr>
              <a:t>橋本</a:t>
            </a:r>
            <a:r>
              <a:rPr lang="en-US" altLang="ja-JP">
                <a:sym typeface="+mn-ea"/>
              </a:rPr>
              <a:t>)</a:t>
            </a:r>
            <a:r>
              <a:rPr lang="ja-JP" altLang="en-US">
                <a:sym typeface="+mn-ea"/>
              </a:rPr>
              <a:t>による。</a:t>
            </a:r>
          </a:p>
          <a:p>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162</a:t>
            </a:fld>
            <a:endParaRPr kumimoji="1" lang="ja-JP" altLang="en-US"/>
          </a:p>
        </p:txBody>
      </p:sp>
    </p:spTree>
    <p:extLst>
      <p:ext uri="{BB962C8B-B14F-4D97-AF65-F5344CB8AC3E}">
        <p14:creationId xmlns:p14="http://schemas.microsoft.com/office/powerpoint/2010/main" val="403275336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sym typeface="+mn-ea"/>
              </a:rPr>
              <a:t>＜意図・ポイント＞</a:t>
            </a:r>
            <a:endParaRPr kumimoji="1" lang="en-US" altLang="ja-JP" dirty="0" smtClean="0"/>
          </a:p>
          <a:p>
            <a:r>
              <a:rPr lang="ja-JP" altLang="en-US" dirty="0" smtClean="0">
                <a:sym typeface="+mn-ea"/>
              </a:rPr>
              <a:t>ロボットシステムの設計手順、</a:t>
            </a:r>
            <a:r>
              <a:rPr lang="en-US" altLang="ja-JP" dirty="0" smtClean="0">
                <a:sym typeface="+mn-ea"/>
              </a:rPr>
              <a:t>(</a:t>
            </a:r>
            <a:r>
              <a:rPr lang="ja-JP" altLang="en-US">
                <a:sym typeface="+mn-ea"/>
              </a:rPr>
              <a:t>3)基本設計</a:t>
            </a:r>
            <a:r>
              <a:rPr lang="ja-JP" altLang="en-US" dirty="0" smtClean="0">
                <a:sym typeface="+mn-ea"/>
              </a:rPr>
              <a:t>について解説する。</a:t>
            </a:r>
          </a:p>
          <a:p>
            <a:endParaRPr kumimoji="1" lang="en-US" altLang="ja-JP" dirty="0" smtClean="0"/>
          </a:p>
          <a:p>
            <a:r>
              <a:rPr lang="ja-JP" altLang="en-US" dirty="0" smtClean="0">
                <a:sym typeface="+mn-ea"/>
              </a:rPr>
              <a:t>＜補足事項・背景＞</a:t>
            </a:r>
          </a:p>
          <a:p>
            <a:r>
              <a:rPr lang="ja-JP" altLang="en-US" dirty="0" smtClean="0">
                <a:sym typeface="+mn-ea"/>
              </a:rPr>
              <a:t>基本設計では、</a:t>
            </a:r>
            <a:r>
              <a:rPr lang="ja-JP" altLang="en-US">
                <a:sym typeface="+mn-ea"/>
              </a:rPr>
              <a:t>ロボットシステムの動作の制限について検討しなければならない。</a:t>
            </a:r>
          </a:p>
          <a:p>
            <a:r>
              <a:rPr lang="ja-JP" altLang="en-US">
                <a:sym typeface="+mn-ea"/>
              </a:rPr>
              <a:t>機械的制限装置は、設計上の制限を超えてロボットが動作することを物理的に制限する。</a:t>
            </a:r>
            <a:endParaRPr lang="ja-JP" altLang="en-US"/>
          </a:p>
          <a:p>
            <a:r>
              <a:rPr lang="ja-JP" altLang="en-US">
                <a:sym typeface="+mn-ea"/>
              </a:rPr>
              <a:t>非機械的制限装置は、それ自体がロボット動作を制限しないが、ロボット制御システムを通じて停止を始動する。</a:t>
            </a:r>
            <a:endParaRPr lang="ja-JP" altLang="en-US"/>
          </a:p>
          <a:p>
            <a:r>
              <a:rPr lang="ja-JP" altLang="en-US">
                <a:sym typeface="+mn-ea"/>
              </a:rPr>
              <a:t>このロボット停止距離を考慮すること。</a:t>
            </a:r>
          </a:p>
          <a:p>
            <a:endParaRPr lang="en-US" altLang="ja-JP" dirty="0" smtClean="0">
              <a:sym typeface="+mn-ea"/>
            </a:endParaRPr>
          </a:p>
          <a:p>
            <a:r>
              <a:rPr lang="ja-JP" altLang="en-US" dirty="0" smtClean="0">
                <a:sym typeface="+mn-ea"/>
              </a:rPr>
              <a:t>＜出典・参考文献等＞</a:t>
            </a:r>
          </a:p>
          <a:p>
            <a:r>
              <a:rPr lang="ja-JP" altLang="en-US">
                <a:sym typeface="+mn-ea"/>
              </a:rPr>
              <a:t>なし</a:t>
            </a:r>
          </a:p>
          <a:p>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163</a:t>
            </a:fld>
            <a:endParaRPr kumimoji="1" lang="ja-JP" altLang="en-US"/>
          </a:p>
        </p:txBody>
      </p:sp>
    </p:spTree>
    <p:extLst>
      <p:ext uri="{BB962C8B-B14F-4D97-AF65-F5344CB8AC3E}">
        <p14:creationId xmlns:p14="http://schemas.microsoft.com/office/powerpoint/2010/main" val="297210875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sym typeface="+mn-ea"/>
              </a:rPr>
              <a:t>＜意図・ポイント＞</a:t>
            </a:r>
            <a:endParaRPr kumimoji="1" lang="en-US" altLang="ja-JP" dirty="0" smtClean="0"/>
          </a:p>
          <a:p>
            <a:r>
              <a:rPr lang="ja-JP" altLang="en-US" dirty="0" smtClean="0">
                <a:sym typeface="+mn-ea"/>
              </a:rPr>
              <a:t>ロボットシステムの設計手順、</a:t>
            </a:r>
            <a:r>
              <a:rPr lang="en-US" altLang="ja-JP" dirty="0" smtClean="0">
                <a:sym typeface="+mn-ea"/>
              </a:rPr>
              <a:t>(</a:t>
            </a:r>
            <a:r>
              <a:rPr lang="ja-JP" altLang="en-US">
                <a:sym typeface="+mn-ea"/>
              </a:rPr>
              <a:t>3)基本設計</a:t>
            </a:r>
            <a:r>
              <a:rPr lang="ja-JP" altLang="en-US" dirty="0" smtClean="0">
                <a:sym typeface="+mn-ea"/>
              </a:rPr>
              <a:t>について解説する。</a:t>
            </a:r>
          </a:p>
          <a:p>
            <a:endParaRPr kumimoji="1" lang="en-US" altLang="ja-JP" dirty="0" smtClean="0"/>
          </a:p>
          <a:p>
            <a:r>
              <a:rPr lang="ja-JP" altLang="en-US" dirty="0" smtClean="0">
                <a:sym typeface="+mn-ea"/>
              </a:rPr>
              <a:t>＜補足事項・背景＞</a:t>
            </a:r>
          </a:p>
          <a:p>
            <a:r>
              <a:rPr lang="ja-JP" altLang="en-US" dirty="0" smtClean="0">
                <a:sym typeface="+mn-ea"/>
              </a:rPr>
              <a:t>安全制御機器、動作範囲の制限方法について、</a:t>
            </a:r>
            <a:r>
              <a:rPr lang="en-US" altLang="ja-JP" dirty="0" smtClean="0">
                <a:sym typeface="+mn-ea"/>
              </a:rPr>
              <a:t>ISO 10218-1</a:t>
            </a:r>
            <a:r>
              <a:rPr lang="ja-JP" altLang="en-US" dirty="0" smtClean="0">
                <a:sym typeface="+mn-ea"/>
              </a:rPr>
              <a:t>の要求事項に従う。</a:t>
            </a:r>
          </a:p>
          <a:p>
            <a:endParaRPr lang="ja-JP" altLang="en-US" dirty="0" smtClean="0">
              <a:sym typeface="+mn-ea"/>
            </a:endParaRPr>
          </a:p>
          <a:p>
            <a:r>
              <a:rPr lang="ja-JP" altLang="en-US" dirty="0" smtClean="0">
                <a:sym typeface="+mn-ea"/>
              </a:rPr>
              <a:t>＜出典・参考文献等＞</a:t>
            </a:r>
          </a:p>
          <a:p>
            <a:r>
              <a:rPr lang="en-US" altLang="ja-JP"/>
              <a:t>ISO 10218-1</a:t>
            </a:r>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164</a:t>
            </a:fld>
            <a:endParaRPr kumimoji="1" lang="ja-JP" altLang="en-US"/>
          </a:p>
        </p:txBody>
      </p:sp>
    </p:spTree>
    <p:extLst>
      <p:ext uri="{BB962C8B-B14F-4D97-AF65-F5344CB8AC3E}">
        <p14:creationId xmlns:p14="http://schemas.microsoft.com/office/powerpoint/2010/main" val="400595751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sym typeface="+mn-ea"/>
              </a:rPr>
              <a:t>＜意図・ポイント＞</a:t>
            </a:r>
            <a:endParaRPr kumimoji="1" lang="en-US" altLang="ja-JP" dirty="0" smtClean="0"/>
          </a:p>
          <a:p>
            <a:r>
              <a:rPr lang="ja-JP" altLang="en-US" dirty="0" smtClean="0">
                <a:sym typeface="+mn-ea"/>
              </a:rPr>
              <a:t>ロボットシステムの設計手順、</a:t>
            </a:r>
            <a:r>
              <a:rPr lang="en-US" altLang="ja-JP" dirty="0" smtClean="0">
                <a:sym typeface="+mn-ea"/>
              </a:rPr>
              <a:t>(</a:t>
            </a:r>
            <a:r>
              <a:rPr lang="ja-JP" altLang="en-US">
                <a:sym typeface="+mn-ea"/>
              </a:rPr>
              <a:t>3)基本設計</a:t>
            </a:r>
            <a:r>
              <a:rPr lang="ja-JP" altLang="en-US" dirty="0" smtClean="0">
                <a:sym typeface="+mn-ea"/>
              </a:rPr>
              <a:t>について解説する。</a:t>
            </a:r>
          </a:p>
          <a:p>
            <a:endParaRPr kumimoji="1" lang="en-US" altLang="ja-JP" dirty="0" smtClean="0"/>
          </a:p>
          <a:p>
            <a:r>
              <a:rPr lang="ja-JP" altLang="en-US" dirty="0" smtClean="0">
                <a:sym typeface="+mn-ea"/>
              </a:rPr>
              <a:t>＜補足事項・背景＞</a:t>
            </a:r>
          </a:p>
          <a:p>
            <a:r>
              <a:rPr lang="ja-JP" altLang="en-US" dirty="0" smtClean="0">
                <a:sym typeface="+mn-ea"/>
              </a:rPr>
              <a:t>安全適合ソフト軸及び空間制限について、</a:t>
            </a:r>
            <a:r>
              <a:rPr lang="en-US" altLang="ja-JP" dirty="0" smtClean="0">
                <a:sym typeface="+mn-ea"/>
              </a:rPr>
              <a:t>ISO 10218-1</a:t>
            </a:r>
            <a:r>
              <a:rPr lang="ja-JP" altLang="en-US" dirty="0" smtClean="0">
                <a:sym typeface="+mn-ea"/>
              </a:rPr>
              <a:t>の要求事項に従う。</a:t>
            </a:r>
          </a:p>
          <a:p>
            <a:r>
              <a:rPr lang="ja-JP" altLang="en-US" dirty="0" smtClean="0">
                <a:sym typeface="+mn-ea"/>
              </a:rPr>
              <a:t>安全適合ソフト軸及び空間制限について、使用上の情報に含める。</a:t>
            </a:r>
          </a:p>
          <a:p>
            <a:r>
              <a:rPr lang="ja-JP" altLang="en-US" dirty="0" smtClean="0">
                <a:sym typeface="+mn-ea"/>
              </a:rPr>
              <a:t>図</a:t>
            </a:r>
            <a:r>
              <a:rPr lang="en-US" altLang="ja-JP" dirty="0" smtClean="0">
                <a:sym typeface="+mn-ea"/>
              </a:rPr>
              <a:t>5-19</a:t>
            </a:r>
            <a:r>
              <a:rPr lang="ja-JP" altLang="en-US" dirty="0" smtClean="0">
                <a:sym typeface="+mn-ea"/>
              </a:rPr>
              <a:t>は次のスライド。</a:t>
            </a:r>
          </a:p>
          <a:p>
            <a:endParaRPr lang="ja-JP" altLang="en-US" dirty="0" smtClean="0">
              <a:sym typeface="+mn-ea"/>
            </a:endParaRPr>
          </a:p>
          <a:p>
            <a:r>
              <a:rPr lang="ja-JP" altLang="en-US" dirty="0" smtClean="0">
                <a:sym typeface="+mn-ea"/>
              </a:rPr>
              <a:t>＜出典・参考文献等＞</a:t>
            </a:r>
          </a:p>
          <a:p>
            <a:r>
              <a:rPr lang="en-US" altLang="ja-JP">
                <a:sym typeface="+mn-ea"/>
              </a:rPr>
              <a:t>ISO 10218-1</a:t>
            </a:r>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165</a:t>
            </a:fld>
            <a:endParaRPr kumimoji="1" lang="ja-JP" altLang="en-US"/>
          </a:p>
        </p:txBody>
      </p:sp>
    </p:spTree>
    <p:extLst>
      <p:ext uri="{BB962C8B-B14F-4D97-AF65-F5344CB8AC3E}">
        <p14:creationId xmlns:p14="http://schemas.microsoft.com/office/powerpoint/2010/main" val="254927798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sym typeface="+mn-ea"/>
              </a:rPr>
              <a:t>＜意図・ポイント＞</a:t>
            </a:r>
            <a:endParaRPr kumimoji="1" lang="en-US" altLang="ja-JP" dirty="0" smtClean="0"/>
          </a:p>
          <a:p>
            <a:r>
              <a:rPr lang="ja-JP" altLang="en-US" dirty="0" smtClean="0">
                <a:sym typeface="+mn-ea"/>
              </a:rPr>
              <a:t>ロボットシステムの設計手順、</a:t>
            </a:r>
            <a:r>
              <a:rPr lang="en-US" altLang="ja-JP" dirty="0" smtClean="0">
                <a:sym typeface="+mn-ea"/>
              </a:rPr>
              <a:t>(</a:t>
            </a:r>
            <a:r>
              <a:rPr lang="ja-JP" altLang="en-US">
                <a:sym typeface="+mn-ea"/>
              </a:rPr>
              <a:t>3)基本設計</a:t>
            </a:r>
            <a:r>
              <a:rPr lang="ja-JP" altLang="en-US" dirty="0" smtClean="0">
                <a:sym typeface="+mn-ea"/>
              </a:rPr>
              <a:t>について解説する。</a:t>
            </a:r>
          </a:p>
          <a:p>
            <a:endParaRPr kumimoji="1" lang="en-US" altLang="ja-JP" dirty="0" smtClean="0"/>
          </a:p>
          <a:p>
            <a:r>
              <a:rPr lang="ja-JP" altLang="en-US" dirty="0" smtClean="0">
                <a:sym typeface="+mn-ea"/>
              </a:rPr>
              <a:t>＜補足事項・背景＞</a:t>
            </a:r>
          </a:p>
          <a:p>
            <a:r>
              <a:rPr lang="ja-JP" altLang="en-US" dirty="0" smtClean="0">
                <a:sym typeface="+mn-ea"/>
              </a:rPr>
              <a:t>ロボットシステムの外側に安全制御システムを構築する例である。</a:t>
            </a:r>
          </a:p>
          <a:p>
            <a:r>
              <a:rPr lang="ja-JP" altLang="en-US" dirty="0" smtClean="0">
                <a:sym typeface="+mn-ea"/>
              </a:rPr>
              <a:t>いくつかの種類の安全コンポーネントを使用する。これらの安全コンポーネントも</a:t>
            </a:r>
            <a:r>
              <a:rPr lang="en-US" altLang="ja-JP" dirty="0" smtClean="0">
                <a:sym typeface="+mn-ea"/>
              </a:rPr>
              <a:t>SIL/PL</a:t>
            </a:r>
            <a:r>
              <a:rPr lang="ja-JP" altLang="en-US" dirty="0" smtClean="0">
                <a:sym typeface="+mn-ea"/>
              </a:rPr>
              <a:t>に適合していなければならない。</a:t>
            </a:r>
          </a:p>
          <a:p>
            <a:endParaRPr lang="ja-JP" altLang="en-US" dirty="0" smtClean="0">
              <a:sym typeface="+mn-ea"/>
            </a:endParaRPr>
          </a:p>
          <a:p>
            <a:r>
              <a:rPr lang="ja-JP" altLang="en-US" dirty="0" smtClean="0">
                <a:sym typeface="+mn-ea"/>
              </a:rPr>
              <a:t>＜出典・参考文献等＞</a:t>
            </a:r>
          </a:p>
          <a:p>
            <a:r>
              <a:rPr lang="ja-JP" altLang="en-US"/>
              <a:t>図はマニュアルと同じ</a:t>
            </a:r>
            <a:r>
              <a:rPr lang="en-US" altLang="ja-JP"/>
              <a:t>(NECA</a:t>
            </a:r>
            <a:r>
              <a:rPr lang="ja-JP" altLang="en-US"/>
              <a:t>安全ガイドブックより</a:t>
            </a:r>
            <a:r>
              <a:rPr lang="en-US" altLang="ja-JP"/>
              <a:t>)</a:t>
            </a:r>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166</a:t>
            </a:fld>
            <a:endParaRPr kumimoji="1" lang="ja-JP" altLang="en-US"/>
          </a:p>
        </p:txBody>
      </p:sp>
    </p:spTree>
    <p:extLst>
      <p:ext uri="{BB962C8B-B14F-4D97-AF65-F5344CB8AC3E}">
        <p14:creationId xmlns:p14="http://schemas.microsoft.com/office/powerpoint/2010/main" val="209312967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sym typeface="+mn-ea"/>
              </a:rPr>
              <a:t>＜意図・ポイント＞</a:t>
            </a:r>
            <a:endParaRPr kumimoji="1" lang="en-US" altLang="ja-JP" dirty="0" smtClean="0"/>
          </a:p>
          <a:p>
            <a:r>
              <a:rPr lang="ja-JP" altLang="en-US" dirty="0" smtClean="0">
                <a:sym typeface="+mn-ea"/>
              </a:rPr>
              <a:t>ロボットシステムの設計手順、</a:t>
            </a:r>
            <a:r>
              <a:rPr lang="en-US" altLang="ja-JP" dirty="0" smtClean="0">
                <a:sym typeface="+mn-ea"/>
              </a:rPr>
              <a:t>(</a:t>
            </a:r>
            <a:r>
              <a:rPr lang="en-US" altLang="ja-JP">
                <a:sym typeface="+mn-ea"/>
              </a:rPr>
              <a:t>4)</a:t>
            </a:r>
            <a:r>
              <a:rPr lang="ja-JP" altLang="en-US">
                <a:sym typeface="+mn-ea"/>
              </a:rPr>
              <a:t>安全防護</a:t>
            </a:r>
            <a:r>
              <a:rPr lang="ja-JP" altLang="en-US" dirty="0" smtClean="0">
                <a:sym typeface="+mn-ea"/>
              </a:rPr>
              <a:t>について解説する。</a:t>
            </a:r>
          </a:p>
          <a:p>
            <a:endParaRPr kumimoji="1" lang="en-US" altLang="ja-JP" dirty="0" smtClean="0"/>
          </a:p>
          <a:p>
            <a:r>
              <a:rPr lang="ja-JP" altLang="en-US" dirty="0" smtClean="0">
                <a:sym typeface="+mn-ea"/>
              </a:rPr>
              <a:t>＜補足事項・背景＞</a:t>
            </a:r>
          </a:p>
          <a:p>
            <a:r>
              <a:rPr lang="ja-JP" altLang="en-US" dirty="0" smtClean="0">
                <a:sym typeface="+mn-ea"/>
              </a:rPr>
              <a:t>固定式ガードは、</a:t>
            </a:r>
            <a:r>
              <a:rPr lang="ja-JP" altLang="en-US">
                <a:sym typeface="+mn-ea"/>
              </a:rPr>
              <a:t>ISO 13856、ISO 13857及びISO 14120を参照する。</a:t>
            </a:r>
            <a:endParaRPr lang="ja-JP" altLang="en-US"/>
          </a:p>
          <a:p>
            <a:r>
              <a:rPr lang="ja-JP" altLang="en-US" dirty="0" smtClean="0">
                <a:sym typeface="+mn-ea"/>
              </a:rPr>
              <a:t>可動式ガードは、</a:t>
            </a:r>
            <a:r>
              <a:rPr lang="ja-JP" altLang="en-US">
                <a:sym typeface="+mn-ea"/>
              </a:rPr>
              <a:t>ISO 14119を参照する。</a:t>
            </a:r>
          </a:p>
          <a:p>
            <a:endParaRPr lang="ja-JP" altLang="en-US">
              <a:sym typeface="+mn-ea"/>
            </a:endParaRPr>
          </a:p>
          <a:p>
            <a:r>
              <a:rPr lang="ja-JP" altLang="en-US" dirty="0" smtClean="0">
                <a:sym typeface="+mn-ea"/>
              </a:rPr>
              <a:t>＜出典・参考文献等＞</a:t>
            </a:r>
          </a:p>
          <a:p>
            <a:r>
              <a:rPr lang="ja-JP" altLang="en-US">
                <a:sym typeface="+mn-ea"/>
              </a:rPr>
              <a:t>ISO 13856 </a:t>
            </a:r>
            <a:r>
              <a:rPr lang="en-US" altLang="ja-JP">
                <a:sym typeface="+mn-ea"/>
              </a:rPr>
              <a:t>, </a:t>
            </a:r>
            <a:r>
              <a:rPr lang="ja-JP" altLang="en-US">
                <a:sym typeface="+mn-ea"/>
              </a:rPr>
              <a:t>ISO 13857</a:t>
            </a:r>
            <a:r>
              <a:rPr lang="en-US" altLang="ja-JP">
                <a:sym typeface="+mn-ea"/>
              </a:rPr>
              <a:t>, </a:t>
            </a:r>
            <a:r>
              <a:rPr lang="ja-JP" altLang="en-US">
                <a:sym typeface="+mn-ea"/>
              </a:rPr>
              <a:t>ISO 14119</a:t>
            </a:r>
            <a:r>
              <a:rPr lang="en-US" altLang="ja-JP">
                <a:sym typeface="+mn-ea"/>
              </a:rPr>
              <a:t>, </a:t>
            </a:r>
            <a:r>
              <a:rPr lang="ja-JP" altLang="en-US">
                <a:sym typeface="+mn-ea"/>
              </a:rPr>
              <a:t>ISO 14120</a:t>
            </a:r>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167</a:t>
            </a:fld>
            <a:endParaRPr kumimoji="1" lang="ja-JP" altLang="en-US"/>
          </a:p>
        </p:txBody>
      </p:sp>
    </p:spTree>
    <p:extLst>
      <p:ext uri="{BB962C8B-B14F-4D97-AF65-F5344CB8AC3E}">
        <p14:creationId xmlns:p14="http://schemas.microsoft.com/office/powerpoint/2010/main" val="239720500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sym typeface="+mn-ea"/>
              </a:rPr>
              <a:t>＜意図・ポイント＞</a:t>
            </a:r>
            <a:endParaRPr kumimoji="1" lang="en-US" altLang="ja-JP" dirty="0" smtClean="0"/>
          </a:p>
          <a:p>
            <a:r>
              <a:rPr lang="ja-JP" altLang="en-US" dirty="0" smtClean="0">
                <a:sym typeface="+mn-ea"/>
              </a:rPr>
              <a:t>ロボットシステムの設計手順、</a:t>
            </a:r>
            <a:r>
              <a:rPr lang="en-US" altLang="ja-JP" dirty="0" smtClean="0">
                <a:sym typeface="+mn-ea"/>
              </a:rPr>
              <a:t>(</a:t>
            </a:r>
            <a:r>
              <a:rPr lang="en-US" altLang="ja-JP">
                <a:sym typeface="+mn-ea"/>
              </a:rPr>
              <a:t>4)</a:t>
            </a:r>
            <a:r>
              <a:rPr lang="ja-JP" altLang="en-US">
                <a:sym typeface="+mn-ea"/>
              </a:rPr>
              <a:t>安全防護</a:t>
            </a:r>
            <a:r>
              <a:rPr lang="ja-JP" altLang="en-US" dirty="0" smtClean="0">
                <a:sym typeface="+mn-ea"/>
              </a:rPr>
              <a:t>について解説する。</a:t>
            </a:r>
          </a:p>
          <a:p>
            <a:endParaRPr kumimoji="1" lang="en-US" altLang="ja-JP" dirty="0" smtClean="0"/>
          </a:p>
          <a:p>
            <a:r>
              <a:rPr lang="ja-JP" altLang="en-US" dirty="0" smtClean="0">
                <a:sym typeface="+mn-ea"/>
              </a:rPr>
              <a:t>＜補足事項・背景＞</a:t>
            </a:r>
          </a:p>
          <a:p>
            <a:r>
              <a:rPr lang="ja-JP" altLang="en-US" dirty="0" smtClean="0">
                <a:sym typeface="+mn-ea"/>
              </a:rPr>
              <a:t>インターロック付きが同式ガードは、</a:t>
            </a:r>
            <a:r>
              <a:rPr lang="ja-JP" altLang="en-US">
                <a:sym typeface="+mn-ea"/>
              </a:rPr>
              <a:t>ISO 1385</a:t>
            </a:r>
            <a:r>
              <a:rPr lang="en-US" altLang="ja-JP">
                <a:sym typeface="+mn-ea"/>
              </a:rPr>
              <a:t>5</a:t>
            </a:r>
            <a:r>
              <a:rPr lang="ja-JP" altLang="en-US">
                <a:sym typeface="+mn-ea"/>
              </a:rPr>
              <a:t> およびISO 14120に従う。</a:t>
            </a:r>
          </a:p>
          <a:p>
            <a:endParaRPr lang="ja-JP" altLang="en-US">
              <a:sym typeface="+mn-ea"/>
            </a:endParaRPr>
          </a:p>
          <a:p>
            <a:r>
              <a:rPr lang="ja-JP" altLang="en-US" dirty="0" smtClean="0">
                <a:sym typeface="+mn-ea"/>
              </a:rPr>
              <a:t>＜出典・参考文献等＞</a:t>
            </a:r>
          </a:p>
          <a:p>
            <a:r>
              <a:rPr lang="ja-JP" altLang="en-US">
                <a:sym typeface="+mn-ea"/>
              </a:rPr>
              <a:t>ISO 1385</a:t>
            </a:r>
            <a:r>
              <a:rPr lang="en-US" altLang="ja-JP">
                <a:sym typeface="+mn-ea"/>
              </a:rPr>
              <a:t>5</a:t>
            </a:r>
            <a:r>
              <a:rPr lang="ja-JP" altLang="en-US">
                <a:sym typeface="+mn-ea"/>
              </a:rPr>
              <a:t> </a:t>
            </a:r>
            <a:r>
              <a:rPr lang="en-US" altLang="ja-JP">
                <a:sym typeface="+mn-ea"/>
              </a:rPr>
              <a:t>, </a:t>
            </a:r>
            <a:r>
              <a:rPr lang="ja-JP" altLang="en-US">
                <a:sym typeface="+mn-ea"/>
              </a:rPr>
              <a:t>ISO 14120</a:t>
            </a:r>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168</a:t>
            </a:fld>
            <a:endParaRPr kumimoji="1" lang="ja-JP" altLang="en-US"/>
          </a:p>
        </p:txBody>
      </p:sp>
    </p:spTree>
    <p:extLst>
      <p:ext uri="{BB962C8B-B14F-4D97-AF65-F5344CB8AC3E}">
        <p14:creationId xmlns:p14="http://schemas.microsoft.com/office/powerpoint/2010/main" val="35181155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sym typeface="+mn-ea"/>
              </a:rPr>
              <a:t>＜意図・ポイント＞</a:t>
            </a:r>
            <a:endParaRPr kumimoji="1" lang="en-US" altLang="ja-JP" dirty="0" smtClean="0"/>
          </a:p>
          <a:p>
            <a:r>
              <a:rPr lang="ja-JP" altLang="en-US" dirty="0" smtClean="0">
                <a:sym typeface="+mn-ea"/>
              </a:rPr>
              <a:t>ロボットシステムの設計手順、</a:t>
            </a:r>
            <a:r>
              <a:rPr lang="en-US" altLang="ja-JP" dirty="0" smtClean="0">
                <a:sym typeface="+mn-ea"/>
              </a:rPr>
              <a:t>(</a:t>
            </a:r>
            <a:r>
              <a:rPr lang="en-US" altLang="ja-JP">
                <a:sym typeface="+mn-ea"/>
              </a:rPr>
              <a:t>4)</a:t>
            </a:r>
            <a:r>
              <a:rPr lang="ja-JP" altLang="en-US">
                <a:sym typeface="+mn-ea"/>
              </a:rPr>
              <a:t>安全防護</a:t>
            </a:r>
            <a:r>
              <a:rPr lang="ja-JP" altLang="en-US" dirty="0" smtClean="0">
                <a:sym typeface="+mn-ea"/>
              </a:rPr>
              <a:t>について解説する。</a:t>
            </a:r>
          </a:p>
          <a:p>
            <a:endParaRPr kumimoji="1" lang="en-US" altLang="ja-JP" dirty="0" smtClean="0"/>
          </a:p>
          <a:p>
            <a:r>
              <a:rPr lang="ja-JP" altLang="en-US" dirty="0" smtClean="0">
                <a:sym typeface="+mn-ea"/>
              </a:rPr>
              <a:t>＜補足事項・背景＞</a:t>
            </a:r>
          </a:p>
          <a:p>
            <a:r>
              <a:rPr lang="ja-JP" altLang="en-US" dirty="0" smtClean="0">
                <a:sym typeface="+mn-ea"/>
              </a:rPr>
              <a:t>検知保護装置とは、ライトカーテンやレーザースキャナなどの人の存在を検知するセンサを用いた保護装置である、</a:t>
            </a:r>
          </a:p>
          <a:p>
            <a:endParaRPr lang="ja-JP" altLang="en-US">
              <a:sym typeface="+mn-ea"/>
            </a:endParaRPr>
          </a:p>
          <a:p>
            <a:r>
              <a:rPr lang="ja-JP" altLang="en-US" dirty="0" smtClean="0">
                <a:sym typeface="+mn-ea"/>
              </a:rPr>
              <a:t>＜出典・参考文献等＞</a:t>
            </a:r>
          </a:p>
          <a:p>
            <a:r>
              <a:rPr lang="ja-JP" altLang="en-US">
                <a:sym typeface="+mn-ea"/>
              </a:rPr>
              <a:t>図は、マニュアル</a:t>
            </a:r>
            <a:r>
              <a:rPr lang="en-US" altLang="ja-JP">
                <a:sym typeface="+mn-ea"/>
              </a:rPr>
              <a:t>(2017</a:t>
            </a:r>
            <a:r>
              <a:rPr lang="ja-JP" altLang="en-US">
                <a:sym typeface="+mn-ea"/>
              </a:rPr>
              <a:t>年</a:t>
            </a:r>
            <a:r>
              <a:rPr lang="en-US" altLang="ja-JP">
                <a:sym typeface="+mn-ea"/>
              </a:rPr>
              <a:t>3</a:t>
            </a:r>
            <a:r>
              <a:rPr lang="ja-JP" altLang="en-US">
                <a:sym typeface="+mn-ea"/>
              </a:rPr>
              <a:t>月</a:t>
            </a:r>
            <a:r>
              <a:rPr lang="en-US" altLang="ja-JP">
                <a:sym typeface="+mn-ea"/>
              </a:rPr>
              <a:t>)</a:t>
            </a:r>
            <a:r>
              <a:rPr lang="ja-JP" altLang="en-US">
                <a:sym typeface="+mn-ea"/>
              </a:rPr>
              <a:t>の図</a:t>
            </a:r>
            <a:r>
              <a:rPr lang="en-US" altLang="ja-JP">
                <a:sym typeface="+mn-ea"/>
              </a:rPr>
              <a:t>5-9</a:t>
            </a:r>
            <a:r>
              <a:rPr lang="ja-JP" altLang="en-US">
                <a:sym typeface="+mn-ea"/>
              </a:rPr>
              <a:t>より</a:t>
            </a:r>
            <a:r>
              <a:rPr lang="en-US" altLang="ja-JP">
                <a:sym typeface="+mn-ea"/>
              </a:rPr>
              <a:t>(</a:t>
            </a:r>
            <a:r>
              <a:rPr lang="ja-JP" altLang="en-US">
                <a:sym typeface="+mn-ea"/>
              </a:rPr>
              <a:t>オムロンホームページより</a:t>
            </a:r>
            <a:r>
              <a:rPr lang="en-US" altLang="ja-JP">
                <a:sym typeface="+mn-ea"/>
              </a:rPr>
              <a:t>)</a:t>
            </a:r>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169</a:t>
            </a:fld>
            <a:endParaRPr kumimoji="1" lang="ja-JP" altLang="en-US"/>
          </a:p>
        </p:txBody>
      </p:sp>
    </p:spTree>
    <p:extLst>
      <p:ext uri="{BB962C8B-B14F-4D97-AF65-F5344CB8AC3E}">
        <p14:creationId xmlns:p14="http://schemas.microsoft.com/office/powerpoint/2010/main" val="296450788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sym typeface="+mn-ea"/>
              </a:rPr>
              <a:t>＜意図・ポイント＞</a:t>
            </a:r>
            <a:endParaRPr kumimoji="1" lang="en-US" altLang="ja-JP" dirty="0" smtClean="0"/>
          </a:p>
          <a:p>
            <a:r>
              <a:rPr lang="ja-JP" altLang="en-US" dirty="0" smtClean="0">
                <a:sym typeface="+mn-ea"/>
              </a:rPr>
              <a:t>ロボットシステムの設計手順、</a:t>
            </a:r>
            <a:r>
              <a:rPr lang="en-US" altLang="ja-JP" dirty="0" smtClean="0">
                <a:sym typeface="+mn-ea"/>
              </a:rPr>
              <a:t>(</a:t>
            </a:r>
            <a:r>
              <a:rPr lang="en-US" altLang="ja-JP">
                <a:sym typeface="+mn-ea"/>
              </a:rPr>
              <a:t>5)</a:t>
            </a:r>
            <a:r>
              <a:rPr lang="ja-JP" altLang="en-US">
                <a:sym typeface="+mn-ea"/>
              </a:rPr>
              <a:t>付加保護方策</a:t>
            </a:r>
            <a:r>
              <a:rPr lang="ja-JP" altLang="en-US" dirty="0" smtClean="0">
                <a:sym typeface="+mn-ea"/>
              </a:rPr>
              <a:t>について解説する。</a:t>
            </a:r>
          </a:p>
          <a:p>
            <a:endParaRPr kumimoji="1" lang="en-US" altLang="ja-JP" dirty="0" smtClean="0"/>
          </a:p>
          <a:p>
            <a:r>
              <a:rPr lang="ja-JP" altLang="en-US" dirty="0" smtClean="0">
                <a:sym typeface="+mn-ea"/>
              </a:rPr>
              <a:t>＜補足事項・背景＞</a:t>
            </a:r>
          </a:p>
          <a:p>
            <a:r>
              <a:rPr lang="ja-JP" altLang="en-US" dirty="0" smtClean="0">
                <a:sym typeface="+mn-ea"/>
              </a:rPr>
              <a:t>非常停止と保護停止は３コを参照</a:t>
            </a:r>
          </a:p>
          <a:p>
            <a:r>
              <a:rPr lang="ja-JP" altLang="en-US" dirty="0" smtClean="0">
                <a:sym typeface="+mn-ea"/>
              </a:rPr>
              <a:t>イネーブル装置は、</a:t>
            </a:r>
            <a:r>
              <a:rPr lang="en-US" altLang="ja-JP" dirty="0" smtClean="0">
                <a:sym typeface="+mn-ea"/>
              </a:rPr>
              <a:t>ISO 10218-1</a:t>
            </a:r>
            <a:r>
              <a:rPr lang="ja-JP" altLang="en-US" dirty="0" smtClean="0">
                <a:sym typeface="+mn-ea"/>
              </a:rPr>
              <a:t>に従う。</a:t>
            </a:r>
          </a:p>
          <a:p>
            <a:r>
              <a:rPr lang="ja-JP" altLang="en-US" dirty="0" smtClean="0">
                <a:sym typeface="+mn-ea"/>
              </a:rPr>
              <a:t>動力遮断及び蓄積エネルギーは制御下で放出できる手段を設ける。</a:t>
            </a:r>
          </a:p>
          <a:p>
            <a:endParaRPr lang="ja-JP" altLang="en-US">
              <a:sym typeface="+mn-ea"/>
            </a:endParaRPr>
          </a:p>
          <a:p>
            <a:r>
              <a:rPr lang="ja-JP" altLang="en-US" dirty="0" smtClean="0">
                <a:sym typeface="+mn-ea"/>
              </a:rPr>
              <a:t>＜出典・参考文献等＞</a:t>
            </a:r>
          </a:p>
          <a:p>
            <a:r>
              <a:rPr lang="ja-JP" altLang="en-US">
                <a:sym typeface="+mn-ea"/>
              </a:rPr>
              <a:t>ISO 1</a:t>
            </a:r>
            <a:r>
              <a:rPr lang="en-US" altLang="ja-JP">
                <a:sym typeface="+mn-ea"/>
              </a:rPr>
              <a:t>0218-1</a:t>
            </a:r>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170</a:t>
            </a:fld>
            <a:endParaRPr kumimoji="1" lang="ja-JP" altLang="en-US"/>
          </a:p>
        </p:txBody>
      </p:sp>
    </p:spTree>
    <p:extLst>
      <p:ext uri="{BB962C8B-B14F-4D97-AF65-F5344CB8AC3E}">
        <p14:creationId xmlns:p14="http://schemas.microsoft.com/office/powerpoint/2010/main" val="380075152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sym typeface="+mn-ea"/>
              </a:rPr>
              <a:t>＜意図・ポイント＞</a:t>
            </a:r>
            <a:endParaRPr kumimoji="1" lang="en-US" altLang="ja-JP" dirty="0" smtClean="0"/>
          </a:p>
          <a:p>
            <a:r>
              <a:rPr lang="ja-JP" altLang="en-US" dirty="0" smtClean="0">
                <a:sym typeface="+mn-ea"/>
              </a:rPr>
              <a:t>ロボットシステムの設計手順、</a:t>
            </a:r>
            <a:r>
              <a:rPr lang="en-US" altLang="ja-JP" dirty="0" smtClean="0">
                <a:sym typeface="+mn-ea"/>
              </a:rPr>
              <a:t>(</a:t>
            </a:r>
            <a:r>
              <a:rPr lang="en-US" altLang="ja-JP">
                <a:sym typeface="+mn-ea"/>
              </a:rPr>
              <a:t>6)</a:t>
            </a:r>
            <a:r>
              <a:rPr lang="ja-JP" altLang="en-US">
                <a:sym typeface="+mn-ea"/>
              </a:rPr>
              <a:t>安全関連制御システムの詳細設計</a:t>
            </a:r>
            <a:r>
              <a:rPr lang="ja-JP" altLang="en-US" dirty="0" smtClean="0">
                <a:sym typeface="+mn-ea"/>
              </a:rPr>
              <a:t>について解説する。</a:t>
            </a:r>
          </a:p>
          <a:p>
            <a:endParaRPr kumimoji="1" lang="en-US" altLang="ja-JP" dirty="0" smtClean="0"/>
          </a:p>
          <a:p>
            <a:r>
              <a:rPr lang="ja-JP" altLang="en-US" dirty="0" smtClean="0">
                <a:sym typeface="+mn-ea"/>
              </a:rPr>
              <a:t>＜補足事項・背景＞</a:t>
            </a:r>
          </a:p>
          <a:p>
            <a:r>
              <a:rPr lang="ja-JP" altLang="en-US" dirty="0" smtClean="0">
                <a:sym typeface="+mn-ea"/>
              </a:rPr>
              <a:t>アーキテクチャ構成は、リスク低減方策をどの安全コンポーネントに割り当てるかである。</a:t>
            </a:r>
          </a:p>
          <a:p>
            <a:endParaRPr lang="ja-JP" altLang="en-US">
              <a:sym typeface="+mn-ea"/>
            </a:endParaRPr>
          </a:p>
          <a:p>
            <a:r>
              <a:rPr lang="ja-JP" altLang="en-US" dirty="0" smtClean="0">
                <a:sym typeface="+mn-ea"/>
              </a:rPr>
              <a:t>＜出典・参考文献等＞</a:t>
            </a:r>
          </a:p>
          <a:p>
            <a:r>
              <a:rPr lang="ja-JP" altLang="en-US">
                <a:sym typeface="+mn-ea"/>
              </a:rPr>
              <a:t>なし</a:t>
            </a:r>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171</a:t>
            </a:fld>
            <a:endParaRPr kumimoji="1" lang="ja-JP" altLang="en-US"/>
          </a:p>
        </p:txBody>
      </p:sp>
    </p:spTree>
    <p:extLst>
      <p:ext uri="{BB962C8B-B14F-4D97-AF65-F5344CB8AC3E}">
        <p14:creationId xmlns:p14="http://schemas.microsoft.com/office/powerpoint/2010/main" val="17802001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＜意図・ポイント＞</a:t>
            </a:r>
            <a:endParaRPr kumimoji="1" lang="en-US" altLang="ja-JP" dirty="0"/>
          </a:p>
          <a:p>
            <a:r>
              <a:rPr kumimoji="1" lang="ja-JP" altLang="en-US" dirty="0" smtClean="0"/>
              <a:t>協働ロボットが克服しなければならない規定</a:t>
            </a:r>
            <a:endParaRPr kumimoji="1" lang="en-US" altLang="ja-JP" dirty="0" smtClean="0"/>
          </a:p>
          <a:p>
            <a:endParaRPr kumimoji="1" lang="en-US" altLang="ja-JP" dirty="0"/>
          </a:p>
          <a:p>
            <a:r>
              <a:rPr kumimoji="1" lang="ja-JP" altLang="en-US" dirty="0"/>
              <a:t>＜補足事項・背景＞</a:t>
            </a:r>
            <a:endParaRPr kumimoji="1" lang="en-US" altLang="ja-JP" dirty="0"/>
          </a:p>
          <a:p>
            <a:r>
              <a:rPr kumimoji="1" lang="ja-JP" altLang="en-US" dirty="0" smtClean="0"/>
              <a:t>この規定を別の手法を用いて労働者の安全を確保しようとしたのが、後述する通達である</a:t>
            </a:r>
            <a:endParaRPr kumimoji="1" lang="en-US" altLang="ja-JP" dirty="0" smtClean="0"/>
          </a:p>
          <a:p>
            <a:endParaRPr kumimoji="1" lang="en-US" altLang="ja-JP" dirty="0"/>
          </a:p>
          <a:p>
            <a:r>
              <a:rPr kumimoji="1" lang="ja-JP" altLang="en-US" dirty="0"/>
              <a:t>＜出典・参考文献等＞</a:t>
            </a:r>
            <a:endParaRPr kumimoji="1" lang="en-US" altLang="ja-JP" dirty="0"/>
          </a:p>
          <a:p>
            <a:endParaRPr kumimoji="1" lang="ja-JP" altLang="en-US" dirty="0"/>
          </a:p>
        </p:txBody>
      </p:sp>
      <p:sp>
        <p:nvSpPr>
          <p:cNvPr id="4" name="フッター プレースホルダー 3"/>
          <p:cNvSpPr>
            <a:spLocks noGrp="1"/>
          </p:cNvSpPr>
          <p:nvPr>
            <p:ph type="ftr" sz="quarter" idx="10"/>
          </p:nvPr>
        </p:nvSpPr>
        <p:spPr/>
        <p:txBody>
          <a:bodyPr/>
          <a:lstStyle/>
          <a:p>
            <a:r>
              <a:rPr kumimoji="1" lang="ja-JP" altLang="en-US"/>
              <a:t>平成</a:t>
            </a:r>
            <a:r>
              <a:rPr kumimoji="1" lang="en-US" altLang="ja-JP"/>
              <a:t>29</a:t>
            </a:r>
            <a:r>
              <a:rPr kumimoji="1" lang="ja-JP" altLang="en-US"/>
              <a:t>年度厚生労働省委託　機能安全を活用した機械設備の安全対策の推進事業</a:t>
            </a:r>
          </a:p>
        </p:txBody>
      </p:sp>
      <p:sp>
        <p:nvSpPr>
          <p:cNvPr id="5" name="スライド番号プレースホルダー 4"/>
          <p:cNvSpPr>
            <a:spLocks noGrp="1"/>
          </p:cNvSpPr>
          <p:nvPr>
            <p:ph type="sldNum" sz="quarter" idx="11"/>
          </p:nvPr>
        </p:nvSpPr>
        <p:spPr/>
        <p:txBody>
          <a:bodyPr/>
          <a:lstStyle/>
          <a:p>
            <a:fld id="{A43A458F-4FD9-4DC8-A747-BD3624061404}" type="slidenum">
              <a:rPr kumimoji="1" lang="ja-JP" altLang="en-US" smtClean="0"/>
              <a:t>18</a:t>
            </a:fld>
            <a:endParaRPr kumimoji="1" lang="ja-JP" altLang="en-US"/>
          </a:p>
        </p:txBody>
      </p:sp>
    </p:spTree>
    <p:extLst>
      <p:ext uri="{BB962C8B-B14F-4D97-AF65-F5344CB8AC3E}">
        <p14:creationId xmlns:p14="http://schemas.microsoft.com/office/powerpoint/2010/main" val="52080892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sym typeface="+mn-ea"/>
              </a:rPr>
              <a:t>＜意図・ポイント＞</a:t>
            </a:r>
            <a:endParaRPr kumimoji="1" lang="en-US" altLang="ja-JP" dirty="0" smtClean="0"/>
          </a:p>
          <a:p>
            <a:r>
              <a:rPr lang="ja-JP" altLang="en-US" dirty="0" smtClean="0">
                <a:sym typeface="+mn-ea"/>
              </a:rPr>
              <a:t>ロボットシステムの設計手順、</a:t>
            </a:r>
            <a:r>
              <a:rPr lang="en-US" altLang="ja-JP" dirty="0" smtClean="0">
                <a:sym typeface="+mn-ea"/>
              </a:rPr>
              <a:t>(</a:t>
            </a:r>
            <a:r>
              <a:rPr lang="en-US" altLang="ja-JP">
                <a:sym typeface="+mn-ea"/>
              </a:rPr>
              <a:t>6)</a:t>
            </a:r>
            <a:r>
              <a:rPr lang="ja-JP" altLang="en-US">
                <a:sym typeface="+mn-ea"/>
              </a:rPr>
              <a:t>安全関連制御システムの詳細設計</a:t>
            </a:r>
            <a:r>
              <a:rPr lang="ja-JP" altLang="en-US" dirty="0" smtClean="0">
                <a:sym typeface="+mn-ea"/>
              </a:rPr>
              <a:t>について解説する。</a:t>
            </a:r>
          </a:p>
          <a:p>
            <a:endParaRPr kumimoji="1" lang="en-US" altLang="ja-JP" dirty="0" smtClean="0"/>
          </a:p>
          <a:p>
            <a:r>
              <a:rPr lang="ja-JP" altLang="en-US" dirty="0" smtClean="0">
                <a:sym typeface="+mn-ea"/>
              </a:rPr>
              <a:t>＜補足事項・背景＞</a:t>
            </a:r>
          </a:p>
          <a:p>
            <a:r>
              <a:rPr lang="ja-JP" altLang="en-US" dirty="0" smtClean="0">
                <a:sym typeface="+mn-ea"/>
              </a:rPr>
              <a:t>協働作業ロボットのコントローラがロボット単体の安全機能を持っている。</a:t>
            </a:r>
          </a:p>
          <a:p>
            <a:r>
              <a:rPr lang="ja-JP" altLang="en-US" dirty="0" smtClean="0">
                <a:sym typeface="+mn-ea"/>
              </a:rPr>
              <a:t>外部の存在検知センサやイネーブルスイッチ等の入力と条件判断について、安全</a:t>
            </a:r>
            <a:r>
              <a:rPr lang="en-US" altLang="ja-JP" dirty="0" smtClean="0">
                <a:sym typeface="+mn-ea"/>
              </a:rPr>
              <a:t>PLC</a:t>
            </a:r>
            <a:r>
              <a:rPr lang="ja-JP" altLang="en-US" dirty="0" smtClean="0">
                <a:sym typeface="+mn-ea"/>
              </a:rPr>
              <a:t>が制御</a:t>
            </a:r>
            <a:r>
              <a:rPr lang="en-US" altLang="ja-JP" dirty="0" smtClean="0">
                <a:sym typeface="+mn-ea"/>
              </a:rPr>
              <a:t>(</a:t>
            </a:r>
            <a:r>
              <a:rPr lang="ja-JP" altLang="en-US" dirty="0" smtClean="0">
                <a:sym typeface="+mn-ea"/>
              </a:rPr>
              <a:t>判断</a:t>
            </a:r>
            <a:r>
              <a:rPr lang="en-US" altLang="ja-JP" dirty="0" smtClean="0">
                <a:sym typeface="+mn-ea"/>
              </a:rPr>
              <a:t>)</a:t>
            </a:r>
            <a:r>
              <a:rPr lang="ja-JP" altLang="en-US" dirty="0" smtClean="0">
                <a:sym typeface="+mn-ea"/>
              </a:rPr>
              <a:t>する。</a:t>
            </a:r>
          </a:p>
          <a:p>
            <a:endParaRPr lang="ja-JP" altLang="en-US">
              <a:sym typeface="+mn-ea"/>
            </a:endParaRPr>
          </a:p>
          <a:p>
            <a:r>
              <a:rPr lang="ja-JP" altLang="en-US" dirty="0" smtClean="0">
                <a:sym typeface="+mn-ea"/>
              </a:rPr>
              <a:t>＜出典・参考文献等＞</a:t>
            </a:r>
          </a:p>
          <a:p>
            <a:r>
              <a:rPr lang="ja-JP" altLang="en-US">
                <a:sym typeface="+mn-ea"/>
              </a:rPr>
              <a:t>なし</a:t>
            </a:r>
          </a:p>
          <a:p>
            <a:r>
              <a:rPr lang="ja-JP" altLang="en-US"/>
              <a:t>図は、マニュアルと同じ</a:t>
            </a:r>
            <a:r>
              <a:rPr lang="en-US" altLang="ja-JP"/>
              <a:t>(</a:t>
            </a:r>
            <a:r>
              <a:rPr lang="ja-JP" altLang="en-US"/>
              <a:t>著者オリジナル</a:t>
            </a:r>
            <a:r>
              <a:rPr lang="en-US" altLang="ja-JP"/>
              <a:t>)</a:t>
            </a:r>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172</a:t>
            </a:fld>
            <a:endParaRPr kumimoji="1" lang="ja-JP" altLang="en-US"/>
          </a:p>
        </p:txBody>
      </p:sp>
    </p:spTree>
    <p:extLst>
      <p:ext uri="{BB962C8B-B14F-4D97-AF65-F5344CB8AC3E}">
        <p14:creationId xmlns:p14="http://schemas.microsoft.com/office/powerpoint/2010/main" val="29762625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sym typeface="+mn-ea"/>
              </a:rPr>
              <a:t>＜意図・ポイント＞</a:t>
            </a:r>
            <a:endParaRPr kumimoji="1" lang="en-US" altLang="ja-JP" dirty="0" smtClean="0"/>
          </a:p>
          <a:p>
            <a:r>
              <a:rPr lang="ja-JP" altLang="en-US" dirty="0" smtClean="0">
                <a:sym typeface="+mn-ea"/>
              </a:rPr>
              <a:t>ロボットシステムの設計手順、</a:t>
            </a:r>
            <a:r>
              <a:rPr lang="en-US" altLang="ja-JP" dirty="0" smtClean="0">
                <a:sym typeface="+mn-ea"/>
              </a:rPr>
              <a:t>(</a:t>
            </a:r>
            <a:r>
              <a:rPr lang="en-US" altLang="ja-JP">
                <a:sym typeface="+mn-ea"/>
              </a:rPr>
              <a:t>6)</a:t>
            </a:r>
            <a:r>
              <a:rPr lang="ja-JP" altLang="en-US">
                <a:sym typeface="+mn-ea"/>
              </a:rPr>
              <a:t>安全関連制御システムの詳細設計</a:t>
            </a:r>
            <a:r>
              <a:rPr lang="ja-JP" altLang="en-US" dirty="0" smtClean="0">
                <a:sym typeface="+mn-ea"/>
              </a:rPr>
              <a:t>について解説する。</a:t>
            </a:r>
          </a:p>
          <a:p>
            <a:endParaRPr kumimoji="1" lang="en-US" altLang="ja-JP" dirty="0" smtClean="0"/>
          </a:p>
          <a:p>
            <a:r>
              <a:rPr lang="ja-JP" altLang="en-US" dirty="0" smtClean="0">
                <a:sym typeface="+mn-ea"/>
              </a:rPr>
              <a:t>＜補足事項・背景＞</a:t>
            </a:r>
          </a:p>
          <a:p>
            <a:r>
              <a:rPr lang="ja-JP" altLang="en-US" dirty="0" smtClean="0">
                <a:sym typeface="+mn-ea"/>
              </a:rPr>
              <a:t>安全コンポーネントの選定では、適切な</a:t>
            </a:r>
            <a:r>
              <a:rPr lang="en-US" altLang="ja-JP" dirty="0" smtClean="0">
                <a:sym typeface="+mn-ea"/>
              </a:rPr>
              <a:t>PL/SIL</a:t>
            </a:r>
            <a:r>
              <a:rPr lang="ja-JP" altLang="en-US" dirty="0" smtClean="0">
                <a:sym typeface="+mn-ea"/>
              </a:rPr>
              <a:t>のコンポーネントを選択する。</a:t>
            </a:r>
          </a:p>
          <a:p>
            <a:r>
              <a:rPr lang="ja-JP" altLang="en-US" dirty="0" smtClean="0">
                <a:sym typeface="+mn-ea"/>
              </a:rPr>
              <a:t>ロボットシステムにおいて、インテグレータが安全関連ハードウェアを開発することはほとんどない。</a:t>
            </a:r>
          </a:p>
          <a:p>
            <a:r>
              <a:rPr lang="ja-JP" altLang="en-US" dirty="0" smtClean="0">
                <a:sym typeface="+mn-ea"/>
              </a:rPr>
              <a:t>必要ならば</a:t>
            </a:r>
            <a:r>
              <a:rPr lang="en-US" altLang="ja-JP" dirty="0" smtClean="0">
                <a:sym typeface="+mn-ea"/>
              </a:rPr>
              <a:t>IEC 61508</a:t>
            </a:r>
            <a:r>
              <a:rPr lang="ja-JP" altLang="en-US" dirty="0" smtClean="0">
                <a:sym typeface="+mn-ea"/>
              </a:rPr>
              <a:t>の要求に基づく。</a:t>
            </a:r>
          </a:p>
          <a:p>
            <a:endParaRPr lang="ja-JP" altLang="en-US">
              <a:sym typeface="+mn-ea"/>
            </a:endParaRPr>
          </a:p>
          <a:p>
            <a:r>
              <a:rPr lang="ja-JP" altLang="en-US" dirty="0" smtClean="0">
                <a:sym typeface="+mn-ea"/>
              </a:rPr>
              <a:t>＜出典・参考文献等＞</a:t>
            </a:r>
          </a:p>
          <a:p>
            <a:r>
              <a:rPr lang="ja-JP" altLang="en-US">
                <a:sym typeface="+mn-ea"/>
              </a:rPr>
              <a:t>なし</a:t>
            </a:r>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173</a:t>
            </a:fld>
            <a:endParaRPr kumimoji="1" lang="ja-JP" altLang="en-US"/>
          </a:p>
        </p:txBody>
      </p:sp>
    </p:spTree>
    <p:extLst>
      <p:ext uri="{BB962C8B-B14F-4D97-AF65-F5344CB8AC3E}">
        <p14:creationId xmlns:p14="http://schemas.microsoft.com/office/powerpoint/2010/main" val="295453016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sym typeface="+mn-ea"/>
              </a:rPr>
              <a:t>＜意図・ポイント＞</a:t>
            </a:r>
            <a:endParaRPr kumimoji="1" lang="en-US" altLang="ja-JP" dirty="0" smtClean="0"/>
          </a:p>
          <a:p>
            <a:r>
              <a:rPr lang="ja-JP" altLang="en-US" dirty="0" smtClean="0">
                <a:sym typeface="+mn-ea"/>
              </a:rPr>
              <a:t>ロボットシステムの設計手順、</a:t>
            </a:r>
            <a:r>
              <a:rPr lang="en-US" altLang="ja-JP" dirty="0" smtClean="0">
                <a:sym typeface="+mn-ea"/>
              </a:rPr>
              <a:t>(</a:t>
            </a:r>
            <a:r>
              <a:rPr lang="en-US" altLang="ja-JP">
                <a:sym typeface="+mn-ea"/>
              </a:rPr>
              <a:t>6)</a:t>
            </a:r>
            <a:r>
              <a:rPr lang="ja-JP" altLang="en-US">
                <a:sym typeface="+mn-ea"/>
              </a:rPr>
              <a:t>安全関連制御システムの詳細設計</a:t>
            </a:r>
            <a:r>
              <a:rPr lang="ja-JP" altLang="en-US" dirty="0" smtClean="0">
                <a:sym typeface="+mn-ea"/>
              </a:rPr>
              <a:t>について解説する。</a:t>
            </a:r>
          </a:p>
          <a:p>
            <a:endParaRPr kumimoji="1" lang="en-US" altLang="ja-JP" dirty="0" smtClean="0"/>
          </a:p>
          <a:p>
            <a:r>
              <a:rPr lang="ja-JP" altLang="en-US" dirty="0" smtClean="0">
                <a:sym typeface="+mn-ea"/>
              </a:rPr>
              <a:t>＜補足事項・背景＞</a:t>
            </a:r>
          </a:p>
          <a:p>
            <a:r>
              <a:rPr lang="ja-JP" altLang="en-US" dirty="0" smtClean="0">
                <a:sym typeface="+mn-ea"/>
              </a:rPr>
              <a:t>協働作業ロボットの安全関連ソフトウェアは、安全</a:t>
            </a:r>
            <a:r>
              <a:rPr lang="en-US" altLang="ja-JP" dirty="0" smtClean="0">
                <a:sym typeface="+mn-ea"/>
              </a:rPr>
              <a:t>PLC</a:t>
            </a:r>
            <a:r>
              <a:rPr lang="ja-JP" altLang="en-US" dirty="0" smtClean="0">
                <a:sym typeface="+mn-ea"/>
              </a:rPr>
              <a:t>が実行するソフトウェアである。</a:t>
            </a:r>
          </a:p>
          <a:p>
            <a:r>
              <a:rPr lang="ja-JP" altLang="en-US" dirty="0" smtClean="0">
                <a:sym typeface="+mn-ea"/>
              </a:rPr>
              <a:t>安全要求仕様書は、安全機能＝安全運転法案としての安全要求仕様である。</a:t>
            </a:r>
          </a:p>
          <a:p>
            <a:endParaRPr lang="ja-JP" altLang="en-US">
              <a:sym typeface="+mn-ea"/>
            </a:endParaRPr>
          </a:p>
          <a:p>
            <a:r>
              <a:rPr lang="ja-JP" altLang="en-US" dirty="0" smtClean="0">
                <a:sym typeface="+mn-ea"/>
              </a:rPr>
              <a:t>＜出典・参考文献等＞</a:t>
            </a:r>
          </a:p>
          <a:p>
            <a:r>
              <a:rPr lang="ja-JP" altLang="en-US"/>
              <a:t>図は、三菱電機ホームページより</a:t>
            </a:r>
          </a:p>
          <a:p>
            <a:r>
              <a:rPr lang="ja-JP" altLang="en-US"/>
              <a:t>http://www.mitsubishielectric.co.jp/fa/products/cnt/plceng/smerit/gx_works3/index.html</a:t>
            </a:r>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174</a:t>
            </a:fld>
            <a:endParaRPr kumimoji="1" lang="ja-JP" altLang="en-US"/>
          </a:p>
        </p:txBody>
      </p:sp>
    </p:spTree>
    <p:extLst>
      <p:ext uri="{BB962C8B-B14F-4D97-AF65-F5344CB8AC3E}">
        <p14:creationId xmlns:p14="http://schemas.microsoft.com/office/powerpoint/2010/main" val="26884695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sym typeface="+mn-ea"/>
              </a:rPr>
              <a:t>＜意図・ポイント＞</a:t>
            </a:r>
            <a:endParaRPr kumimoji="1" lang="en-US" altLang="ja-JP" dirty="0" smtClean="0"/>
          </a:p>
          <a:p>
            <a:r>
              <a:rPr lang="ja-JP" altLang="en-US" dirty="0" smtClean="0">
                <a:sym typeface="+mn-ea"/>
              </a:rPr>
              <a:t>ロボットシステムの設計手順、</a:t>
            </a:r>
            <a:r>
              <a:rPr lang="en-US" altLang="ja-JP" dirty="0" smtClean="0">
                <a:sym typeface="+mn-ea"/>
              </a:rPr>
              <a:t>(</a:t>
            </a:r>
            <a:r>
              <a:rPr lang="en-US" altLang="ja-JP">
                <a:sym typeface="+mn-ea"/>
              </a:rPr>
              <a:t>6)</a:t>
            </a:r>
            <a:r>
              <a:rPr lang="ja-JP" altLang="en-US">
                <a:sym typeface="+mn-ea"/>
              </a:rPr>
              <a:t>安全関連制御システムの詳細設計</a:t>
            </a:r>
            <a:r>
              <a:rPr lang="ja-JP" altLang="en-US" dirty="0" smtClean="0">
                <a:sym typeface="+mn-ea"/>
              </a:rPr>
              <a:t>について解説する。</a:t>
            </a:r>
          </a:p>
          <a:p>
            <a:endParaRPr kumimoji="1" lang="en-US" altLang="ja-JP" dirty="0" smtClean="0"/>
          </a:p>
          <a:p>
            <a:r>
              <a:rPr lang="ja-JP" altLang="en-US" dirty="0" smtClean="0">
                <a:sym typeface="+mn-ea"/>
              </a:rPr>
              <a:t>＜補足事項・背景＞</a:t>
            </a:r>
          </a:p>
          <a:p>
            <a:r>
              <a:rPr lang="ja-JP" altLang="en-US" dirty="0" smtClean="0">
                <a:sym typeface="+mn-ea"/>
              </a:rPr>
              <a:t>安全関連ソフトウェアは、ソフトウェア仕様書を作成しなければならない。</a:t>
            </a:r>
          </a:p>
          <a:p>
            <a:r>
              <a:rPr lang="ja-JP" altLang="en-US" dirty="0" smtClean="0">
                <a:sym typeface="+mn-ea"/>
              </a:rPr>
              <a:t>ソフトウェア仕様書は試験仕様</a:t>
            </a:r>
            <a:r>
              <a:rPr lang="en-US" altLang="ja-JP" dirty="0" smtClean="0">
                <a:sym typeface="+mn-ea"/>
              </a:rPr>
              <a:t>(</a:t>
            </a:r>
            <a:r>
              <a:rPr lang="ja-JP" altLang="en-US" dirty="0" smtClean="0">
                <a:sym typeface="+mn-ea"/>
              </a:rPr>
              <a:t>検証</a:t>
            </a:r>
            <a:r>
              <a:rPr lang="en-US" altLang="ja-JP" dirty="0" smtClean="0">
                <a:sym typeface="+mn-ea"/>
              </a:rPr>
              <a:t>)</a:t>
            </a:r>
            <a:r>
              <a:rPr lang="ja-JP" altLang="en-US" dirty="0" smtClean="0">
                <a:sym typeface="+mn-ea"/>
              </a:rPr>
              <a:t>と対応付けられていることが望ましい。</a:t>
            </a:r>
          </a:p>
          <a:p>
            <a:r>
              <a:rPr lang="ja-JP" altLang="en-US" dirty="0" smtClean="0">
                <a:sym typeface="+mn-ea"/>
              </a:rPr>
              <a:t>プログラムは専用ルーツで行う。</a:t>
            </a:r>
          </a:p>
          <a:p>
            <a:endParaRPr lang="ja-JP" altLang="en-US">
              <a:sym typeface="+mn-ea"/>
            </a:endParaRPr>
          </a:p>
          <a:p>
            <a:r>
              <a:rPr lang="ja-JP" altLang="en-US" dirty="0" smtClean="0">
                <a:sym typeface="+mn-ea"/>
              </a:rPr>
              <a:t>＜出典・参考文献等＞</a:t>
            </a:r>
          </a:p>
          <a:p>
            <a:r>
              <a:rPr lang="ja-JP" altLang="en-US">
                <a:sym typeface="+mn-ea"/>
              </a:rPr>
              <a:t>なし</a:t>
            </a:r>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175</a:t>
            </a:fld>
            <a:endParaRPr kumimoji="1" lang="ja-JP" altLang="en-US"/>
          </a:p>
        </p:txBody>
      </p:sp>
    </p:spTree>
    <p:extLst>
      <p:ext uri="{BB962C8B-B14F-4D97-AF65-F5344CB8AC3E}">
        <p14:creationId xmlns:p14="http://schemas.microsoft.com/office/powerpoint/2010/main" val="184709759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sym typeface="+mn-ea"/>
              </a:rPr>
              <a:t>＜意図・ポイント＞</a:t>
            </a:r>
            <a:endParaRPr kumimoji="1" lang="en-US" altLang="ja-JP" dirty="0" smtClean="0"/>
          </a:p>
          <a:p>
            <a:r>
              <a:rPr lang="ja-JP" altLang="en-US" dirty="0" smtClean="0">
                <a:sym typeface="+mn-ea"/>
              </a:rPr>
              <a:t>ロボットシステムの設計手順、</a:t>
            </a:r>
            <a:r>
              <a:rPr lang="en-US" altLang="ja-JP" dirty="0" smtClean="0">
                <a:sym typeface="+mn-ea"/>
              </a:rPr>
              <a:t>(</a:t>
            </a:r>
            <a:r>
              <a:rPr lang="en-US" altLang="ja-JP">
                <a:sym typeface="+mn-ea"/>
              </a:rPr>
              <a:t>6)</a:t>
            </a:r>
            <a:r>
              <a:rPr lang="ja-JP" altLang="en-US">
                <a:sym typeface="+mn-ea"/>
              </a:rPr>
              <a:t>安全関連制御システムの詳細設計</a:t>
            </a:r>
            <a:r>
              <a:rPr lang="ja-JP" altLang="en-US" dirty="0" smtClean="0">
                <a:sym typeface="+mn-ea"/>
              </a:rPr>
              <a:t>について解説する。</a:t>
            </a:r>
          </a:p>
          <a:p>
            <a:endParaRPr kumimoji="1" lang="en-US" altLang="ja-JP" dirty="0" smtClean="0"/>
          </a:p>
          <a:p>
            <a:r>
              <a:rPr lang="ja-JP" altLang="en-US" dirty="0" smtClean="0">
                <a:sym typeface="+mn-ea"/>
              </a:rPr>
              <a:t>＜補足事項・背景＞</a:t>
            </a:r>
          </a:p>
          <a:p>
            <a:r>
              <a:rPr lang="ja-JP" altLang="en-US" dirty="0" smtClean="0">
                <a:sym typeface="+mn-ea"/>
              </a:rPr>
              <a:t>モジュール試験はプログラミングツールのシミュレーションで実施できる。</a:t>
            </a:r>
          </a:p>
          <a:p>
            <a:r>
              <a:rPr lang="ja-JP" altLang="en-US" dirty="0" smtClean="0">
                <a:sym typeface="+mn-ea"/>
              </a:rPr>
              <a:t>結合試験は、実機を用いて行う。すべてのソフトウェア試験を完了できない場合もあるので、計画する。</a:t>
            </a:r>
          </a:p>
          <a:p>
            <a:r>
              <a:rPr lang="ja-JP" altLang="en-US" dirty="0" smtClean="0">
                <a:sym typeface="+mn-ea"/>
              </a:rPr>
              <a:t>妥当性確認は、プログラムが安全要求仕様を満足したかを確認する。</a:t>
            </a:r>
          </a:p>
          <a:p>
            <a:endParaRPr lang="ja-JP" altLang="en-US">
              <a:sym typeface="+mn-ea"/>
            </a:endParaRPr>
          </a:p>
          <a:p>
            <a:r>
              <a:rPr lang="ja-JP" altLang="en-US" dirty="0" smtClean="0">
                <a:sym typeface="+mn-ea"/>
              </a:rPr>
              <a:t>＜出典・参考文献等＞</a:t>
            </a:r>
          </a:p>
          <a:p>
            <a:r>
              <a:rPr lang="ja-JP" altLang="en-US">
                <a:sym typeface="+mn-ea"/>
              </a:rPr>
              <a:t>なし</a:t>
            </a:r>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176</a:t>
            </a:fld>
            <a:endParaRPr kumimoji="1" lang="ja-JP" altLang="en-US"/>
          </a:p>
        </p:txBody>
      </p:sp>
    </p:spTree>
    <p:extLst>
      <p:ext uri="{BB962C8B-B14F-4D97-AF65-F5344CB8AC3E}">
        <p14:creationId xmlns:p14="http://schemas.microsoft.com/office/powerpoint/2010/main" val="427970921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sym typeface="+mn-ea"/>
              </a:rPr>
              <a:t>＜意図・ポイント＞</a:t>
            </a:r>
            <a:endParaRPr kumimoji="1" lang="en-US" altLang="ja-JP" dirty="0" smtClean="0"/>
          </a:p>
          <a:p>
            <a:r>
              <a:rPr lang="ja-JP" altLang="en-US" dirty="0" smtClean="0">
                <a:sym typeface="+mn-ea"/>
              </a:rPr>
              <a:t>ロボットシステムの設計手順、</a:t>
            </a:r>
            <a:r>
              <a:rPr lang="en-US" altLang="ja-JP" dirty="0" smtClean="0">
                <a:sym typeface="+mn-ea"/>
              </a:rPr>
              <a:t>(</a:t>
            </a:r>
            <a:r>
              <a:rPr lang="en-US" altLang="ja-JP">
                <a:sym typeface="+mn-ea"/>
              </a:rPr>
              <a:t>6)</a:t>
            </a:r>
            <a:r>
              <a:rPr lang="ja-JP" altLang="en-US">
                <a:sym typeface="+mn-ea"/>
              </a:rPr>
              <a:t>安全関連制御システムの詳細設計</a:t>
            </a:r>
            <a:r>
              <a:rPr lang="ja-JP" altLang="en-US" dirty="0" smtClean="0">
                <a:sym typeface="+mn-ea"/>
              </a:rPr>
              <a:t>について解説する。</a:t>
            </a:r>
          </a:p>
          <a:p>
            <a:endParaRPr kumimoji="1" lang="en-US" altLang="ja-JP" dirty="0" smtClean="0"/>
          </a:p>
          <a:p>
            <a:r>
              <a:rPr lang="ja-JP" altLang="en-US" dirty="0" smtClean="0">
                <a:sym typeface="+mn-ea"/>
              </a:rPr>
              <a:t>＜補足事項・背景＞</a:t>
            </a:r>
          </a:p>
          <a:p>
            <a:r>
              <a:rPr lang="ja-JP" altLang="en-US" dirty="0" smtClean="0">
                <a:sym typeface="+mn-ea"/>
              </a:rPr>
              <a:t>ハードウェアとソフトウェアの結合試験は、最終的な据え付け状態で実施する。</a:t>
            </a:r>
          </a:p>
          <a:p>
            <a:r>
              <a:rPr lang="ja-JP" altLang="en-US" dirty="0" smtClean="0">
                <a:sym typeface="+mn-ea"/>
              </a:rPr>
              <a:t>試験が完了したのちに、妥当性確認を実施する。</a:t>
            </a:r>
          </a:p>
          <a:p>
            <a:endParaRPr lang="ja-JP" altLang="en-US">
              <a:sym typeface="+mn-ea"/>
            </a:endParaRPr>
          </a:p>
          <a:p>
            <a:r>
              <a:rPr lang="ja-JP" altLang="en-US" dirty="0" smtClean="0">
                <a:sym typeface="+mn-ea"/>
              </a:rPr>
              <a:t>＜出典・参考文献等＞</a:t>
            </a:r>
          </a:p>
          <a:p>
            <a:r>
              <a:rPr lang="ja-JP" altLang="en-US"/>
              <a:t>イラストはフリー素材</a:t>
            </a:r>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177</a:t>
            </a:fld>
            <a:endParaRPr kumimoji="1" lang="ja-JP" altLang="en-US"/>
          </a:p>
        </p:txBody>
      </p:sp>
    </p:spTree>
    <p:extLst>
      <p:ext uri="{BB962C8B-B14F-4D97-AF65-F5344CB8AC3E}">
        <p14:creationId xmlns:p14="http://schemas.microsoft.com/office/powerpoint/2010/main" val="1162109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＜意図・ポイント＞</a:t>
            </a:r>
            <a:endParaRPr kumimoji="1" lang="en-US" altLang="ja-JP" dirty="0"/>
          </a:p>
          <a:p>
            <a:r>
              <a:rPr kumimoji="1" lang="ja-JP" altLang="en-US" dirty="0"/>
              <a:t>本告示に適用できるとの理由で、安全柵内で産業用ロボットを使用して良いとはならない。</a:t>
            </a:r>
            <a:endParaRPr kumimoji="1" lang="en-US" altLang="ja-JP" dirty="0"/>
          </a:p>
          <a:p>
            <a:r>
              <a:rPr kumimoji="1" lang="ja-JP" altLang="en-US"/>
              <a:t>労働安全衛生法第３条（事業者等の責務）の観点からも説明する。</a:t>
            </a:r>
            <a:endParaRPr kumimoji="1" lang="en-US" altLang="ja-JP" dirty="0"/>
          </a:p>
          <a:p>
            <a:r>
              <a:rPr kumimoji="1" lang="ja-JP" altLang="en-US" dirty="0"/>
              <a:t>＜補足事項・背景＞</a:t>
            </a:r>
            <a:endParaRPr kumimoji="1" lang="en-US" altLang="ja-JP" dirty="0"/>
          </a:p>
          <a:p>
            <a:r>
              <a:rPr kumimoji="1" lang="ja-JP" altLang="en-US" dirty="0"/>
              <a:t>駆動軸が</a:t>
            </a:r>
            <a:r>
              <a:rPr kumimoji="1" lang="en-US" altLang="ja-JP" dirty="0"/>
              <a:t>80W</a:t>
            </a:r>
            <a:r>
              <a:rPr kumimoji="1" lang="ja-JP" altLang="en-US" dirty="0"/>
              <a:t>以下で構成されたロボットでも、</a:t>
            </a:r>
            <a:endParaRPr kumimoji="1" lang="en-US" altLang="ja-JP" dirty="0"/>
          </a:p>
          <a:p>
            <a:r>
              <a:rPr kumimoji="1" lang="ja-JP" altLang="en-US" dirty="0"/>
              <a:t>機械の包括的なあんぜんリスクアセスメントの結果、ハザード除去できない場合は、安全柵などの対策が必要</a:t>
            </a:r>
            <a:endParaRPr kumimoji="1" lang="en-US" altLang="ja-JP" dirty="0"/>
          </a:p>
          <a:p>
            <a:r>
              <a:rPr kumimoji="1" lang="ja-JP" altLang="en-US" dirty="0"/>
              <a:t>＜出典・参考文献等＞</a:t>
            </a:r>
            <a:endParaRPr kumimoji="1" lang="en-US" altLang="ja-JP" dirty="0"/>
          </a:p>
          <a:p>
            <a:endParaRPr kumimoji="1" lang="ja-JP" altLang="en-US" dirty="0"/>
          </a:p>
        </p:txBody>
      </p:sp>
      <p:sp>
        <p:nvSpPr>
          <p:cNvPr id="4" name="フッター プレースホルダー 3"/>
          <p:cNvSpPr>
            <a:spLocks noGrp="1"/>
          </p:cNvSpPr>
          <p:nvPr>
            <p:ph type="ftr" sz="quarter" idx="10"/>
          </p:nvPr>
        </p:nvSpPr>
        <p:spPr/>
        <p:txBody>
          <a:bodyPr/>
          <a:lstStyle/>
          <a:p>
            <a:r>
              <a:rPr kumimoji="1" lang="ja-JP" altLang="en-US"/>
              <a:t>平成</a:t>
            </a:r>
            <a:r>
              <a:rPr kumimoji="1" lang="en-US" altLang="ja-JP"/>
              <a:t>29</a:t>
            </a:r>
            <a:r>
              <a:rPr kumimoji="1" lang="ja-JP" altLang="en-US"/>
              <a:t>年度厚生労働省委託　機能安全を活用した機械設備の安全対策の推進事業</a:t>
            </a:r>
          </a:p>
        </p:txBody>
      </p:sp>
      <p:sp>
        <p:nvSpPr>
          <p:cNvPr id="5" name="スライド番号プレースホルダー 4"/>
          <p:cNvSpPr>
            <a:spLocks noGrp="1"/>
          </p:cNvSpPr>
          <p:nvPr>
            <p:ph type="sldNum" sz="quarter" idx="11"/>
          </p:nvPr>
        </p:nvSpPr>
        <p:spPr/>
        <p:txBody>
          <a:bodyPr/>
          <a:lstStyle/>
          <a:p>
            <a:fld id="{A43A458F-4FD9-4DC8-A747-BD3624061404}" type="slidenum">
              <a:rPr kumimoji="1" lang="ja-JP" altLang="en-US" smtClean="0"/>
              <a:t>19</a:t>
            </a:fld>
            <a:endParaRPr kumimoji="1" lang="ja-JP" altLang="en-US"/>
          </a:p>
        </p:txBody>
      </p:sp>
    </p:spTree>
    <p:extLst>
      <p:ext uri="{BB962C8B-B14F-4D97-AF65-F5344CB8AC3E}">
        <p14:creationId xmlns:p14="http://schemas.microsoft.com/office/powerpoint/2010/main" val="520808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＜意図・ポイント＞</a:t>
            </a:r>
            <a:endParaRPr kumimoji="1" lang="en-US" altLang="ja-JP"/>
          </a:p>
          <a:p>
            <a:r>
              <a:rPr kumimoji="1" lang="ja-JP" altLang="en-US"/>
              <a:t>本告示に適用できるとの理由で、安全柵内で産業用ロボットを使用して良いとはならない。</a:t>
            </a:r>
            <a:endParaRPr kumimoji="1" lang="en-US" altLang="ja-JP"/>
          </a:p>
          <a:p>
            <a:endParaRPr kumimoji="1" lang="en-US" altLang="ja-JP"/>
          </a:p>
          <a:p>
            <a:r>
              <a:rPr kumimoji="1" lang="ja-JP" altLang="en-US"/>
              <a:t>＜補足事項・背景＞</a:t>
            </a:r>
            <a:endParaRPr kumimoji="1" lang="en-US" altLang="ja-JP"/>
          </a:p>
          <a:p>
            <a:r>
              <a:rPr kumimoji="1" lang="ja-JP" altLang="en-US"/>
              <a:t>駆動軸が</a:t>
            </a:r>
            <a:r>
              <a:rPr kumimoji="1" lang="en-US" altLang="ja-JP"/>
              <a:t>80W</a:t>
            </a:r>
            <a:r>
              <a:rPr kumimoji="1" lang="ja-JP" altLang="en-US"/>
              <a:t>以下で構成されたロボットでも、リスクアセスメントの結果、ハザード除去できない場合は、安全柵などの対策が必要</a:t>
            </a:r>
            <a:endParaRPr kumimoji="1" lang="en-US" altLang="ja-JP"/>
          </a:p>
          <a:p>
            <a:endParaRPr kumimoji="1" lang="en-US" altLang="ja-JP"/>
          </a:p>
          <a:p>
            <a:r>
              <a:rPr kumimoji="1" lang="ja-JP" altLang="en-US"/>
              <a:t>＜出典・参考文献等＞</a:t>
            </a:r>
            <a:endParaRPr kumimoji="1" lang="en-US" altLang="ja-JP"/>
          </a:p>
          <a:p>
            <a:endParaRPr kumimoji="1" lang="ja-JP" altLang="en-US"/>
          </a:p>
        </p:txBody>
      </p:sp>
      <p:sp>
        <p:nvSpPr>
          <p:cNvPr id="4" name="フッター プレースホルダー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平成</a:t>
            </a:r>
            <a:r>
              <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29</a:t>
            </a: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年度厚生労働省委託　機能安全を活用した機械設備の安全対策の推進事業</a:t>
            </a:r>
          </a:p>
        </p:txBody>
      </p:sp>
      <p:sp>
        <p:nvSpPr>
          <p:cNvPr id="5" name="スライド番号プレースホルダー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3A458F-4FD9-4DC8-A747-BD3624061404}"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520853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7450"/>
          </a:xfrm>
        </p:spPr>
      </p:sp>
      <p:sp>
        <p:nvSpPr>
          <p:cNvPr id="3" name="ノート プレースホルダー 2"/>
          <p:cNvSpPr>
            <a:spLocks noGrp="1"/>
          </p:cNvSpPr>
          <p:nvPr>
            <p:ph type="body" idx="1"/>
          </p:nvPr>
        </p:nvSpPr>
        <p:spPr/>
        <p:txBody>
          <a:bodyPr/>
          <a:lstStyle/>
          <a:p>
            <a:r>
              <a:rPr kumimoji="1" lang="ja-JP" altLang="en-US" dirty="0" smtClean="0">
                <a:latin typeface="+mn-ea"/>
                <a:ea typeface="+mn-ea"/>
              </a:rPr>
              <a:t>＜意図・ポイント＞</a:t>
            </a:r>
            <a:endParaRPr kumimoji="1" lang="en-US" altLang="ja-JP" dirty="0" smtClean="0">
              <a:latin typeface="+mn-ea"/>
              <a:ea typeface="+mn-ea"/>
            </a:endParaRPr>
          </a:p>
          <a:p>
            <a:pPr marL="171673" indent="-171673" defTabSz="915589">
              <a:buFont typeface="Arial" panose="020B0604020202020204" pitchFamily="34" charset="0"/>
              <a:buChar char="•"/>
              <a:defRPr/>
            </a:pPr>
            <a:r>
              <a:rPr kumimoji="1" lang="ja-JP" altLang="en-US" dirty="0" smtClean="0">
                <a:latin typeface="+mn-ea"/>
                <a:ea typeface="+mn-ea"/>
              </a:rPr>
              <a:t>目次にそって講義を進めること、また、この順番が設計手順にもとなっていることを伝える。</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＜補足事項・背景＞</a:t>
            </a:r>
            <a:endParaRPr kumimoji="1" lang="en-US" altLang="ja-JP" dirty="0" smtClean="0">
              <a:latin typeface="+mn-ea"/>
              <a:ea typeface="+mn-ea"/>
            </a:endParaRPr>
          </a:p>
          <a:p>
            <a:pPr marL="171673" indent="-171673">
              <a:buFont typeface="Arial" panose="020B0604020202020204" pitchFamily="34" charset="0"/>
              <a:buChar char="•"/>
            </a:pPr>
            <a:r>
              <a:rPr kumimoji="1" lang="ja-JP" altLang="en-US" dirty="0" smtClean="0">
                <a:latin typeface="+mn-ea"/>
                <a:ea typeface="+mn-ea"/>
              </a:rPr>
              <a:t>ボイラーでは、</a:t>
            </a:r>
            <a:r>
              <a:rPr kumimoji="1" lang="en-US" altLang="ja-JP" dirty="0" smtClean="0">
                <a:latin typeface="+mn-ea"/>
                <a:ea typeface="+mn-ea"/>
              </a:rPr>
              <a:t>IEC61508</a:t>
            </a:r>
            <a:r>
              <a:rPr kumimoji="1" lang="ja-JP" altLang="en-US" dirty="0" smtClean="0">
                <a:latin typeface="+mn-ea"/>
                <a:ea typeface="+mn-ea"/>
              </a:rPr>
              <a:t>（</a:t>
            </a:r>
            <a:r>
              <a:rPr kumimoji="1" lang="en-US" altLang="ja-JP" dirty="0" smtClean="0">
                <a:latin typeface="+mn-ea"/>
                <a:ea typeface="+mn-ea"/>
              </a:rPr>
              <a:t>JISC0508)</a:t>
            </a:r>
            <a:r>
              <a:rPr kumimoji="1" lang="ja-JP" altLang="en-US" dirty="0" smtClean="0">
                <a:latin typeface="+mn-ea"/>
                <a:ea typeface="+mn-ea"/>
              </a:rPr>
              <a:t>ベースでの講義となる。</a:t>
            </a:r>
            <a:endParaRPr kumimoji="1" lang="en-US" altLang="ja-JP" dirty="0" smtClean="0">
              <a:latin typeface="+mn-ea"/>
              <a:ea typeface="+mn-ea"/>
            </a:endParaRPr>
          </a:p>
          <a:p>
            <a:r>
              <a:rPr kumimoji="1" lang="ja-JP" altLang="en-US" dirty="0" smtClean="0">
                <a:latin typeface="+mn-ea"/>
                <a:ea typeface="+mn-ea"/>
              </a:rPr>
              <a:t>　　ボイラーでは低頻度作動要求モードでの検討が必要となるためである。</a:t>
            </a:r>
            <a:r>
              <a:rPr kumimoji="1" lang="en-US" altLang="ja-JP" dirty="0" smtClean="0">
                <a:latin typeface="+mn-ea"/>
                <a:ea typeface="+mn-ea"/>
              </a:rPr>
              <a:t>(ISO</a:t>
            </a:r>
            <a:r>
              <a:rPr kumimoji="1" lang="ja-JP" altLang="en-US" dirty="0" smtClean="0">
                <a:latin typeface="+mn-ea"/>
                <a:ea typeface="+mn-ea"/>
              </a:rPr>
              <a:t>系規格では高頻度のみを扱っている</a:t>
            </a:r>
            <a:r>
              <a:rPr kumimoji="1" lang="en-US" altLang="ja-JP" dirty="0" smtClean="0">
                <a:latin typeface="+mn-ea"/>
                <a:ea typeface="+mn-ea"/>
              </a:rPr>
              <a:t>)</a:t>
            </a:r>
          </a:p>
          <a:p>
            <a:endParaRPr kumimoji="1" lang="en-US" altLang="ja-JP" dirty="0" smtClean="0">
              <a:latin typeface="+mn-ea"/>
              <a:ea typeface="+mn-ea"/>
            </a:endParaRPr>
          </a:p>
          <a:p>
            <a:r>
              <a:rPr kumimoji="1" lang="ja-JP" altLang="en-US" dirty="0" smtClean="0">
                <a:latin typeface="+mn-ea"/>
                <a:ea typeface="+mn-ea"/>
              </a:rPr>
              <a:t>＜参考文献等＞</a:t>
            </a:r>
            <a:endParaRPr kumimoji="1" lang="en-US" altLang="ja-JP" dirty="0" smtClean="0">
              <a:latin typeface="+mn-ea"/>
              <a:ea typeface="+mn-ea"/>
            </a:endParaRPr>
          </a:p>
          <a:p>
            <a:r>
              <a:rPr kumimoji="1" lang="ja-JP" altLang="en-US" dirty="0" smtClean="0">
                <a:latin typeface="+mn-ea"/>
                <a:ea typeface="+mn-ea"/>
              </a:rPr>
              <a:t>～</a:t>
            </a:r>
            <a:endParaRPr kumimoji="1" lang="en-US" altLang="ja-JP" dirty="0" smtClean="0">
              <a:latin typeface="+mn-ea"/>
              <a:ea typeface="+mn-ea"/>
            </a:endParaRPr>
          </a:p>
        </p:txBody>
      </p:sp>
      <p:sp>
        <p:nvSpPr>
          <p:cNvPr id="5" name="スライド番号プレースホルダー 4"/>
          <p:cNvSpPr>
            <a:spLocks noGrp="1"/>
          </p:cNvSpPr>
          <p:nvPr>
            <p:ph type="sldNum" sz="quarter" idx="11"/>
          </p:nvPr>
        </p:nvSpPr>
        <p:spPr/>
        <p:txBody>
          <a:bodyPr/>
          <a:lstStyle/>
          <a:p>
            <a:fld id="{A43A458F-4FD9-4DC8-A747-BD3624061404}" type="slidenum">
              <a:rPr kumimoji="1" lang="ja-JP" altLang="en-US" smtClean="0"/>
              <a:t>2</a:t>
            </a:fld>
            <a:endParaRPr kumimoji="1" lang="ja-JP" altLang="en-US"/>
          </a:p>
        </p:txBody>
      </p:sp>
    </p:spTree>
    <p:extLst>
      <p:ext uri="{BB962C8B-B14F-4D97-AF65-F5344CB8AC3E}">
        <p14:creationId xmlns:p14="http://schemas.microsoft.com/office/powerpoint/2010/main" val="2364790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＜意図・ポイント＞</a:t>
            </a:r>
            <a:endParaRPr kumimoji="1" lang="en-US" altLang="ja-JP"/>
          </a:p>
          <a:p>
            <a:r>
              <a:rPr kumimoji="1" lang="ja-JP" altLang="en-US"/>
              <a:t>遵守すべき国際規格と標準仕様書</a:t>
            </a:r>
            <a:endParaRPr kumimoji="1" lang="en-US" altLang="ja-JP"/>
          </a:p>
          <a:p>
            <a:endParaRPr kumimoji="1" lang="en-US" altLang="ja-JP"/>
          </a:p>
          <a:p>
            <a:r>
              <a:rPr kumimoji="1" lang="ja-JP" altLang="en-US"/>
              <a:t>＜補足事項・背景＞</a:t>
            </a:r>
            <a:endParaRPr kumimoji="1" lang="en-US" altLang="ja-JP"/>
          </a:p>
          <a:p>
            <a:r>
              <a:rPr kumimoji="1" lang="en-US" altLang="ja-JP"/>
              <a:t>ISO/TS 15066</a:t>
            </a:r>
            <a:r>
              <a:rPr kumimoji="1" lang="ja-JP" altLang="en-US"/>
              <a:t>のタイトルは「協働ロボット」だが、協働ロボットシステムの標準仕様書であることに留意する</a:t>
            </a:r>
            <a:endParaRPr kumimoji="1" lang="en-US" altLang="ja-JP"/>
          </a:p>
          <a:p>
            <a:endParaRPr kumimoji="1" lang="en-US" altLang="ja-JP"/>
          </a:p>
          <a:p>
            <a:r>
              <a:rPr kumimoji="1" lang="ja-JP" altLang="en-US"/>
              <a:t>＜出典・参考文献等＞</a:t>
            </a:r>
            <a:endParaRPr kumimoji="1" lang="en-US" altLang="ja-JP"/>
          </a:p>
          <a:p>
            <a:endParaRPr kumimoji="1" lang="ja-JP" altLang="en-US"/>
          </a:p>
        </p:txBody>
      </p:sp>
      <p:sp>
        <p:nvSpPr>
          <p:cNvPr id="4" name="フッター プレースホルダー 3"/>
          <p:cNvSpPr>
            <a:spLocks noGrp="1"/>
          </p:cNvSpPr>
          <p:nvPr>
            <p:ph type="ftr" sz="quarter" idx="10"/>
          </p:nvPr>
        </p:nvSpPr>
        <p:spPr/>
        <p:txBody>
          <a:bodyPr/>
          <a:lstStyle/>
          <a:p>
            <a:r>
              <a:rPr kumimoji="1" lang="ja-JP" altLang="en-US"/>
              <a:t>平成</a:t>
            </a:r>
            <a:r>
              <a:rPr kumimoji="1" lang="en-US" altLang="ja-JP"/>
              <a:t>29</a:t>
            </a:r>
            <a:r>
              <a:rPr kumimoji="1" lang="ja-JP" altLang="en-US"/>
              <a:t>年度厚生労働省委託　機能安全を活用した機械設備の安全対策の推進事業</a:t>
            </a:r>
          </a:p>
        </p:txBody>
      </p:sp>
      <p:sp>
        <p:nvSpPr>
          <p:cNvPr id="5" name="スライド番号プレースホルダー 4"/>
          <p:cNvSpPr>
            <a:spLocks noGrp="1"/>
          </p:cNvSpPr>
          <p:nvPr>
            <p:ph type="sldNum" sz="quarter" idx="11"/>
          </p:nvPr>
        </p:nvSpPr>
        <p:spPr/>
        <p:txBody>
          <a:bodyPr/>
          <a:lstStyle/>
          <a:p>
            <a:fld id="{A43A458F-4FD9-4DC8-A747-BD3624061404}" type="slidenum">
              <a:rPr kumimoji="1" lang="ja-JP" altLang="en-US" smtClean="0"/>
              <a:t>21</a:t>
            </a:fld>
            <a:endParaRPr kumimoji="1" lang="ja-JP" altLang="en-US"/>
          </a:p>
        </p:txBody>
      </p:sp>
    </p:spTree>
    <p:extLst>
      <p:ext uri="{BB962C8B-B14F-4D97-AF65-F5344CB8AC3E}">
        <p14:creationId xmlns:p14="http://schemas.microsoft.com/office/powerpoint/2010/main" val="5208089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＜意図・ポイント＞</a:t>
            </a:r>
            <a:endParaRPr kumimoji="1" lang="en-US" altLang="ja-JP" dirty="0"/>
          </a:p>
          <a:p>
            <a:r>
              <a:rPr kumimoji="1" lang="ja-JP" altLang="en-US" dirty="0"/>
              <a:t>協働ロボットの実現方法を示した通達</a:t>
            </a:r>
            <a:endParaRPr kumimoji="1" lang="en-US" altLang="ja-JP" dirty="0"/>
          </a:p>
          <a:p>
            <a:endParaRPr kumimoji="1" lang="en-US" altLang="ja-JP" dirty="0"/>
          </a:p>
          <a:p>
            <a:r>
              <a:rPr kumimoji="1" lang="ja-JP" altLang="en-US" dirty="0"/>
              <a:t>＜補足事項・背景＞</a:t>
            </a:r>
            <a:endParaRPr kumimoji="1" lang="en-US" altLang="ja-JP" dirty="0"/>
          </a:p>
          <a:p>
            <a:r>
              <a:rPr kumimoji="1" lang="ja-JP" altLang="en-US" dirty="0"/>
              <a:t>・　協働ロボットに係る条項だけでなく、全要求事項への適合が必要になる（当てはまらない要求事項を除く）</a:t>
            </a:r>
            <a:endParaRPr kumimoji="1" lang="en-US" altLang="ja-JP" dirty="0"/>
          </a:p>
          <a:p>
            <a:r>
              <a:rPr kumimoji="1" lang="ja-JP" altLang="en-US" dirty="0"/>
              <a:t>・　技術ファイル及び適合宣言書の作り方は附録参照</a:t>
            </a:r>
            <a:endParaRPr kumimoji="1" lang="en-US" altLang="ja-JP" dirty="0"/>
          </a:p>
          <a:p>
            <a:endParaRPr kumimoji="1" lang="en-US" altLang="ja-JP" dirty="0"/>
          </a:p>
          <a:p>
            <a:r>
              <a:rPr kumimoji="1" lang="ja-JP" altLang="en-US" dirty="0"/>
              <a:t>＜出典・参考文献等＞</a:t>
            </a:r>
            <a:endParaRPr kumimoji="1" lang="en-US" altLang="ja-JP" dirty="0"/>
          </a:p>
          <a:p>
            <a:endParaRPr kumimoji="1" lang="ja-JP" altLang="en-US" dirty="0"/>
          </a:p>
        </p:txBody>
      </p:sp>
      <p:sp>
        <p:nvSpPr>
          <p:cNvPr id="4" name="フッター プレースホルダー 3"/>
          <p:cNvSpPr>
            <a:spLocks noGrp="1"/>
          </p:cNvSpPr>
          <p:nvPr>
            <p:ph type="ftr" sz="quarter" idx="10"/>
          </p:nvPr>
        </p:nvSpPr>
        <p:spPr/>
        <p:txBody>
          <a:bodyPr/>
          <a:lstStyle/>
          <a:p>
            <a:r>
              <a:rPr kumimoji="1" lang="ja-JP" altLang="en-US"/>
              <a:t>平成</a:t>
            </a:r>
            <a:r>
              <a:rPr kumimoji="1" lang="en-US" altLang="ja-JP"/>
              <a:t>29</a:t>
            </a:r>
            <a:r>
              <a:rPr kumimoji="1" lang="ja-JP" altLang="en-US"/>
              <a:t>年度厚生労働省委託　機能安全を活用した機械設備の安全対策の推進事業</a:t>
            </a:r>
          </a:p>
        </p:txBody>
      </p:sp>
      <p:sp>
        <p:nvSpPr>
          <p:cNvPr id="5" name="スライド番号プレースホルダー 4"/>
          <p:cNvSpPr>
            <a:spLocks noGrp="1"/>
          </p:cNvSpPr>
          <p:nvPr>
            <p:ph type="sldNum" sz="quarter" idx="11"/>
          </p:nvPr>
        </p:nvSpPr>
        <p:spPr/>
        <p:txBody>
          <a:bodyPr/>
          <a:lstStyle/>
          <a:p>
            <a:fld id="{A43A458F-4FD9-4DC8-A747-BD3624061404}" type="slidenum">
              <a:rPr kumimoji="1" lang="ja-JP" altLang="en-US" smtClean="0"/>
              <a:t>22</a:t>
            </a:fld>
            <a:endParaRPr kumimoji="1" lang="ja-JP" altLang="en-US"/>
          </a:p>
        </p:txBody>
      </p:sp>
    </p:spTree>
    <p:extLst>
      <p:ext uri="{BB962C8B-B14F-4D97-AF65-F5344CB8AC3E}">
        <p14:creationId xmlns:p14="http://schemas.microsoft.com/office/powerpoint/2010/main" val="5208089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＜意図・ポイント＞</a:t>
            </a:r>
            <a:endParaRPr kumimoji="1" lang="en-US" altLang="ja-JP" dirty="0"/>
          </a:p>
          <a:p>
            <a:r>
              <a:rPr kumimoji="1" lang="ja-JP" altLang="en-US" dirty="0"/>
              <a:t>労働安全衛生法第</a:t>
            </a:r>
            <a:r>
              <a:rPr kumimoji="1" lang="en-US" altLang="ja-JP" dirty="0"/>
              <a:t>28</a:t>
            </a:r>
            <a:r>
              <a:rPr kumimoji="1" lang="ja-JP" altLang="en-US" dirty="0"/>
              <a:t>条の</a:t>
            </a:r>
            <a:r>
              <a:rPr kumimoji="1" lang="en-US" altLang="ja-JP" dirty="0"/>
              <a:t>2</a:t>
            </a:r>
            <a:r>
              <a:rPr kumimoji="1" lang="ja-JP" altLang="en-US" dirty="0"/>
              <a:t>による危険性等の調査によるリスクアセスメントとリスク評価結果の記録、保管</a:t>
            </a:r>
            <a:endParaRPr kumimoji="1" lang="en-US" altLang="ja-JP" dirty="0"/>
          </a:p>
          <a:p>
            <a:r>
              <a:rPr kumimoji="1" lang="ja-JP" altLang="en-US" dirty="0"/>
              <a:t>　「危険性又は有害性等の調査等に関する指針」と「機械の包括的な安全基準に関する指針」の関係</a:t>
            </a:r>
            <a:endParaRPr kumimoji="1" lang="en-US" altLang="ja-JP" dirty="0"/>
          </a:p>
          <a:p>
            <a:r>
              <a:rPr kumimoji="1" lang="ja-JP" altLang="en-US" dirty="0"/>
              <a:t>（産業ロボットなので「機械の包括的な安全基準に関する指針」の方が説明しやすい。</a:t>
            </a:r>
          </a:p>
          <a:p>
            <a:endParaRPr kumimoji="1" lang="en-US" altLang="ja-JP" dirty="0"/>
          </a:p>
          <a:p>
            <a:r>
              <a:rPr kumimoji="1" lang="ja-JP" altLang="en-US" dirty="0"/>
              <a:t>＜補足事項・背景＞</a:t>
            </a:r>
            <a:endParaRPr kumimoji="1" lang="en-US" altLang="ja-JP" dirty="0"/>
          </a:p>
          <a:p>
            <a:r>
              <a:rPr kumimoji="1" lang="ja-JP" altLang="en-US" dirty="0"/>
              <a:t>機械設計者・使用者：「機械の包括的な安全基準に関する指針」</a:t>
            </a:r>
            <a:endParaRPr kumimoji="1" lang="en-US" altLang="ja-JP" dirty="0"/>
          </a:p>
          <a:p>
            <a:r>
              <a:rPr kumimoji="1" lang="ja-JP" altLang="en-US" dirty="0"/>
              <a:t>機械使用者：「機械の包括的な安全基準に関する指針」のもとで「危険性又は有害性等の調査等に関する指針」の運用が規定されている。</a:t>
            </a:r>
          </a:p>
          <a:p>
            <a:endParaRPr kumimoji="1" lang="en-US" altLang="ja-JP" dirty="0"/>
          </a:p>
          <a:p>
            <a:endParaRPr kumimoji="1" lang="en-US" altLang="ja-JP" dirty="0"/>
          </a:p>
          <a:p>
            <a:endParaRPr kumimoji="1" lang="en-US" altLang="ja-JP" dirty="0"/>
          </a:p>
          <a:p>
            <a:r>
              <a:rPr kumimoji="1" lang="ja-JP" altLang="en-US" dirty="0"/>
              <a:t>＜出典・参考文献等＞</a:t>
            </a:r>
            <a:endParaRPr kumimoji="1" lang="en-US" altLang="ja-JP" dirty="0"/>
          </a:p>
          <a:p>
            <a:endParaRPr kumimoji="1" lang="ja-JP" altLang="en-US" dirty="0"/>
          </a:p>
        </p:txBody>
      </p:sp>
      <p:sp>
        <p:nvSpPr>
          <p:cNvPr id="4" name="フッター プレースホルダー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平成</a:t>
            </a:r>
            <a:r>
              <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29</a:t>
            </a: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年度厚生労働省委託　機能安全を活用した機械設備の安全対策の推進事業</a:t>
            </a:r>
          </a:p>
        </p:txBody>
      </p:sp>
      <p:sp>
        <p:nvSpPr>
          <p:cNvPr id="5" name="スライド番号プレースホルダー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3A458F-4FD9-4DC8-A747-BD3624061404}"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4120046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＜意図・ポイント＞</a:t>
            </a:r>
            <a:endParaRPr kumimoji="1" lang="en-US" altLang="ja-JP"/>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人とロボットが接触する恐れがある場合に、</a:t>
            </a:r>
            <a:r>
              <a:rPr kumimoji="1" lang="en-US" altLang="ja-JP"/>
              <a:t>ISO/TS 15066</a:t>
            </a:r>
            <a:r>
              <a:rPr kumimoji="1" lang="ja-JP" altLang="en-US"/>
              <a:t>を適用することで、安全柵使用の除外の可能性がでてくる</a:t>
            </a:r>
            <a:endParaRPr kumimoji="1" lang="en-US" altLang="ja-JP"/>
          </a:p>
          <a:p>
            <a:endParaRPr kumimoji="1" lang="en-US" altLang="ja-JP"/>
          </a:p>
          <a:p>
            <a:r>
              <a:rPr kumimoji="1" lang="ja-JP" altLang="en-US"/>
              <a:t>＜補足事項・背景＞</a:t>
            </a:r>
            <a:endParaRPr kumimoji="1" lang="en-US" altLang="ja-JP"/>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前述の基発</a:t>
            </a:r>
            <a:r>
              <a:rPr kumimoji="1" lang="en-US" altLang="ja-JP"/>
              <a:t>1224</a:t>
            </a:r>
            <a:r>
              <a:rPr kumimoji="1" lang="ja-JP" altLang="en-US"/>
              <a:t>第</a:t>
            </a:r>
            <a:r>
              <a:rPr kumimoji="1" lang="en-US" altLang="ja-JP"/>
              <a:t>1</a:t>
            </a:r>
            <a:r>
              <a:rPr kumimoji="1" lang="ja-JP" altLang="en-US"/>
              <a:t>号を補足</a:t>
            </a:r>
            <a:endParaRPr kumimoji="1" lang="en-US" altLang="ja-JP"/>
          </a:p>
          <a:p>
            <a:endParaRPr kumimoji="1" lang="en-US" altLang="ja-JP"/>
          </a:p>
          <a:p>
            <a:r>
              <a:rPr kumimoji="1" lang="ja-JP" altLang="en-US"/>
              <a:t>＜出典・参考文献等＞</a:t>
            </a:r>
            <a:endParaRPr kumimoji="1" lang="en-US" altLang="ja-JP"/>
          </a:p>
          <a:p>
            <a:endParaRPr kumimoji="1" lang="ja-JP" altLang="en-US"/>
          </a:p>
        </p:txBody>
      </p:sp>
      <p:sp>
        <p:nvSpPr>
          <p:cNvPr id="4" name="フッター プレースホルダー 3"/>
          <p:cNvSpPr>
            <a:spLocks noGrp="1"/>
          </p:cNvSpPr>
          <p:nvPr>
            <p:ph type="ftr" sz="quarter" idx="10"/>
          </p:nvPr>
        </p:nvSpPr>
        <p:spPr/>
        <p:txBody>
          <a:bodyPr/>
          <a:lstStyle/>
          <a:p>
            <a:r>
              <a:rPr kumimoji="1" lang="ja-JP" altLang="en-US"/>
              <a:t>平成</a:t>
            </a:r>
            <a:r>
              <a:rPr kumimoji="1" lang="en-US" altLang="ja-JP"/>
              <a:t>29</a:t>
            </a:r>
            <a:r>
              <a:rPr kumimoji="1" lang="ja-JP" altLang="en-US"/>
              <a:t>年度厚生労働省委託　機能安全を活用した機械設備の安全対策の推進事業</a:t>
            </a:r>
          </a:p>
        </p:txBody>
      </p:sp>
      <p:sp>
        <p:nvSpPr>
          <p:cNvPr id="5" name="スライド番号プレースホルダー 4"/>
          <p:cNvSpPr>
            <a:spLocks noGrp="1"/>
          </p:cNvSpPr>
          <p:nvPr>
            <p:ph type="sldNum" sz="quarter" idx="11"/>
          </p:nvPr>
        </p:nvSpPr>
        <p:spPr/>
        <p:txBody>
          <a:bodyPr/>
          <a:lstStyle/>
          <a:p>
            <a:fld id="{A43A458F-4FD9-4DC8-A747-BD3624061404}" type="slidenum">
              <a:rPr kumimoji="1" lang="ja-JP" altLang="en-US" smtClean="0"/>
              <a:t>24</a:t>
            </a:fld>
            <a:endParaRPr kumimoji="1" lang="ja-JP" altLang="en-US"/>
          </a:p>
        </p:txBody>
      </p:sp>
    </p:spTree>
    <p:extLst>
      <p:ext uri="{BB962C8B-B14F-4D97-AF65-F5344CB8AC3E}">
        <p14:creationId xmlns:p14="http://schemas.microsoft.com/office/powerpoint/2010/main" val="5208089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＜意図・ポイント＞</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規格で扱う特徴的な用語を記載</a:t>
            </a:r>
            <a:endParaRPr kumimoji="1" lang="en-US" altLang="ja-JP" dirty="0"/>
          </a:p>
          <a:p>
            <a:endParaRPr kumimoji="1" lang="en-US" altLang="ja-JP" dirty="0"/>
          </a:p>
          <a:p>
            <a:r>
              <a:rPr kumimoji="1" lang="ja-JP" altLang="en-US" dirty="0"/>
              <a:t>＜補足事項・背景＞</a:t>
            </a:r>
            <a:endParaRPr kumimoji="1" lang="en-US" altLang="ja-JP" dirty="0"/>
          </a:p>
          <a:p>
            <a:r>
              <a:rPr kumimoji="1" lang="ja-JP" altLang="en-US" dirty="0"/>
              <a:t>規格の定義を理解すること</a:t>
            </a:r>
            <a:endParaRPr kumimoji="1" lang="en-US" altLang="ja-JP" dirty="0"/>
          </a:p>
          <a:p>
            <a:r>
              <a:rPr kumimoji="1" lang="ja-JP" altLang="en-US" dirty="0"/>
              <a:t>其々の用語の定義は、マニュアルを参照</a:t>
            </a:r>
            <a:endParaRPr kumimoji="1" lang="en-US" altLang="ja-JP" dirty="0"/>
          </a:p>
          <a:p>
            <a:endParaRPr kumimoji="1" lang="en-US" altLang="ja-JP" dirty="0"/>
          </a:p>
          <a:p>
            <a:r>
              <a:rPr kumimoji="1" lang="ja-JP" altLang="en-US" dirty="0"/>
              <a:t>＜出典・参考文献等＞</a:t>
            </a:r>
            <a:endParaRPr kumimoji="1" lang="en-US" altLang="ja-JP" dirty="0"/>
          </a:p>
          <a:p>
            <a:endParaRPr kumimoji="1" lang="ja-JP" altLang="en-US" dirty="0"/>
          </a:p>
        </p:txBody>
      </p:sp>
      <p:sp>
        <p:nvSpPr>
          <p:cNvPr id="4" name="フッター プレースホルダー 3"/>
          <p:cNvSpPr>
            <a:spLocks noGrp="1"/>
          </p:cNvSpPr>
          <p:nvPr>
            <p:ph type="ftr" sz="quarter" idx="10"/>
          </p:nvPr>
        </p:nvSpPr>
        <p:spPr/>
        <p:txBody>
          <a:bodyPr/>
          <a:lstStyle/>
          <a:p>
            <a:r>
              <a:rPr kumimoji="1" lang="ja-JP" altLang="en-US"/>
              <a:t>平成</a:t>
            </a:r>
            <a:r>
              <a:rPr kumimoji="1" lang="en-US" altLang="ja-JP"/>
              <a:t>29</a:t>
            </a:r>
            <a:r>
              <a:rPr kumimoji="1" lang="ja-JP" altLang="en-US"/>
              <a:t>年度厚生労働省委託　機能安全を活用した機械設備の安全対策の推進事業</a:t>
            </a:r>
          </a:p>
        </p:txBody>
      </p:sp>
      <p:sp>
        <p:nvSpPr>
          <p:cNvPr id="5" name="スライド番号プレースホルダー 4"/>
          <p:cNvSpPr>
            <a:spLocks noGrp="1"/>
          </p:cNvSpPr>
          <p:nvPr>
            <p:ph type="sldNum" sz="quarter" idx="11"/>
          </p:nvPr>
        </p:nvSpPr>
        <p:spPr/>
        <p:txBody>
          <a:bodyPr/>
          <a:lstStyle/>
          <a:p>
            <a:fld id="{A43A458F-4FD9-4DC8-A747-BD3624061404}" type="slidenum">
              <a:rPr kumimoji="1" lang="ja-JP" altLang="en-US" smtClean="0"/>
              <a:t>25</a:t>
            </a:fld>
            <a:endParaRPr kumimoji="1" lang="ja-JP" altLang="en-US"/>
          </a:p>
        </p:txBody>
      </p:sp>
    </p:spTree>
    <p:extLst>
      <p:ext uri="{BB962C8B-B14F-4D97-AF65-F5344CB8AC3E}">
        <p14:creationId xmlns:p14="http://schemas.microsoft.com/office/powerpoint/2010/main" val="5208089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＜意図・ポイント＞</a:t>
            </a:r>
            <a:endParaRPr kumimoji="1" lang="en-US" altLang="ja-JP" dirty="0"/>
          </a:p>
          <a:p>
            <a:r>
              <a:rPr kumimoji="1" lang="ja-JP" altLang="en-US" dirty="0"/>
              <a:t>産業ロボット定義の復讐：法令との違いを再確認させる。</a:t>
            </a:r>
            <a:endParaRPr kumimoji="1" lang="en-US" altLang="ja-JP" dirty="0"/>
          </a:p>
          <a:p>
            <a:endParaRPr kumimoji="1" lang="en-GB" altLang="ja-JP" dirty="0"/>
          </a:p>
          <a:p>
            <a:endParaRPr kumimoji="1" lang="en-US" altLang="ja-JP" dirty="0"/>
          </a:p>
          <a:p>
            <a:r>
              <a:rPr kumimoji="1" lang="ja-JP" altLang="en-US" dirty="0"/>
              <a:t>＜出典・参考文献等＞</a:t>
            </a:r>
            <a:endParaRPr kumimoji="1" lang="en-US" altLang="ja-JP" dirty="0"/>
          </a:p>
          <a:p>
            <a:endParaRPr kumimoji="1" lang="ja-JP" altLang="en-US" dirty="0"/>
          </a:p>
        </p:txBody>
      </p:sp>
      <p:sp>
        <p:nvSpPr>
          <p:cNvPr id="4" name="フッター プレースホルダー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平成</a:t>
            </a:r>
            <a:r>
              <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29</a:t>
            </a: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年度厚生労働省委託　機能安全を活用した機械設備の安全対策の推進事業</a:t>
            </a:r>
          </a:p>
        </p:txBody>
      </p:sp>
      <p:sp>
        <p:nvSpPr>
          <p:cNvPr id="5" name="スライド番号プレースホルダー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3A458F-4FD9-4DC8-A747-BD3624061404}"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4432356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＜意図・ポイント＞</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産業ロボットシステムの範囲について説明理解させる。</a:t>
            </a:r>
            <a:endParaRPr kumimoji="1" lang="en-US" altLang="ja-JP" dirty="0"/>
          </a:p>
          <a:p>
            <a:endParaRPr kumimoji="1" lang="en-US" altLang="ja-JP" dirty="0"/>
          </a:p>
          <a:p>
            <a:r>
              <a:rPr kumimoji="1" lang="ja-JP" altLang="en-US" dirty="0"/>
              <a:t>＜出典・参考文献等＞</a:t>
            </a:r>
            <a:endParaRPr kumimoji="1" lang="en-US" altLang="ja-JP" dirty="0"/>
          </a:p>
          <a:p>
            <a:endParaRPr kumimoji="1" lang="ja-JP" altLang="en-US" dirty="0"/>
          </a:p>
        </p:txBody>
      </p:sp>
      <p:sp>
        <p:nvSpPr>
          <p:cNvPr id="4" name="フッター プレースホルダー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平成</a:t>
            </a:r>
            <a:r>
              <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29</a:t>
            </a: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年度厚生労働省委託　機能安全を活用した機械設備の安全対策の推進事業</a:t>
            </a:r>
          </a:p>
        </p:txBody>
      </p:sp>
      <p:sp>
        <p:nvSpPr>
          <p:cNvPr id="5" name="スライド番号プレースホルダー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3A458F-4FD9-4DC8-A747-BD3624061404}"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827743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＜意図・ポイント＞</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産業ロボットシステムの設計者・製造者の実施事項・範囲について説明理解させる。</a:t>
            </a:r>
          </a:p>
          <a:p>
            <a:endParaRPr kumimoji="1" lang="en-US" altLang="ja-JP" dirty="0"/>
          </a:p>
          <a:p>
            <a:r>
              <a:rPr kumimoji="1" lang="ja-JP" altLang="en-US" dirty="0"/>
              <a:t>＜出典・参考文献等＞</a:t>
            </a:r>
            <a:endParaRPr kumimoji="1" lang="en-US" altLang="ja-JP" dirty="0"/>
          </a:p>
          <a:p>
            <a:endParaRPr kumimoji="1" lang="ja-JP" altLang="en-US" dirty="0"/>
          </a:p>
        </p:txBody>
      </p:sp>
      <p:sp>
        <p:nvSpPr>
          <p:cNvPr id="4" name="フッター プレースホルダー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平成</a:t>
            </a:r>
            <a:r>
              <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29</a:t>
            </a: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年度厚生労働省委託　機能安全を活用した機械設備の安全対策の推進事業</a:t>
            </a:r>
          </a:p>
        </p:txBody>
      </p:sp>
      <p:sp>
        <p:nvSpPr>
          <p:cNvPr id="5" name="スライド番号プレースホルダー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3A458F-4FD9-4DC8-A747-BD3624061404}"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3396080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＜意図・ポイント＞</a:t>
            </a:r>
            <a:endParaRPr kumimoji="1" lang="en-US" altLang="ja-JP" dirty="0"/>
          </a:p>
          <a:p>
            <a:r>
              <a:rPr kumimoji="1" lang="ja-JP" altLang="en-US" dirty="0"/>
              <a:t>産業ロボットシステムに使用するロボットは、規格に適合していること</a:t>
            </a:r>
            <a:endParaRPr kumimoji="1" lang="en-US" altLang="ja-JP" dirty="0"/>
          </a:p>
          <a:p>
            <a:r>
              <a:rPr kumimoji="1" lang="en-US" altLang="ja-JP" dirty="0"/>
              <a:t>ISO12100/B</a:t>
            </a:r>
            <a:r>
              <a:rPr kumimoji="1" lang="ja-JP" altLang="en-US" dirty="0"/>
              <a:t>規格・機能安全・電気安全の規格・法令の適切な運用の重要性を説明。</a:t>
            </a:r>
            <a:endParaRPr kumimoji="1" lang="en-US" altLang="ja-JP" dirty="0"/>
          </a:p>
          <a:p>
            <a:r>
              <a:rPr kumimoji="1" lang="ja-JP" altLang="en-US" dirty="0"/>
              <a:t>＜補足事項・背景＞</a:t>
            </a:r>
            <a:endParaRPr kumimoji="1" lang="en-US" altLang="ja-JP" dirty="0"/>
          </a:p>
          <a:p>
            <a:endParaRPr kumimoji="1" lang="en-US" altLang="ja-JP" dirty="0"/>
          </a:p>
          <a:p>
            <a:r>
              <a:rPr kumimoji="1" lang="ja-JP" altLang="en-US" dirty="0"/>
              <a:t>＜出典・参考文献等＞</a:t>
            </a:r>
            <a:endParaRPr kumimoji="1" lang="en-US" altLang="ja-JP" dirty="0"/>
          </a:p>
          <a:p>
            <a:endParaRPr kumimoji="1" lang="ja-JP" altLang="en-US" dirty="0"/>
          </a:p>
        </p:txBody>
      </p:sp>
      <p:sp>
        <p:nvSpPr>
          <p:cNvPr id="4" name="フッター プレースホルダー 3"/>
          <p:cNvSpPr>
            <a:spLocks noGrp="1"/>
          </p:cNvSpPr>
          <p:nvPr>
            <p:ph type="ftr" sz="quarter" idx="10"/>
          </p:nvPr>
        </p:nvSpPr>
        <p:spPr/>
        <p:txBody>
          <a:bodyPr/>
          <a:lstStyle/>
          <a:p>
            <a:r>
              <a:rPr kumimoji="1" lang="ja-JP" altLang="en-US"/>
              <a:t>平成</a:t>
            </a:r>
            <a:r>
              <a:rPr kumimoji="1" lang="en-US" altLang="ja-JP"/>
              <a:t>29</a:t>
            </a:r>
            <a:r>
              <a:rPr kumimoji="1" lang="ja-JP" altLang="en-US"/>
              <a:t>年度厚生労働省委託　機能安全を活用した機械設備の安全対策の推進事業</a:t>
            </a:r>
          </a:p>
        </p:txBody>
      </p:sp>
      <p:sp>
        <p:nvSpPr>
          <p:cNvPr id="5" name="スライド番号プレースホルダー 4"/>
          <p:cNvSpPr>
            <a:spLocks noGrp="1"/>
          </p:cNvSpPr>
          <p:nvPr>
            <p:ph type="sldNum" sz="quarter" idx="11"/>
          </p:nvPr>
        </p:nvSpPr>
        <p:spPr/>
        <p:txBody>
          <a:bodyPr/>
          <a:lstStyle/>
          <a:p>
            <a:fld id="{A43A458F-4FD9-4DC8-A747-BD3624061404}" type="slidenum">
              <a:rPr kumimoji="1" lang="ja-JP" altLang="en-US" smtClean="0"/>
              <a:t>29</a:t>
            </a:fld>
            <a:endParaRPr kumimoji="1" lang="ja-JP" altLang="en-US"/>
          </a:p>
        </p:txBody>
      </p:sp>
    </p:spTree>
    <p:extLst>
      <p:ext uri="{BB962C8B-B14F-4D97-AF65-F5344CB8AC3E}">
        <p14:creationId xmlns:p14="http://schemas.microsoft.com/office/powerpoint/2010/main" val="5208089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＜意図・ポイント＞</a:t>
            </a:r>
            <a:endParaRPr kumimoji="1" lang="en-US" altLang="ja-JP" dirty="0"/>
          </a:p>
          <a:p>
            <a:r>
              <a:rPr kumimoji="1" lang="ja-JP" altLang="en-US" dirty="0"/>
              <a:t>協働ロボットシステムに使用するロボットは、規格に適合していること</a:t>
            </a:r>
            <a:endParaRPr kumimoji="1" lang="en-US" altLang="ja-JP" dirty="0"/>
          </a:p>
          <a:p>
            <a:r>
              <a:rPr kumimoji="1" lang="ja-JP" altLang="en-US" dirty="0"/>
              <a:t>基本は</a:t>
            </a:r>
            <a:r>
              <a:rPr kumimoji="1" lang="en-US" altLang="ja-JP" dirty="0"/>
              <a:t>ISO12100</a:t>
            </a:r>
            <a:r>
              <a:rPr kumimoji="1" lang="ja-JP" altLang="en-US" dirty="0"/>
              <a:t>ベースに</a:t>
            </a:r>
            <a:r>
              <a:rPr kumimoji="1" lang="en-US" altLang="ja-JP" dirty="0"/>
              <a:t>B</a:t>
            </a:r>
            <a:r>
              <a:rPr kumimoji="1" lang="ja-JP" altLang="en-US" dirty="0"/>
              <a:t>規格・機能安全・電気安全関連のきかくの適切な運用</a:t>
            </a:r>
            <a:endParaRPr kumimoji="1" lang="en-US" altLang="ja-JP" dirty="0"/>
          </a:p>
          <a:p>
            <a:endParaRPr kumimoji="1" lang="en-US" altLang="ja-JP" dirty="0"/>
          </a:p>
          <a:p>
            <a:r>
              <a:rPr kumimoji="1" lang="ja-JP" altLang="en-US" dirty="0"/>
              <a:t>＜補足事項・背景＞</a:t>
            </a:r>
            <a:endParaRPr kumimoji="1" lang="en-US" altLang="ja-JP" dirty="0"/>
          </a:p>
          <a:p>
            <a:endParaRPr kumimoji="1" lang="en-US" altLang="ja-JP" dirty="0"/>
          </a:p>
          <a:p>
            <a:r>
              <a:rPr kumimoji="1" lang="ja-JP" altLang="en-US" dirty="0"/>
              <a:t>＜出典・参考文献等＞</a:t>
            </a:r>
            <a:endParaRPr kumimoji="1" lang="en-US" altLang="ja-JP" dirty="0"/>
          </a:p>
          <a:p>
            <a:endParaRPr kumimoji="1" lang="ja-JP" altLang="en-US" dirty="0"/>
          </a:p>
        </p:txBody>
      </p:sp>
      <p:sp>
        <p:nvSpPr>
          <p:cNvPr id="4" name="フッター プレースホルダー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平成</a:t>
            </a:r>
            <a:r>
              <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29</a:t>
            </a:r>
            <a:r>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年度厚生労働省委託　機能安全を活用した機械設備の安全対策の推進事業</a:t>
            </a:r>
          </a:p>
        </p:txBody>
      </p:sp>
      <p:sp>
        <p:nvSpPr>
          <p:cNvPr id="5" name="スライド番号プレースホルダー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3A458F-4FD9-4DC8-A747-BD3624061404}"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870085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＜意図・ポイント＞</a:t>
            </a:r>
            <a:endParaRPr kumimoji="1" lang="en-US" altLang="ja-JP" dirty="0" smtClean="0"/>
          </a:p>
          <a:p>
            <a:pPr marL="171450" indent="-171450">
              <a:buFont typeface="Arial" panose="020B0604020202020204" pitchFamily="34" charset="0"/>
              <a:buChar char="•"/>
            </a:pPr>
            <a:r>
              <a:rPr kumimoji="1" lang="ja-JP" altLang="en-US" dirty="0" smtClean="0"/>
              <a:t>産業用ロボットの制御への機能安全導入の経緯とインテグレータの役割の重要性を理解する。</a:t>
            </a: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産業用ロボットが起因する労働災害は減ってきてはいるが、毎年発生している（死亡者もほぼ毎年あり）。</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ロボット制御システムへの電子技術の進展・高機能化は安全制御にも波及してきている。</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それに伴い、産業用ロボットと人との協働運転が認められるようになった。→規則、規格</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しかし、ロボットはメーカが製造する本体に加えて、エンドエフェクタや周辺連動機器等によるシステム化が必須である。</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ロボットのシステムインテグレータが安全な協働運転を実現させるには、機能安全の理解が求められる。</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本書はロボットシステム設計を担うインテグレータ向けの指南書（</a:t>
            </a:r>
            <a:r>
              <a:rPr kumimoji="1" lang="en-US" altLang="ja-JP" sz="1200" kern="1200" dirty="0" smtClean="0">
                <a:solidFill>
                  <a:schemeClr val="tx1"/>
                </a:solidFill>
                <a:effectLst/>
                <a:latin typeface="+mn-lt"/>
                <a:ea typeface="+mn-ea"/>
                <a:cs typeface="+mn-cs"/>
              </a:rPr>
              <a:t>2</a:t>
            </a:r>
            <a:r>
              <a:rPr kumimoji="1" lang="ja-JP" altLang="en-US" sz="1200" kern="1200" dirty="0" smtClean="0">
                <a:solidFill>
                  <a:schemeClr val="tx1"/>
                </a:solidFill>
                <a:effectLst/>
                <a:latin typeface="+mn-lt"/>
                <a:ea typeface="+mn-ea"/>
                <a:cs typeface="+mn-cs"/>
              </a:rPr>
              <a:t>日間の講義を想定）であり、共通テキストを理解した上で使用する。</a:t>
            </a:r>
            <a:endParaRPr kumimoji="1" lang="en-US" altLang="ja-JP" sz="1200" kern="1200" dirty="0" smtClean="0">
              <a:solidFill>
                <a:schemeClr val="tx1"/>
              </a:solidFill>
              <a:effectLst/>
              <a:latin typeface="+mn-lt"/>
              <a:ea typeface="+mn-ea"/>
              <a:cs typeface="+mn-cs"/>
            </a:endParaRPr>
          </a:p>
          <a:p>
            <a:endParaRPr kumimoji="1" lang="en-US" altLang="ja-JP" dirty="0" smtClean="0"/>
          </a:p>
          <a:p>
            <a:r>
              <a:rPr kumimoji="1" lang="ja-JP" altLang="en-US" dirty="0" smtClean="0"/>
              <a:t>＜出典・参考文献等＞</a:t>
            </a:r>
            <a:endParaRPr kumimoji="1" lang="en-US" altLang="ja-JP" dirty="0" smtClean="0"/>
          </a:p>
          <a:p>
            <a:r>
              <a:rPr kumimoji="1" lang="ja-JP" altLang="en-US" dirty="0" smtClean="0"/>
              <a:t>・厚生労働省</a:t>
            </a:r>
            <a:r>
              <a:rPr kumimoji="1" lang="ja-JP" altLang="en-US" sz="1200" b="0" i="0" kern="1200" dirty="0" smtClean="0">
                <a:solidFill>
                  <a:schemeClr val="tx1"/>
                </a:solidFill>
                <a:effectLst/>
                <a:latin typeface="+mn-lt"/>
                <a:ea typeface="+mn-ea"/>
                <a:cs typeface="+mn-cs"/>
              </a:rPr>
              <a:t>基発</a:t>
            </a:r>
            <a:r>
              <a:rPr kumimoji="1" lang="en-US" altLang="ja-JP" sz="1200" b="0" i="0" kern="1200" dirty="0" smtClean="0">
                <a:solidFill>
                  <a:schemeClr val="tx1"/>
                </a:solidFill>
                <a:effectLst/>
                <a:latin typeface="+mn-lt"/>
                <a:ea typeface="+mn-ea"/>
                <a:cs typeface="+mn-cs"/>
              </a:rPr>
              <a:t>1224</a:t>
            </a:r>
            <a:r>
              <a:rPr kumimoji="1" lang="ja-JP" altLang="en-US" sz="1200" b="0" i="0" kern="1200" dirty="0" smtClean="0">
                <a:solidFill>
                  <a:schemeClr val="tx1"/>
                </a:solidFill>
                <a:effectLst/>
                <a:latin typeface="+mn-lt"/>
                <a:ea typeface="+mn-ea"/>
                <a:cs typeface="+mn-cs"/>
              </a:rPr>
              <a:t>第</a:t>
            </a:r>
            <a:r>
              <a:rPr kumimoji="1" lang="en-US" altLang="ja-JP" sz="1200" b="0" i="0" kern="1200" dirty="0" smtClean="0">
                <a:solidFill>
                  <a:schemeClr val="tx1"/>
                </a:solidFill>
                <a:effectLst/>
                <a:latin typeface="+mn-lt"/>
                <a:ea typeface="+mn-ea"/>
                <a:cs typeface="+mn-cs"/>
              </a:rPr>
              <a:t>2</a:t>
            </a:r>
            <a:r>
              <a:rPr kumimoji="1" lang="ja-JP" altLang="en-US" sz="1200" b="0" i="0" kern="1200" dirty="0" smtClean="0">
                <a:solidFill>
                  <a:schemeClr val="tx1"/>
                </a:solidFill>
                <a:effectLst/>
                <a:latin typeface="+mn-lt"/>
                <a:ea typeface="+mn-ea"/>
                <a:cs typeface="+mn-cs"/>
              </a:rPr>
              <a:t>号「産業用ロボットに係る労働安全衛生規則第</a:t>
            </a:r>
            <a:r>
              <a:rPr kumimoji="1" lang="en-US" altLang="ja-JP" sz="1200" b="0" i="0" kern="1200" dirty="0" smtClean="0">
                <a:solidFill>
                  <a:schemeClr val="tx1"/>
                </a:solidFill>
                <a:effectLst/>
                <a:latin typeface="+mn-lt"/>
                <a:ea typeface="+mn-ea"/>
                <a:cs typeface="+mn-cs"/>
              </a:rPr>
              <a:t>150</a:t>
            </a:r>
            <a:r>
              <a:rPr kumimoji="1" lang="ja-JP" altLang="en-US" sz="1200" b="0" i="0" kern="1200" dirty="0" smtClean="0">
                <a:solidFill>
                  <a:schemeClr val="tx1"/>
                </a:solidFill>
                <a:effectLst/>
                <a:latin typeface="+mn-lt"/>
                <a:ea typeface="+mn-ea"/>
                <a:cs typeface="+mn-cs"/>
              </a:rPr>
              <a:t>条の</a:t>
            </a:r>
            <a:r>
              <a:rPr kumimoji="1" lang="en-US" altLang="ja-JP" sz="1200" b="0" i="0" kern="1200" dirty="0" smtClean="0">
                <a:solidFill>
                  <a:schemeClr val="tx1"/>
                </a:solidFill>
                <a:effectLst/>
                <a:latin typeface="+mn-lt"/>
                <a:ea typeface="+mn-ea"/>
                <a:cs typeface="+mn-cs"/>
              </a:rPr>
              <a:t>4</a:t>
            </a:r>
            <a:r>
              <a:rPr kumimoji="1" lang="ja-JP" altLang="en-US" sz="1200" b="0" i="0" kern="1200" dirty="0" smtClean="0">
                <a:solidFill>
                  <a:schemeClr val="tx1"/>
                </a:solidFill>
                <a:effectLst/>
                <a:latin typeface="+mn-lt"/>
                <a:ea typeface="+mn-ea"/>
                <a:cs typeface="+mn-cs"/>
              </a:rPr>
              <a:t>の施行通達の一部改正について」</a:t>
            </a:r>
            <a:endParaRPr kumimoji="1" lang="ja-JP" altLang="en-US" dirty="0"/>
          </a:p>
        </p:txBody>
      </p:sp>
      <p:sp>
        <p:nvSpPr>
          <p:cNvPr id="4" name="フッター プレースホルダー 3"/>
          <p:cNvSpPr>
            <a:spLocks noGrp="1"/>
          </p:cNvSpPr>
          <p:nvPr>
            <p:ph type="ftr" sz="quarter" idx="10"/>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ー 4"/>
          <p:cNvSpPr>
            <a:spLocks noGrp="1"/>
          </p:cNvSpPr>
          <p:nvPr>
            <p:ph type="sldNum" sz="quarter" idx="11"/>
          </p:nvPr>
        </p:nvSpPr>
        <p:spPr/>
        <p:txBody>
          <a:bodyPr/>
          <a:lstStyle/>
          <a:p>
            <a:fld id="{A43A458F-4FD9-4DC8-A747-BD3624061404}" type="slidenum">
              <a:rPr kumimoji="1" lang="ja-JP" altLang="en-US" smtClean="0"/>
              <a:t>4</a:t>
            </a:fld>
            <a:endParaRPr kumimoji="1" lang="ja-JP" altLang="en-US"/>
          </a:p>
        </p:txBody>
      </p:sp>
    </p:spTree>
    <p:extLst>
      <p:ext uri="{BB962C8B-B14F-4D97-AF65-F5344CB8AC3E}">
        <p14:creationId xmlns:p14="http://schemas.microsoft.com/office/powerpoint/2010/main" val="10144806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6BB918-6DFE-403B-820C-184FD6FB2A70}" type="slidenum">
              <a:rPr lang="en-US" altLang="ja-JP"/>
              <a:pPr/>
              <a:t>31</a:t>
            </a:fld>
            <a:endParaRPr lang="en-US" altLang="ja-JP"/>
          </a:p>
        </p:txBody>
      </p:sp>
      <p:sp>
        <p:nvSpPr>
          <p:cNvPr id="254978" name="Rectangle 1026"/>
          <p:cNvSpPr>
            <a:spLocks noGrp="1" noRot="1" noChangeAspect="1" noChangeArrowheads="1" noTextEdit="1"/>
          </p:cNvSpPr>
          <p:nvPr>
            <p:ph type="sldImg"/>
          </p:nvPr>
        </p:nvSpPr>
        <p:spPr>
          <a:ln cap="flat"/>
        </p:spPr>
      </p:sp>
      <p:sp>
        <p:nvSpPr>
          <p:cNvPr id="254979" name="Rectangle 1027"/>
          <p:cNvSpPr>
            <a:spLocks noGrp="1" noChangeArrowheads="1"/>
          </p:cNvSpPr>
          <p:nvPr>
            <p:ph type="body" idx="1"/>
          </p:nvPr>
        </p:nvSpPr>
        <p:spPr>
          <a:noFill/>
          <a:ln/>
        </p:spPr>
        <p:txBody>
          <a:bodyPr/>
          <a:lstStyle/>
          <a:p>
            <a:r>
              <a:rPr kumimoji="1" lang="ja-JP" altLang="en-US" dirty="0" smtClean="0"/>
              <a:t>＜意図・ポイント＞</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endParaRPr kumimoji="1" lang="en-US" altLang="ja-JP" dirty="0" smtClean="0"/>
          </a:p>
          <a:p>
            <a:endParaRPr kumimoji="1" lang="en-US" altLang="ja-JP" dirty="0" smtClean="0"/>
          </a:p>
          <a:p>
            <a:r>
              <a:rPr kumimoji="1" lang="ja-JP" altLang="en-US" dirty="0" smtClean="0"/>
              <a:t>＜出典・参考文献等＞</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dirty="0" smtClean="0"/>
          </a:p>
          <a:p>
            <a:endParaRPr lang="ja-JP" altLang="en-US" dirty="0" smtClean="0"/>
          </a:p>
          <a:p>
            <a:endParaRPr lang="ja-JP" altLang="en-US" dirty="0"/>
          </a:p>
        </p:txBody>
      </p:sp>
    </p:spTree>
    <p:extLst>
      <p:ext uri="{BB962C8B-B14F-4D97-AF65-F5344CB8AC3E}">
        <p14:creationId xmlns:p14="http://schemas.microsoft.com/office/powerpoint/2010/main" val="41308553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smtClean="0"/>
              <a:t>＜意図・ポイント＞</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次からの説明内容の確認</a:t>
            </a: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endParaRPr kumimoji="1" lang="en-US" altLang="ja-JP" dirty="0" smtClean="0"/>
          </a:p>
          <a:p>
            <a:endParaRPr kumimoji="1" lang="en-US" altLang="ja-JP" dirty="0" smtClean="0"/>
          </a:p>
          <a:p>
            <a:r>
              <a:rPr kumimoji="1" lang="ja-JP" altLang="en-US" dirty="0" smtClean="0"/>
              <a:t>＜出典・参考文献等＞</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dirty="0" smtClean="0"/>
          </a:p>
          <a:p>
            <a:endParaRPr lang="ja-JP" altLang="en-US" dirty="0" smtClean="0"/>
          </a:p>
          <a:p>
            <a:endParaRPr kumimoji="1" lang="ja-JP" altLang="en-US" dirty="0"/>
          </a:p>
        </p:txBody>
      </p:sp>
      <p:sp>
        <p:nvSpPr>
          <p:cNvPr id="4" name="Footer Placeholder 3"/>
          <p:cNvSpPr>
            <a:spLocks noGrp="1"/>
          </p:cNvSpPr>
          <p:nvPr>
            <p:ph type="ftr" sz="quarter" idx="10"/>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Slide Number Placeholder 4"/>
          <p:cNvSpPr>
            <a:spLocks noGrp="1"/>
          </p:cNvSpPr>
          <p:nvPr>
            <p:ph type="sldNum" sz="quarter" idx="11"/>
          </p:nvPr>
        </p:nvSpPr>
        <p:spPr/>
        <p:txBody>
          <a:bodyPr/>
          <a:lstStyle/>
          <a:p>
            <a:fld id="{A43A458F-4FD9-4DC8-A747-BD3624061404}" type="slidenum">
              <a:rPr kumimoji="1" lang="ja-JP" altLang="en-US" smtClean="0"/>
              <a:t>32</a:t>
            </a:fld>
            <a:endParaRPr kumimoji="1" lang="ja-JP" altLang="en-US"/>
          </a:p>
        </p:txBody>
      </p:sp>
    </p:spTree>
    <p:extLst>
      <p:ext uri="{BB962C8B-B14F-4D97-AF65-F5344CB8AC3E}">
        <p14:creationId xmlns:p14="http://schemas.microsoft.com/office/powerpoint/2010/main" val="10617059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smtClean="0"/>
              <a:t>＜意図・ポイント＞</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ＲＡの「使用制限」にて同定するポイント理解</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特に機能安全を用いる場合、ロボット本体の安全機能の仕様確認が重要</a:t>
            </a: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r>
              <a:rPr kumimoji="1" lang="ja-JP" altLang="en-US" dirty="0" smtClean="0"/>
              <a:t>特に機能安全を活用とする場合、システムとして機能保証する必要があり、その一部となるロボット本体が持つ安全機能の確認が必要</a:t>
            </a:r>
            <a:endParaRPr kumimoji="1" lang="en-US" altLang="ja-JP" dirty="0" smtClean="0"/>
          </a:p>
          <a:p>
            <a:endParaRPr kumimoji="1" lang="en-US" altLang="ja-JP" dirty="0" smtClean="0"/>
          </a:p>
          <a:p>
            <a:r>
              <a:rPr kumimoji="1" lang="ja-JP" altLang="en-US" dirty="0" smtClean="0"/>
              <a:t>＜出典・参考文献等＞</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dirty="0" smtClean="0"/>
          </a:p>
          <a:p>
            <a:endParaRPr lang="ja-JP" altLang="en-US" dirty="0" smtClean="0"/>
          </a:p>
          <a:p>
            <a:endParaRPr kumimoji="1" lang="ja-JP" altLang="en-US" dirty="0"/>
          </a:p>
        </p:txBody>
      </p:sp>
      <p:sp>
        <p:nvSpPr>
          <p:cNvPr id="4" name="Footer Placeholder 3"/>
          <p:cNvSpPr>
            <a:spLocks noGrp="1"/>
          </p:cNvSpPr>
          <p:nvPr>
            <p:ph type="ftr" sz="quarter" idx="10"/>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Slide Number Placeholder 4"/>
          <p:cNvSpPr>
            <a:spLocks noGrp="1"/>
          </p:cNvSpPr>
          <p:nvPr>
            <p:ph type="sldNum" sz="quarter" idx="11"/>
          </p:nvPr>
        </p:nvSpPr>
        <p:spPr/>
        <p:txBody>
          <a:bodyPr/>
          <a:lstStyle/>
          <a:p>
            <a:fld id="{A43A458F-4FD9-4DC8-A747-BD3624061404}" type="slidenum">
              <a:rPr kumimoji="1" lang="ja-JP" altLang="en-US" smtClean="0"/>
              <a:t>33</a:t>
            </a:fld>
            <a:endParaRPr kumimoji="1" lang="ja-JP" altLang="en-US"/>
          </a:p>
        </p:txBody>
      </p:sp>
    </p:spTree>
    <p:extLst>
      <p:ext uri="{BB962C8B-B14F-4D97-AF65-F5344CB8AC3E}">
        <p14:creationId xmlns:p14="http://schemas.microsoft.com/office/powerpoint/2010/main" val="29405140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smtClean="0"/>
              <a:t>＜意図・ポイント＞</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ロボットが持つ安全機能の例の理解</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安全機能の認証≠安全機能の認証</a:t>
            </a: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r>
              <a:rPr kumimoji="1" lang="ja-JP" altLang="en-US" dirty="0" smtClean="0"/>
              <a:t>「保護停止」「非常停止」「速度制限</a:t>
            </a:r>
            <a:r>
              <a:rPr kumimoji="1" lang="en-US" altLang="ja-JP" dirty="0" smtClean="0"/>
              <a:t>(</a:t>
            </a:r>
            <a:r>
              <a:rPr kumimoji="1" lang="ja-JP" altLang="en-US" dirty="0" smtClean="0"/>
              <a:t>ティーチ時</a:t>
            </a:r>
            <a:r>
              <a:rPr kumimoji="1" lang="en-US" altLang="ja-JP" dirty="0" smtClean="0"/>
              <a:t>)</a:t>
            </a:r>
            <a:r>
              <a:rPr kumimoji="1" lang="ja-JP" altLang="en-US" dirty="0" smtClean="0"/>
              <a:t>」は、通常のロボットでも持つ機能</a:t>
            </a:r>
            <a:r>
              <a:rPr kumimoji="1" lang="en-US" altLang="ja-JP" dirty="0" smtClean="0"/>
              <a:t/>
            </a:r>
            <a:br>
              <a:rPr kumimoji="1" lang="en-US" altLang="ja-JP" dirty="0" smtClean="0"/>
            </a:br>
            <a:r>
              <a:rPr kumimoji="1" lang="ja-JP" altLang="en-US" dirty="0" smtClean="0"/>
              <a:t>それ以外は、通常のロボットでは持っておらず、「協働ロボット」用等のために安全機能として備わっている場合がある</a:t>
            </a:r>
            <a:endParaRPr kumimoji="1" lang="en-US" altLang="ja-JP" dirty="0" smtClean="0"/>
          </a:p>
          <a:p>
            <a:pPr marL="171450" indent="-171450">
              <a:buFont typeface="Arial" panose="020B0604020202020204" pitchFamily="34" charset="0"/>
              <a:buChar char="•"/>
            </a:pPr>
            <a:r>
              <a:rPr kumimoji="1" lang="ja-JP" altLang="en-US" dirty="0" smtClean="0"/>
              <a:t>ロボットは基本的には外部認証不要　ロボットの外部認証を受けている場合、</a:t>
            </a:r>
            <a:r>
              <a:rPr kumimoji="1" lang="en-US" altLang="ja-JP" dirty="0" smtClean="0"/>
              <a:t>ISO</a:t>
            </a:r>
            <a:r>
              <a:rPr kumimoji="1" lang="en-US" altLang="ja-JP" baseline="0" dirty="0" smtClean="0"/>
              <a:t> 10218 </a:t>
            </a:r>
            <a:r>
              <a:rPr kumimoji="1" lang="ja-JP" altLang="en-US" baseline="0" dirty="0" err="1" smtClean="0"/>
              <a:t>への</a:t>
            </a:r>
            <a:r>
              <a:rPr kumimoji="1" lang="ja-JP" altLang="en-US" baseline="0" dirty="0" smtClean="0"/>
              <a:t>基本要求事項への適合であり、追加の安全機能についての認証ではない</a:t>
            </a:r>
            <a:endParaRPr kumimoji="1" lang="en-US" altLang="ja-JP" dirty="0" smtClean="0"/>
          </a:p>
          <a:p>
            <a:pPr marL="171450" indent="-171450">
              <a:buFont typeface="Arial" panose="020B0604020202020204" pitchFamily="34" charset="0"/>
              <a:buChar char="•"/>
            </a:pPr>
            <a:r>
              <a:rPr kumimoji="1" lang="ja-JP" altLang="en-US" dirty="0" smtClean="0"/>
              <a:t>ロボットの</a:t>
            </a:r>
            <a:r>
              <a:rPr kumimoji="1" lang="ja-JP" altLang="en-US" baseline="0" dirty="0" smtClean="0"/>
              <a:t>追加の</a:t>
            </a:r>
            <a:r>
              <a:rPr kumimoji="1" lang="ja-JP" altLang="en-US" dirty="0" smtClean="0"/>
              <a:t>安全機能の認証は、</a:t>
            </a:r>
            <a:r>
              <a:rPr kumimoji="1" lang="en-US" altLang="ja-JP" dirty="0" smtClean="0"/>
              <a:t>ISO 13849</a:t>
            </a:r>
            <a:r>
              <a:rPr kumimoji="1" lang="en-US" altLang="ja-JP" baseline="0" dirty="0" smtClean="0"/>
              <a:t> </a:t>
            </a:r>
            <a:r>
              <a:rPr kumimoji="1" lang="ja-JP" altLang="en-US" baseline="0" dirty="0" err="1" smtClean="0"/>
              <a:t>への</a:t>
            </a:r>
            <a:r>
              <a:rPr kumimoji="1" lang="ja-JP" altLang="en-US" baseline="0" dirty="0" smtClean="0"/>
              <a:t>適合が必要</a:t>
            </a:r>
            <a:endParaRPr kumimoji="1" lang="en-US" altLang="ja-JP" dirty="0" smtClean="0"/>
          </a:p>
          <a:p>
            <a:endParaRPr kumimoji="1" lang="en-US" altLang="ja-JP" dirty="0" smtClean="0"/>
          </a:p>
          <a:p>
            <a:r>
              <a:rPr kumimoji="1" lang="ja-JP" altLang="en-US" dirty="0" smtClean="0"/>
              <a:t>＜出典・参考文献等＞</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dirty="0" smtClean="0"/>
          </a:p>
          <a:p>
            <a:endParaRPr lang="ja-JP" altLang="en-US" dirty="0" smtClean="0"/>
          </a:p>
          <a:p>
            <a:endParaRPr kumimoji="1" lang="ja-JP" altLang="en-US" dirty="0"/>
          </a:p>
        </p:txBody>
      </p:sp>
      <p:sp>
        <p:nvSpPr>
          <p:cNvPr id="4" name="Footer Placeholder 3"/>
          <p:cNvSpPr>
            <a:spLocks noGrp="1"/>
          </p:cNvSpPr>
          <p:nvPr>
            <p:ph type="ftr" sz="quarter" idx="10"/>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Slide Number Placeholder 4"/>
          <p:cNvSpPr>
            <a:spLocks noGrp="1"/>
          </p:cNvSpPr>
          <p:nvPr>
            <p:ph type="sldNum" sz="quarter" idx="11"/>
          </p:nvPr>
        </p:nvSpPr>
        <p:spPr/>
        <p:txBody>
          <a:bodyPr/>
          <a:lstStyle/>
          <a:p>
            <a:fld id="{A43A458F-4FD9-4DC8-A747-BD3624061404}" type="slidenum">
              <a:rPr kumimoji="1" lang="ja-JP" altLang="en-US" smtClean="0"/>
              <a:t>34</a:t>
            </a:fld>
            <a:endParaRPr kumimoji="1" lang="ja-JP" altLang="en-US"/>
          </a:p>
        </p:txBody>
      </p:sp>
    </p:spTree>
    <p:extLst>
      <p:ext uri="{BB962C8B-B14F-4D97-AF65-F5344CB8AC3E}">
        <p14:creationId xmlns:p14="http://schemas.microsoft.com/office/powerpoint/2010/main" val="22024095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smtClean="0"/>
              <a:t>＜意図・ポイント＞</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ロボットはアプリケーションによりリスクが異なる為、アプリケーションに係る仕様の確認も重要であることの理解</a:t>
            </a: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r>
              <a:rPr kumimoji="1" lang="ja-JP" altLang="en-US" dirty="0" smtClean="0"/>
              <a:t>エンドエフェクタの機能と扱う対象（製品・材料）により、エンドエフェクタのリスクは大きく異なる</a:t>
            </a:r>
            <a:r>
              <a:rPr kumimoji="1" lang="en-US" altLang="ja-JP" dirty="0" smtClean="0"/>
              <a:t/>
            </a:r>
            <a:br>
              <a:rPr kumimoji="1" lang="en-US" altLang="ja-JP" dirty="0" smtClean="0"/>
            </a:br>
            <a:r>
              <a:rPr kumimoji="1" lang="ja-JP" altLang="en-US" dirty="0" smtClean="0"/>
              <a:t>例えば、把持機構、塗装、溶接では、リスクは異なる</a:t>
            </a:r>
            <a:endParaRPr kumimoji="1" lang="en-US" altLang="ja-JP" dirty="0" smtClean="0"/>
          </a:p>
          <a:p>
            <a:pPr marL="171450" indent="-171450">
              <a:buFont typeface="Arial" panose="020B0604020202020204" pitchFamily="34" charset="0"/>
              <a:buChar char="•"/>
            </a:pPr>
            <a:endParaRPr kumimoji="1" lang="en-US" altLang="ja-JP" dirty="0" smtClean="0"/>
          </a:p>
          <a:p>
            <a:endParaRPr kumimoji="1" lang="en-US" altLang="ja-JP" dirty="0" smtClean="0"/>
          </a:p>
          <a:p>
            <a:r>
              <a:rPr kumimoji="1" lang="ja-JP" altLang="en-US" dirty="0" smtClean="0"/>
              <a:t>＜出典・参考文献等＞</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dirty="0" smtClean="0"/>
          </a:p>
          <a:p>
            <a:endParaRPr lang="ja-JP" altLang="en-US" dirty="0" smtClean="0"/>
          </a:p>
          <a:p>
            <a:endParaRPr kumimoji="1" lang="ja-JP" altLang="en-US" dirty="0"/>
          </a:p>
        </p:txBody>
      </p:sp>
      <p:sp>
        <p:nvSpPr>
          <p:cNvPr id="4" name="Footer Placeholder 3"/>
          <p:cNvSpPr>
            <a:spLocks noGrp="1"/>
          </p:cNvSpPr>
          <p:nvPr>
            <p:ph type="ftr" sz="quarter" idx="10"/>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Slide Number Placeholder 4"/>
          <p:cNvSpPr>
            <a:spLocks noGrp="1"/>
          </p:cNvSpPr>
          <p:nvPr>
            <p:ph type="sldNum" sz="quarter" idx="11"/>
          </p:nvPr>
        </p:nvSpPr>
        <p:spPr/>
        <p:txBody>
          <a:bodyPr/>
          <a:lstStyle/>
          <a:p>
            <a:fld id="{A43A458F-4FD9-4DC8-A747-BD3624061404}" type="slidenum">
              <a:rPr kumimoji="1" lang="ja-JP" altLang="en-US" smtClean="0"/>
              <a:t>35</a:t>
            </a:fld>
            <a:endParaRPr kumimoji="1" lang="ja-JP" altLang="en-US"/>
          </a:p>
        </p:txBody>
      </p:sp>
    </p:spTree>
    <p:extLst>
      <p:ext uri="{BB962C8B-B14F-4D97-AF65-F5344CB8AC3E}">
        <p14:creationId xmlns:p14="http://schemas.microsoft.com/office/powerpoint/2010/main" val="1864199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smtClean="0"/>
              <a:t>＜意図・ポイント＞</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工程で確認すべき具体的内容の理解</a:t>
            </a: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endParaRPr kumimoji="1" lang="en-US" altLang="ja-JP" dirty="0" smtClean="0"/>
          </a:p>
          <a:p>
            <a:endParaRPr kumimoji="1" lang="en-US" altLang="ja-JP" dirty="0" smtClean="0"/>
          </a:p>
          <a:p>
            <a:r>
              <a:rPr kumimoji="1" lang="ja-JP" altLang="en-US" dirty="0" smtClean="0"/>
              <a:t>＜出典・参考文献等＞</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dirty="0" smtClean="0"/>
          </a:p>
          <a:p>
            <a:endParaRPr lang="ja-JP" altLang="en-US" dirty="0" smtClean="0"/>
          </a:p>
          <a:p>
            <a:endParaRPr kumimoji="1" lang="ja-JP" altLang="en-US" dirty="0"/>
          </a:p>
        </p:txBody>
      </p:sp>
      <p:sp>
        <p:nvSpPr>
          <p:cNvPr id="4" name="Footer Placeholder 3"/>
          <p:cNvSpPr>
            <a:spLocks noGrp="1"/>
          </p:cNvSpPr>
          <p:nvPr>
            <p:ph type="ftr" sz="quarter" idx="10"/>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Slide Number Placeholder 4"/>
          <p:cNvSpPr>
            <a:spLocks noGrp="1"/>
          </p:cNvSpPr>
          <p:nvPr>
            <p:ph type="sldNum" sz="quarter" idx="11"/>
          </p:nvPr>
        </p:nvSpPr>
        <p:spPr/>
        <p:txBody>
          <a:bodyPr/>
          <a:lstStyle/>
          <a:p>
            <a:fld id="{A43A458F-4FD9-4DC8-A747-BD3624061404}" type="slidenum">
              <a:rPr kumimoji="1" lang="ja-JP" altLang="en-US" smtClean="0"/>
              <a:t>36</a:t>
            </a:fld>
            <a:endParaRPr kumimoji="1" lang="ja-JP" altLang="en-US"/>
          </a:p>
        </p:txBody>
      </p:sp>
    </p:spTree>
    <p:extLst>
      <p:ext uri="{BB962C8B-B14F-4D97-AF65-F5344CB8AC3E}">
        <p14:creationId xmlns:p14="http://schemas.microsoft.com/office/powerpoint/2010/main" val="36036194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smtClean="0"/>
              <a:t>＜意図・ポイント＞</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ロボットで確認すべき具体的内容の理解</a:t>
            </a: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endParaRPr kumimoji="1" lang="en-US" altLang="ja-JP" dirty="0" smtClean="0"/>
          </a:p>
          <a:p>
            <a:endParaRPr kumimoji="1" lang="en-US" altLang="ja-JP" dirty="0" smtClean="0"/>
          </a:p>
          <a:p>
            <a:r>
              <a:rPr kumimoji="1" lang="ja-JP" altLang="en-US" dirty="0" smtClean="0"/>
              <a:t>＜出典・参考文献等＞</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dirty="0" smtClean="0"/>
          </a:p>
          <a:p>
            <a:endParaRPr lang="ja-JP" altLang="en-US" dirty="0" smtClean="0"/>
          </a:p>
          <a:p>
            <a:endParaRPr kumimoji="1" lang="ja-JP" altLang="en-US" dirty="0"/>
          </a:p>
        </p:txBody>
      </p:sp>
      <p:sp>
        <p:nvSpPr>
          <p:cNvPr id="4" name="Footer Placeholder 3"/>
          <p:cNvSpPr>
            <a:spLocks noGrp="1"/>
          </p:cNvSpPr>
          <p:nvPr>
            <p:ph type="ftr" sz="quarter" idx="10"/>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Slide Number Placeholder 4"/>
          <p:cNvSpPr>
            <a:spLocks noGrp="1"/>
          </p:cNvSpPr>
          <p:nvPr>
            <p:ph type="sldNum" sz="quarter" idx="11"/>
          </p:nvPr>
        </p:nvSpPr>
        <p:spPr/>
        <p:txBody>
          <a:bodyPr/>
          <a:lstStyle/>
          <a:p>
            <a:fld id="{A43A458F-4FD9-4DC8-A747-BD3624061404}" type="slidenum">
              <a:rPr kumimoji="1" lang="ja-JP" altLang="en-US" smtClean="0"/>
              <a:t>37</a:t>
            </a:fld>
            <a:endParaRPr kumimoji="1" lang="ja-JP" altLang="en-US"/>
          </a:p>
        </p:txBody>
      </p:sp>
    </p:spTree>
    <p:extLst>
      <p:ext uri="{BB962C8B-B14F-4D97-AF65-F5344CB8AC3E}">
        <p14:creationId xmlns:p14="http://schemas.microsoft.com/office/powerpoint/2010/main" val="24722915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smtClean="0"/>
              <a:t>＜意図・ポイント＞</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エンドエフェクタ・周辺装置で確認すべき具体的内容の理解</a:t>
            </a: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endParaRPr kumimoji="1" lang="en-US" altLang="ja-JP" dirty="0" smtClean="0"/>
          </a:p>
          <a:p>
            <a:endParaRPr kumimoji="1" lang="en-US" altLang="ja-JP" dirty="0" smtClean="0"/>
          </a:p>
          <a:p>
            <a:r>
              <a:rPr kumimoji="1" lang="ja-JP" altLang="en-US" dirty="0" smtClean="0"/>
              <a:t>＜出典・参考文献等＞</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dirty="0" smtClean="0"/>
          </a:p>
          <a:p>
            <a:endParaRPr lang="ja-JP" altLang="en-US" dirty="0" smtClean="0"/>
          </a:p>
          <a:p>
            <a:endParaRPr kumimoji="1" lang="ja-JP" altLang="en-US" dirty="0"/>
          </a:p>
        </p:txBody>
      </p:sp>
      <p:sp>
        <p:nvSpPr>
          <p:cNvPr id="4" name="Footer Placeholder 3"/>
          <p:cNvSpPr>
            <a:spLocks noGrp="1"/>
          </p:cNvSpPr>
          <p:nvPr>
            <p:ph type="ftr" sz="quarter" idx="10"/>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Slide Number Placeholder 4"/>
          <p:cNvSpPr>
            <a:spLocks noGrp="1"/>
          </p:cNvSpPr>
          <p:nvPr>
            <p:ph type="sldNum" sz="quarter" idx="11"/>
          </p:nvPr>
        </p:nvSpPr>
        <p:spPr/>
        <p:txBody>
          <a:bodyPr/>
          <a:lstStyle/>
          <a:p>
            <a:fld id="{A43A458F-4FD9-4DC8-A747-BD3624061404}" type="slidenum">
              <a:rPr kumimoji="1" lang="ja-JP" altLang="en-US" smtClean="0"/>
              <a:t>38</a:t>
            </a:fld>
            <a:endParaRPr kumimoji="1" lang="ja-JP" altLang="en-US"/>
          </a:p>
        </p:txBody>
      </p:sp>
    </p:spTree>
    <p:extLst>
      <p:ext uri="{BB962C8B-B14F-4D97-AF65-F5344CB8AC3E}">
        <p14:creationId xmlns:p14="http://schemas.microsoft.com/office/powerpoint/2010/main" val="17285106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smtClean="0"/>
              <a:t>＜意図・ポイント＞</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材料・使用条件で確認すべき具体的内容の理解</a:t>
            </a: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endParaRPr kumimoji="1" lang="en-US" altLang="ja-JP" dirty="0" smtClean="0"/>
          </a:p>
          <a:p>
            <a:endParaRPr kumimoji="1" lang="en-US" altLang="ja-JP" dirty="0" smtClean="0"/>
          </a:p>
          <a:p>
            <a:r>
              <a:rPr kumimoji="1" lang="ja-JP" altLang="en-US" dirty="0" smtClean="0"/>
              <a:t>＜出典・参考文献等＞</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dirty="0" smtClean="0"/>
          </a:p>
          <a:p>
            <a:endParaRPr lang="ja-JP" altLang="en-US" dirty="0" smtClean="0"/>
          </a:p>
          <a:p>
            <a:endParaRPr kumimoji="1" lang="ja-JP" altLang="en-US" dirty="0"/>
          </a:p>
        </p:txBody>
      </p:sp>
      <p:sp>
        <p:nvSpPr>
          <p:cNvPr id="4" name="Footer Placeholder 3"/>
          <p:cNvSpPr>
            <a:spLocks noGrp="1"/>
          </p:cNvSpPr>
          <p:nvPr>
            <p:ph type="ftr" sz="quarter" idx="10"/>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Slide Number Placeholder 4"/>
          <p:cNvSpPr>
            <a:spLocks noGrp="1"/>
          </p:cNvSpPr>
          <p:nvPr>
            <p:ph type="sldNum" sz="quarter" idx="11"/>
          </p:nvPr>
        </p:nvSpPr>
        <p:spPr/>
        <p:txBody>
          <a:bodyPr/>
          <a:lstStyle/>
          <a:p>
            <a:fld id="{A43A458F-4FD9-4DC8-A747-BD3624061404}" type="slidenum">
              <a:rPr kumimoji="1" lang="ja-JP" altLang="en-US" smtClean="0"/>
              <a:t>39</a:t>
            </a:fld>
            <a:endParaRPr kumimoji="1" lang="ja-JP" altLang="en-US"/>
          </a:p>
        </p:txBody>
      </p:sp>
    </p:spTree>
    <p:extLst>
      <p:ext uri="{BB962C8B-B14F-4D97-AF65-F5344CB8AC3E}">
        <p14:creationId xmlns:p14="http://schemas.microsoft.com/office/powerpoint/2010/main" val="21090660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smtClean="0"/>
              <a:t>＜意図・ポイント＞</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次からの説明内容の確認</a:t>
            </a: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endParaRPr kumimoji="1" lang="en-US" altLang="ja-JP" dirty="0" smtClean="0"/>
          </a:p>
          <a:p>
            <a:endParaRPr kumimoji="1" lang="en-US" altLang="ja-JP" dirty="0" smtClean="0"/>
          </a:p>
          <a:p>
            <a:r>
              <a:rPr kumimoji="1" lang="ja-JP" altLang="en-US" dirty="0" smtClean="0"/>
              <a:t>＜出典・参考文献等＞</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dirty="0" smtClean="0"/>
          </a:p>
          <a:p>
            <a:endParaRPr lang="ja-JP" altLang="en-US" dirty="0" smtClean="0"/>
          </a:p>
          <a:p>
            <a:endParaRPr kumimoji="1" lang="ja-JP" altLang="en-US" dirty="0"/>
          </a:p>
        </p:txBody>
      </p:sp>
      <p:sp>
        <p:nvSpPr>
          <p:cNvPr id="4" name="Footer Placeholder 3"/>
          <p:cNvSpPr>
            <a:spLocks noGrp="1"/>
          </p:cNvSpPr>
          <p:nvPr>
            <p:ph type="ftr" sz="quarter" idx="10"/>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Slide Number Placeholder 4"/>
          <p:cNvSpPr>
            <a:spLocks noGrp="1"/>
          </p:cNvSpPr>
          <p:nvPr>
            <p:ph type="sldNum" sz="quarter" idx="11"/>
          </p:nvPr>
        </p:nvSpPr>
        <p:spPr/>
        <p:txBody>
          <a:bodyPr/>
          <a:lstStyle/>
          <a:p>
            <a:fld id="{A43A458F-4FD9-4DC8-A747-BD3624061404}" type="slidenum">
              <a:rPr kumimoji="1" lang="ja-JP" altLang="en-US" smtClean="0"/>
              <a:t>40</a:t>
            </a:fld>
            <a:endParaRPr kumimoji="1" lang="ja-JP" altLang="en-US"/>
          </a:p>
        </p:txBody>
      </p:sp>
    </p:spTree>
    <p:extLst>
      <p:ext uri="{BB962C8B-B14F-4D97-AF65-F5344CB8AC3E}">
        <p14:creationId xmlns:p14="http://schemas.microsoft.com/office/powerpoint/2010/main" val="3273106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ー 4"/>
          <p:cNvSpPr>
            <a:spLocks noGrp="1"/>
          </p:cNvSpPr>
          <p:nvPr>
            <p:ph type="sldNum" sz="quarter" idx="11"/>
          </p:nvPr>
        </p:nvSpPr>
        <p:spPr/>
        <p:txBody>
          <a:bodyPr/>
          <a:lstStyle/>
          <a:p>
            <a:fld id="{A43A458F-4FD9-4DC8-A747-BD3624061404}" type="slidenum">
              <a:rPr kumimoji="1" lang="ja-JP" altLang="en-US" smtClean="0"/>
              <a:t>5</a:t>
            </a:fld>
            <a:endParaRPr kumimoji="1" lang="ja-JP" altLang="en-US"/>
          </a:p>
        </p:txBody>
      </p:sp>
    </p:spTree>
    <p:extLst>
      <p:ext uri="{BB962C8B-B14F-4D97-AF65-F5344CB8AC3E}">
        <p14:creationId xmlns:p14="http://schemas.microsoft.com/office/powerpoint/2010/main" val="17656149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smtClean="0"/>
              <a:t>＜意図・ポイント＞</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これからの説明の具体例として使用するシステムの構成例の理解</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工程概要は以下の通り</a:t>
            </a:r>
            <a:endParaRPr kumimoji="1" lang="en-US" altLang="ja-JP" dirty="0" smtClean="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作業者が製品を治具にセット</a:t>
            </a:r>
            <a:endParaRPr kumimoji="1" lang="en-US" altLang="ja-JP" dirty="0" smtClean="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ロボットが接着剤を塗布</a:t>
            </a:r>
            <a:endParaRPr kumimoji="1" lang="en-US" altLang="ja-JP" dirty="0" smtClean="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接着剤の塗布が終わった製品をロボットがコンベアへ移載</a:t>
            </a: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endParaRPr kumimoji="1" lang="en-US" altLang="ja-JP" dirty="0" smtClean="0"/>
          </a:p>
          <a:p>
            <a:endParaRPr kumimoji="1" lang="en-US" altLang="ja-JP" dirty="0" smtClean="0"/>
          </a:p>
          <a:p>
            <a:r>
              <a:rPr kumimoji="1" lang="ja-JP" altLang="en-US" dirty="0" smtClean="0"/>
              <a:t>＜出典・参考文献等＞</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dirty="0" smtClean="0"/>
          </a:p>
          <a:p>
            <a:endParaRPr lang="ja-JP" altLang="en-US" dirty="0" smtClean="0"/>
          </a:p>
          <a:p>
            <a:endParaRPr kumimoji="1" lang="ja-JP" altLang="en-US" dirty="0"/>
          </a:p>
        </p:txBody>
      </p:sp>
      <p:sp>
        <p:nvSpPr>
          <p:cNvPr id="4" name="Footer Placeholder 3"/>
          <p:cNvSpPr>
            <a:spLocks noGrp="1"/>
          </p:cNvSpPr>
          <p:nvPr>
            <p:ph type="ftr" sz="quarter" idx="10"/>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Slide Number Placeholder 4"/>
          <p:cNvSpPr>
            <a:spLocks noGrp="1"/>
          </p:cNvSpPr>
          <p:nvPr>
            <p:ph type="sldNum" sz="quarter" idx="11"/>
          </p:nvPr>
        </p:nvSpPr>
        <p:spPr/>
        <p:txBody>
          <a:bodyPr/>
          <a:lstStyle/>
          <a:p>
            <a:fld id="{A43A458F-4FD9-4DC8-A747-BD3624061404}" type="slidenum">
              <a:rPr kumimoji="1" lang="ja-JP" altLang="en-US" smtClean="0"/>
              <a:t>41</a:t>
            </a:fld>
            <a:endParaRPr kumimoji="1" lang="ja-JP" altLang="en-US"/>
          </a:p>
        </p:txBody>
      </p:sp>
    </p:spTree>
    <p:extLst>
      <p:ext uri="{BB962C8B-B14F-4D97-AF65-F5344CB8AC3E}">
        <p14:creationId xmlns:p14="http://schemas.microsoft.com/office/powerpoint/2010/main" val="251833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smtClean="0"/>
              <a:t>＜意図・ポイント＞</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次のステップは危険源の同定</a:t>
            </a: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endParaRPr kumimoji="1" lang="en-US" altLang="ja-JP" dirty="0" smtClean="0"/>
          </a:p>
          <a:p>
            <a:endParaRPr kumimoji="1" lang="en-US" altLang="ja-JP" dirty="0" smtClean="0"/>
          </a:p>
          <a:p>
            <a:r>
              <a:rPr kumimoji="1" lang="ja-JP" altLang="en-US" dirty="0" smtClean="0"/>
              <a:t>＜出典・参考文献等＞</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dirty="0" smtClean="0"/>
          </a:p>
          <a:p>
            <a:endParaRPr lang="ja-JP" altLang="en-US" dirty="0" smtClean="0"/>
          </a:p>
          <a:p>
            <a:endParaRPr kumimoji="1" lang="ja-JP" altLang="en-US" dirty="0"/>
          </a:p>
        </p:txBody>
      </p:sp>
      <p:sp>
        <p:nvSpPr>
          <p:cNvPr id="4" name="Footer Placeholder 3"/>
          <p:cNvSpPr>
            <a:spLocks noGrp="1"/>
          </p:cNvSpPr>
          <p:nvPr>
            <p:ph type="ftr" sz="quarter" idx="10"/>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Slide Number Placeholder 4"/>
          <p:cNvSpPr>
            <a:spLocks noGrp="1"/>
          </p:cNvSpPr>
          <p:nvPr>
            <p:ph type="sldNum" sz="quarter" idx="11"/>
          </p:nvPr>
        </p:nvSpPr>
        <p:spPr/>
        <p:txBody>
          <a:bodyPr/>
          <a:lstStyle/>
          <a:p>
            <a:fld id="{A43A458F-4FD9-4DC8-A747-BD3624061404}" type="slidenum">
              <a:rPr kumimoji="1" lang="ja-JP" altLang="en-US" smtClean="0"/>
              <a:t>42</a:t>
            </a:fld>
            <a:endParaRPr kumimoji="1" lang="ja-JP" altLang="en-US"/>
          </a:p>
        </p:txBody>
      </p:sp>
    </p:spTree>
    <p:extLst>
      <p:ext uri="{BB962C8B-B14F-4D97-AF65-F5344CB8AC3E}">
        <p14:creationId xmlns:p14="http://schemas.microsoft.com/office/powerpoint/2010/main" val="21048801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smtClean="0"/>
              <a:t>＜意図・ポイント＞</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マトリックスを使用した具体的な同定を例で理解</a:t>
            </a: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r>
              <a:rPr kumimoji="1" lang="ja-JP" altLang="en-US" dirty="0" smtClean="0"/>
              <a:t>まずは定常的に存在する危険源の同定</a:t>
            </a:r>
            <a:endParaRPr kumimoji="1" lang="en-US" altLang="ja-JP" dirty="0" smtClean="0"/>
          </a:p>
          <a:p>
            <a:endParaRPr kumimoji="1" lang="en-US" altLang="ja-JP" dirty="0" smtClean="0"/>
          </a:p>
          <a:p>
            <a:r>
              <a:rPr kumimoji="1" lang="ja-JP" altLang="en-US" dirty="0" smtClean="0"/>
              <a:t>＜出典・参考文献等＞</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dirty="0" smtClean="0"/>
          </a:p>
          <a:p>
            <a:endParaRPr lang="ja-JP" altLang="en-US" dirty="0" smtClean="0"/>
          </a:p>
          <a:p>
            <a:endParaRPr kumimoji="1" lang="ja-JP" altLang="en-US" dirty="0"/>
          </a:p>
        </p:txBody>
      </p:sp>
      <p:sp>
        <p:nvSpPr>
          <p:cNvPr id="4" name="Footer Placeholder 3"/>
          <p:cNvSpPr>
            <a:spLocks noGrp="1"/>
          </p:cNvSpPr>
          <p:nvPr>
            <p:ph type="ftr" sz="quarter" idx="10"/>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Slide Number Placeholder 4"/>
          <p:cNvSpPr>
            <a:spLocks noGrp="1"/>
          </p:cNvSpPr>
          <p:nvPr>
            <p:ph type="sldNum" sz="quarter" idx="11"/>
          </p:nvPr>
        </p:nvSpPr>
        <p:spPr/>
        <p:txBody>
          <a:bodyPr/>
          <a:lstStyle/>
          <a:p>
            <a:fld id="{A43A458F-4FD9-4DC8-A747-BD3624061404}" type="slidenum">
              <a:rPr kumimoji="1" lang="ja-JP" altLang="en-US" smtClean="0"/>
              <a:t>43</a:t>
            </a:fld>
            <a:endParaRPr kumimoji="1" lang="ja-JP" altLang="en-US"/>
          </a:p>
        </p:txBody>
      </p:sp>
    </p:spTree>
    <p:extLst>
      <p:ext uri="{BB962C8B-B14F-4D97-AF65-F5344CB8AC3E}">
        <p14:creationId xmlns:p14="http://schemas.microsoft.com/office/powerpoint/2010/main" val="39015447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smtClean="0"/>
              <a:t>＜意図・ポイント＞</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次のステップは異常・故障時に発生する危険源の同定</a:t>
            </a: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endParaRPr kumimoji="1" lang="en-US" altLang="ja-JP" dirty="0" smtClean="0"/>
          </a:p>
          <a:p>
            <a:endParaRPr kumimoji="1" lang="en-US" altLang="ja-JP" dirty="0" smtClean="0"/>
          </a:p>
          <a:p>
            <a:r>
              <a:rPr kumimoji="1" lang="ja-JP" altLang="en-US" dirty="0" smtClean="0"/>
              <a:t>＜出典・参考文献等＞</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dirty="0" smtClean="0"/>
          </a:p>
          <a:p>
            <a:endParaRPr lang="ja-JP" altLang="en-US" dirty="0" smtClean="0"/>
          </a:p>
          <a:p>
            <a:endParaRPr kumimoji="1" lang="ja-JP" altLang="en-US" dirty="0"/>
          </a:p>
        </p:txBody>
      </p:sp>
      <p:sp>
        <p:nvSpPr>
          <p:cNvPr id="4" name="Footer Placeholder 3"/>
          <p:cNvSpPr>
            <a:spLocks noGrp="1"/>
          </p:cNvSpPr>
          <p:nvPr>
            <p:ph type="ftr" sz="quarter" idx="10"/>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Slide Number Placeholder 4"/>
          <p:cNvSpPr>
            <a:spLocks noGrp="1"/>
          </p:cNvSpPr>
          <p:nvPr>
            <p:ph type="sldNum" sz="quarter" idx="11"/>
          </p:nvPr>
        </p:nvSpPr>
        <p:spPr/>
        <p:txBody>
          <a:bodyPr/>
          <a:lstStyle/>
          <a:p>
            <a:fld id="{A43A458F-4FD9-4DC8-A747-BD3624061404}" type="slidenum">
              <a:rPr kumimoji="1" lang="ja-JP" altLang="en-US" smtClean="0"/>
              <a:t>44</a:t>
            </a:fld>
            <a:endParaRPr kumimoji="1" lang="ja-JP" altLang="en-US"/>
          </a:p>
        </p:txBody>
      </p:sp>
    </p:spTree>
    <p:extLst>
      <p:ext uri="{BB962C8B-B14F-4D97-AF65-F5344CB8AC3E}">
        <p14:creationId xmlns:p14="http://schemas.microsoft.com/office/powerpoint/2010/main" val="39848289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smtClean="0"/>
              <a:t>＜意図・ポイント＞</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異常時に発生する危険源の例として、ロボット／治具／コンベアでの漏電による充電化とによる過負荷等によるモータ加熱</a:t>
            </a: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endParaRPr kumimoji="1" lang="en-US" altLang="ja-JP" dirty="0" smtClean="0"/>
          </a:p>
          <a:p>
            <a:r>
              <a:rPr kumimoji="1" lang="ja-JP" altLang="en-US" dirty="0" smtClean="0"/>
              <a:t>＜出典・参考文献等＞</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dirty="0" smtClean="0"/>
          </a:p>
          <a:p>
            <a:endParaRPr lang="ja-JP" altLang="en-US" dirty="0" smtClean="0"/>
          </a:p>
          <a:p>
            <a:endParaRPr kumimoji="1" lang="ja-JP" altLang="en-US" dirty="0"/>
          </a:p>
        </p:txBody>
      </p:sp>
      <p:sp>
        <p:nvSpPr>
          <p:cNvPr id="4" name="Footer Placeholder 3"/>
          <p:cNvSpPr>
            <a:spLocks noGrp="1"/>
          </p:cNvSpPr>
          <p:nvPr>
            <p:ph type="ftr" sz="quarter" idx="10"/>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Slide Number Placeholder 4"/>
          <p:cNvSpPr>
            <a:spLocks noGrp="1"/>
          </p:cNvSpPr>
          <p:nvPr>
            <p:ph type="sldNum" sz="quarter" idx="11"/>
          </p:nvPr>
        </p:nvSpPr>
        <p:spPr/>
        <p:txBody>
          <a:bodyPr/>
          <a:lstStyle/>
          <a:p>
            <a:fld id="{A43A458F-4FD9-4DC8-A747-BD3624061404}" type="slidenum">
              <a:rPr kumimoji="1" lang="ja-JP" altLang="en-US" smtClean="0"/>
              <a:t>45</a:t>
            </a:fld>
            <a:endParaRPr kumimoji="1" lang="ja-JP" altLang="en-US"/>
          </a:p>
        </p:txBody>
      </p:sp>
    </p:spTree>
    <p:extLst>
      <p:ext uri="{BB962C8B-B14F-4D97-AF65-F5344CB8AC3E}">
        <p14:creationId xmlns:p14="http://schemas.microsoft.com/office/powerpoint/2010/main" val="39015447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smtClean="0"/>
              <a:t>＜意図・ポイント＞</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次のステップは人の存在の同定</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誤使用も含めて同定が必要</a:t>
            </a: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endParaRPr kumimoji="1" lang="en-US" altLang="ja-JP" dirty="0" smtClean="0"/>
          </a:p>
          <a:p>
            <a:endParaRPr kumimoji="1" lang="en-US" altLang="ja-JP" dirty="0" smtClean="0"/>
          </a:p>
          <a:p>
            <a:r>
              <a:rPr kumimoji="1" lang="ja-JP" altLang="en-US" dirty="0" smtClean="0"/>
              <a:t>＜出典・参考文献等＞</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dirty="0" smtClean="0"/>
          </a:p>
          <a:p>
            <a:endParaRPr lang="ja-JP" altLang="en-US" dirty="0" smtClean="0"/>
          </a:p>
          <a:p>
            <a:endParaRPr kumimoji="1" lang="ja-JP" altLang="en-US" dirty="0"/>
          </a:p>
        </p:txBody>
      </p:sp>
      <p:sp>
        <p:nvSpPr>
          <p:cNvPr id="4" name="Footer Placeholder 3"/>
          <p:cNvSpPr>
            <a:spLocks noGrp="1"/>
          </p:cNvSpPr>
          <p:nvPr>
            <p:ph type="ftr" sz="quarter" idx="10"/>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Slide Number Placeholder 4"/>
          <p:cNvSpPr>
            <a:spLocks noGrp="1"/>
          </p:cNvSpPr>
          <p:nvPr>
            <p:ph type="sldNum" sz="quarter" idx="11"/>
          </p:nvPr>
        </p:nvSpPr>
        <p:spPr/>
        <p:txBody>
          <a:bodyPr/>
          <a:lstStyle/>
          <a:p>
            <a:fld id="{A43A458F-4FD9-4DC8-A747-BD3624061404}" type="slidenum">
              <a:rPr kumimoji="1" lang="ja-JP" altLang="en-US" smtClean="0"/>
              <a:t>46</a:t>
            </a:fld>
            <a:endParaRPr kumimoji="1" lang="ja-JP" altLang="en-US"/>
          </a:p>
        </p:txBody>
      </p:sp>
    </p:spTree>
    <p:extLst>
      <p:ext uri="{BB962C8B-B14F-4D97-AF65-F5344CB8AC3E}">
        <p14:creationId xmlns:p14="http://schemas.microsoft.com/office/powerpoint/2010/main" val="26293397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smtClean="0"/>
              <a:t>＜意図・ポイント＞</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誤使用を含めた作業例の理解</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アンダーラインは、設計者が意図する作業ではない行動であるが、よくある「誤使用」</a:t>
            </a: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endParaRPr kumimoji="1" lang="en-US" altLang="ja-JP" dirty="0" smtClean="0"/>
          </a:p>
          <a:p>
            <a:endParaRPr kumimoji="1" lang="en-US" altLang="ja-JP" dirty="0" smtClean="0"/>
          </a:p>
          <a:p>
            <a:r>
              <a:rPr kumimoji="1" lang="ja-JP" altLang="en-US" dirty="0" smtClean="0"/>
              <a:t>＜出典・参考文献等＞</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dirty="0" smtClean="0"/>
          </a:p>
          <a:p>
            <a:endParaRPr lang="ja-JP" altLang="en-US" dirty="0" smtClean="0"/>
          </a:p>
          <a:p>
            <a:endParaRPr kumimoji="1" lang="ja-JP" altLang="en-US" dirty="0"/>
          </a:p>
        </p:txBody>
      </p:sp>
      <p:sp>
        <p:nvSpPr>
          <p:cNvPr id="4" name="Footer Placeholder 3"/>
          <p:cNvSpPr>
            <a:spLocks noGrp="1"/>
          </p:cNvSpPr>
          <p:nvPr>
            <p:ph type="ftr" sz="quarter" idx="10"/>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Slide Number Placeholder 4"/>
          <p:cNvSpPr>
            <a:spLocks noGrp="1"/>
          </p:cNvSpPr>
          <p:nvPr>
            <p:ph type="sldNum" sz="quarter" idx="11"/>
          </p:nvPr>
        </p:nvSpPr>
        <p:spPr/>
        <p:txBody>
          <a:bodyPr/>
          <a:lstStyle/>
          <a:p>
            <a:fld id="{A43A458F-4FD9-4DC8-A747-BD3624061404}" type="slidenum">
              <a:rPr kumimoji="1" lang="ja-JP" altLang="en-US" smtClean="0"/>
              <a:t>47</a:t>
            </a:fld>
            <a:endParaRPr kumimoji="1" lang="ja-JP" altLang="en-US"/>
          </a:p>
        </p:txBody>
      </p:sp>
    </p:spTree>
    <p:extLst>
      <p:ext uri="{BB962C8B-B14F-4D97-AF65-F5344CB8AC3E}">
        <p14:creationId xmlns:p14="http://schemas.microsoft.com/office/powerpoint/2010/main" val="7683438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smtClean="0"/>
              <a:t>＜意図・ポイント＞</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次のステップは危険状態の同定</a:t>
            </a: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endParaRPr kumimoji="1" lang="en-US" altLang="ja-JP" dirty="0" smtClean="0"/>
          </a:p>
          <a:p>
            <a:endParaRPr kumimoji="1" lang="en-US" altLang="ja-JP" dirty="0" smtClean="0"/>
          </a:p>
          <a:p>
            <a:r>
              <a:rPr kumimoji="1" lang="ja-JP" altLang="en-US" dirty="0" smtClean="0"/>
              <a:t>＜出典・参考文献等＞</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dirty="0" smtClean="0"/>
          </a:p>
          <a:p>
            <a:endParaRPr lang="ja-JP" altLang="en-US" dirty="0" smtClean="0"/>
          </a:p>
          <a:p>
            <a:endParaRPr kumimoji="1" lang="ja-JP" altLang="en-US" dirty="0"/>
          </a:p>
        </p:txBody>
      </p:sp>
      <p:sp>
        <p:nvSpPr>
          <p:cNvPr id="4" name="Footer Placeholder 3"/>
          <p:cNvSpPr>
            <a:spLocks noGrp="1"/>
          </p:cNvSpPr>
          <p:nvPr>
            <p:ph type="ftr" sz="quarter" idx="10"/>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Slide Number Placeholder 4"/>
          <p:cNvSpPr>
            <a:spLocks noGrp="1"/>
          </p:cNvSpPr>
          <p:nvPr>
            <p:ph type="sldNum" sz="quarter" idx="11"/>
          </p:nvPr>
        </p:nvSpPr>
        <p:spPr/>
        <p:txBody>
          <a:bodyPr/>
          <a:lstStyle/>
          <a:p>
            <a:fld id="{A43A458F-4FD9-4DC8-A747-BD3624061404}" type="slidenum">
              <a:rPr kumimoji="1" lang="ja-JP" altLang="en-US" smtClean="0"/>
              <a:t>48</a:t>
            </a:fld>
            <a:endParaRPr kumimoji="1" lang="ja-JP" altLang="en-US"/>
          </a:p>
        </p:txBody>
      </p:sp>
    </p:spTree>
    <p:extLst>
      <p:ext uri="{BB962C8B-B14F-4D97-AF65-F5344CB8AC3E}">
        <p14:creationId xmlns:p14="http://schemas.microsoft.com/office/powerpoint/2010/main" val="19628363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smtClean="0"/>
              <a:t>＜意図・ポイント＞</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各作業と各危険源の組み合わせが危険状態</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ただし、全ての組み合わせではない。</a:t>
            </a:r>
            <a:r>
              <a:rPr kumimoji="1" lang="en-US" altLang="ja-JP" dirty="0" smtClean="0"/>
              <a:t/>
            </a:r>
            <a:br>
              <a:rPr kumimoji="1" lang="en-US" altLang="ja-JP" dirty="0" smtClean="0"/>
            </a:br>
            <a:r>
              <a:rPr kumimoji="1" lang="ja-JP" altLang="en-US" dirty="0" smtClean="0"/>
              <a:t>例えば、ロボット動作時の騒音は、据付の為の運搬では考慮不要</a:t>
            </a:r>
            <a:r>
              <a:rPr kumimoji="1" lang="en-US" altLang="ja-JP" dirty="0" smtClean="0"/>
              <a:t/>
            </a:r>
            <a:br>
              <a:rPr kumimoji="1" lang="en-US" altLang="ja-JP" dirty="0" smtClean="0"/>
            </a:br>
            <a:r>
              <a:rPr kumimoji="1" lang="ja-JP" altLang="en-US" dirty="0" smtClean="0"/>
              <a:t>また、電気的危険源としての制御盤は、製品のセット作業では考慮不要</a:t>
            </a: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endParaRPr kumimoji="1" lang="en-US" altLang="ja-JP" dirty="0" smtClean="0"/>
          </a:p>
          <a:p>
            <a:endParaRPr kumimoji="1" lang="en-US" altLang="ja-JP" dirty="0" smtClean="0"/>
          </a:p>
          <a:p>
            <a:r>
              <a:rPr kumimoji="1" lang="ja-JP" altLang="en-US" dirty="0" smtClean="0"/>
              <a:t>＜出典・参考文献等＞</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dirty="0" smtClean="0"/>
          </a:p>
          <a:p>
            <a:endParaRPr lang="ja-JP" altLang="en-US" dirty="0" smtClean="0"/>
          </a:p>
          <a:p>
            <a:endParaRPr kumimoji="1" lang="ja-JP" altLang="en-US" dirty="0"/>
          </a:p>
        </p:txBody>
      </p:sp>
      <p:sp>
        <p:nvSpPr>
          <p:cNvPr id="4" name="Footer Placeholder 3"/>
          <p:cNvSpPr>
            <a:spLocks noGrp="1"/>
          </p:cNvSpPr>
          <p:nvPr>
            <p:ph type="ftr" sz="quarter" idx="10"/>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Slide Number Placeholder 4"/>
          <p:cNvSpPr>
            <a:spLocks noGrp="1"/>
          </p:cNvSpPr>
          <p:nvPr>
            <p:ph type="sldNum" sz="quarter" idx="11"/>
          </p:nvPr>
        </p:nvSpPr>
        <p:spPr/>
        <p:txBody>
          <a:bodyPr/>
          <a:lstStyle/>
          <a:p>
            <a:fld id="{A43A458F-4FD9-4DC8-A747-BD3624061404}" type="slidenum">
              <a:rPr kumimoji="1" lang="ja-JP" altLang="en-US" smtClean="0"/>
              <a:t>49</a:t>
            </a:fld>
            <a:endParaRPr kumimoji="1" lang="ja-JP" altLang="en-US"/>
          </a:p>
        </p:txBody>
      </p:sp>
    </p:spTree>
    <p:extLst>
      <p:ext uri="{BB962C8B-B14F-4D97-AF65-F5344CB8AC3E}">
        <p14:creationId xmlns:p14="http://schemas.microsoft.com/office/powerpoint/2010/main" val="8300185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smtClean="0"/>
              <a:t>＜意図・ポイント＞</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次のステップは、危険事象の同定</a:t>
            </a: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endParaRPr kumimoji="1" lang="en-US" altLang="ja-JP" dirty="0" smtClean="0"/>
          </a:p>
          <a:p>
            <a:endParaRPr kumimoji="1" lang="en-US" altLang="ja-JP" dirty="0" smtClean="0"/>
          </a:p>
          <a:p>
            <a:r>
              <a:rPr kumimoji="1" lang="ja-JP" altLang="en-US" dirty="0" smtClean="0"/>
              <a:t>＜出典・参考文献等＞</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dirty="0" smtClean="0"/>
          </a:p>
          <a:p>
            <a:endParaRPr lang="ja-JP" altLang="en-US" dirty="0" smtClean="0"/>
          </a:p>
          <a:p>
            <a:endParaRPr kumimoji="1" lang="ja-JP" altLang="en-US" dirty="0"/>
          </a:p>
        </p:txBody>
      </p:sp>
      <p:sp>
        <p:nvSpPr>
          <p:cNvPr id="4" name="Footer Placeholder 3"/>
          <p:cNvSpPr>
            <a:spLocks noGrp="1"/>
          </p:cNvSpPr>
          <p:nvPr>
            <p:ph type="ftr" sz="quarter" idx="10"/>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Slide Number Placeholder 4"/>
          <p:cNvSpPr>
            <a:spLocks noGrp="1"/>
          </p:cNvSpPr>
          <p:nvPr>
            <p:ph type="sldNum" sz="quarter" idx="11"/>
          </p:nvPr>
        </p:nvSpPr>
        <p:spPr/>
        <p:txBody>
          <a:bodyPr/>
          <a:lstStyle/>
          <a:p>
            <a:fld id="{A43A458F-4FD9-4DC8-A747-BD3624061404}" type="slidenum">
              <a:rPr kumimoji="1" lang="ja-JP" altLang="en-US" smtClean="0"/>
              <a:t>50</a:t>
            </a:fld>
            <a:endParaRPr kumimoji="1" lang="ja-JP" altLang="en-US"/>
          </a:p>
        </p:txBody>
      </p:sp>
    </p:spTree>
    <p:extLst>
      <p:ext uri="{BB962C8B-B14F-4D97-AF65-F5344CB8AC3E}">
        <p14:creationId xmlns:p14="http://schemas.microsoft.com/office/powerpoint/2010/main" val="858330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a:xfrm>
            <a:off x="680720" y="4783306"/>
            <a:ext cx="5445760" cy="4657340"/>
          </a:xfrm>
        </p:spPr>
        <p:txBody>
          <a:bodyPr/>
          <a:lstStyle/>
          <a:p>
            <a:r>
              <a:rPr kumimoji="1" lang="ja-JP" altLang="en-US" dirty="0" smtClean="0"/>
              <a:t>＜意図・ポイント＞</a:t>
            </a:r>
            <a:endParaRPr kumimoji="1" lang="en-US" altLang="ja-JP" dirty="0" smtClean="0"/>
          </a:p>
          <a:p>
            <a:pPr marL="171450" indent="-171450">
              <a:buFont typeface="Arial" panose="020B0604020202020204" pitchFamily="34" charset="0"/>
              <a:buChar char="•"/>
            </a:pPr>
            <a:r>
              <a:rPr kumimoji="1" lang="ja-JP" altLang="en-US" dirty="0" smtClean="0"/>
              <a:t>産業用ロボットのシステムインテグレータ（</a:t>
            </a:r>
            <a:r>
              <a:rPr kumimoji="1" lang="en-US" altLang="ja-JP" dirty="0" err="1" smtClean="0"/>
              <a:t>SIer</a:t>
            </a:r>
            <a:r>
              <a:rPr kumimoji="1" lang="ja-JP" altLang="en-US" dirty="0" smtClean="0"/>
              <a:t>とも言う）の役割を認識する。</a:t>
            </a: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産業用ロボットが起因する労働災害は減ってきてはいるが、毎年発生している（死亡者もほぼ毎年あり）。</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ロボット制御システムへの電子技術の進展・高機能化は安全制御にも波及してきている。</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それに伴い、産業用ロボットと人との協働運転が認められるようになった。→規則、規格</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しかし、ロボットはメーカが製造する本体に加えて、エンドエフェクタや周辺連動機器等によるシステム化が必須である。</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ロボットのシステムインテグレータが安全な協働運転を実現させるには、機能安全の理解が求められる。</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本書はロボットシステム設計を担うインテグレータ向けの指南書（</a:t>
            </a:r>
            <a:r>
              <a:rPr kumimoji="1" lang="en-US" altLang="ja-JP" sz="1200" kern="1200" dirty="0" smtClean="0">
                <a:solidFill>
                  <a:schemeClr val="tx1"/>
                </a:solidFill>
                <a:effectLst/>
                <a:latin typeface="+mn-lt"/>
                <a:ea typeface="+mn-ea"/>
                <a:cs typeface="+mn-cs"/>
              </a:rPr>
              <a:t>2</a:t>
            </a:r>
            <a:r>
              <a:rPr kumimoji="1" lang="ja-JP" altLang="en-US" sz="1200" kern="1200" dirty="0" smtClean="0">
                <a:solidFill>
                  <a:schemeClr val="tx1"/>
                </a:solidFill>
                <a:effectLst/>
                <a:latin typeface="+mn-lt"/>
                <a:ea typeface="+mn-ea"/>
                <a:cs typeface="+mn-cs"/>
              </a:rPr>
              <a:t>日間の講義を想定）であり、共通テキストを理解した上で使用する。</a:t>
            </a:r>
            <a:endParaRPr kumimoji="1" lang="en-US" altLang="ja-JP" sz="1200" kern="1200" dirty="0" smtClean="0">
              <a:solidFill>
                <a:schemeClr val="tx1"/>
              </a:solidFill>
              <a:effectLst/>
              <a:latin typeface="+mn-lt"/>
              <a:ea typeface="+mn-ea"/>
              <a:cs typeface="+mn-cs"/>
            </a:endParaRPr>
          </a:p>
          <a:p>
            <a:endParaRPr kumimoji="1" lang="en-US" altLang="ja-JP" dirty="0" smtClean="0"/>
          </a:p>
          <a:p>
            <a:r>
              <a:rPr kumimoji="1" lang="ja-JP" altLang="en-US" dirty="0" smtClean="0"/>
              <a:t>＜出典・参考文献等＞</a:t>
            </a:r>
            <a:endParaRPr kumimoji="1" lang="en-US" altLang="ja-JP" dirty="0" smtClean="0"/>
          </a:p>
          <a:p>
            <a:r>
              <a:rPr kumimoji="1" lang="ja-JP" altLang="en-US" dirty="0" smtClean="0"/>
              <a:t>・厚生労働省</a:t>
            </a:r>
            <a:r>
              <a:rPr kumimoji="1" lang="ja-JP" altLang="en-US" sz="1200" b="0" i="0" kern="1200" dirty="0" smtClean="0">
                <a:solidFill>
                  <a:schemeClr val="tx1"/>
                </a:solidFill>
                <a:effectLst/>
                <a:latin typeface="+mn-lt"/>
                <a:ea typeface="+mn-ea"/>
                <a:cs typeface="+mn-cs"/>
              </a:rPr>
              <a:t>基発</a:t>
            </a:r>
            <a:r>
              <a:rPr kumimoji="1" lang="en-US" altLang="ja-JP" sz="1200" b="0" i="0" kern="1200" dirty="0" smtClean="0">
                <a:solidFill>
                  <a:schemeClr val="tx1"/>
                </a:solidFill>
                <a:effectLst/>
                <a:latin typeface="+mn-lt"/>
                <a:ea typeface="+mn-ea"/>
                <a:cs typeface="+mn-cs"/>
              </a:rPr>
              <a:t>1224</a:t>
            </a:r>
            <a:r>
              <a:rPr kumimoji="1" lang="ja-JP" altLang="en-US" sz="1200" b="0" i="0" kern="1200" dirty="0" smtClean="0">
                <a:solidFill>
                  <a:schemeClr val="tx1"/>
                </a:solidFill>
                <a:effectLst/>
                <a:latin typeface="+mn-lt"/>
                <a:ea typeface="+mn-ea"/>
                <a:cs typeface="+mn-cs"/>
              </a:rPr>
              <a:t>第</a:t>
            </a:r>
            <a:r>
              <a:rPr kumimoji="1" lang="en-US" altLang="ja-JP" sz="1200" b="0" i="0" kern="1200" dirty="0" smtClean="0">
                <a:solidFill>
                  <a:schemeClr val="tx1"/>
                </a:solidFill>
                <a:effectLst/>
                <a:latin typeface="+mn-lt"/>
                <a:ea typeface="+mn-ea"/>
                <a:cs typeface="+mn-cs"/>
              </a:rPr>
              <a:t>2</a:t>
            </a:r>
            <a:r>
              <a:rPr kumimoji="1" lang="ja-JP" altLang="en-US" sz="1200" b="0" i="0" kern="1200" dirty="0" smtClean="0">
                <a:solidFill>
                  <a:schemeClr val="tx1"/>
                </a:solidFill>
                <a:effectLst/>
                <a:latin typeface="+mn-lt"/>
                <a:ea typeface="+mn-ea"/>
                <a:cs typeface="+mn-cs"/>
              </a:rPr>
              <a:t>号「産業用ロボットに係る労働安全衛生規則第</a:t>
            </a:r>
            <a:r>
              <a:rPr kumimoji="1" lang="en-US" altLang="ja-JP" sz="1200" b="0" i="0" kern="1200" dirty="0" smtClean="0">
                <a:solidFill>
                  <a:schemeClr val="tx1"/>
                </a:solidFill>
                <a:effectLst/>
                <a:latin typeface="+mn-lt"/>
                <a:ea typeface="+mn-ea"/>
                <a:cs typeface="+mn-cs"/>
              </a:rPr>
              <a:t>150</a:t>
            </a:r>
            <a:r>
              <a:rPr kumimoji="1" lang="ja-JP" altLang="en-US" sz="1200" b="0" i="0" kern="1200" dirty="0" smtClean="0">
                <a:solidFill>
                  <a:schemeClr val="tx1"/>
                </a:solidFill>
                <a:effectLst/>
                <a:latin typeface="+mn-lt"/>
                <a:ea typeface="+mn-ea"/>
                <a:cs typeface="+mn-cs"/>
              </a:rPr>
              <a:t>条の</a:t>
            </a:r>
            <a:r>
              <a:rPr kumimoji="1" lang="en-US" altLang="ja-JP" sz="1200" b="0" i="0" kern="1200" dirty="0" smtClean="0">
                <a:solidFill>
                  <a:schemeClr val="tx1"/>
                </a:solidFill>
                <a:effectLst/>
                <a:latin typeface="+mn-lt"/>
                <a:ea typeface="+mn-ea"/>
                <a:cs typeface="+mn-cs"/>
              </a:rPr>
              <a:t>4</a:t>
            </a:r>
            <a:r>
              <a:rPr kumimoji="1" lang="ja-JP" altLang="en-US" sz="1200" b="0" i="0" kern="1200" dirty="0" smtClean="0">
                <a:solidFill>
                  <a:schemeClr val="tx1"/>
                </a:solidFill>
                <a:effectLst/>
                <a:latin typeface="+mn-lt"/>
                <a:ea typeface="+mn-ea"/>
                <a:cs typeface="+mn-cs"/>
              </a:rPr>
              <a:t>の施行通達の一部改正について」</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A43A458F-4FD9-4DC8-A747-BD3624061404}" type="slidenum">
              <a:rPr kumimoji="1" lang="ja-JP" altLang="en-US" smtClean="0"/>
              <a:t>6</a:t>
            </a:fld>
            <a:endParaRPr kumimoji="1" lang="ja-JP" altLang="en-US"/>
          </a:p>
        </p:txBody>
      </p:sp>
    </p:spTree>
    <p:extLst>
      <p:ext uri="{BB962C8B-B14F-4D97-AF65-F5344CB8AC3E}">
        <p14:creationId xmlns:p14="http://schemas.microsoft.com/office/powerpoint/2010/main" val="17546594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smtClean="0"/>
              <a:t>＜意図・ポイント＞</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危険事象について具体例で理解</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１つの危険状態でも複数の危険事象がありうることの理解</a:t>
            </a:r>
            <a:r>
              <a:rPr kumimoji="1" lang="en-US" altLang="ja-JP" dirty="0" smtClean="0"/>
              <a:t/>
            </a:r>
            <a:br>
              <a:rPr kumimoji="1" lang="en-US" altLang="ja-JP" dirty="0" smtClean="0"/>
            </a:br>
            <a:r>
              <a:rPr kumimoji="1" lang="ja-JP" altLang="en-US" dirty="0" smtClean="0"/>
              <a:t>例えば、ロボットティーチ時の危険事象としては、３つのパターンが考えられる</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endParaRPr kumimoji="1" lang="en-US" altLang="ja-JP" dirty="0" smtClean="0"/>
          </a:p>
          <a:p>
            <a:endParaRPr kumimoji="1" lang="en-US" altLang="ja-JP" dirty="0" smtClean="0"/>
          </a:p>
          <a:p>
            <a:r>
              <a:rPr kumimoji="1" lang="ja-JP" altLang="en-US" dirty="0" smtClean="0"/>
              <a:t>＜出典・参考文献等＞</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dirty="0" smtClean="0"/>
          </a:p>
          <a:p>
            <a:endParaRPr lang="ja-JP" altLang="en-US" dirty="0" smtClean="0"/>
          </a:p>
          <a:p>
            <a:endParaRPr kumimoji="1" lang="ja-JP" altLang="en-US" dirty="0"/>
          </a:p>
        </p:txBody>
      </p:sp>
      <p:sp>
        <p:nvSpPr>
          <p:cNvPr id="4" name="Footer Placeholder 3"/>
          <p:cNvSpPr>
            <a:spLocks noGrp="1"/>
          </p:cNvSpPr>
          <p:nvPr>
            <p:ph type="ftr" sz="quarter" idx="10"/>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Slide Number Placeholder 4"/>
          <p:cNvSpPr>
            <a:spLocks noGrp="1"/>
          </p:cNvSpPr>
          <p:nvPr>
            <p:ph type="sldNum" sz="quarter" idx="11"/>
          </p:nvPr>
        </p:nvSpPr>
        <p:spPr/>
        <p:txBody>
          <a:bodyPr/>
          <a:lstStyle/>
          <a:p>
            <a:fld id="{A43A458F-4FD9-4DC8-A747-BD3624061404}" type="slidenum">
              <a:rPr kumimoji="1" lang="ja-JP" altLang="en-US" smtClean="0"/>
              <a:t>51</a:t>
            </a:fld>
            <a:endParaRPr kumimoji="1" lang="ja-JP" altLang="en-US"/>
          </a:p>
        </p:txBody>
      </p:sp>
    </p:spTree>
    <p:extLst>
      <p:ext uri="{BB962C8B-B14F-4D97-AF65-F5344CB8AC3E}">
        <p14:creationId xmlns:p14="http://schemas.microsoft.com/office/powerpoint/2010/main" val="6857234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smtClean="0"/>
              <a:t>＜意図・ポイント＞</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協働ロボットの場合、鋭利な部分の身体への接触、特に目への接触は即ケガに結びつく</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通常の挟まれは「低推力」等で対応可であるが、目への接触は許容不可で保護方策が異なる為別事象として考慮する</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r>
              <a:rPr kumimoji="1" lang="ja-JP" altLang="en-US" dirty="0" smtClean="0"/>
              <a:t>目への接触防止（保護方策）は「ツール形状の考慮」（</a:t>
            </a:r>
            <a:r>
              <a:rPr kumimoji="1" lang="en-US" altLang="ja-JP" dirty="0" smtClean="0"/>
              <a:t>D=50mm</a:t>
            </a:r>
            <a:r>
              <a:rPr kumimoji="1" lang="ja-JP" altLang="en-US" dirty="0" smtClean="0"/>
              <a:t>以上の球形）や「保護メガネ」などがある</a:t>
            </a:r>
            <a:endParaRPr kumimoji="1" lang="en-US" altLang="ja-JP" dirty="0" smtClean="0"/>
          </a:p>
          <a:p>
            <a:endParaRPr kumimoji="1" lang="en-US" altLang="ja-JP" dirty="0" smtClean="0"/>
          </a:p>
          <a:p>
            <a:r>
              <a:rPr kumimoji="1" lang="ja-JP" altLang="en-US" dirty="0" smtClean="0"/>
              <a:t>＜出典・参考文献等＞</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dirty="0" smtClean="0"/>
          </a:p>
          <a:p>
            <a:endParaRPr lang="ja-JP" altLang="en-US" dirty="0" smtClean="0"/>
          </a:p>
          <a:p>
            <a:endParaRPr kumimoji="1" lang="ja-JP" altLang="en-US" dirty="0"/>
          </a:p>
        </p:txBody>
      </p:sp>
      <p:sp>
        <p:nvSpPr>
          <p:cNvPr id="4" name="Footer Placeholder 3"/>
          <p:cNvSpPr>
            <a:spLocks noGrp="1"/>
          </p:cNvSpPr>
          <p:nvPr>
            <p:ph type="ftr" sz="quarter" idx="10"/>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Slide Number Placeholder 4"/>
          <p:cNvSpPr>
            <a:spLocks noGrp="1"/>
          </p:cNvSpPr>
          <p:nvPr>
            <p:ph type="sldNum" sz="quarter" idx="11"/>
          </p:nvPr>
        </p:nvSpPr>
        <p:spPr/>
        <p:txBody>
          <a:bodyPr/>
          <a:lstStyle/>
          <a:p>
            <a:fld id="{A43A458F-4FD9-4DC8-A747-BD3624061404}" type="slidenum">
              <a:rPr kumimoji="1" lang="ja-JP" altLang="en-US" smtClean="0"/>
              <a:t>52</a:t>
            </a:fld>
            <a:endParaRPr kumimoji="1" lang="ja-JP" altLang="en-US"/>
          </a:p>
        </p:txBody>
      </p:sp>
    </p:spTree>
    <p:extLst>
      <p:ext uri="{BB962C8B-B14F-4D97-AF65-F5344CB8AC3E}">
        <p14:creationId xmlns:p14="http://schemas.microsoft.com/office/powerpoint/2010/main" val="6857234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smtClean="0"/>
              <a:t>＜意図・ポイント＞</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協働ロボットの場合、通常動作も「不意の起動」となることがある。</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特に鋭利な部分（ツール先端等）の顔・目への接触があることは、考慮されなければならない。</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この例は、隔離を前提とするので、</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endParaRPr kumimoji="1" lang="en-US" altLang="ja-JP" dirty="0" smtClean="0"/>
          </a:p>
          <a:p>
            <a:endParaRPr kumimoji="1" lang="en-US" altLang="ja-JP" dirty="0" smtClean="0"/>
          </a:p>
          <a:p>
            <a:r>
              <a:rPr kumimoji="1" lang="ja-JP" altLang="en-US" dirty="0" smtClean="0"/>
              <a:t>＜出典・参考文献等＞</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dirty="0" smtClean="0"/>
          </a:p>
          <a:p>
            <a:endParaRPr lang="ja-JP" altLang="en-US" dirty="0" smtClean="0"/>
          </a:p>
          <a:p>
            <a:endParaRPr kumimoji="1" lang="ja-JP" altLang="en-US" dirty="0"/>
          </a:p>
        </p:txBody>
      </p:sp>
      <p:sp>
        <p:nvSpPr>
          <p:cNvPr id="4" name="Footer Placeholder 3"/>
          <p:cNvSpPr>
            <a:spLocks noGrp="1"/>
          </p:cNvSpPr>
          <p:nvPr>
            <p:ph type="ftr" sz="quarter" idx="10"/>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Slide Number Placeholder 4"/>
          <p:cNvSpPr>
            <a:spLocks noGrp="1"/>
          </p:cNvSpPr>
          <p:nvPr>
            <p:ph type="sldNum" sz="quarter" idx="11"/>
          </p:nvPr>
        </p:nvSpPr>
        <p:spPr/>
        <p:txBody>
          <a:bodyPr/>
          <a:lstStyle/>
          <a:p>
            <a:fld id="{A43A458F-4FD9-4DC8-A747-BD3624061404}" type="slidenum">
              <a:rPr kumimoji="1" lang="ja-JP" altLang="en-US" smtClean="0"/>
              <a:t>53</a:t>
            </a:fld>
            <a:endParaRPr kumimoji="1" lang="ja-JP" altLang="en-US"/>
          </a:p>
        </p:txBody>
      </p:sp>
    </p:spTree>
    <p:extLst>
      <p:ext uri="{BB962C8B-B14F-4D97-AF65-F5344CB8AC3E}">
        <p14:creationId xmlns:p14="http://schemas.microsoft.com/office/powerpoint/2010/main" val="6857234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smtClean="0"/>
              <a:t>＜意図・ポイント＞</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次の説明内容</a:t>
            </a: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endParaRPr kumimoji="1" lang="en-US" altLang="ja-JP" dirty="0" smtClean="0"/>
          </a:p>
          <a:p>
            <a:endParaRPr kumimoji="1" lang="en-US" altLang="ja-JP" dirty="0" smtClean="0"/>
          </a:p>
          <a:p>
            <a:r>
              <a:rPr kumimoji="1" lang="ja-JP" altLang="en-US" dirty="0" smtClean="0"/>
              <a:t>＜出典・参考文献等＞</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dirty="0" smtClean="0"/>
          </a:p>
          <a:p>
            <a:endParaRPr lang="ja-JP" altLang="en-US" dirty="0" smtClean="0"/>
          </a:p>
          <a:p>
            <a:endParaRPr kumimoji="1" lang="ja-JP" altLang="en-US" dirty="0"/>
          </a:p>
        </p:txBody>
      </p:sp>
      <p:sp>
        <p:nvSpPr>
          <p:cNvPr id="4" name="Footer Placeholder 3"/>
          <p:cNvSpPr>
            <a:spLocks noGrp="1"/>
          </p:cNvSpPr>
          <p:nvPr>
            <p:ph type="ftr" sz="quarter" idx="10"/>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Slide Number Placeholder 4"/>
          <p:cNvSpPr>
            <a:spLocks noGrp="1"/>
          </p:cNvSpPr>
          <p:nvPr>
            <p:ph type="sldNum" sz="quarter" idx="11"/>
          </p:nvPr>
        </p:nvSpPr>
        <p:spPr/>
        <p:txBody>
          <a:bodyPr/>
          <a:lstStyle/>
          <a:p>
            <a:fld id="{A43A458F-4FD9-4DC8-A747-BD3624061404}" type="slidenum">
              <a:rPr kumimoji="1" lang="ja-JP" altLang="en-US" smtClean="0"/>
              <a:t>54</a:t>
            </a:fld>
            <a:endParaRPr kumimoji="1" lang="ja-JP" altLang="en-US"/>
          </a:p>
        </p:txBody>
      </p:sp>
    </p:spTree>
    <p:extLst>
      <p:ext uri="{BB962C8B-B14F-4D97-AF65-F5344CB8AC3E}">
        <p14:creationId xmlns:p14="http://schemas.microsoft.com/office/powerpoint/2010/main" val="24455235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smtClean="0"/>
              <a:t>＜意図・ポイント＞</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危険源、危険状態や危険事象からリスク要素の見積もりにいて例で理解</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マニュアル表</a:t>
            </a:r>
            <a:r>
              <a:rPr kumimoji="1" lang="en-US" altLang="ja-JP" dirty="0" smtClean="0"/>
              <a:t>3-15</a:t>
            </a:r>
            <a:r>
              <a:rPr kumimoji="1" lang="ja-JP" altLang="en-US" dirty="0" smtClean="0"/>
              <a:t>を参照し、各パラメータを判断する</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各要素の判断根拠を明確にすることも重要</a:t>
            </a: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endParaRPr kumimoji="1" lang="en-US" altLang="ja-JP" dirty="0" smtClean="0"/>
          </a:p>
          <a:p>
            <a:endParaRPr kumimoji="1" lang="en-US" altLang="ja-JP" dirty="0" smtClean="0"/>
          </a:p>
          <a:p>
            <a:r>
              <a:rPr kumimoji="1" lang="ja-JP" altLang="en-US" dirty="0" smtClean="0"/>
              <a:t>＜出典・参考文献等＞</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dirty="0" smtClean="0"/>
          </a:p>
          <a:p>
            <a:endParaRPr lang="ja-JP" altLang="en-US" dirty="0" smtClean="0"/>
          </a:p>
          <a:p>
            <a:endParaRPr kumimoji="1" lang="ja-JP" altLang="en-US" dirty="0"/>
          </a:p>
        </p:txBody>
      </p:sp>
      <p:sp>
        <p:nvSpPr>
          <p:cNvPr id="4" name="Footer Placeholder 3"/>
          <p:cNvSpPr>
            <a:spLocks noGrp="1"/>
          </p:cNvSpPr>
          <p:nvPr>
            <p:ph type="ftr" sz="quarter" idx="10"/>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Slide Number Placeholder 4"/>
          <p:cNvSpPr>
            <a:spLocks noGrp="1"/>
          </p:cNvSpPr>
          <p:nvPr>
            <p:ph type="sldNum" sz="quarter" idx="11"/>
          </p:nvPr>
        </p:nvSpPr>
        <p:spPr/>
        <p:txBody>
          <a:bodyPr/>
          <a:lstStyle/>
          <a:p>
            <a:fld id="{A43A458F-4FD9-4DC8-A747-BD3624061404}" type="slidenum">
              <a:rPr kumimoji="1" lang="ja-JP" altLang="en-US" smtClean="0"/>
              <a:t>55</a:t>
            </a:fld>
            <a:endParaRPr kumimoji="1" lang="ja-JP" altLang="en-US"/>
          </a:p>
        </p:txBody>
      </p:sp>
    </p:spTree>
    <p:extLst>
      <p:ext uri="{BB962C8B-B14F-4D97-AF65-F5344CB8AC3E}">
        <p14:creationId xmlns:p14="http://schemas.microsoft.com/office/powerpoint/2010/main" val="20884589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smtClean="0"/>
              <a:t>＜意図・ポイント＞</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次のステップは、リスク評価</a:t>
            </a: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endParaRPr kumimoji="1" lang="en-US" altLang="ja-JP" dirty="0" smtClean="0"/>
          </a:p>
          <a:p>
            <a:endParaRPr kumimoji="1" lang="en-US" altLang="ja-JP" dirty="0" smtClean="0"/>
          </a:p>
          <a:p>
            <a:r>
              <a:rPr kumimoji="1" lang="ja-JP" altLang="en-US" dirty="0" smtClean="0"/>
              <a:t>＜出典・参考文献等＞</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dirty="0" smtClean="0"/>
          </a:p>
          <a:p>
            <a:endParaRPr lang="ja-JP" altLang="en-US" dirty="0" smtClean="0"/>
          </a:p>
          <a:p>
            <a:endParaRPr kumimoji="1" lang="ja-JP" altLang="en-US" dirty="0"/>
          </a:p>
        </p:txBody>
      </p:sp>
      <p:sp>
        <p:nvSpPr>
          <p:cNvPr id="4" name="Footer Placeholder 3"/>
          <p:cNvSpPr>
            <a:spLocks noGrp="1"/>
          </p:cNvSpPr>
          <p:nvPr>
            <p:ph type="ftr" sz="quarter" idx="10"/>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Slide Number Placeholder 4"/>
          <p:cNvSpPr>
            <a:spLocks noGrp="1"/>
          </p:cNvSpPr>
          <p:nvPr>
            <p:ph type="sldNum" sz="quarter" idx="11"/>
          </p:nvPr>
        </p:nvSpPr>
        <p:spPr/>
        <p:txBody>
          <a:bodyPr/>
          <a:lstStyle/>
          <a:p>
            <a:fld id="{A43A458F-4FD9-4DC8-A747-BD3624061404}" type="slidenum">
              <a:rPr kumimoji="1" lang="ja-JP" altLang="en-US" smtClean="0"/>
              <a:t>56</a:t>
            </a:fld>
            <a:endParaRPr kumimoji="1" lang="ja-JP" altLang="en-US"/>
          </a:p>
        </p:txBody>
      </p:sp>
    </p:spTree>
    <p:extLst>
      <p:ext uri="{BB962C8B-B14F-4D97-AF65-F5344CB8AC3E}">
        <p14:creationId xmlns:p14="http://schemas.microsoft.com/office/powerpoint/2010/main" val="33650530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smtClean="0"/>
              <a:t>＜意図・ポイント＞</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リスクの見積りの例</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マニュアル表</a:t>
            </a:r>
            <a:r>
              <a:rPr kumimoji="1" lang="en-US" altLang="ja-JP" dirty="0" smtClean="0"/>
              <a:t>3-16</a:t>
            </a:r>
            <a:r>
              <a:rPr kumimoji="1" lang="ja-JP" altLang="en-US" dirty="0" smtClean="0"/>
              <a:t>を参照し、各パラメータからリスクを判断する</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テキストの見積もり表に従って点数化</a:t>
            </a: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endParaRPr kumimoji="1" lang="en-US" altLang="ja-JP" dirty="0" smtClean="0"/>
          </a:p>
          <a:p>
            <a:endParaRPr kumimoji="1" lang="en-US" altLang="ja-JP" dirty="0" smtClean="0"/>
          </a:p>
          <a:p>
            <a:r>
              <a:rPr kumimoji="1" lang="ja-JP" altLang="en-US" dirty="0" smtClean="0"/>
              <a:t>＜出典・参考文献等＞</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dirty="0" smtClean="0"/>
          </a:p>
          <a:p>
            <a:endParaRPr lang="ja-JP" altLang="en-US" dirty="0" smtClean="0"/>
          </a:p>
          <a:p>
            <a:endParaRPr kumimoji="1" lang="ja-JP" altLang="en-US" dirty="0"/>
          </a:p>
        </p:txBody>
      </p:sp>
      <p:sp>
        <p:nvSpPr>
          <p:cNvPr id="4" name="Footer Placeholder 3"/>
          <p:cNvSpPr>
            <a:spLocks noGrp="1"/>
          </p:cNvSpPr>
          <p:nvPr>
            <p:ph type="ftr" sz="quarter" idx="10"/>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Slide Number Placeholder 4"/>
          <p:cNvSpPr>
            <a:spLocks noGrp="1"/>
          </p:cNvSpPr>
          <p:nvPr>
            <p:ph type="sldNum" sz="quarter" idx="11"/>
          </p:nvPr>
        </p:nvSpPr>
        <p:spPr/>
        <p:txBody>
          <a:bodyPr/>
          <a:lstStyle/>
          <a:p>
            <a:fld id="{A43A458F-4FD9-4DC8-A747-BD3624061404}" type="slidenum">
              <a:rPr kumimoji="1" lang="ja-JP" altLang="en-US" smtClean="0"/>
              <a:t>57</a:t>
            </a:fld>
            <a:endParaRPr kumimoji="1" lang="ja-JP" altLang="en-US"/>
          </a:p>
        </p:txBody>
      </p:sp>
    </p:spTree>
    <p:extLst>
      <p:ext uri="{BB962C8B-B14F-4D97-AF65-F5344CB8AC3E}">
        <p14:creationId xmlns:p14="http://schemas.microsoft.com/office/powerpoint/2010/main" val="5686677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smtClean="0"/>
              <a:t>＜意図・ポイント＞</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次のステップは、リスクリスク低減</a:t>
            </a: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endParaRPr kumimoji="1" lang="en-US" altLang="ja-JP" dirty="0" smtClean="0"/>
          </a:p>
          <a:p>
            <a:endParaRPr kumimoji="1" lang="en-US" altLang="ja-JP" dirty="0" smtClean="0"/>
          </a:p>
          <a:p>
            <a:r>
              <a:rPr kumimoji="1" lang="ja-JP" altLang="en-US" dirty="0" smtClean="0"/>
              <a:t>＜出典・参考文献等＞</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dirty="0" smtClean="0"/>
          </a:p>
          <a:p>
            <a:endParaRPr lang="ja-JP" altLang="en-US" dirty="0" smtClean="0"/>
          </a:p>
          <a:p>
            <a:endParaRPr kumimoji="1" lang="ja-JP" altLang="en-US" dirty="0"/>
          </a:p>
        </p:txBody>
      </p:sp>
      <p:sp>
        <p:nvSpPr>
          <p:cNvPr id="4" name="Footer Placeholder 3"/>
          <p:cNvSpPr>
            <a:spLocks noGrp="1"/>
          </p:cNvSpPr>
          <p:nvPr>
            <p:ph type="ftr" sz="quarter" idx="10"/>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Slide Number Placeholder 4"/>
          <p:cNvSpPr>
            <a:spLocks noGrp="1"/>
          </p:cNvSpPr>
          <p:nvPr>
            <p:ph type="sldNum" sz="quarter" idx="11"/>
          </p:nvPr>
        </p:nvSpPr>
        <p:spPr/>
        <p:txBody>
          <a:bodyPr/>
          <a:lstStyle/>
          <a:p>
            <a:fld id="{A43A458F-4FD9-4DC8-A747-BD3624061404}" type="slidenum">
              <a:rPr kumimoji="1" lang="ja-JP" altLang="en-US" smtClean="0"/>
              <a:t>58</a:t>
            </a:fld>
            <a:endParaRPr kumimoji="1" lang="ja-JP" altLang="en-US"/>
          </a:p>
        </p:txBody>
      </p:sp>
    </p:spTree>
    <p:extLst>
      <p:ext uri="{BB962C8B-B14F-4D97-AF65-F5344CB8AC3E}">
        <p14:creationId xmlns:p14="http://schemas.microsoft.com/office/powerpoint/2010/main" val="32997062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smtClean="0"/>
              <a:t>＜意図・ポイント＞</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リスク低減の方策を具体例で確認</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方策の要件は、</a:t>
            </a:r>
            <a:r>
              <a:rPr kumimoji="1" lang="en-US" altLang="ja-JP" dirty="0" smtClean="0"/>
              <a:t>4</a:t>
            </a:r>
            <a:r>
              <a:rPr kumimoji="1" lang="ja-JP" altLang="en-US" dirty="0" smtClean="0"/>
              <a:t>章～</a:t>
            </a:r>
            <a:r>
              <a:rPr kumimoji="1" lang="en-US" altLang="ja-JP" dirty="0" smtClean="0"/>
              <a:t>5</a:t>
            </a:r>
            <a:r>
              <a:rPr kumimoji="1" lang="ja-JP" altLang="en-US" dirty="0" smtClean="0"/>
              <a:t>章</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ロボット本体の機能としての方策もあるが、システムとして</a:t>
            </a:r>
            <a:r>
              <a:rPr kumimoji="1" lang="en-US" altLang="ja-JP" dirty="0" smtClean="0"/>
              <a:t>()</a:t>
            </a:r>
          </a:p>
          <a:p>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endParaRPr kumimoji="1" lang="en-US" altLang="ja-JP" dirty="0" smtClean="0"/>
          </a:p>
          <a:p>
            <a:endParaRPr kumimoji="1" lang="en-US" altLang="ja-JP" dirty="0" smtClean="0"/>
          </a:p>
          <a:p>
            <a:r>
              <a:rPr kumimoji="1" lang="ja-JP" altLang="en-US" dirty="0" smtClean="0"/>
              <a:t>＜出典・参考文献等＞</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dirty="0" smtClean="0"/>
          </a:p>
          <a:p>
            <a:endParaRPr lang="ja-JP" altLang="en-US" dirty="0" smtClean="0"/>
          </a:p>
          <a:p>
            <a:endParaRPr kumimoji="1" lang="ja-JP" altLang="en-US" dirty="0"/>
          </a:p>
        </p:txBody>
      </p:sp>
      <p:sp>
        <p:nvSpPr>
          <p:cNvPr id="4" name="Footer Placeholder 3"/>
          <p:cNvSpPr>
            <a:spLocks noGrp="1"/>
          </p:cNvSpPr>
          <p:nvPr>
            <p:ph type="ftr" sz="quarter" idx="10"/>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Slide Number Placeholder 4"/>
          <p:cNvSpPr>
            <a:spLocks noGrp="1"/>
          </p:cNvSpPr>
          <p:nvPr>
            <p:ph type="sldNum" sz="quarter" idx="11"/>
          </p:nvPr>
        </p:nvSpPr>
        <p:spPr/>
        <p:txBody>
          <a:bodyPr/>
          <a:lstStyle/>
          <a:p>
            <a:fld id="{A43A458F-4FD9-4DC8-A747-BD3624061404}" type="slidenum">
              <a:rPr kumimoji="1" lang="ja-JP" altLang="en-US" smtClean="0"/>
              <a:t>59</a:t>
            </a:fld>
            <a:endParaRPr kumimoji="1" lang="ja-JP" altLang="en-US"/>
          </a:p>
        </p:txBody>
      </p:sp>
    </p:spTree>
    <p:extLst>
      <p:ext uri="{BB962C8B-B14F-4D97-AF65-F5344CB8AC3E}">
        <p14:creationId xmlns:p14="http://schemas.microsoft.com/office/powerpoint/2010/main" val="32094271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smtClean="0"/>
              <a:t>＜意図・ポイント＞</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リスク低減方策を実施した場合のシステムを図で理解</a:t>
            </a: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endParaRPr kumimoji="1" lang="en-US" altLang="ja-JP" dirty="0" smtClean="0"/>
          </a:p>
          <a:p>
            <a:endParaRPr kumimoji="1" lang="en-US" altLang="ja-JP" dirty="0" smtClean="0"/>
          </a:p>
          <a:p>
            <a:r>
              <a:rPr kumimoji="1" lang="ja-JP" altLang="en-US" dirty="0" smtClean="0"/>
              <a:t>＜出典・参考文献等＞</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dirty="0" smtClean="0"/>
          </a:p>
          <a:p>
            <a:endParaRPr lang="ja-JP" altLang="en-US" dirty="0" smtClean="0"/>
          </a:p>
          <a:p>
            <a:endParaRPr kumimoji="1" lang="ja-JP" altLang="en-US" dirty="0"/>
          </a:p>
        </p:txBody>
      </p:sp>
      <p:sp>
        <p:nvSpPr>
          <p:cNvPr id="4" name="Footer Placeholder 3"/>
          <p:cNvSpPr>
            <a:spLocks noGrp="1"/>
          </p:cNvSpPr>
          <p:nvPr>
            <p:ph type="ftr" sz="quarter" idx="10"/>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Slide Number Placeholder 4"/>
          <p:cNvSpPr>
            <a:spLocks noGrp="1"/>
          </p:cNvSpPr>
          <p:nvPr>
            <p:ph type="sldNum" sz="quarter" idx="11"/>
          </p:nvPr>
        </p:nvSpPr>
        <p:spPr/>
        <p:txBody>
          <a:bodyPr/>
          <a:lstStyle/>
          <a:p>
            <a:fld id="{A43A458F-4FD9-4DC8-A747-BD3624061404}" type="slidenum">
              <a:rPr kumimoji="1" lang="ja-JP" altLang="en-US" smtClean="0"/>
              <a:t>60</a:t>
            </a:fld>
            <a:endParaRPr kumimoji="1" lang="ja-JP" altLang="en-US"/>
          </a:p>
        </p:txBody>
      </p:sp>
    </p:spTree>
    <p:extLst>
      <p:ext uri="{BB962C8B-B14F-4D97-AF65-F5344CB8AC3E}">
        <p14:creationId xmlns:p14="http://schemas.microsoft.com/office/powerpoint/2010/main" val="2384770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1075" y="1243013"/>
            <a:ext cx="4845050" cy="3354387"/>
          </a:xfrm>
        </p:spPr>
      </p:sp>
      <p:sp>
        <p:nvSpPr>
          <p:cNvPr id="3" name="ノート プレースホルダー 2"/>
          <p:cNvSpPr>
            <a:spLocks noGrp="1"/>
          </p:cNvSpPr>
          <p:nvPr>
            <p:ph type="body" idx="1"/>
          </p:nvPr>
        </p:nvSpPr>
        <p:spPr>
          <a:xfrm>
            <a:off x="680720" y="4783306"/>
            <a:ext cx="5445760" cy="4657340"/>
          </a:xfrm>
        </p:spPr>
        <p:txBody>
          <a:bodyPr/>
          <a:lstStyle/>
          <a:p>
            <a:r>
              <a:rPr kumimoji="1" lang="ja-JP" altLang="en-US" dirty="0" smtClean="0"/>
              <a:t>＜意図・ポイント＞</a:t>
            </a:r>
            <a:endParaRPr kumimoji="1" lang="en-US" altLang="ja-JP" dirty="0" smtClean="0"/>
          </a:p>
          <a:p>
            <a:pPr marL="171450" indent="-171450">
              <a:buFont typeface="Arial" panose="020B0604020202020204" pitchFamily="34" charset="0"/>
              <a:buChar char="•"/>
            </a:pPr>
            <a:r>
              <a:rPr kumimoji="1" lang="ja-JP" altLang="en-US" dirty="0" smtClean="0"/>
              <a:t>産業用ロボットシステムの構成とシステムインテグレータが関わる範囲を認識する。</a:t>
            </a: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産業用ロボットメーカは一般にグレー部分（ロボット本体、制御装置、電源）を製品として販売する。</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エンドエフェクタ（ハンド部）をはじめ、周辺機器類、外部の保護装置類もインテグレータの設計範囲となる。</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国内では独立したインテグレータは少なく、インテグレータの役割をロボットメーカあるいは大手ユーザが担うこともある。</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近年、ロボットの制御装置に機能安全が導入されてきており、外部機器類や保護装置類にも機能安全技術が使われ始めている。</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本書はロボットシステム設計にあたり、特に外部の保護装置類を含む安全関連情報を扱う制御部分に電気･電子･プログラマブル電子制御システムを採用する場合の設計方法、手順、事例を紹介する。</a:t>
            </a:r>
            <a:endParaRPr kumimoji="1" lang="en-US" altLang="ja-JP" sz="1200" kern="1200" dirty="0" smtClean="0">
              <a:solidFill>
                <a:schemeClr val="tx1"/>
              </a:solidFill>
              <a:effectLst/>
              <a:latin typeface="+mn-lt"/>
              <a:ea typeface="+mn-ea"/>
              <a:cs typeface="+mn-cs"/>
            </a:endParaRPr>
          </a:p>
          <a:p>
            <a:endParaRPr kumimoji="1" lang="en-US" altLang="ja-JP" dirty="0" smtClean="0"/>
          </a:p>
          <a:p>
            <a:r>
              <a:rPr kumimoji="1" lang="ja-JP" altLang="en-US" dirty="0" smtClean="0"/>
              <a:t>＜出典・参考文献等＞</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・産業用ロボットの安全必携</a:t>
            </a:r>
            <a:r>
              <a:rPr kumimoji="1" lang="en-US" altLang="ja-JP" dirty="0" smtClean="0"/>
              <a:t>-</a:t>
            </a:r>
            <a:r>
              <a:rPr kumimoji="1" lang="ja-JP" altLang="en-US" dirty="0" smtClean="0"/>
              <a:t>特別教育用テキスト（中央労働災害防止協会編）</a:t>
            </a: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A43A458F-4FD9-4DC8-A747-BD3624061404}" type="slidenum">
              <a:rPr kumimoji="1" lang="ja-JP" altLang="en-US" smtClean="0"/>
              <a:t>7</a:t>
            </a:fld>
            <a:endParaRPr kumimoji="1" lang="ja-JP" altLang="en-US"/>
          </a:p>
        </p:txBody>
      </p:sp>
    </p:spTree>
    <p:extLst>
      <p:ext uri="{BB962C8B-B14F-4D97-AF65-F5344CB8AC3E}">
        <p14:creationId xmlns:p14="http://schemas.microsoft.com/office/powerpoint/2010/main" val="31927766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smtClean="0"/>
              <a:t>＜意図・ポイント＞</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保護方策として、機能安全を用いる場合の留意点をレーザスキャナによる保護方策を例に紹介</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例えば、レーザスキャナにより減速と停止を行うようなシステムとする場合の例</a:t>
            </a: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endParaRPr kumimoji="1" lang="en-US" altLang="ja-JP" dirty="0" smtClean="0"/>
          </a:p>
          <a:p>
            <a:endParaRPr kumimoji="1" lang="en-US" altLang="ja-JP" dirty="0" smtClean="0"/>
          </a:p>
          <a:p>
            <a:r>
              <a:rPr kumimoji="1" lang="ja-JP" altLang="en-US" dirty="0" smtClean="0"/>
              <a:t>＜出典・参考文献等＞</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dirty="0" smtClean="0"/>
          </a:p>
          <a:p>
            <a:endParaRPr lang="ja-JP" altLang="en-US" dirty="0" smtClean="0"/>
          </a:p>
          <a:p>
            <a:endParaRPr kumimoji="1" lang="ja-JP" altLang="en-US" dirty="0"/>
          </a:p>
        </p:txBody>
      </p:sp>
      <p:sp>
        <p:nvSpPr>
          <p:cNvPr id="4" name="Footer Placeholder 3"/>
          <p:cNvSpPr>
            <a:spLocks noGrp="1"/>
          </p:cNvSpPr>
          <p:nvPr>
            <p:ph type="ftr" sz="quarter" idx="10"/>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Slide Number Placeholder 4"/>
          <p:cNvSpPr>
            <a:spLocks noGrp="1"/>
          </p:cNvSpPr>
          <p:nvPr>
            <p:ph type="sldNum" sz="quarter" idx="11"/>
          </p:nvPr>
        </p:nvSpPr>
        <p:spPr/>
        <p:txBody>
          <a:bodyPr/>
          <a:lstStyle/>
          <a:p>
            <a:fld id="{A43A458F-4FD9-4DC8-A747-BD3624061404}" type="slidenum">
              <a:rPr kumimoji="1" lang="ja-JP" altLang="en-US" smtClean="0"/>
              <a:t>61</a:t>
            </a:fld>
            <a:endParaRPr kumimoji="1" lang="ja-JP" altLang="en-US"/>
          </a:p>
        </p:txBody>
      </p:sp>
    </p:spTree>
    <p:extLst>
      <p:ext uri="{BB962C8B-B14F-4D97-AF65-F5344CB8AC3E}">
        <p14:creationId xmlns:p14="http://schemas.microsoft.com/office/powerpoint/2010/main" val="17303079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smtClean="0"/>
              <a:t>＜意図・ポイント＞</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システムとして要求安全度水準を満たす必要があることの理解</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減速や停止を実行する機能はロボット本体にあり、ロボット本体が持つ機能は要求安全度水準が必要</a:t>
            </a: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r>
              <a:rPr kumimoji="1" lang="ja-JP" altLang="en-US" dirty="0" smtClean="0"/>
              <a:t>ロボットの汎用制御の機能として、割り込みによりプログラムによる減速や停止を設定することも可能であるが、これらは要求安全度水準を満たせない。</a:t>
            </a:r>
            <a:r>
              <a:rPr kumimoji="1" lang="en-US" altLang="ja-JP" dirty="0" smtClean="0"/>
              <a:t/>
            </a:r>
            <a:br>
              <a:rPr kumimoji="1" lang="en-US" altLang="ja-JP" dirty="0" smtClean="0"/>
            </a:br>
            <a:r>
              <a:rPr kumimoji="1" lang="ja-JP" altLang="en-US" dirty="0" smtClean="0"/>
              <a:t>汎用制御で行った場合、</a:t>
            </a:r>
            <a:r>
              <a:rPr kumimoji="1" lang="en-US" altLang="ja-JP" dirty="0" smtClean="0"/>
              <a:t>PL</a:t>
            </a:r>
            <a:r>
              <a:rPr kumimoji="1" lang="ja-JP" altLang="en-US" dirty="0" smtClean="0"/>
              <a:t>＝</a:t>
            </a:r>
            <a:r>
              <a:rPr kumimoji="1" lang="en-US" altLang="ja-JP" dirty="0" smtClean="0"/>
              <a:t>a</a:t>
            </a:r>
            <a:r>
              <a:rPr kumimoji="1" lang="ja-JP" altLang="en-US" dirty="0" smtClean="0"/>
              <a:t> にしかならない。</a:t>
            </a:r>
            <a:endParaRPr kumimoji="1" lang="en-US" altLang="ja-JP" dirty="0" smtClean="0"/>
          </a:p>
          <a:p>
            <a:endParaRPr kumimoji="1" lang="en-US" altLang="ja-JP" dirty="0" smtClean="0"/>
          </a:p>
          <a:p>
            <a:r>
              <a:rPr kumimoji="1" lang="ja-JP" altLang="en-US" dirty="0" smtClean="0"/>
              <a:t>＜出典・参考文献等＞</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dirty="0" smtClean="0"/>
          </a:p>
          <a:p>
            <a:endParaRPr lang="ja-JP" altLang="en-US" dirty="0" smtClean="0"/>
          </a:p>
          <a:p>
            <a:endParaRPr kumimoji="1" lang="ja-JP" altLang="en-US" dirty="0"/>
          </a:p>
        </p:txBody>
      </p:sp>
      <p:sp>
        <p:nvSpPr>
          <p:cNvPr id="4" name="Footer Placeholder 3"/>
          <p:cNvSpPr>
            <a:spLocks noGrp="1"/>
          </p:cNvSpPr>
          <p:nvPr>
            <p:ph type="ftr" sz="quarter" idx="10"/>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Slide Number Placeholder 4"/>
          <p:cNvSpPr>
            <a:spLocks noGrp="1"/>
          </p:cNvSpPr>
          <p:nvPr>
            <p:ph type="sldNum" sz="quarter" idx="11"/>
          </p:nvPr>
        </p:nvSpPr>
        <p:spPr/>
        <p:txBody>
          <a:bodyPr/>
          <a:lstStyle/>
          <a:p>
            <a:fld id="{A43A458F-4FD9-4DC8-A747-BD3624061404}" type="slidenum">
              <a:rPr kumimoji="1" lang="ja-JP" altLang="en-US" smtClean="0"/>
              <a:t>62</a:t>
            </a:fld>
            <a:endParaRPr kumimoji="1" lang="ja-JP" altLang="en-US"/>
          </a:p>
        </p:txBody>
      </p:sp>
    </p:spTree>
    <p:extLst>
      <p:ext uri="{BB962C8B-B14F-4D97-AF65-F5344CB8AC3E}">
        <p14:creationId xmlns:p14="http://schemas.microsoft.com/office/powerpoint/2010/main" val="24380295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smtClean="0"/>
              <a:t>＜意図・ポイント＞</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ロボット側の機能として持っている機能安全の再確認</a:t>
            </a:r>
            <a:r>
              <a:rPr kumimoji="1" lang="en-US" altLang="ja-JP" dirty="0" smtClean="0"/>
              <a:t/>
            </a:r>
            <a:br>
              <a:rPr kumimoji="1" lang="en-US" altLang="ja-JP" dirty="0" smtClean="0"/>
            </a:br>
            <a:r>
              <a:rPr kumimoji="1" lang="ja-JP" altLang="en-US" dirty="0" smtClean="0"/>
              <a:t>（「使用制限」で説明したものと同じスライド）</a:t>
            </a: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r>
              <a:rPr kumimoji="1" lang="ja-JP" altLang="en-US" dirty="0" smtClean="0"/>
              <a:t>「保護停止」「非常停止」「速度制限</a:t>
            </a:r>
            <a:r>
              <a:rPr kumimoji="1" lang="en-US" altLang="ja-JP" dirty="0" smtClean="0"/>
              <a:t>(</a:t>
            </a:r>
            <a:r>
              <a:rPr kumimoji="1" lang="ja-JP" altLang="en-US" dirty="0" smtClean="0"/>
              <a:t>ティーチ時</a:t>
            </a:r>
            <a:r>
              <a:rPr kumimoji="1" lang="en-US" altLang="ja-JP" dirty="0" smtClean="0"/>
              <a:t>)</a:t>
            </a:r>
            <a:r>
              <a:rPr kumimoji="1" lang="ja-JP" altLang="en-US" dirty="0" smtClean="0"/>
              <a:t>」は、通常のロボットでも持つ機能</a:t>
            </a:r>
            <a:r>
              <a:rPr kumimoji="1" lang="en-US" altLang="ja-JP" dirty="0" smtClean="0"/>
              <a:t/>
            </a:r>
            <a:br>
              <a:rPr kumimoji="1" lang="en-US" altLang="ja-JP" dirty="0" smtClean="0"/>
            </a:br>
            <a:r>
              <a:rPr kumimoji="1" lang="ja-JP" altLang="en-US" dirty="0" smtClean="0"/>
              <a:t>それ以外は、通常のロボットでは持っておらず、「協働ロボット」用等のために安全機能として備わっている場合がある</a:t>
            </a:r>
            <a:endParaRPr kumimoji="1" lang="en-US" altLang="ja-JP" dirty="0" smtClean="0"/>
          </a:p>
          <a:p>
            <a:pPr marL="171450" indent="-171450">
              <a:buFont typeface="Arial" panose="020B0604020202020204" pitchFamily="34" charset="0"/>
              <a:buChar char="•"/>
            </a:pPr>
            <a:r>
              <a:rPr kumimoji="1" lang="ja-JP" altLang="en-US" dirty="0" smtClean="0"/>
              <a:t>ロボットは基本的には外部認証不要　ロボットの外部認証を受けている場合、</a:t>
            </a:r>
            <a:r>
              <a:rPr kumimoji="1" lang="en-US" altLang="ja-JP" dirty="0" smtClean="0"/>
              <a:t>ISO</a:t>
            </a:r>
            <a:r>
              <a:rPr kumimoji="1" lang="en-US" altLang="ja-JP" baseline="0" dirty="0" smtClean="0"/>
              <a:t> 10218 </a:t>
            </a:r>
            <a:r>
              <a:rPr kumimoji="1" lang="ja-JP" altLang="en-US" baseline="0" dirty="0" err="1" smtClean="0"/>
              <a:t>への</a:t>
            </a:r>
            <a:r>
              <a:rPr kumimoji="1" lang="ja-JP" altLang="en-US" baseline="0" dirty="0" smtClean="0"/>
              <a:t>基本要求事項への適合であり、追加の安全機能についての認証ではない</a:t>
            </a:r>
            <a:endParaRPr kumimoji="1" lang="en-US" altLang="ja-JP" dirty="0" smtClean="0"/>
          </a:p>
          <a:p>
            <a:pPr marL="171450" indent="-171450">
              <a:buFont typeface="Arial" panose="020B0604020202020204" pitchFamily="34" charset="0"/>
              <a:buChar char="•"/>
            </a:pPr>
            <a:r>
              <a:rPr kumimoji="1" lang="ja-JP" altLang="en-US" dirty="0" smtClean="0"/>
              <a:t>ロボットの</a:t>
            </a:r>
            <a:r>
              <a:rPr kumimoji="1" lang="ja-JP" altLang="en-US" baseline="0" dirty="0" smtClean="0"/>
              <a:t>追加の</a:t>
            </a:r>
            <a:r>
              <a:rPr kumimoji="1" lang="ja-JP" altLang="en-US" dirty="0" smtClean="0"/>
              <a:t>安全機能の認証は、</a:t>
            </a:r>
            <a:r>
              <a:rPr kumimoji="1" lang="en-US" altLang="ja-JP" dirty="0" smtClean="0"/>
              <a:t>ISO 13849</a:t>
            </a:r>
            <a:r>
              <a:rPr kumimoji="1" lang="en-US" altLang="ja-JP" baseline="0" dirty="0" smtClean="0"/>
              <a:t> </a:t>
            </a:r>
            <a:r>
              <a:rPr kumimoji="1" lang="ja-JP" altLang="en-US" baseline="0" dirty="0" err="1" smtClean="0"/>
              <a:t>への</a:t>
            </a:r>
            <a:r>
              <a:rPr kumimoji="1" lang="ja-JP" altLang="en-US" baseline="0" dirty="0" smtClean="0"/>
              <a:t>適合が必要</a:t>
            </a:r>
            <a:endParaRPr kumimoji="1" lang="en-US" altLang="ja-JP" dirty="0" smtClean="0"/>
          </a:p>
          <a:p>
            <a:pPr marL="171450" indent="-171450">
              <a:buFont typeface="Arial" panose="020B0604020202020204" pitchFamily="34" charset="0"/>
              <a:buChar char="•"/>
            </a:pPr>
            <a:endParaRPr kumimoji="1" lang="en-US" altLang="ja-JP" dirty="0" smtClean="0"/>
          </a:p>
          <a:p>
            <a:endParaRPr kumimoji="1" lang="en-US" altLang="ja-JP" dirty="0" smtClean="0"/>
          </a:p>
          <a:p>
            <a:r>
              <a:rPr kumimoji="1" lang="ja-JP" altLang="en-US" dirty="0" smtClean="0"/>
              <a:t>＜出典・参考文献等＞</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dirty="0" smtClean="0"/>
          </a:p>
          <a:p>
            <a:endParaRPr lang="ja-JP" altLang="en-US" dirty="0" smtClean="0"/>
          </a:p>
          <a:p>
            <a:endParaRPr kumimoji="1" lang="ja-JP" altLang="en-US" dirty="0"/>
          </a:p>
        </p:txBody>
      </p:sp>
      <p:sp>
        <p:nvSpPr>
          <p:cNvPr id="4" name="Footer Placeholder 3"/>
          <p:cNvSpPr>
            <a:spLocks noGrp="1"/>
          </p:cNvSpPr>
          <p:nvPr>
            <p:ph type="ftr" sz="quarter" idx="10"/>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Slide Number Placeholder 4"/>
          <p:cNvSpPr>
            <a:spLocks noGrp="1"/>
          </p:cNvSpPr>
          <p:nvPr>
            <p:ph type="sldNum" sz="quarter" idx="11"/>
          </p:nvPr>
        </p:nvSpPr>
        <p:spPr/>
        <p:txBody>
          <a:bodyPr/>
          <a:lstStyle/>
          <a:p>
            <a:fld id="{A43A458F-4FD9-4DC8-A747-BD3624061404}" type="slidenum">
              <a:rPr kumimoji="1" lang="ja-JP" altLang="en-US" smtClean="0"/>
              <a:t>63</a:t>
            </a:fld>
            <a:endParaRPr kumimoji="1" lang="ja-JP" altLang="en-US"/>
          </a:p>
        </p:txBody>
      </p:sp>
    </p:spTree>
    <p:extLst>
      <p:ext uri="{BB962C8B-B14F-4D97-AF65-F5344CB8AC3E}">
        <p14:creationId xmlns:p14="http://schemas.microsoft.com/office/powerpoint/2010/main" val="18082312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smtClean="0"/>
              <a:t>＜意図・ポイント＞</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次のステップは、リスク低減方策後の見積もり・評価</a:t>
            </a: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endParaRPr kumimoji="1" lang="en-US" altLang="ja-JP" dirty="0" smtClean="0"/>
          </a:p>
          <a:p>
            <a:endParaRPr kumimoji="1" lang="en-US" altLang="ja-JP" dirty="0" smtClean="0"/>
          </a:p>
          <a:p>
            <a:r>
              <a:rPr kumimoji="1" lang="ja-JP" altLang="en-US" dirty="0" smtClean="0"/>
              <a:t>＜出典・参考文献等＞</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dirty="0" smtClean="0"/>
          </a:p>
          <a:p>
            <a:endParaRPr lang="ja-JP" altLang="en-US" dirty="0" smtClean="0"/>
          </a:p>
          <a:p>
            <a:endParaRPr kumimoji="1" lang="ja-JP" altLang="en-US" dirty="0"/>
          </a:p>
        </p:txBody>
      </p:sp>
      <p:sp>
        <p:nvSpPr>
          <p:cNvPr id="4" name="Footer Placeholder 3"/>
          <p:cNvSpPr>
            <a:spLocks noGrp="1"/>
          </p:cNvSpPr>
          <p:nvPr>
            <p:ph type="ftr" sz="quarter" idx="10"/>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Slide Number Placeholder 4"/>
          <p:cNvSpPr>
            <a:spLocks noGrp="1"/>
          </p:cNvSpPr>
          <p:nvPr>
            <p:ph type="sldNum" sz="quarter" idx="11"/>
          </p:nvPr>
        </p:nvSpPr>
        <p:spPr/>
        <p:txBody>
          <a:bodyPr/>
          <a:lstStyle/>
          <a:p>
            <a:fld id="{A43A458F-4FD9-4DC8-A747-BD3624061404}" type="slidenum">
              <a:rPr kumimoji="1" lang="ja-JP" altLang="en-US" smtClean="0"/>
              <a:t>64</a:t>
            </a:fld>
            <a:endParaRPr kumimoji="1" lang="ja-JP" altLang="en-US"/>
          </a:p>
        </p:txBody>
      </p:sp>
    </p:spTree>
    <p:extLst>
      <p:ext uri="{BB962C8B-B14F-4D97-AF65-F5344CB8AC3E}">
        <p14:creationId xmlns:p14="http://schemas.microsoft.com/office/powerpoint/2010/main" val="35909814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smtClean="0"/>
              <a:t>＜意図・ポイント＞</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方策により、ひどさ／頻度／回避性／発生確率のいずれかの見積もりを変える</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安全防護による方策は、「発生確率」</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方策の信頼性等により</a:t>
            </a:r>
            <a:r>
              <a:rPr kumimoji="1" lang="en-US" altLang="ja-JP" dirty="0" smtClean="0"/>
              <a:t>O2</a:t>
            </a:r>
            <a:r>
              <a:rPr kumimoji="1" lang="ja-JP" altLang="en-US" dirty="0" smtClean="0"/>
              <a:t>とするか</a:t>
            </a:r>
            <a:r>
              <a:rPr kumimoji="1" lang="en-US" altLang="ja-JP" dirty="0" smtClean="0"/>
              <a:t>O1</a:t>
            </a:r>
            <a:r>
              <a:rPr kumimoji="1" lang="ja-JP" altLang="en-US" dirty="0" smtClean="0"/>
              <a:t>とするか異なる</a:t>
            </a: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endParaRPr kumimoji="1" lang="en-US" altLang="ja-JP" dirty="0" smtClean="0"/>
          </a:p>
          <a:p>
            <a:endParaRPr kumimoji="1" lang="en-US" altLang="ja-JP" dirty="0" smtClean="0"/>
          </a:p>
          <a:p>
            <a:r>
              <a:rPr kumimoji="1" lang="ja-JP" altLang="en-US" dirty="0" smtClean="0"/>
              <a:t>＜出典・参考文献等＞</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dirty="0" smtClean="0"/>
          </a:p>
          <a:p>
            <a:endParaRPr lang="ja-JP" altLang="en-US" dirty="0" smtClean="0"/>
          </a:p>
          <a:p>
            <a:endParaRPr kumimoji="1" lang="ja-JP" altLang="en-US" dirty="0"/>
          </a:p>
        </p:txBody>
      </p:sp>
      <p:sp>
        <p:nvSpPr>
          <p:cNvPr id="4" name="Footer Placeholder 3"/>
          <p:cNvSpPr>
            <a:spLocks noGrp="1"/>
          </p:cNvSpPr>
          <p:nvPr>
            <p:ph type="ftr" sz="quarter" idx="10"/>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Slide Number Placeholder 4"/>
          <p:cNvSpPr>
            <a:spLocks noGrp="1"/>
          </p:cNvSpPr>
          <p:nvPr>
            <p:ph type="sldNum" sz="quarter" idx="11"/>
          </p:nvPr>
        </p:nvSpPr>
        <p:spPr/>
        <p:txBody>
          <a:bodyPr/>
          <a:lstStyle/>
          <a:p>
            <a:fld id="{A43A458F-4FD9-4DC8-A747-BD3624061404}" type="slidenum">
              <a:rPr kumimoji="1" lang="ja-JP" altLang="en-US" smtClean="0"/>
              <a:t>65</a:t>
            </a:fld>
            <a:endParaRPr kumimoji="1" lang="ja-JP" altLang="en-US"/>
          </a:p>
        </p:txBody>
      </p:sp>
    </p:spTree>
    <p:extLst>
      <p:ext uri="{BB962C8B-B14F-4D97-AF65-F5344CB8AC3E}">
        <p14:creationId xmlns:p14="http://schemas.microsoft.com/office/powerpoint/2010/main" val="15835317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smtClean="0"/>
              <a:t>＜意図・ポイント＞</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dirty="0" smtClean="0"/>
              <a:t>RA</a:t>
            </a:r>
            <a:r>
              <a:rPr kumimoji="1" lang="ja-JP" altLang="en-US" dirty="0" smtClean="0"/>
              <a:t>全体の確認</a:t>
            </a: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endParaRPr kumimoji="1" lang="en-US" altLang="ja-JP" dirty="0" smtClean="0"/>
          </a:p>
          <a:p>
            <a:endParaRPr kumimoji="1" lang="en-US" altLang="ja-JP" dirty="0" smtClean="0"/>
          </a:p>
          <a:p>
            <a:r>
              <a:rPr kumimoji="1" lang="ja-JP" altLang="en-US" dirty="0" smtClean="0"/>
              <a:t>＜出典・参考文献等＞</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dirty="0" smtClean="0"/>
          </a:p>
          <a:p>
            <a:endParaRPr lang="ja-JP" altLang="en-US" dirty="0" smtClean="0"/>
          </a:p>
          <a:p>
            <a:endParaRPr kumimoji="1" lang="ja-JP" altLang="en-US" dirty="0"/>
          </a:p>
        </p:txBody>
      </p:sp>
      <p:sp>
        <p:nvSpPr>
          <p:cNvPr id="4" name="Footer Placeholder 3"/>
          <p:cNvSpPr>
            <a:spLocks noGrp="1"/>
          </p:cNvSpPr>
          <p:nvPr>
            <p:ph type="ftr" sz="quarter" idx="10"/>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Slide Number Placeholder 4"/>
          <p:cNvSpPr>
            <a:spLocks noGrp="1"/>
          </p:cNvSpPr>
          <p:nvPr>
            <p:ph type="sldNum" sz="quarter" idx="11"/>
          </p:nvPr>
        </p:nvSpPr>
        <p:spPr/>
        <p:txBody>
          <a:bodyPr/>
          <a:lstStyle/>
          <a:p>
            <a:fld id="{A43A458F-4FD9-4DC8-A747-BD3624061404}" type="slidenum">
              <a:rPr kumimoji="1" lang="ja-JP" altLang="en-US" smtClean="0"/>
              <a:t>66</a:t>
            </a:fld>
            <a:endParaRPr kumimoji="1" lang="ja-JP" altLang="en-US"/>
          </a:p>
        </p:txBody>
      </p:sp>
    </p:spTree>
    <p:extLst>
      <p:ext uri="{BB962C8B-B14F-4D97-AF65-F5344CB8AC3E}">
        <p14:creationId xmlns:p14="http://schemas.microsoft.com/office/powerpoint/2010/main" val="36947561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666BB918-6DFE-403B-820C-184FD6FB2A70}" type="slidenum">
              <a:rPr lang="en-US" altLang="ja-JP" smtClean="0"/>
              <a:pPr/>
              <a:t>67</a:t>
            </a:fld>
            <a:endParaRPr lang="en-US" altLang="ja-JP"/>
          </a:p>
        </p:txBody>
      </p:sp>
      <p:sp>
        <p:nvSpPr>
          <p:cNvPr id="254979" name="Rectangle 1027"/>
          <p:cNvSpPr>
            <a:spLocks noGrp="1" noChangeArrowheads="1"/>
          </p:cNvSpPr>
          <p:nvPr>
            <p:ph type="body" idx="1"/>
          </p:nvPr>
        </p:nvSpPr>
        <p:spPr/>
        <p:txBody>
          <a:bodyPr/>
          <a:lstStyle/>
          <a:p>
            <a:r>
              <a:rPr lang="ja-JP" altLang="en-US" smtClean="0"/>
              <a:t>＜意図・ポイント＞</a:t>
            </a:r>
            <a:endParaRPr lang="en-US" altLang="ja-JP" smtClean="0"/>
          </a:p>
          <a:p>
            <a:endParaRPr lang="en-US" altLang="ja-JP" smtClean="0"/>
          </a:p>
          <a:p>
            <a:endParaRPr lang="en-US" altLang="ja-JP" smtClean="0"/>
          </a:p>
          <a:p>
            <a:r>
              <a:rPr lang="ja-JP" altLang="en-US" smtClean="0"/>
              <a:t>＜補足事項・背景＞</a:t>
            </a:r>
            <a:endParaRPr lang="en-US" altLang="ja-JP" smtClean="0"/>
          </a:p>
          <a:p>
            <a:endParaRPr lang="en-US" altLang="ja-JP" smtClean="0"/>
          </a:p>
          <a:p>
            <a:endParaRPr lang="en-US" altLang="ja-JP" smtClean="0"/>
          </a:p>
          <a:p>
            <a:r>
              <a:rPr lang="ja-JP" altLang="en-US" smtClean="0"/>
              <a:t>＜出典・参考文献等＞</a:t>
            </a:r>
            <a:endParaRPr lang="en-US" altLang="ja-JP" smtClean="0"/>
          </a:p>
          <a:p>
            <a:endParaRPr lang="en-US" altLang="ja-JP" smtClean="0"/>
          </a:p>
          <a:p>
            <a:endParaRPr lang="ja-JP" altLang="en-US" dirty="0"/>
          </a:p>
        </p:txBody>
      </p:sp>
      <p:sp>
        <p:nvSpPr>
          <p:cNvPr id="4" name="Slide Image Placeholder 3"/>
          <p:cNvSpPr>
            <a:spLocks noGrp="1" noRot="1" noChangeAspect="1"/>
          </p:cNvSpPr>
          <p:nvPr>
            <p:ph type="sldImg"/>
          </p:nvPr>
        </p:nvSpPr>
        <p:spPr/>
      </p:sp>
    </p:spTree>
    <p:extLst>
      <p:ext uri="{BB962C8B-B14F-4D97-AF65-F5344CB8AC3E}">
        <p14:creationId xmlns:p14="http://schemas.microsoft.com/office/powerpoint/2010/main" val="8872305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ja-JP" altLang="en-US" dirty="0" smtClean="0"/>
              <a:t>＜意図・ポイント＞</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対象となる方策を</a:t>
            </a:r>
            <a:r>
              <a:rPr kumimoji="1" lang="en-US" altLang="ja-JP" dirty="0" smtClean="0"/>
              <a:t>RA</a:t>
            </a:r>
            <a:r>
              <a:rPr kumimoji="1" lang="ja-JP" altLang="en-US" dirty="0" smtClean="0"/>
              <a:t>による具体的な保護方策で理解</a:t>
            </a: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endParaRPr kumimoji="1" lang="en-US" altLang="ja-JP" dirty="0" smtClean="0"/>
          </a:p>
          <a:p>
            <a:endParaRPr kumimoji="1" lang="en-US" altLang="ja-JP" dirty="0" smtClean="0"/>
          </a:p>
          <a:p>
            <a:r>
              <a:rPr kumimoji="1" lang="ja-JP" altLang="en-US" dirty="0" smtClean="0"/>
              <a:t>＜出典・参考文献等＞</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dirty="0" smtClean="0"/>
          </a:p>
          <a:p>
            <a:endParaRPr lang="ja-JP" altLang="en-US" dirty="0" smtClean="0"/>
          </a:p>
          <a:p>
            <a:endParaRPr kumimoji="1" lang="ja-JP" altLang="en-US" dirty="0" smtClean="0"/>
          </a:p>
          <a:p>
            <a:endParaRPr kumimoji="1" lang="ja-JP" altLang="en-US" dirty="0"/>
          </a:p>
        </p:txBody>
      </p:sp>
      <p:sp>
        <p:nvSpPr>
          <p:cNvPr id="4" name="Footer Placeholder 3"/>
          <p:cNvSpPr>
            <a:spLocks noGrp="1"/>
          </p:cNvSpPr>
          <p:nvPr>
            <p:ph type="ftr" sz="quarter" idx="10"/>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dirty="0"/>
          </a:p>
        </p:txBody>
      </p:sp>
      <p:sp>
        <p:nvSpPr>
          <p:cNvPr id="5" name="Slide Number Placeholder 4"/>
          <p:cNvSpPr>
            <a:spLocks noGrp="1"/>
          </p:cNvSpPr>
          <p:nvPr>
            <p:ph type="sldNum" sz="quarter" idx="11"/>
          </p:nvPr>
        </p:nvSpPr>
        <p:spPr/>
        <p:txBody>
          <a:bodyPr/>
          <a:lstStyle/>
          <a:p>
            <a:fld id="{A43A458F-4FD9-4DC8-A747-BD3624061404}" type="slidenum">
              <a:rPr kumimoji="1" lang="ja-JP" altLang="en-US" smtClean="0"/>
              <a:t>69</a:t>
            </a:fld>
            <a:endParaRPr kumimoji="1" lang="ja-JP" altLang="en-US"/>
          </a:p>
        </p:txBody>
      </p:sp>
    </p:spTree>
    <p:extLst>
      <p:ext uri="{BB962C8B-B14F-4D97-AF65-F5344CB8AC3E}">
        <p14:creationId xmlns:p14="http://schemas.microsoft.com/office/powerpoint/2010/main" val="1891870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＜意図・ポイント＞</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・機械</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RA</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でもリスクグラフを使う方法があるため、機械</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RA</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と要求安全度水準</a:t>
            </a:r>
            <a:r>
              <a:rPr kumimoji="1" lang="en-US" altLang="ja-JP" dirty="0" err="1" smtClean="0">
                <a:latin typeface="Meiryo UI" panose="020B0604030504040204" pitchFamily="50" charset="-128"/>
                <a:ea typeface="Meiryo UI" panose="020B0604030504040204" pitchFamily="50" charset="-128"/>
                <a:cs typeface="Meiryo UI" panose="020B0604030504040204" pitchFamily="50" charset="-128"/>
              </a:rPr>
              <a:t>PLr</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の決定の違いについての理解</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＜補足事項・背景＞</a:t>
            </a:r>
          </a:p>
          <a:p>
            <a:endParaRPr kumimoji="1" lang="ja-JP" altLang="en-US"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＜出典・参考文献等＞</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pPr>
              <a:defRPr/>
            </a:pPr>
            <a:fld id="{1C486F53-0D6F-4260-8092-80728A75F636}" type="slidenum">
              <a:rPr lang="en-US" altLang="ja-JP" smtClean="0"/>
              <a:pPr>
                <a:defRPr/>
              </a:pPr>
              <a:t>70</a:t>
            </a:fld>
            <a:endParaRPr lang="en-US" altLang="ja-JP"/>
          </a:p>
        </p:txBody>
      </p:sp>
    </p:spTree>
    <p:extLst>
      <p:ext uri="{BB962C8B-B14F-4D97-AF65-F5344CB8AC3E}">
        <p14:creationId xmlns:p14="http://schemas.microsoft.com/office/powerpoint/2010/main" val="2963784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＜意図・ポイント＞</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・具体的なロボットシステムでの例で機械</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RA</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と</a:t>
            </a:r>
            <a:r>
              <a:rPr kumimoji="1" lang="en-US" altLang="ja-JP" dirty="0" err="1" smtClean="0">
                <a:latin typeface="Meiryo UI" panose="020B0604030504040204" pitchFamily="50" charset="-128"/>
                <a:ea typeface="Meiryo UI" panose="020B0604030504040204" pitchFamily="50" charset="-128"/>
                <a:cs typeface="Meiryo UI" panose="020B0604030504040204" pitchFamily="50" charset="-128"/>
              </a:rPr>
              <a:t>PLr</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の決定の違いを理解</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＜補足事項・背景＞</a:t>
            </a:r>
          </a:p>
          <a:p>
            <a:endParaRPr kumimoji="1" lang="ja-JP" altLang="en-US"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＜出典・参考文献等＞</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pPr>
              <a:defRPr/>
            </a:pPr>
            <a:fld id="{1C486F53-0D6F-4260-8092-80728A75F636}" type="slidenum">
              <a:rPr lang="en-US" altLang="ja-JP" smtClean="0"/>
              <a:pPr>
                <a:defRPr/>
              </a:pPr>
              <a:t>71</a:t>
            </a:fld>
            <a:endParaRPr lang="en-US" altLang="ja-JP"/>
          </a:p>
        </p:txBody>
      </p:sp>
    </p:spTree>
    <p:extLst>
      <p:ext uri="{BB962C8B-B14F-4D97-AF65-F5344CB8AC3E}">
        <p14:creationId xmlns:p14="http://schemas.microsoft.com/office/powerpoint/2010/main" val="3392548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＜意図・ポイント＞</a:t>
            </a:r>
            <a:endParaRPr kumimoji="1" lang="en-US" altLang="ja-JP" dirty="0" smtClean="0"/>
          </a:p>
          <a:p>
            <a:pPr marL="171450" indent="-171450">
              <a:buFont typeface="Arial" panose="020B0604020202020204" pitchFamily="34" charset="0"/>
              <a:buChar char="•"/>
            </a:pPr>
            <a:r>
              <a:rPr kumimoji="1" lang="ja-JP" altLang="en-US" dirty="0" smtClean="0"/>
              <a:t>産業用ロボットがシステム化することにより安全要件が増えて高度になることを認識する。</a:t>
            </a: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産業用ロボット単体の場合の安全要求事項が、産業用ロボットを中核としたシステムになると追加される。</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システム化により、制御対象の増加、管理空間の拡大、人の関与の増加が生じるため、それらに対応すべき要求事項は高度（高い安全性能）になる。</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システム化により追加される安全要求事項は、基本的にロボット単体で規定される安全要求事項を満足した上で実施される。</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本書の産業用ロボットシステムの想定は、ロボット本体は産業用ロボットの安全規格に準拠した製品を使用することを前提としている。</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メーカは一般にグレー部分（ロボット本体、制御装置、電源）を製品として販売する。</a:t>
            </a:r>
            <a:endParaRPr kumimoji="1" lang="en-US" altLang="ja-JP" sz="1200" kern="1200" dirty="0" smtClean="0">
              <a:solidFill>
                <a:schemeClr val="tx1"/>
              </a:solidFill>
              <a:effectLst/>
              <a:latin typeface="+mn-lt"/>
              <a:ea typeface="+mn-ea"/>
              <a:cs typeface="+mn-cs"/>
            </a:endParaRPr>
          </a:p>
          <a:p>
            <a:endParaRPr kumimoji="1" lang="en-US" altLang="ja-JP" dirty="0" smtClean="0"/>
          </a:p>
          <a:p>
            <a:r>
              <a:rPr kumimoji="1" lang="ja-JP" altLang="en-US" dirty="0" smtClean="0"/>
              <a:t>＜出典・参考文献等＞</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a:t>
            </a:r>
            <a:r>
              <a:rPr kumimoji="1" lang="en-US" altLang="ja-JP" dirty="0" smtClean="0"/>
              <a:t>JIS</a:t>
            </a:r>
            <a:r>
              <a:rPr kumimoji="1" lang="en-US" altLang="ja-JP" baseline="0" dirty="0" smtClean="0"/>
              <a:t> </a:t>
            </a:r>
            <a:r>
              <a:rPr kumimoji="1" lang="en-US" altLang="ja-JP" dirty="0" smtClean="0"/>
              <a:t>B 8433-1:</a:t>
            </a:r>
            <a:r>
              <a:rPr kumimoji="1" lang="ja-JP" altLang="en-US" dirty="0" smtClean="0"/>
              <a:t>産業用ロボット−安全要求事項−第 </a:t>
            </a:r>
            <a:r>
              <a:rPr kumimoji="1" lang="en-US" altLang="ja-JP" dirty="0" smtClean="0"/>
              <a:t>1 </a:t>
            </a:r>
            <a:r>
              <a:rPr kumimoji="1" lang="ja-JP" altLang="en-US" dirty="0" smtClean="0"/>
              <a:t>部：ロボット</a:t>
            </a:r>
          </a:p>
          <a:p>
            <a:endParaRPr kumimoji="1" lang="ja-JP" altLang="en-US" dirty="0" smtClean="0"/>
          </a:p>
          <a:p>
            <a:endParaRPr kumimoji="1" lang="ja-JP" altLang="en-US" dirty="0"/>
          </a:p>
        </p:txBody>
      </p:sp>
      <p:sp>
        <p:nvSpPr>
          <p:cNvPr id="4" name="フッター プレースホルダー 3"/>
          <p:cNvSpPr>
            <a:spLocks noGrp="1"/>
          </p:cNvSpPr>
          <p:nvPr>
            <p:ph type="ftr" sz="quarter" idx="10"/>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ー 4"/>
          <p:cNvSpPr>
            <a:spLocks noGrp="1"/>
          </p:cNvSpPr>
          <p:nvPr>
            <p:ph type="sldNum" sz="quarter" idx="11"/>
          </p:nvPr>
        </p:nvSpPr>
        <p:spPr/>
        <p:txBody>
          <a:bodyPr/>
          <a:lstStyle/>
          <a:p>
            <a:fld id="{A43A458F-4FD9-4DC8-A747-BD3624061404}" type="slidenum">
              <a:rPr kumimoji="1" lang="ja-JP" altLang="en-US" smtClean="0"/>
              <a:t>8</a:t>
            </a:fld>
            <a:endParaRPr kumimoji="1" lang="ja-JP" altLang="en-US"/>
          </a:p>
        </p:txBody>
      </p:sp>
    </p:spTree>
    <p:extLst>
      <p:ext uri="{BB962C8B-B14F-4D97-AF65-F5344CB8AC3E}">
        <p14:creationId xmlns:p14="http://schemas.microsoft.com/office/powerpoint/2010/main" val="13315577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＜意図・ポイント＞</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一般的なロボットシステムでの機能安全の理解</a:t>
            </a: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endParaRPr kumimoji="1" lang="en-US" altLang="ja-JP" dirty="0" smtClean="0"/>
          </a:p>
          <a:p>
            <a:endParaRPr kumimoji="1" lang="en-US" altLang="ja-JP" dirty="0" smtClean="0"/>
          </a:p>
          <a:p>
            <a:r>
              <a:rPr kumimoji="1" lang="ja-JP" altLang="en-US" dirty="0" smtClean="0"/>
              <a:t>＜出典・参考文献等＞</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dirty="0" smtClean="0"/>
          </a:p>
          <a:p>
            <a:endParaRPr lang="ja-JP" altLang="en-US" dirty="0" smtClean="0"/>
          </a:p>
          <a:p>
            <a:endParaRPr kumimoji="1" lang="ja-JP" altLang="en-US" dirty="0" smtClean="0"/>
          </a:p>
          <a:p>
            <a:endParaRPr kumimoji="1" lang="en-US" altLang="ja-JP" dirty="0" smtClean="0"/>
          </a:p>
          <a:p>
            <a:r>
              <a:rPr kumimoji="1" lang="ja-JP" altLang="en-US" dirty="0" smtClean="0"/>
              <a:t>厳密にいうと、絵で描かれているようなﾎﾞﾃﾞｰ工程で見られる設備の場合、①～④の</a:t>
            </a:r>
            <a:r>
              <a:rPr kumimoji="1" lang="en-US" altLang="ja-JP" dirty="0" smtClean="0"/>
              <a:t>4</a:t>
            </a:r>
            <a:r>
              <a:rPr kumimoji="1" lang="ja-JP" altLang="en-US" dirty="0" smtClean="0"/>
              <a:t>本のライトカーテンが</a:t>
            </a:r>
            <a:endParaRPr kumimoji="1" lang="en-US" altLang="ja-JP" dirty="0" smtClean="0"/>
          </a:p>
          <a:p>
            <a:r>
              <a:rPr kumimoji="1" lang="ja-JP" altLang="en-US" dirty="0" smtClean="0"/>
              <a:t>設置されているが、それぞれ機能としては異なるため、個別に要求カテゴリと</a:t>
            </a:r>
            <a:r>
              <a:rPr kumimoji="1" lang="en-US" altLang="ja-JP" dirty="0" smtClean="0"/>
              <a:t>PL</a:t>
            </a:r>
            <a:r>
              <a:rPr kumimoji="1" lang="ja-JP" altLang="en-US" dirty="0" err="1" smtClean="0"/>
              <a:t>ｒ</a:t>
            </a:r>
            <a:r>
              <a:rPr kumimoji="1" lang="ja-JP" altLang="en-US" dirty="0" smtClean="0"/>
              <a:t>を算定する必要がある。</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1C486F53-0D6F-4260-8092-80728A75F636}" type="slidenum">
              <a:rPr lang="en-US" altLang="ja-JP" smtClean="0"/>
              <a:pPr>
                <a:defRPr/>
              </a:pPr>
              <a:t>72</a:t>
            </a:fld>
            <a:endParaRPr lang="en-US" altLang="ja-JP"/>
          </a:p>
        </p:txBody>
      </p:sp>
    </p:spTree>
    <p:extLst>
      <p:ext uri="{BB962C8B-B14F-4D97-AF65-F5344CB8AC3E}">
        <p14:creationId xmlns:p14="http://schemas.microsoft.com/office/powerpoint/2010/main" val="80495574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＜意図・ポイント＞</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安全装置の機能（目的）が異なれば、要求安全度水準ＰＬｒは異なる</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「この機械は</a:t>
            </a:r>
            <a:r>
              <a:rPr kumimoji="1" lang="en-US" altLang="ja-JP" dirty="0" smtClean="0"/>
              <a:t>PL</a:t>
            </a:r>
            <a:r>
              <a:rPr kumimoji="1" lang="ja-JP" altLang="en-US" dirty="0" smtClean="0"/>
              <a:t>ｒ＝＊」という言い方は無い</a:t>
            </a: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endParaRPr kumimoji="1" lang="en-US" altLang="ja-JP" dirty="0" smtClean="0"/>
          </a:p>
          <a:p>
            <a:r>
              <a:rPr kumimoji="1" lang="ja-JP" altLang="en-US" dirty="0" smtClean="0"/>
              <a:t>＜出典・参考文献等＞</a:t>
            </a:r>
            <a:endParaRPr kumimoji="1" lang="en-US" altLang="ja-JP" dirty="0" smtClean="0"/>
          </a:p>
          <a:p>
            <a:r>
              <a:rPr kumimoji="1" lang="ja-JP" altLang="en-US" dirty="0" smtClean="0"/>
              <a:t>カテゴリと</a:t>
            </a:r>
            <a:r>
              <a:rPr kumimoji="1" lang="en-US" altLang="ja-JP" dirty="0" err="1" smtClean="0"/>
              <a:t>PLr</a:t>
            </a:r>
            <a:r>
              <a:rPr kumimoji="1" lang="ja-JP" altLang="en-US" dirty="0" err="1" smtClean="0"/>
              <a:t>の決</a:t>
            </a:r>
            <a:r>
              <a:rPr kumimoji="1" lang="ja-JP" altLang="en-US" dirty="0" smtClean="0"/>
              <a:t>定時の注意点は、</a:t>
            </a:r>
            <a:endParaRPr kumimoji="1" lang="en-US" altLang="ja-JP" dirty="0" smtClean="0"/>
          </a:p>
          <a:p>
            <a:r>
              <a:rPr kumimoji="1" lang="ja-JP" altLang="en-US" dirty="0" smtClean="0"/>
              <a:t>機械単位ではなく、安全機能単位で実施するということ。これはかなり重要な事項である。</a:t>
            </a:r>
            <a:endParaRPr kumimoji="1" lang="en-US" altLang="ja-JP" dirty="0" smtClean="0"/>
          </a:p>
          <a:p>
            <a:r>
              <a:rPr kumimoji="1" lang="ja-JP" altLang="en-US" dirty="0" smtClean="0"/>
              <a:t>具体的には、非常停止ボタンはライトカーテンとは動作頻度が全く異なるため、同じ信頼性で設計する必要は</a:t>
            </a:r>
            <a:endParaRPr kumimoji="1" lang="en-US" altLang="ja-JP" dirty="0" smtClean="0"/>
          </a:p>
          <a:p>
            <a:r>
              <a:rPr kumimoji="1" lang="ja-JP" altLang="en-US" dirty="0" smtClean="0"/>
              <a:t>んないということである。</a:t>
            </a:r>
            <a:endParaRPr kumimoji="1" lang="en-US" altLang="ja-JP" dirty="0" smtClean="0"/>
          </a:p>
          <a:p>
            <a:r>
              <a:rPr kumimoji="1" lang="ja-JP" altLang="en-US" dirty="0" smtClean="0"/>
              <a:t>このようにどのリスクに対する保護方策かによって要求されるカテゴリ、</a:t>
            </a:r>
            <a:r>
              <a:rPr kumimoji="1" lang="en-US" altLang="ja-JP" dirty="0" smtClean="0"/>
              <a:t>PL</a:t>
            </a:r>
            <a:r>
              <a:rPr kumimoji="1" lang="ja-JP" altLang="en-US" dirty="0" smtClean="0"/>
              <a:t>は異なる。</a:t>
            </a:r>
            <a:endParaRPr kumimoji="1" lang="en-US" altLang="ja-JP" dirty="0" smtClean="0"/>
          </a:p>
          <a:p>
            <a:r>
              <a:rPr kumimoji="1" lang="ja-JP" altLang="en-US" dirty="0" smtClean="0"/>
              <a:t>一律でカテゴリ３や</a:t>
            </a:r>
            <a:r>
              <a:rPr kumimoji="1" lang="en-US" altLang="ja-JP" dirty="0" smtClean="0"/>
              <a:t>PL</a:t>
            </a:r>
            <a:r>
              <a:rPr kumimoji="1" lang="ja-JP" altLang="en-US" dirty="0" smtClean="0"/>
              <a:t>ｒｄということにはならないので、注意すること。</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1C486F53-0D6F-4260-8092-80728A75F636}" type="slidenum">
              <a:rPr lang="en-US" altLang="ja-JP" smtClean="0"/>
              <a:pPr>
                <a:defRPr/>
              </a:pPr>
              <a:t>73</a:t>
            </a:fld>
            <a:endParaRPr lang="en-US" altLang="ja-JP"/>
          </a:p>
        </p:txBody>
      </p:sp>
    </p:spTree>
    <p:extLst>
      <p:ext uri="{BB962C8B-B14F-4D97-AF65-F5344CB8AC3E}">
        <p14:creationId xmlns:p14="http://schemas.microsoft.com/office/powerpoint/2010/main" val="399230017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＜意図・ポイント＞</a:t>
            </a:r>
            <a:endParaRPr kumimoji="1" lang="en-US" altLang="ja-JP"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同じ安全装置</a:t>
            </a:r>
            <a:r>
              <a:rPr kumimoji="1" lang="en-US" altLang="ja-JP" dirty="0" smtClean="0"/>
              <a:t>(</a:t>
            </a:r>
            <a:r>
              <a:rPr kumimoji="1" lang="ja-JP" altLang="en-US" dirty="0" smtClean="0"/>
              <a:t>ライトカーテン</a:t>
            </a:r>
            <a:r>
              <a:rPr kumimoji="1" lang="en-US" altLang="ja-JP" dirty="0" smtClean="0"/>
              <a:t>)</a:t>
            </a:r>
            <a:r>
              <a:rPr kumimoji="1" lang="ja-JP" altLang="en-US" dirty="0" smtClean="0"/>
              <a:t>でも機能（目的）が異なるシステムの具体例の説明</a:t>
            </a: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endParaRPr kumimoji="1" lang="en-US" altLang="ja-JP" dirty="0" smtClean="0"/>
          </a:p>
          <a:p>
            <a:endParaRPr kumimoji="1" lang="en-US" altLang="ja-JP" dirty="0" smtClean="0"/>
          </a:p>
          <a:p>
            <a:r>
              <a:rPr kumimoji="1" lang="ja-JP" altLang="en-US" dirty="0" smtClean="0"/>
              <a:t>＜出典・参考文献等＞</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1C486F53-0D6F-4260-8092-80728A75F636}" type="slidenum">
              <a:rPr lang="en-US" altLang="ja-JP" smtClean="0"/>
              <a:pPr>
                <a:defRPr/>
              </a:pPr>
              <a:t>74</a:t>
            </a:fld>
            <a:endParaRPr lang="en-US" altLang="ja-JP"/>
          </a:p>
        </p:txBody>
      </p:sp>
    </p:spTree>
    <p:extLst>
      <p:ext uri="{BB962C8B-B14F-4D97-AF65-F5344CB8AC3E}">
        <p14:creationId xmlns:p14="http://schemas.microsoft.com/office/powerpoint/2010/main" val="13789902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＜意図・ポイント＞</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・固定式ガードのような制御によらない保護方策はカテゴリ、</a:t>
            </a:r>
            <a:r>
              <a:rPr kumimoji="1" lang="en-US" altLang="ja-JP" dirty="0" err="1" smtClean="0"/>
              <a:t>PLr</a:t>
            </a:r>
            <a:r>
              <a:rPr kumimoji="1" lang="ja-JP" altLang="en-US" dirty="0" smtClean="0"/>
              <a:t>の決定は不要であることの念押し。</a:t>
            </a:r>
          </a:p>
          <a:p>
            <a:endParaRPr kumimoji="1" lang="en-US" altLang="ja-JP" dirty="0" smtClean="0"/>
          </a:p>
          <a:p>
            <a:r>
              <a:rPr kumimoji="1" lang="ja-JP" altLang="en-US" dirty="0" smtClean="0"/>
              <a:t>＜補足事項・背景＞</a:t>
            </a:r>
          </a:p>
          <a:p>
            <a:endParaRPr kumimoji="1" lang="ja-JP" altLang="en-US" dirty="0" smtClean="0"/>
          </a:p>
          <a:p>
            <a:endParaRPr kumimoji="1" lang="ja-JP" altLang="en-US" dirty="0" smtClean="0"/>
          </a:p>
          <a:p>
            <a:r>
              <a:rPr kumimoji="1" lang="ja-JP" altLang="en-US" dirty="0" smtClean="0"/>
              <a:t>＜出典・参考文献等＞</a:t>
            </a:r>
          </a:p>
        </p:txBody>
      </p:sp>
      <p:sp>
        <p:nvSpPr>
          <p:cNvPr id="4" name="スライド番号プレースホルダー 3"/>
          <p:cNvSpPr>
            <a:spLocks noGrp="1"/>
          </p:cNvSpPr>
          <p:nvPr>
            <p:ph type="sldNum" sz="quarter" idx="10"/>
          </p:nvPr>
        </p:nvSpPr>
        <p:spPr/>
        <p:txBody>
          <a:bodyPr/>
          <a:lstStyle/>
          <a:p>
            <a:pPr>
              <a:defRPr/>
            </a:pPr>
            <a:fld id="{1C486F53-0D6F-4260-8092-80728A75F636}" type="slidenum">
              <a:rPr lang="en-US" altLang="ja-JP" smtClean="0"/>
              <a:pPr>
                <a:defRPr/>
              </a:pPr>
              <a:t>75</a:t>
            </a:fld>
            <a:endParaRPr lang="en-US" altLang="ja-JP"/>
          </a:p>
        </p:txBody>
      </p:sp>
    </p:spTree>
    <p:extLst>
      <p:ext uri="{BB962C8B-B14F-4D97-AF65-F5344CB8AC3E}">
        <p14:creationId xmlns:p14="http://schemas.microsoft.com/office/powerpoint/2010/main" val="13801093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＜意図・ポイント＞</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・固定式ガードのような制御によらない保護方策はカテゴリ、</a:t>
            </a:r>
            <a:r>
              <a:rPr kumimoji="1" lang="en-US" altLang="ja-JP" dirty="0" err="1" smtClean="0"/>
              <a:t>PLr</a:t>
            </a:r>
            <a:r>
              <a:rPr kumimoji="1" lang="ja-JP" altLang="en-US" dirty="0" smtClean="0"/>
              <a:t>の決定は不要であることの念押し。</a:t>
            </a:r>
          </a:p>
          <a:p>
            <a:endParaRPr kumimoji="1" lang="en-US" altLang="ja-JP" dirty="0" smtClean="0"/>
          </a:p>
          <a:p>
            <a:r>
              <a:rPr kumimoji="1" lang="ja-JP" altLang="en-US" dirty="0" smtClean="0"/>
              <a:t>＜補足事項・背景＞</a:t>
            </a:r>
          </a:p>
          <a:p>
            <a:endParaRPr kumimoji="1" lang="ja-JP" altLang="en-US" dirty="0" smtClean="0"/>
          </a:p>
          <a:p>
            <a:endParaRPr kumimoji="1" lang="ja-JP" altLang="en-US" dirty="0" smtClean="0"/>
          </a:p>
          <a:p>
            <a:r>
              <a:rPr kumimoji="1" lang="ja-JP" altLang="en-US" dirty="0" smtClean="0"/>
              <a:t>＜出典・参考文献等＞</a:t>
            </a:r>
          </a:p>
        </p:txBody>
      </p:sp>
      <p:sp>
        <p:nvSpPr>
          <p:cNvPr id="4" name="スライド番号プレースホルダー 3"/>
          <p:cNvSpPr>
            <a:spLocks noGrp="1"/>
          </p:cNvSpPr>
          <p:nvPr>
            <p:ph type="sldNum" sz="quarter" idx="10"/>
          </p:nvPr>
        </p:nvSpPr>
        <p:spPr/>
        <p:txBody>
          <a:bodyPr/>
          <a:lstStyle/>
          <a:p>
            <a:pPr>
              <a:defRPr/>
            </a:pPr>
            <a:fld id="{1C486F53-0D6F-4260-8092-80728A75F636}" type="slidenum">
              <a:rPr lang="en-US" altLang="ja-JP" smtClean="0"/>
              <a:pPr>
                <a:defRPr/>
              </a:pPr>
              <a:t>76</a:t>
            </a:fld>
            <a:endParaRPr lang="en-US" altLang="ja-JP"/>
          </a:p>
        </p:txBody>
      </p:sp>
    </p:spTree>
    <p:extLst>
      <p:ext uri="{BB962C8B-B14F-4D97-AF65-F5344CB8AC3E}">
        <p14:creationId xmlns:p14="http://schemas.microsoft.com/office/powerpoint/2010/main" val="13801093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＜意図・ポイント＞</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・要求安全度水準</a:t>
            </a:r>
            <a:r>
              <a:rPr kumimoji="1" lang="en-US" altLang="ja-JP" dirty="0" err="1" smtClean="0"/>
              <a:t>PLr</a:t>
            </a:r>
            <a:r>
              <a:rPr kumimoji="1" lang="ja-JP" altLang="en-US" dirty="0" smtClean="0"/>
              <a:t>の決定方法の理解</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r>
              <a:rPr kumimoji="1" lang="ja-JP" altLang="en-US" dirty="0" smtClean="0"/>
              <a:t>＜補足事項・背景＞</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a:t>
            </a:r>
            <a:r>
              <a:rPr kumimoji="1" lang="en-US" altLang="ja-JP" dirty="0" smtClean="0"/>
              <a:t>S,F,P</a:t>
            </a:r>
            <a:r>
              <a:rPr kumimoji="1" lang="ja-JP" altLang="en-US" dirty="0" smtClean="0"/>
              <a:t> の意味・選択基準は後述</a:t>
            </a:r>
            <a:endParaRPr kumimoji="1" lang="en-US" altLang="ja-JP" dirty="0" smtClean="0"/>
          </a:p>
          <a:p>
            <a:endParaRPr kumimoji="1" lang="ja-JP" altLang="en-US" dirty="0" smtClean="0"/>
          </a:p>
          <a:p>
            <a:r>
              <a:rPr kumimoji="1" lang="ja-JP" altLang="en-US" dirty="0" smtClean="0"/>
              <a:t>＜出典・参考文献等＞</a:t>
            </a:r>
            <a:endParaRPr kumimoji="1" lang="en-US" altLang="ja-JP" dirty="0" smtClean="0"/>
          </a:p>
          <a:p>
            <a:r>
              <a:rPr kumimoji="1" lang="ja-JP" altLang="en-US" dirty="0" smtClean="0"/>
              <a:t>・</a:t>
            </a:r>
            <a:r>
              <a:rPr kumimoji="1" lang="en-US" altLang="ja-JP" dirty="0" smtClean="0"/>
              <a:t>ISO 13849</a:t>
            </a:r>
            <a:r>
              <a:rPr kumimoji="1" lang="ja-JP" altLang="en-US" dirty="0" smtClean="0"/>
              <a:t>に基づく方法</a:t>
            </a:r>
          </a:p>
        </p:txBody>
      </p:sp>
      <p:sp>
        <p:nvSpPr>
          <p:cNvPr id="4" name="スライド番号プレースホルダー 3"/>
          <p:cNvSpPr>
            <a:spLocks noGrp="1"/>
          </p:cNvSpPr>
          <p:nvPr>
            <p:ph type="sldNum" sz="quarter" idx="10"/>
          </p:nvPr>
        </p:nvSpPr>
        <p:spPr/>
        <p:txBody>
          <a:bodyPr/>
          <a:lstStyle/>
          <a:p>
            <a:pPr>
              <a:defRPr/>
            </a:pPr>
            <a:fld id="{1C486F53-0D6F-4260-8092-80728A75F636}" type="slidenum">
              <a:rPr lang="en-US" altLang="ja-JP" smtClean="0"/>
              <a:pPr>
                <a:defRPr/>
              </a:pPr>
              <a:t>77</a:t>
            </a:fld>
            <a:endParaRPr lang="en-US" altLang="ja-JP"/>
          </a:p>
        </p:txBody>
      </p:sp>
    </p:spTree>
    <p:extLst>
      <p:ext uri="{BB962C8B-B14F-4D97-AF65-F5344CB8AC3E}">
        <p14:creationId xmlns:p14="http://schemas.microsoft.com/office/powerpoint/2010/main" val="21935770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＜意図・ポイント＞</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・要求安全度水準決定時のパラメータの理解</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・「傷害の大きさ：</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S</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」は、</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PL</a:t>
            </a:r>
            <a:r>
              <a:rPr kumimoji="1" lang="ja-JP" altLang="en-US" dirty="0" err="1" smtClean="0">
                <a:latin typeface="Meiryo UI" panose="020B0604030504040204" pitchFamily="50" charset="-128"/>
                <a:ea typeface="Meiryo UI" panose="020B0604030504040204" pitchFamily="50" charset="-128"/>
                <a:cs typeface="Meiryo UI" panose="020B0604030504040204" pitchFamily="50" charset="-128"/>
              </a:rPr>
              <a:t>ｒ</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では</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S1</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か</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S2</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の２つ</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＜補足事項・背景＞</a:t>
            </a:r>
          </a:p>
          <a:p>
            <a:endParaRPr kumimoji="1" lang="ja-JP" altLang="en-US"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＜出典・参考文献等＞</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pPr>
              <a:defRPr/>
            </a:pPr>
            <a:fld id="{1C486F53-0D6F-4260-8092-80728A75F636}" type="slidenum">
              <a:rPr lang="en-US" altLang="ja-JP" smtClean="0"/>
              <a:pPr>
                <a:defRPr/>
              </a:pPr>
              <a:t>78</a:t>
            </a:fld>
            <a:endParaRPr lang="en-US" altLang="ja-JP"/>
          </a:p>
        </p:txBody>
      </p:sp>
    </p:spTree>
    <p:extLst>
      <p:ext uri="{BB962C8B-B14F-4D97-AF65-F5344CB8AC3E}">
        <p14:creationId xmlns:p14="http://schemas.microsoft.com/office/powerpoint/2010/main" val="378932115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＜意図・ポイント＞</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・要求安全度水準決定時のパラメータ「頻度」の理解</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＜補足事項・背景＞</a:t>
            </a:r>
          </a:p>
          <a:p>
            <a:endParaRPr kumimoji="1" lang="ja-JP" altLang="en-US"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＜出典・参考文献等＞</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pPr>
              <a:defRPr/>
            </a:pPr>
            <a:fld id="{1C486F53-0D6F-4260-8092-80728A75F636}" type="slidenum">
              <a:rPr lang="en-US" altLang="ja-JP" smtClean="0"/>
              <a:pPr>
                <a:defRPr/>
              </a:pPr>
              <a:t>79</a:t>
            </a:fld>
            <a:endParaRPr lang="en-US" altLang="ja-JP"/>
          </a:p>
        </p:txBody>
      </p:sp>
    </p:spTree>
    <p:extLst>
      <p:ext uri="{BB962C8B-B14F-4D97-AF65-F5344CB8AC3E}">
        <p14:creationId xmlns:p14="http://schemas.microsoft.com/office/powerpoint/2010/main" val="42385992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＜意図・ポイント＞</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・要求安全度水準決定時のパラメータ「回避の可能性」の理解</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＜補足事項・背景＞</a:t>
            </a:r>
          </a:p>
          <a:p>
            <a:endParaRPr kumimoji="1" lang="ja-JP" altLang="en-US"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＜出典・参考文献等＞</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pPr>
              <a:defRPr/>
            </a:pPr>
            <a:fld id="{1C486F53-0D6F-4260-8092-80728A75F636}" type="slidenum">
              <a:rPr lang="en-US" altLang="ja-JP" smtClean="0"/>
              <a:pPr>
                <a:defRPr/>
              </a:pPr>
              <a:t>80</a:t>
            </a:fld>
            <a:endParaRPr lang="en-US" altLang="ja-JP"/>
          </a:p>
        </p:txBody>
      </p:sp>
    </p:spTree>
    <p:extLst>
      <p:ext uri="{BB962C8B-B14F-4D97-AF65-F5344CB8AC3E}">
        <p14:creationId xmlns:p14="http://schemas.microsoft.com/office/powerpoint/2010/main" val="41612375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＜意図・ポイント＞</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・要求安全度水準</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PL</a:t>
            </a:r>
            <a:r>
              <a:rPr kumimoji="1" lang="ja-JP" altLang="en-US" dirty="0" err="1" smtClean="0">
                <a:latin typeface="Meiryo UI" panose="020B0604030504040204" pitchFamily="50" charset="-128"/>
                <a:ea typeface="Meiryo UI" panose="020B0604030504040204" pitchFamily="50" charset="-128"/>
                <a:cs typeface="Meiryo UI" panose="020B0604030504040204" pitchFamily="50" charset="-128"/>
              </a:rPr>
              <a:t>ｒ</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が適用される制御範囲は各系統での </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I-L-O</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L-O</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 は重複する場合が多い</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＜補足事項・背景＞</a:t>
            </a:r>
          </a:p>
          <a:p>
            <a:endParaRPr kumimoji="1" lang="ja-JP" altLang="en-US"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＜出典・参考文献等＞</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pPr>
              <a:defRPr/>
            </a:pPr>
            <a:fld id="{1C486F53-0D6F-4260-8092-80728A75F636}" type="slidenum">
              <a:rPr lang="en-US" altLang="ja-JP" smtClean="0"/>
              <a:pPr>
                <a:defRPr/>
              </a:pPr>
              <a:t>81</a:t>
            </a:fld>
            <a:endParaRPr lang="en-US" altLang="ja-JP"/>
          </a:p>
        </p:txBody>
      </p:sp>
    </p:spTree>
    <p:extLst>
      <p:ext uri="{BB962C8B-B14F-4D97-AF65-F5344CB8AC3E}">
        <p14:creationId xmlns:p14="http://schemas.microsoft.com/office/powerpoint/2010/main" val="3992300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＜意図・ポイント＞</a:t>
            </a:r>
            <a:endParaRPr kumimoji="1" lang="en-US" altLang="ja-JP" dirty="0" smtClean="0"/>
          </a:p>
          <a:p>
            <a:pPr marL="171450" indent="-171450">
              <a:buFont typeface="Arial" panose="020B0604020202020204" pitchFamily="34" charset="0"/>
              <a:buChar char="•"/>
            </a:pPr>
            <a:r>
              <a:rPr kumimoji="1" lang="ja-JP" altLang="en-US" dirty="0" smtClean="0"/>
              <a:t>産業用ロボットシステムに求められる安全機能と機能安全適用範囲を認識する。</a:t>
            </a: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上から</a:t>
            </a:r>
            <a:r>
              <a:rPr kumimoji="1" lang="en-US" altLang="ja-JP" sz="1200" kern="1200" dirty="0" smtClean="0">
                <a:solidFill>
                  <a:schemeClr val="tx1"/>
                </a:solidFill>
                <a:effectLst/>
                <a:latin typeface="+mn-lt"/>
                <a:ea typeface="+mn-ea"/>
                <a:cs typeface="+mn-cs"/>
              </a:rPr>
              <a:t>3</a:t>
            </a:r>
            <a:r>
              <a:rPr kumimoji="1" lang="ja-JP" altLang="en-US" sz="1200" kern="1200" dirty="0" smtClean="0">
                <a:solidFill>
                  <a:schemeClr val="tx1"/>
                </a:solidFill>
                <a:effectLst/>
                <a:latin typeface="+mn-lt"/>
                <a:ea typeface="+mn-ea"/>
                <a:cs typeface="+mn-cs"/>
              </a:rPr>
              <a:t>つの要件は安全関連制御の対象となり、機能安全が適用可能である。</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下</a:t>
            </a:r>
            <a:r>
              <a:rPr kumimoji="1" lang="en-US" altLang="ja-JP" sz="1200" kern="1200" dirty="0" smtClean="0">
                <a:solidFill>
                  <a:schemeClr val="tx1"/>
                </a:solidFill>
                <a:effectLst/>
                <a:latin typeface="+mn-lt"/>
                <a:ea typeface="+mn-ea"/>
                <a:cs typeface="+mn-cs"/>
              </a:rPr>
              <a:t>2</a:t>
            </a:r>
            <a:r>
              <a:rPr kumimoji="1" lang="ja-JP" altLang="en-US" sz="1200" kern="1200" dirty="0" smtClean="0">
                <a:solidFill>
                  <a:schemeClr val="tx1"/>
                </a:solidFill>
                <a:effectLst/>
                <a:latin typeface="+mn-lt"/>
                <a:ea typeface="+mn-ea"/>
                <a:cs typeface="+mn-cs"/>
              </a:rPr>
              <a:t>つの要件は表に記載していないが、安全関連制御の一部となる場合がある。</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特に、ロボット可動部の位置･速度や力出力は協働運転時には重要な安全制御対象であり、停止機能も含めてシステム設計には注意が必要である。</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以上のシステム要件は、産業用ロボット本体が安全規格に準拠した製品を使用するという想定をしている。</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インテグレータがシステム設計をするに当たり、ロボットの安全機能を活用してシステム要件を満足することを求める（ロボット本体の安全機能の性能を損なわないこと）。</a:t>
            </a:r>
            <a:endParaRPr kumimoji="1" lang="en-US" altLang="ja-JP" sz="1200" kern="1200" dirty="0" smtClean="0">
              <a:solidFill>
                <a:schemeClr val="tx1"/>
              </a:solidFill>
              <a:effectLst/>
              <a:latin typeface="+mn-lt"/>
              <a:ea typeface="+mn-ea"/>
              <a:cs typeface="+mn-cs"/>
            </a:endParaRPr>
          </a:p>
          <a:p>
            <a:endParaRPr kumimoji="1" lang="en-US" altLang="ja-JP" dirty="0" smtClean="0"/>
          </a:p>
          <a:p>
            <a:r>
              <a:rPr kumimoji="1" lang="ja-JP" altLang="en-US" dirty="0" smtClean="0"/>
              <a:t>＜出典・参考文献等＞</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a:t>
            </a:r>
            <a:r>
              <a:rPr kumimoji="1" lang="en-US" altLang="ja-JP" dirty="0" smtClean="0"/>
              <a:t>JIS</a:t>
            </a:r>
            <a:r>
              <a:rPr kumimoji="1" lang="en-US" altLang="ja-JP" baseline="0" dirty="0" smtClean="0"/>
              <a:t> </a:t>
            </a:r>
            <a:r>
              <a:rPr kumimoji="1" lang="en-US" altLang="ja-JP" dirty="0" smtClean="0"/>
              <a:t>B 8433-1:</a:t>
            </a:r>
            <a:r>
              <a:rPr kumimoji="1" lang="ja-JP" altLang="en-US" sz="1200" kern="1200" dirty="0" smtClean="0">
                <a:solidFill>
                  <a:schemeClr val="tx1"/>
                </a:solidFill>
                <a:effectLst/>
                <a:latin typeface="+mn-lt"/>
                <a:ea typeface="+mn-ea"/>
                <a:cs typeface="+mn-cs"/>
              </a:rPr>
              <a:t>ロボット及びロボティックデバイス−</a:t>
            </a:r>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産業用ロボットのための安全要求事項</a:t>
            </a:r>
            <a:r>
              <a:rPr kumimoji="1" lang="ja-JP" altLang="en-US" dirty="0" smtClean="0"/>
              <a:t>−第 </a:t>
            </a:r>
            <a:r>
              <a:rPr kumimoji="1" lang="en-US" altLang="ja-JP" dirty="0" smtClean="0"/>
              <a:t>1 </a:t>
            </a:r>
            <a:r>
              <a:rPr kumimoji="1" lang="ja-JP" altLang="en-US" dirty="0" smtClean="0"/>
              <a:t>部：ロボット</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a:t>
            </a:r>
            <a:r>
              <a:rPr kumimoji="1" lang="en-US" altLang="ja-JP" dirty="0" smtClean="0"/>
              <a:t>JIS</a:t>
            </a:r>
            <a:r>
              <a:rPr kumimoji="1" lang="en-US" altLang="ja-JP" baseline="0" dirty="0" smtClean="0"/>
              <a:t> </a:t>
            </a:r>
            <a:r>
              <a:rPr kumimoji="1" lang="en-US" altLang="ja-JP" dirty="0" smtClean="0"/>
              <a:t>B 8433-2:</a:t>
            </a:r>
            <a:r>
              <a:rPr kumimoji="1" lang="ja-JP" altLang="en-US" sz="1200" kern="1200" dirty="0" smtClean="0">
                <a:solidFill>
                  <a:schemeClr val="tx1"/>
                </a:solidFill>
                <a:effectLst/>
                <a:latin typeface="+mn-lt"/>
                <a:ea typeface="+mn-ea"/>
                <a:cs typeface="+mn-cs"/>
              </a:rPr>
              <a:t>ロボット及びロボティックデバイス−</a:t>
            </a:r>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産業用ロボットのための安全要求事項−第 </a:t>
            </a:r>
            <a:r>
              <a:rPr kumimoji="1" lang="en-US" altLang="ja-JP" sz="1200" kern="1200" dirty="0" smtClean="0">
                <a:solidFill>
                  <a:schemeClr val="tx1"/>
                </a:solidFill>
                <a:effectLst/>
                <a:latin typeface="+mn-lt"/>
                <a:ea typeface="+mn-ea"/>
                <a:cs typeface="+mn-cs"/>
              </a:rPr>
              <a:t>2 </a:t>
            </a:r>
            <a:r>
              <a:rPr kumimoji="1" lang="ja-JP" altLang="en-US" sz="1200" kern="1200" dirty="0" smtClean="0">
                <a:solidFill>
                  <a:schemeClr val="tx1"/>
                </a:solidFill>
                <a:effectLst/>
                <a:latin typeface="+mn-lt"/>
                <a:ea typeface="+mn-ea"/>
                <a:cs typeface="+mn-cs"/>
              </a:rPr>
              <a:t>部：ロボットシステム及びインテグレーション</a:t>
            </a:r>
            <a:endParaRPr kumimoji="1" lang="ja-JP" altLang="en-US" dirty="0" smtClean="0"/>
          </a:p>
          <a:p>
            <a:endParaRPr kumimoji="1" lang="ja-JP" altLang="en-US" dirty="0" smtClean="0"/>
          </a:p>
          <a:p>
            <a:endParaRPr kumimoji="1" lang="ja-JP" altLang="en-US" dirty="0"/>
          </a:p>
        </p:txBody>
      </p:sp>
      <p:sp>
        <p:nvSpPr>
          <p:cNvPr id="4" name="フッター プレースホルダー 3"/>
          <p:cNvSpPr>
            <a:spLocks noGrp="1"/>
          </p:cNvSpPr>
          <p:nvPr>
            <p:ph type="ftr" sz="quarter" idx="10"/>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ー 4"/>
          <p:cNvSpPr>
            <a:spLocks noGrp="1"/>
          </p:cNvSpPr>
          <p:nvPr>
            <p:ph type="sldNum" sz="quarter" idx="11"/>
          </p:nvPr>
        </p:nvSpPr>
        <p:spPr/>
        <p:txBody>
          <a:bodyPr/>
          <a:lstStyle/>
          <a:p>
            <a:fld id="{A43A458F-4FD9-4DC8-A747-BD3624061404}" type="slidenum">
              <a:rPr kumimoji="1" lang="ja-JP" altLang="en-US" smtClean="0"/>
              <a:t>9</a:t>
            </a:fld>
            <a:endParaRPr kumimoji="1" lang="ja-JP" altLang="en-US"/>
          </a:p>
        </p:txBody>
      </p:sp>
    </p:spTree>
    <p:extLst>
      <p:ext uri="{BB962C8B-B14F-4D97-AF65-F5344CB8AC3E}">
        <p14:creationId xmlns:p14="http://schemas.microsoft.com/office/powerpoint/2010/main" val="12631165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＜意図・ポイント＞</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・具体的なリスクグラフを使っての</a:t>
            </a:r>
            <a:r>
              <a:rPr kumimoji="1" lang="en-US" altLang="ja-JP" dirty="0" err="1" smtClean="0">
                <a:latin typeface="Meiryo UI" panose="020B0604030504040204" pitchFamily="50" charset="-128"/>
                <a:ea typeface="Meiryo UI" panose="020B0604030504040204" pitchFamily="50" charset="-128"/>
                <a:cs typeface="Meiryo UI" panose="020B0604030504040204" pitchFamily="50" charset="-128"/>
              </a:rPr>
              <a:t>PLr</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の求め方を具体例で理解</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＜補足事項・背景＞</a:t>
            </a:r>
          </a:p>
          <a:p>
            <a:endParaRPr kumimoji="1" lang="ja-JP" altLang="en-US"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＜出典・参考文献等＞</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pPr>
              <a:defRPr/>
            </a:pPr>
            <a:fld id="{1C486F53-0D6F-4260-8092-80728A75F636}" type="slidenum">
              <a:rPr lang="en-US" altLang="ja-JP" smtClean="0"/>
              <a:pPr>
                <a:defRPr/>
              </a:pPr>
              <a:t>82</a:t>
            </a:fld>
            <a:endParaRPr lang="en-US" altLang="ja-JP"/>
          </a:p>
        </p:txBody>
      </p:sp>
    </p:spTree>
    <p:extLst>
      <p:ext uri="{BB962C8B-B14F-4D97-AF65-F5344CB8AC3E}">
        <p14:creationId xmlns:p14="http://schemas.microsoft.com/office/powerpoint/2010/main" val="219357709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＜意図・ポイント＞</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・具体的なリスクグラフを使っての</a:t>
            </a:r>
            <a:r>
              <a:rPr kumimoji="1" lang="en-US" altLang="ja-JP" dirty="0" err="1" smtClean="0">
                <a:latin typeface="Meiryo UI" panose="020B0604030504040204" pitchFamily="50" charset="-128"/>
                <a:ea typeface="Meiryo UI" panose="020B0604030504040204" pitchFamily="50" charset="-128"/>
                <a:cs typeface="Meiryo UI" panose="020B0604030504040204" pitchFamily="50" charset="-128"/>
              </a:rPr>
              <a:t>PLr</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の求め方を具体例で理解</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＜補足事項・背景＞</a:t>
            </a:r>
          </a:p>
          <a:p>
            <a:endParaRPr kumimoji="1" lang="ja-JP" altLang="en-US"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＜出典・参考文献等＞</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pPr>
              <a:defRPr/>
            </a:pPr>
            <a:fld id="{1C486F53-0D6F-4260-8092-80728A75F636}" type="slidenum">
              <a:rPr lang="en-US" altLang="ja-JP" smtClean="0"/>
              <a:pPr>
                <a:defRPr/>
              </a:pPr>
              <a:t>83</a:t>
            </a:fld>
            <a:endParaRPr lang="en-US" altLang="ja-JP"/>
          </a:p>
        </p:txBody>
      </p:sp>
    </p:spTree>
    <p:extLst>
      <p:ext uri="{BB962C8B-B14F-4D97-AF65-F5344CB8AC3E}">
        <p14:creationId xmlns:p14="http://schemas.microsoft.com/office/powerpoint/2010/main" val="21935770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＜意図・ポイント＞</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・ロボットシステムの具体例において、保護方策毎に </a:t>
            </a:r>
            <a:r>
              <a:rPr kumimoji="1" lang="en-US" altLang="ja-JP" dirty="0" err="1" smtClean="0">
                <a:latin typeface="Meiryo UI" panose="020B0604030504040204" pitchFamily="50" charset="-128"/>
                <a:ea typeface="Meiryo UI" panose="020B0604030504040204" pitchFamily="50" charset="-128"/>
                <a:cs typeface="Meiryo UI" panose="020B0604030504040204" pitchFamily="50" charset="-128"/>
              </a:rPr>
              <a:t>PLr</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  が異なることを理解</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＜補足事項・背景＞</a:t>
            </a:r>
          </a:p>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・ライトカーテン＝進入検知＝作業者が製品セットで誤ったタイミングで進入＝高頻度 → </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PL</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ｒ＝</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e</a:t>
            </a:r>
          </a:p>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・圧力検知マット＝存在検知＝作業者が製品をセット中に他人が起動＝低頻度 → </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PL</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ｒ＝ｄ</a:t>
            </a:r>
          </a:p>
          <a:p>
            <a:endParaRPr kumimoji="1" lang="ja-JP" altLang="en-US"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＜出典・参考文献等＞</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pPr>
              <a:defRPr/>
            </a:pPr>
            <a:fld id="{1C486F53-0D6F-4260-8092-80728A75F636}" type="slidenum">
              <a:rPr lang="en-US" altLang="ja-JP" smtClean="0"/>
              <a:pPr>
                <a:defRPr/>
              </a:pPr>
              <a:t>84</a:t>
            </a:fld>
            <a:endParaRPr lang="en-US" altLang="ja-JP"/>
          </a:p>
        </p:txBody>
      </p:sp>
    </p:spTree>
    <p:extLst>
      <p:ext uri="{BB962C8B-B14F-4D97-AF65-F5344CB8AC3E}">
        <p14:creationId xmlns:p14="http://schemas.microsoft.com/office/powerpoint/2010/main" val="399230017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sz="1000" dirty="0">
                <a:latin typeface="ＭＳ 明朝" panose="02020609040205080304" charset="-128"/>
                <a:ea typeface="ＭＳ 明朝" panose="02020609040205080304" charset="-128"/>
                <a:sym typeface="+mn-ea"/>
              </a:rPr>
              <a:t>＜意図・ポイント＞</a:t>
            </a:r>
            <a:endParaRPr lang="en-US" altLang="ja-JP" sz="1000" dirty="0">
              <a:latin typeface="ＭＳ 明朝" panose="02020609040205080304" charset="-128"/>
              <a:ea typeface="ＭＳ 明朝" panose="02020609040205080304" charset="-128"/>
            </a:endParaRPr>
          </a:p>
          <a:p>
            <a:r>
              <a:rPr lang="ja-JP" altLang="en-US" sz="1000" dirty="0">
                <a:latin typeface="ＭＳ 明朝" panose="02020609040205080304" charset="-128"/>
                <a:ea typeface="ＭＳ 明朝" panose="02020609040205080304" charset="-128"/>
                <a:sym typeface="+mn-ea"/>
              </a:rPr>
              <a:t>ロボットシステムの関連規格の要求事項の解説と、リスク低減を含むロボットシステム設計の手順について解説する。</a:t>
            </a:r>
          </a:p>
          <a:p>
            <a:r>
              <a:rPr lang="ja-JP" altLang="en-US" sz="1000" dirty="0">
                <a:latin typeface="ＭＳ 明朝" panose="02020609040205080304" charset="-128"/>
                <a:ea typeface="ＭＳ 明朝" panose="02020609040205080304" charset="-128"/>
                <a:sym typeface="+mn-ea"/>
              </a:rPr>
              <a:t>特に、</a:t>
            </a:r>
            <a:r>
              <a:rPr lang="en-US" altLang="ja-JP" sz="1000" dirty="0">
                <a:latin typeface="ＭＳ 明朝" panose="02020609040205080304" charset="-128"/>
                <a:ea typeface="ＭＳ 明朝" panose="02020609040205080304" charset="-128"/>
                <a:sym typeface="+mn-ea"/>
              </a:rPr>
              <a:t>ISO 10218-1/-2 (JIS B 8433-1/2)</a:t>
            </a:r>
            <a:r>
              <a:rPr lang="ja-JP" altLang="en-US" sz="1000" dirty="0">
                <a:latin typeface="ＭＳ 明朝" panose="02020609040205080304" charset="-128"/>
                <a:ea typeface="ＭＳ 明朝" panose="02020609040205080304" charset="-128"/>
                <a:sym typeface="+mn-ea"/>
              </a:rPr>
              <a:t>の要求事項は重要であり、十分な時間をかけて解説してほしい。</a:t>
            </a:r>
          </a:p>
          <a:p>
            <a:endParaRPr lang="en-US" altLang="ja-JP" sz="1000" dirty="0">
              <a:latin typeface="ＭＳ 明朝" panose="02020609040205080304" charset="-128"/>
              <a:ea typeface="ＭＳ 明朝" panose="02020609040205080304" charset="-128"/>
            </a:endParaRPr>
          </a:p>
          <a:p>
            <a:r>
              <a:rPr lang="ja-JP" altLang="en-US" sz="1000" dirty="0">
                <a:latin typeface="ＭＳ 明朝" panose="02020609040205080304" charset="-128"/>
                <a:ea typeface="ＭＳ 明朝" panose="02020609040205080304" charset="-128"/>
                <a:sym typeface="+mn-ea"/>
              </a:rPr>
              <a:t>＜補足事項・背景＞</a:t>
            </a:r>
            <a:endParaRPr lang="en-US" altLang="ja-JP" sz="1000" dirty="0">
              <a:latin typeface="ＭＳ 明朝" panose="02020609040205080304" charset="-128"/>
              <a:ea typeface="ＭＳ 明朝" panose="02020609040205080304" charset="-128"/>
            </a:endParaRPr>
          </a:p>
          <a:p>
            <a:r>
              <a:rPr lang="en-US" altLang="ja-JP" sz="1000" dirty="0">
                <a:latin typeface="ＭＳ 明朝" panose="02020609040205080304" charset="-128"/>
                <a:ea typeface="ＭＳ 明朝" panose="02020609040205080304" charset="-128"/>
              </a:rPr>
              <a:t>3</a:t>
            </a:r>
            <a:r>
              <a:rPr lang="ja-JP" altLang="en-US" sz="1000" dirty="0">
                <a:latin typeface="ＭＳ 明朝" panose="02020609040205080304" charset="-128"/>
                <a:ea typeface="ＭＳ 明朝" panose="02020609040205080304" charset="-128"/>
              </a:rPr>
              <a:t>章、</a:t>
            </a:r>
            <a:r>
              <a:rPr lang="en-US" altLang="ja-JP" sz="1000" dirty="0">
                <a:latin typeface="ＭＳ 明朝" panose="02020609040205080304" charset="-128"/>
                <a:ea typeface="ＭＳ 明朝" panose="02020609040205080304" charset="-128"/>
              </a:rPr>
              <a:t>4</a:t>
            </a:r>
            <a:r>
              <a:rPr lang="ja-JP" altLang="en-US" sz="1000" dirty="0">
                <a:latin typeface="ＭＳ 明朝" panose="02020609040205080304" charset="-128"/>
                <a:ea typeface="ＭＳ 明朝" panose="02020609040205080304" charset="-128"/>
              </a:rPr>
              <a:t>章の内容の理解が前提となっている。</a:t>
            </a:r>
          </a:p>
          <a:p>
            <a:r>
              <a:rPr lang="ja-JP" altLang="en-US" sz="1000" dirty="0">
                <a:latin typeface="ＭＳ 明朝" panose="02020609040205080304" charset="-128"/>
                <a:ea typeface="ＭＳ 明朝" panose="02020609040205080304" charset="-128"/>
              </a:rPr>
              <a:t>使用上の情報、妥当性確認は</a:t>
            </a:r>
            <a:r>
              <a:rPr lang="en-US" altLang="ja-JP" sz="1000" dirty="0">
                <a:latin typeface="ＭＳ 明朝" panose="02020609040205080304" charset="-128"/>
                <a:ea typeface="ＭＳ 明朝" panose="02020609040205080304" charset="-128"/>
              </a:rPr>
              <a:t>6</a:t>
            </a:r>
            <a:r>
              <a:rPr lang="ja-JP" altLang="en-US" sz="1000" dirty="0">
                <a:latin typeface="ＭＳ 明朝" panose="02020609040205080304" charset="-128"/>
                <a:ea typeface="ＭＳ 明朝" panose="02020609040205080304" charset="-128"/>
              </a:rPr>
              <a:t>，</a:t>
            </a:r>
            <a:r>
              <a:rPr lang="en-US" altLang="ja-JP" sz="1000" dirty="0">
                <a:latin typeface="ＭＳ 明朝" panose="02020609040205080304" charset="-128"/>
                <a:ea typeface="ＭＳ 明朝" panose="02020609040205080304" charset="-128"/>
              </a:rPr>
              <a:t>7</a:t>
            </a:r>
            <a:r>
              <a:rPr lang="ja-JP" altLang="en-US" sz="1000" dirty="0">
                <a:latin typeface="ＭＳ 明朝" panose="02020609040205080304" charset="-128"/>
                <a:ea typeface="ＭＳ 明朝" panose="02020609040205080304" charset="-128"/>
              </a:rPr>
              <a:t>章を参照。</a:t>
            </a:r>
          </a:p>
          <a:p>
            <a:endParaRPr lang="ja-JP" altLang="en-US" sz="1000" dirty="0">
              <a:latin typeface="ＭＳ 明朝" panose="02020609040205080304" charset="-128"/>
              <a:ea typeface="ＭＳ 明朝" panose="02020609040205080304" charset="-128"/>
            </a:endParaRPr>
          </a:p>
          <a:p>
            <a:r>
              <a:rPr lang="ja-JP" altLang="en-US" sz="1000" dirty="0">
                <a:latin typeface="ＭＳ 明朝" panose="02020609040205080304" charset="-128"/>
                <a:ea typeface="ＭＳ 明朝" panose="02020609040205080304" charset="-128"/>
                <a:sym typeface="+mn-ea"/>
              </a:rPr>
              <a:t>＜出典・参考文献等＞</a:t>
            </a:r>
          </a:p>
          <a:p>
            <a:r>
              <a:rPr lang="ja-JP" altLang="en-US" sz="1000">
                <a:latin typeface="ＭＳ 明朝" panose="02020609040205080304" charset="-128"/>
                <a:ea typeface="ＭＳ 明朝" panose="02020609040205080304" charset="-128"/>
              </a:rPr>
              <a:t>・章末参照</a:t>
            </a:r>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85</a:t>
            </a:fld>
            <a:endParaRPr kumimoji="1" lang="ja-JP" altLang="en-US"/>
          </a:p>
        </p:txBody>
      </p:sp>
    </p:spTree>
    <p:extLst>
      <p:ext uri="{BB962C8B-B14F-4D97-AF65-F5344CB8AC3E}">
        <p14:creationId xmlns:p14="http://schemas.microsoft.com/office/powerpoint/2010/main" val="88715115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endParaRPr kumimoji="1" lang="en-US" altLang="ja-JP" dirty="0" smtClean="0">
              <a:latin typeface="ＭＳ 明朝" panose="02020609040205080304" charset="-128"/>
              <a:ea typeface="ＭＳ 明朝" panose="02020609040205080304" charset="-128"/>
            </a:endParaRPr>
          </a:p>
          <a:p>
            <a:r>
              <a:rPr lang="ja-JP" altLang="en-US" dirty="0" smtClean="0">
                <a:latin typeface="ＭＳ 明朝" panose="02020609040205080304" charset="-128"/>
                <a:ea typeface="ＭＳ 明朝" panose="02020609040205080304" charset="-128"/>
                <a:sym typeface="+mn-ea"/>
              </a:rPr>
              <a:t>本章の位置づけと構成について解説。</a:t>
            </a:r>
          </a:p>
          <a:p>
            <a:endParaRPr kumimoji="1" lang="en-US" altLang="ja-JP" dirty="0" smtClean="0">
              <a:latin typeface="ＭＳ 明朝" panose="02020609040205080304" charset="-128"/>
              <a:ea typeface="ＭＳ 明朝" panose="02020609040205080304" charset="-128"/>
            </a:endParaRPr>
          </a:p>
          <a:p>
            <a:r>
              <a:rPr lang="ja-JP" altLang="en-US" dirty="0" smtClean="0">
                <a:latin typeface="ＭＳ 明朝" panose="02020609040205080304" charset="-128"/>
                <a:ea typeface="ＭＳ 明朝" panose="02020609040205080304" charset="-128"/>
                <a:sym typeface="+mn-ea"/>
              </a:rPr>
              <a:t>＜補足事項・背景＞</a:t>
            </a:r>
          </a:p>
          <a:p>
            <a:r>
              <a:rPr lang="ja-JP" altLang="en-US" dirty="0" smtClean="0">
                <a:latin typeface="ＭＳ 明朝" panose="02020609040205080304" charset="-128"/>
                <a:ea typeface="ＭＳ 明朝" panose="02020609040205080304" charset="-128"/>
                <a:sym typeface="+mn-ea"/>
              </a:rPr>
              <a:t>なし</a:t>
            </a:r>
          </a:p>
          <a:p>
            <a:endParaRPr kumimoji="1" lang="ja-JP" altLang="en-US" dirty="0" smtClean="0">
              <a:latin typeface="ＭＳ 明朝" panose="02020609040205080304" charset="-128"/>
              <a:ea typeface="ＭＳ 明朝" panose="02020609040205080304" charset="-128"/>
            </a:endParaRPr>
          </a:p>
          <a:p>
            <a:endParaRPr kumimoji="1" lang="en-US" altLang="ja-JP" dirty="0" smtClean="0">
              <a:latin typeface="ＭＳ 明朝" panose="02020609040205080304" charset="-128"/>
              <a:ea typeface="ＭＳ 明朝" panose="02020609040205080304" charset="-128"/>
            </a:endParaRPr>
          </a:p>
          <a:p>
            <a:r>
              <a:rPr lang="ja-JP" altLang="en-US" dirty="0" smtClean="0">
                <a:latin typeface="ＭＳ 明朝" panose="02020609040205080304" charset="-128"/>
                <a:ea typeface="ＭＳ 明朝" panose="02020609040205080304" charset="-128"/>
                <a:sym typeface="+mn-ea"/>
              </a:rPr>
              <a:t>＜出典・参考文献等＞</a:t>
            </a:r>
          </a:p>
          <a:p>
            <a:r>
              <a:rPr lang="ja-JP" altLang="en-US" dirty="0" smtClean="0">
                <a:sym typeface="+mn-ea"/>
              </a:rPr>
              <a:t>イラストは，経済産業省</a:t>
            </a:r>
            <a:r>
              <a:rPr lang="en-US" altLang="ja-JP" dirty="0" smtClean="0">
                <a:sym typeface="+mn-ea"/>
              </a:rPr>
              <a:t>/</a:t>
            </a:r>
            <a:r>
              <a:rPr lang="ja-JP" altLang="en-US" dirty="0" smtClean="0">
                <a:sym typeface="+mn-ea"/>
              </a:rPr>
              <a:t>日本ロボット工業会「ロボット活用の基礎知識」より．</a:t>
            </a:r>
            <a:endParaRPr lang="ja-JP" altLang="en-US" dirty="0" smtClean="0">
              <a:latin typeface="ＭＳ 明朝" panose="02020609040205080304" charset="-128"/>
              <a:ea typeface="ＭＳ 明朝" panose="02020609040205080304" charset="-128"/>
              <a:sym typeface="+mn-ea"/>
            </a:endParaRPr>
          </a:p>
          <a:p>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86</a:t>
            </a:fld>
            <a:endParaRPr kumimoji="1" lang="ja-JP" altLang="en-US"/>
          </a:p>
        </p:txBody>
      </p:sp>
    </p:spTree>
    <p:extLst>
      <p:ext uri="{BB962C8B-B14F-4D97-AF65-F5344CB8AC3E}">
        <p14:creationId xmlns:p14="http://schemas.microsoft.com/office/powerpoint/2010/main" val="34587068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endParaRPr kumimoji="1" lang="en-US" altLang="ja-JP" dirty="0" smtClean="0">
              <a:latin typeface="ＭＳ 明朝" panose="02020609040205080304" charset="-128"/>
              <a:ea typeface="ＭＳ 明朝" panose="02020609040205080304" charset="-128"/>
            </a:endParaRPr>
          </a:p>
          <a:p>
            <a:r>
              <a:rPr lang="en-US" altLang="ja-JP" dirty="0" smtClean="0">
                <a:latin typeface="ＭＳ 明朝" panose="02020609040205080304" charset="-128"/>
                <a:ea typeface="ＭＳ 明朝" panose="02020609040205080304" charset="-128"/>
                <a:sym typeface="+mn-ea"/>
              </a:rPr>
              <a:t>2</a:t>
            </a:r>
            <a:r>
              <a:rPr lang="ja-JP" altLang="en-US" dirty="0" smtClean="0">
                <a:latin typeface="ＭＳ 明朝" panose="02020609040205080304" charset="-128"/>
                <a:ea typeface="ＭＳ 明朝" panose="02020609040205080304" charset="-128"/>
                <a:sym typeface="+mn-ea"/>
              </a:rPr>
              <a:t>節では、</a:t>
            </a:r>
            <a:r>
              <a:rPr lang="en-US" altLang="ja-JP" dirty="0" smtClean="0">
                <a:latin typeface="ＭＳ 明朝" panose="02020609040205080304" charset="-128"/>
                <a:ea typeface="ＭＳ 明朝" panose="02020609040205080304" charset="-128"/>
                <a:sym typeface="+mn-ea"/>
              </a:rPr>
              <a:t>ISO 10218-1</a:t>
            </a:r>
            <a:r>
              <a:rPr lang="ja-JP" altLang="en-US" dirty="0" smtClean="0">
                <a:latin typeface="ＭＳ 明朝" panose="02020609040205080304" charset="-128"/>
                <a:ea typeface="ＭＳ 明朝" panose="02020609040205080304" charset="-128"/>
                <a:sym typeface="+mn-ea"/>
              </a:rPr>
              <a:t>を解説する。この規格はロボット単体の安全規格である。</a:t>
            </a:r>
          </a:p>
          <a:p>
            <a:endParaRPr kumimoji="1" lang="en-US" altLang="ja-JP" dirty="0" smtClean="0">
              <a:latin typeface="ＭＳ 明朝" panose="02020609040205080304" charset="-128"/>
              <a:ea typeface="ＭＳ 明朝" panose="02020609040205080304" charset="-128"/>
            </a:endParaRPr>
          </a:p>
          <a:p>
            <a:r>
              <a:rPr lang="ja-JP" altLang="en-US" dirty="0" smtClean="0">
                <a:latin typeface="ＭＳ 明朝" panose="02020609040205080304" charset="-128"/>
                <a:ea typeface="ＭＳ 明朝" panose="02020609040205080304" charset="-128"/>
                <a:sym typeface="+mn-ea"/>
              </a:rPr>
              <a:t>＜補足事項・背景＞</a:t>
            </a:r>
          </a:p>
          <a:p>
            <a:r>
              <a:rPr kumimoji="1" lang="ja-JP" altLang="en-US" dirty="0" smtClean="0">
                <a:latin typeface="ＭＳ 明朝" panose="02020609040205080304" charset="-128"/>
                <a:ea typeface="ＭＳ 明朝" panose="02020609040205080304" charset="-128"/>
              </a:rPr>
              <a:t>規格名称は、</a:t>
            </a:r>
            <a:r>
              <a:rPr kumimoji="1" lang="en-US" altLang="ja-JP" dirty="0" smtClean="0">
                <a:latin typeface="ＭＳ 明朝" panose="02020609040205080304" charset="-128"/>
                <a:ea typeface="ＭＳ 明朝" panose="02020609040205080304" charset="-128"/>
              </a:rPr>
              <a:t>2</a:t>
            </a:r>
            <a:r>
              <a:rPr kumimoji="1" lang="ja-JP" altLang="en-US" dirty="0" smtClean="0">
                <a:latin typeface="ＭＳ 明朝" panose="02020609040205080304" charset="-128"/>
                <a:ea typeface="ＭＳ 明朝" panose="02020609040205080304" charset="-128"/>
              </a:rPr>
              <a:t>回目以降の登場の場合、</a:t>
            </a:r>
            <a:r>
              <a:rPr kumimoji="1" lang="en-US" altLang="ja-JP" dirty="0" smtClean="0">
                <a:latin typeface="ＭＳ 明朝" panose="02020609040205080304" charset="-128"/>
                <a:ea typeface="ＭＳ 明朝" panose="02020609040205080304" charset="-128"/>
              </a:rPr>
              <a:t>JIS</a:t>
            </a:r>
            <a:r>
              <a:rPr kumimoji="1" lang="ja-JP" altLang="en-US" dirty="0" smtClean="0">
                <a:latin typeface="ＭＳ 明朝" panose="02020609040205080304" charset="-128"/>
                <a:ea typeface="ＭＳ 明朝" panose="02020609040205080304" charset="-128"/>
              </a:rPr>
              <a:t>名称を省略する。</a:t>
            </a:r>
          </a:p>
          <a:p>
            <a:r>
              <a:rPr kumimoji="1" lang="ja-JP" altLang="en-US" dirty="0" smtClean="0">
                <a:latin typeface="ＭＳ 明朝" panose="02020609040205080304" charset="-128"/>
                <a:ea typeface="ＭＳ 明朝" panose="02020609040205080304" charset="-128"/>
              </a:rPr>
              <a:t>全体を通じて、「ねばならない」は「する」に短縮している。</a:t>
            </a:r>
          </a:p>
          <a:p>
            <a:endParaRPr kumimoji="1" lang="en-US" altLang="ja-JP" dirty="0" smtClean="0">
              <a:latin typeface="ＭＳ 明朝" panose="02020609040205080304" charset="-128"/>
              <a:ea typeface="ＭＳ 明朝" panose="02020609040205080304" charset="-128"/>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 20128-1</a:t>
            </a:r>
            <a:r>
              <a:rPr lang="ja-JP" altLang="en-US">
                <a:sym typeface="+mn-ea"/>
              </a:rPr>
              <a:t>および</a:t>
            </a:r>
            <a:r>
              <a:rPr lang="en-US" altLang="ja-JP">
                <a:sym typeface="+mn-ea"/>
              </a:rPr>
              <a:t>ISO 12100</a:t>
            </a:r>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87</a:t>
            </a:fld>
            <a:endParaRPr kumimoji="1" lang="ja-JP" altLang="en-US"/>
          </a:p>
        </p:txBody>
      </p:sp>
    </p:spTree>
    <p:extLst>
      <p:ext uri="{BB962C8B-B14F-4D97-AF65-F5344CB8AC3E}">
        <p14:creationId xmlns:p14="http://schemas.microsoft.com/office/powerpoint/2010/main" val="277334044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 20128-1</a:t>
            </a:r>
            <a:r>
              <a:rPr lang="ja-JP" altLang="en-US" dirty="0" smtClean="0">
                <a:latin typeface="ＭＳ 明朝" panose="02020609040205080304" charset="-128"/>
                <a:ea typeface="ＭＳ 明朝" panose="02020609040205080304" charset="-128"/>
                <a:sym typeface="+mn-ea"/>
              </a:rPr>
              <a:t>の要求事項ウ～カである。</a:t>
            </a:r>
          </a:p>
          <a:p>
            <a:r>
              <a:rPr lang="ja-JP" altLang="en-US" dirty="0" smtClean="0">
                <a:latin typeface="ＭＳ 明朝" panose="02020609040205080304" charset="-128"/>
                <a:ea typeface="ＭＳ 明朝" panose="02020609040205080304" charset="-128"/>
                <a:sym typeface="+mn-ea"/>
              </a:rPr>
              <a:t>主に、動力・エネルギーの基本的な項目である。</a:t>
            </a:r>
          </a:p>
          <a:p>
            <a:endParaRPr kumimoji="1" lang="en-US" altLang="ja-JP" dirty="0" smtClean="0">
              <a:latin typeface="ＭＳ 明朝" panose="02020609040205080304" charset="-128"/>
              <a:ea typeface="ＭＳ 明朝" panose="02020609040205080304" charset="-128"/>
            </a:endParaRPr>
          </a:p>
          <a:p>
            <a:r>
              <a:rPr lang="ja-JP" altLang="en-US" dirty="0" smtClean="0">
                <a:latin typeface="ＭＳ 明朝" panose="02020609040205080304" charset="-128"/>
                <a:ea typeface="ＭＳ 明朝" panose="02020609040205080304" charset="-128"/>
                <a:sym typeface="+mn-ea"/>
              </a:rPr>
              <a:t>＜補足事項・背景＞</a:t>
            </a:r>
          </a:p>
          <a:p>
            <a:r>
              <a:rPr kumimoji="1" lang="ja-JP" altLang="en-US" dirty="0" smtClean="0">
                <a:latin typeface="ＭＳ 明朝" panose="02020609040205080304" charset="-128"/>
                <a:ea typeface="ＭＳ 明朝" panose="02020609040205080304" charset="-128"/>
              </a:rPr>
              <a:t>カについて、電池を考慮する場合がある。</a:t>
            </a:r>
          </a:p>
          <a:p>
            <a:endParaRPr kumimoji="1" lang="en-US" altLang="ja-JP" dirty="0" smtClean="0">
              <a:latin typeface="ＭＳ 明朝" panose="02020609040205080304" charset="-128"/>
              <a:ea typeface="ＭＳ 明朝" panose="02020609040205080304" charset="-128"/>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t>ISO 20128-1</a:t>
            </a:r>
            <a:r>
              <a:rPr lang="ja-JP" altLang="en-US"/>
              <a:t>および</a:t>
            </a:r>
            <a:r>
              <a:rPr lang="en-US" altLang="ja-JP"/>
              <a:t>ISO 12100</a:t>
            </a:r>
          </a:p>
          <a:p>
            <a:r>
              <a:rPr lang="ja-JP" altLang="en-US"/>
              <a:t>イラストはフリーライセンス</a:t>
            </a:r>
            <a:r>
              <a:rPr lang="en-US" altLang="ja-JP"/>
              <a:t>(CC0)</a:t>
            </a:r>
          </a:p>
          <a:p>
            <a:endParaRPr lang="en-US" altLang="ja-JP"/>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88</a:t>
            </a:fld>
            <a:endParaRPr kumimoji="1" lang="ja-JP" altLang="en-US"/>
          </a:p>
        </p:txBody>
      </p:sp>
    </p:spTree>
    <p:extLst>
      <p:ext uri="{BB962C8B-B14F-4D97-AF65-F5344CB8AC3E}">
        <p14:creationId xmlns:p14="http://schemas.microsoft.com/office/powerpoint/2010/main" val="33571000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 20128-1</a:t>
            </a:r>
            <a:r>
              <a:rPr lang="ja-JP" altLang="en-US" dirty="0" smtClean="0">
                <a:latin typeface="ＭＳ 明朝" panose="02020609040205080304" charset="-128"/>
                <a:ea typeface="ＭＳ 明朝" panose="02020609040205080304" charset="-128"/>
                <a:sym typeface="+mn-ea"/>
              </a:rPr>
              <a:t>の要求事項キ～クである。</a:t>
            </a:r>
          </a:p>
          <a:p>
            <a:endParaRPr kumimoji="1" lang="en-US" altLang="ja-JP" dirty="0" smtClean="0">
              <a:latin typeface="ＭＳ 明朝" panose="02020609040205080304" charset="-128"/>
              <a:ea typeface="ＭＳ 明朝" panose="02020609040205080304" charset="-128"/>
            </a:endParaRPr>
          </a:p>
          <a:p>
            <a:r>
              <a:rPr lang="ja-JP" altLang="en-US" dirty="0" smtClean="0">
                <a:latin typeface="ＭＳ 明朝" panose="02020609040205080304" charset="-128"/>
                <a:ea typeface="ＭＳ 明朝" panose="02020609040205080304" charset="-128"/>
                <a:sym typeface="+mn-ea"/>
              </a:rPr>
              <a:t>＜補足事項・背景＞</a:t>
            </a:r>
          </a:p>
          <a:p>
            <a:r>
              <a:rPr lang="ja-JP" altLang="en-US" dirty="0" smtClean="0">
                <a:latin typeface="ＭＳ 明朝" panose="02020609040205080304" charset="-128"/>
                <a:ea typeface="ＭＳ 明朝" panose="02020609040205080304" charset="-128"/>
                <a:sym typeface="+mn-ea"/>
              </a:rPr>
              <a:t>電磁両立性はロボットメーカーが対策済みなので、</a:t>
            </a:r>
            <a:r>
              <a:rPr lang="en-US" altLang="ja-JP" dirty="0" smtClean="0">
                <a:latin typeface="ＭＳ 明朝" panose="02020609040205080304" charset="-128"/>
                <a:ea typeface="ＭＳ 明朝" panose="02020609040205080304" charset="-128"/>
                <a:sym typeface="+mn-ea"/>
              </a:rPr>
              <a:t>EMC</a:t>
            </a:r>
            <a:r>
              <a:rPr lang="ja-JP" altLang="en-US" dirty="0" smtClean="0">
                <a:latin typeface="ＭＳ 明朝" panose="02020609040205080304" charset="-128"/>
                <a:ea typeface="ＭＳ 明朝" panose="02020609040205080304" charset="-128"/>
                <a:sym typeface="+mn-ea"/>
              </a:rPr>
              <a:t>宣言書を入手する。</a:t>
            </a:r>
          </a:p>
          <a:p>
            <a:endParaRPr kumimoji="1" lang="en-US" altLang="ja-JP" dirty="0" smtClean="0">
              <a:latin typeface="ＭＳ 明朝" panose="02020609040205080304" charset="-128"/>
              <a:ea typeface="ＭＳ 明朝" panose="02020609040205080304" charset="-128"/>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 20128-1</a:t>
            </a:r>
            <a:r>
              <a:rPr lang="ja-JP" altLang="en-US">
                <a:sym typeface="+mn-ea"/>
              </a:rPr>
              <a:t>、</a:t>
            </a:r>
            <a:r>
              <a:rPr lang="en-US" altLang="ja-JP">
                <a:sym typeface="+mn-ea"/>
              </a:rPr>
              <a:t>IEC 61000-6-2</a:t>
            </a:r>
            <a:r>
              <a:rPr lang="ja-JP" altLang="en-US">
                <a:sym typeface="+mn-ea"/>
              </a:rPr>
              <a:t>および</a:t>
            </a:r>
            <a:r>
              <a:rPr lang="en-US" altLang="ja-JP">
                <a:sym typeface="+mn-ea"/>
              </a:rPr>
              <a:t>IEC 60204-1</a:t>
            </a:r>
          </a:p>
          <a:p>
            <a:r>
              <a:rPr lang="ja-JP" altLang="en-US">
                <a:sym typeface="+mn-ea"/>
              </a:rPr>
              <a:t>イラストはフリーライセンス</a:t>
            </a:r>
            <a:r>
              <a:rPr lang="en-US" altLang="ja-JP">
                <a:sym typeface="+mn-ea"/>
              </a:rPr>
              <a:t>(CC0)</a:t>
            </a:r>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89</a:t>
            </a:fld>
            <a:endParaRPr kumimoji="1" lang="ja-JP" altLang="en-US"/>
          </a:p>
        </p:txBody>
      </p:sp>
    </p:spTree>
    <p:extLst>
      <p:ext uri="{BB962C8B-B14F-4D97-AF65-F5344CB8AC3E}">
        <p14:creationId xmlns:p14="http://schemas.microsoft.com/office/powerpoint/2010/main" val="325419606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 20128-1</a:t>
            </a:r>
            <a:r>
              <a:rPr lang="ja-JP" altLang="en-US" dirty="0" smtClean="0">
                <a:latin typeface="ＭＳ 明朝" panose="02020609040205080304" charset="-128"/>
                <a:ea typeface="ＭＳ 明朝" panose="02020609040205080304" charset="-128"/>
                <a:sym typeface="+mn-ea"/>
              </a:rPr>
              <a:t>の要求事項ケである。</a:t>
            </a:r>
          </a:p>
          <a:p>
            <a:r>
              <a:rPr lang="ja-JP" altLang="en-US" dirty="0" smtClean="0">
                <a:latin typeface="ＭＳ 明朝" panose="02020609040205080304" charset="-128"/>
                <a:ea typeface="ＭＳ 明朝" panose="02020609040205080304" charset="-128"/>
                <a:sym typeface="+mn-ea"/>
              </a:rPr>
              <a:t>作動制御装置として、スイッチや表示灯について規定している。</a:t>
            </a:r>
          </a:p>
          <a:p>
            <a:endParaRPr kumimoji="1" lang="en-US" altLang="ja-JP" dirty="0" smtClean="0">
              <a:latin typeface="ＭＳ 明朝" panose="02020609040205080304" charset="-128"/>
              <a:ea typeface="ＭＳ 明朝" panose="02020609040205080304" charset="-128"/>
            </a:endParaRPr>
          </a:p>
          <a:p>
            <a:r>
              <a:rPr lang="ja-JP" altLang="en-US" dirty="0" smtClean="0">
                <a:latin typeface="ＭＳ 明朝" panose="02020609040205080304" charset="-128"/>
                <a:ea typeface="ＭＳ 明朝" panose="02020609040205080304" charset="-128"/>
                <a:sym typeface="+mn-ea"/>
              </a:rPr>
              <a:t>＜補足事項・背景＞</a:t>
            </a:r>
          </a:p>
          <a:p>
            <a:r>
              <a:rPr kumimoji="1" lang="en-US" altLang="ja-JP" dirty="0" smtClean="0">
                <a:latin typeface="ＭＳ 明朝" panose="02020609040205080304" charset="-128"/>
                <a:ea typeface="ＭＳ 明朝" panose="02020609040205080304" charset="-128"/>
                <a:sym typeface="+mn-ea"/>
              </a:rPr>
              <a:t>IEC 60204-1</a:t>
            </a:r>
            <a:r>
              <a:rPr kumimoji="1" lang="ja-JP" altLang="en-US" dirty="0" smtClean="0">
                <a:latin typeface="ＭＳ 明朝" panose="02020609040205080304" charset="-128"/>
                <a:ea typeface="ＭＳ 明朝" panose="02020609040205080304" charset="-128"/>
                <a:sym typeface="+mn-ea"/>
              </a:rPr>
              <a:t>には</a:t>
            </a:r>
            <a:r>
              <a:rPr kumimoji="1" lang="en-US" altLang="ja-JP" dirty="0" smtClean="0">
                <a:latin typeface="ＭＳ 明朝" panose="02020609040205080304" charset="-128"/>
                <a:ea typeface="ＭＳ 明朝" panose="02020609040205080304" charset="-128"/>
                <a:sym typeface="+mn-ea"/>
              </a:rPr>
              <a:t>HMI</a:t>
            </a:r>
            <a:r>
              <a:rPr kumimoji="1" lang="ja-JP" altLang="en-US" dirty="0" smtClean="0">
                <a:latin typeface="ＭＳ 明朝" panose="02020609040205080304" charset="-128"/>
                <a:ea typeface="ＭＳ 明朝" panose="02020609040205080304" charset="-128"/>
                <a:sym typeface="+mn-ea"/>
              </a:rPr>
              <a:t>の要求事項がある。</a:t>
            </a:r>
          </a:p>
          <a:p>
            <a:endParaRPr kumimoji="1"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 20128-1</a:t>
            </a:r>
            <a:r>
              <a:rPr lang="ja-JP" altLang="en-US">
                <a:sym typeface="+mn-ea"/>
              </a:rPr>
              <a:t>および</a:t>
            </a:r>
            <a:r>
              <a:rPr lang="en-US" altLang="ja-JP">
                <a:sym typeface="+mn-ea"/>
              </a:rPr>
              <a:t>IEC 60204-1</a:t>
            </a:r>
          </a:p>
          <a:p>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90</a:t>
            </a:fld>
            <a:endParaRPr kumimoji="1" lang="ja-JP" altLang="en-US"/>
          </a:p>
        </p:txBody>
      </p:sp>
    </p:spTree>
    <p:extLst>
      <p:ext uri="{BB962C8B-B14F-4D97-AF65-F5344CB8AC3E}">
        <p14:creationId xmlns:p14="http://schemas.microsoft.com/office/powerpoint/2010/main" val="70980562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 20128-1</a:t>
            </a:r>
            <a:r>
              <a:rPr lang="ja-JP" altLang="en-US" dirty="0" smtClean="0">
                <a:latin typeface="ＭＳ 明朝" panose="02020609040205080304" charset="-128"/>
                <a:ea typeface="ＭＳ 明朝" panose="02020609040205080304" charset="-128"/>
                <a:sym typeface="+mn-ea"/>
              </a:rPr>
              <a:t>の要求事項コである。</a:t>
            </a:r>
          </a:p>
          <a:p>
            <a:r>
              <a:rPr lang="ja-JP" altLang="en-US" dirty="0" smtClean="0">
                <a:latin typeface="ＭＳ 明朝" panose="02020609040205080304" charset="-128"/>
                <a:ea typeface="ＭＳ 明朝" panose="02020609040205080304" charset="-128"/>
                <a:sym typeface="+mn-ea"/>
              </a:rPr>
              <a:t>安全関連制御システムのハードウェア、ソフトウェアついて規定している。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lang="en-US" altLang="ja-JP" dirty="0" smtClean="0">
                <a:latin typeface="ＭＳ 明朝" panose="02020609040205080304" charset="-128"/>
                <a:ea typeface="ＭＳ 明朝" panose="02020609040205080304" charset="-128"/>
                <a:sym typeface="+mn-ea"/>
              </a:rPr>
              <a:t>ISO 13849-1</a:t>
            </a:r>
            <a:r>
              <a:rPr lang="ja-JP" altLang="en-US" dirty="0" smtClean="0">
                <a:latin typeface="ＭＳ 明朝" panose="02020609040205080304" charset="-128"/>
                <a:ea typeface="ＭＳ 明朝" panose="02020609040205080304" charset="-128"/>
                <a:sym typeface="+mn-ea"/>
              </a:rPr>
              <a:t>は本章</a:t>
            </a:r>
            <a:r>
              <a:rPr lang="en-US" altLang="ja-JP" dirty="0" smtClean="0">
                <a:latin typeface="ＭＳ 明朝" panose="02020609040205080304" charset="-128"/>
                <a:ea typeface="ＭＳ 明朝" panose="02020609040205080304" charset="-128"/>
                <a:sym typeface="+mn-ea"/>
              </a:rPr>
              <a:t>5</a:t>
            </a:r>
            <a:r>
              <a:rPr lang="ja-JP" altLang="en-US" dirty="0" smtClean="0">
                <a:latin typeface="ＭＳ 明朝" panose="02020609040205080304" charset="-128"/>
                <a:ea typeface="ＭＳ 明朝" panose="02020609040205080304" charset="-128"/>
                <a:sym typeface="+mn-ea"/>
              </a:rPr>
              <a:t>で、</a:t>
            </a:r>
            <a:r>
              <a:rPr lang="en-US" altLang="ja-JP" dirty="0" smtClean="0">
                <a:latin typeface="ＭＳ 明朝" panose="02020609040205080304" charset="-128"/>
                <a:ea typeface="ＭＳ 明朝" panose="02020609040205080304" charset="-128"/>
                <a:sym typeface="+mn-ea"/>
              </a:rPr>
              <a:t>IEC 62061</a:t>
            </a:r>
            <a:r>
              <a:rPr lang="ja-JP" altLang="en-US" dirty="0" smtClean="0">
                <a:latin typeface="ＭＳ 明朝" panose="02020609040205080304" charset="-128"/>
                <a:ea typeface="ＭＳ 明朝" panose="02020609040205080304" charset="-128"/>
                <a:sym typeface="+mn-ea"/>
              </a:rPr>
              <a:t>は本章で紹介されている。</a:t>
            </a:r>
          </a:p>
          <a:p>
            <a:endParaRPr kumimoji="1"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 20128-1</a:t>
            </a:r>
            <a:r>
              <a:rPr lang="ja-JP" altLang="en-US">
                <a:sym typeface="+mn-ea"/>
              </a:rPr>
              <a:t>および</a:t>
            </a:r>
            <a:r>
              <a:rPr lang="en-US" altLang="ja-JP">
                <a:sym typeface="+mn-ea"/>
              </a:rPr>
              <a:t>IEC 62061</a:t>
            </a:r>
            <a:r>
              <a:rPr lang="ja-JP" altLang="en-US">
                <a:sym typeface="+mn-ea"/>
              </a:rPr>
              <a:t>、</a:t>
            </a:r>
            <a:r>
              <a:rPr lang="en-US" altLang="ja-JP">
                <a:sym typeface="+mn-ea"/>
              </a:rPr>
              <a:t>ISO 13849-1</a:t>
            </a:r>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91</a:t>
            </a:fld>
            <a:endParaRPr kumimoji="1" lang="ja-JP" altLang="en-US"/>
          </a:p>
        </p:txBody>
      </p:sp>
    </p:spTree>
    <p:extLst>
      <p:ext uri="{BB962C8B-B14F-4D97-AF65-F5344CB8AC3E}">
        <p14:creationId xmlns:p14="http://schemas.microsoft.com/office/powerpoint/2010/main" val="1598414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＜意図・ポイント＞</a:t>
            </a:r>
            <a:endParaRPr kumimoji="1" lang="en-US" altLang="ja-JP" dirty="0" smtClean="0"/>
          </a:p>
          <a:p>
            <a:pPr marL="171450" indent="-171450">
              <a:buFont typeface="Arial" panose="020B0604020202020204" pitchFamily="34" charset="0"/>
              <a:buChar char="•"/>
            </a:pPr>
            <a:r>
              <a:rPr kumimoji="1" lang="ja-JP" altLang="en-US" dirty="0" smtClean="0"/>
              <a:t>産業用ロボットシステムの安全設計に当たり、機能安全が関わる制御によるリスク低減の位置付けを明らかにする。</a:t>
            </a:r>
            <a:endParaRPr kumimoji="1" lang="en-US" altLang="ja-JP" dirty="0" smtClean="0"/>
          </a:p>
          <a:p>
            <a:endParaRPr kumimoji="1" lang="en-US" altLang="ja-JP" dirty="0" smtClean="0"/>
          </a:p>
          <a:p>
            <a:r>
              <a:rPr kumimoji="1" lang="ja-JP" altLang="en-US" dirty="0" smtClean="0"/>
              <a:t>＜補足事項・背景＞</a:t>
            </a:r>
            <a:endParaRPr kumimoji="1" lang="en-US" altLang="ja-JP" dirty="0" smtClean="0"/>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産業用ロボットシステムに求められる安全機能とその性能は、リスクアセスメント結果から導き出される。</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機械安全規格に基づくリスク低減手段は様々あり、それらを総合的に適用してリスク低減効果を発現させる。</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機能安全を導入する制御によるリスク低減効果も複数のリスク低減手段の一つであり、この効果をどの程度期待するかは設計戦略となる。</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リスク低減を制御主体で行うことも戦略であるが、合理的な設計は制御以外のリスク低減をなるべく施して、制御に依存する割合を減らすことが技術的、コスト的にも有利となる。</a:t>
            </a:r>
            <a:endParaRPr kumimoji="1" lang="en-US" altLang="ja-JP"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kumimoji="1" lang="ja-JP" altLang="en-US" sz="1200" kern="1200" dirty="0" smtClean="0">
                <a:solidFill>
                  <a:schemeClr val="tx1"/>
                </a:solidFill>
                <a:effectLst/>
                <a:latin typeface="+mn-lt"/>
                <a:ea typeface="+mn-ea"/>
                <a:cs typeface="+mn-cs"/>
              </a:rPr>
              <a:t>本書では、制御によるリスク低減を主に述べているが、リスクアセスメントでその位置付けと効果（安全性能）目標を決定することを求めている。</a:t>
            </a:r>
            <a:endParaRPr kumimoji="1" lang="en-US" altLang="ja-JP" sz="1200" kern="1200" dirty="0" smtClean="0">
              <a:solidFill>
                <a:schemeClr val="tx1"/>
              </a:solidFill>
              <a:effectLst/>
              <a:latin typeface="+mn-lt"/>
              <a:ea typeface="+mn-ea"/>
              <a:cs typeface="+mn-cs"/>
            </a:endParaRPr>
          </a:p>
          <a:p>
            <a:endParaRPr kumimoji="1" lang="en-US" altLang="ja-JP" dirty="0" smtClean="0"/>
          </a:p>
          <a:p>
            <a:r>
              <a:rPr kumimoji="1" lang="ja-JP" altLang="en-US" dirty="0" smtClean="0"/>
              <a:t>＜出典・参考文献等＞</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smtClean="0"/>
          </a:p>
          <a:p>
            <a:endParaRPr kumimoji="1" lang="ja-JP" altLang="en-US" dirty="0" smtClean="0"/>
          </a:p>
          <a:p>
            <a:endParaRPr kumimoji="1" lang="ja-JP" altLang="en-US" dirty="0"/>
          </a:p>
        </p:txBody>
      </p:sp>
      <p:sp>
        <p:nvSpPr>
          <p:cNvPr id="4" name="フッター プレースホルダー 3"/>
          <p:cNvSpPr>
            <a:spLocks noGrp="1"/>
          </p:cNvSpPr>
          <p:nvPr>
            <p:ph type="ftr" sz="quarter" idx="10"/>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ー 4"/>
          <p:cNvSpPr>
            <a:spLocks noGrp="1"/>
          </p:cNvSpPr>
          <p:nvPr>
            <p:ph type="sldNum" sz="quarter" idx="11"/>
          </p:nvPr>
        </p:nvSpPr>
        <p:spPr/>
        <p:txBody>
          <a:bodyPr/>
          <a:lstStyle/>
          <a:p>
            <a:fld id="{A43A458F-4FD9-4DC8-A747-BD3624061404}" type="slidenum">
              <a:rPr kumimoji="1" lang="ja-JP" altLang="en-US" smtClean="0"/>
              <a:t>10</a:t>
            </a:fld>
            <a:endParaRPr kumimoji="1" lang="ja-JP" altLang="en-US"/>
          </a:p>
        </p:txBody>
      </p:sp>
    </p:spTree>
    <p:extLst>
      <p:ext uri="{BB962C8B-B14F-4D97-AF65-F5344CB8AC3E}">
        <p14:creationId xmlns:p14="http://schemas.microsoft.com/office/powerpoint/2010/main" val="13289541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 20128-1</a:t>
            </a:r>
            <a:r>
              <a:rPr lang="ja-JP" altLang="en-US" dirty="0" smtClean="0">
                <a:latin typeface="ＭＳ 明朝" panose="02020609040205080304" charset="-128"/>
                <a:ea typeface="ＭＳ 明朝" panose="02020609040205080304" charset="-128"/>
                <a:sym typeface="+mn-ea"/>
              </a:rPr>
              <a:t>の要求事項サである。</a:t>
            </a:r>
          </a:p>
          <a:p>
            <a:r>
              <a:rPr lang="ja-JP" altLang="en-US" dirty="0" smtClean="0">
                <a:latin typeface="ＭＳ 明朝" panose="02020609040205080304" charset="-128"/>
                <a:ea typeface="ＭＳ 明朝" panose="02020609040205080304" charset="-128"/>
                <a:sym typeface="+mn-ea"/>
              </a:rPr>
              <a:t>ロボット停止機能として非常停止と保護停止について概要説明する。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kumimoji="1" lang="ja-JP" altLang="en-US" dirty="0" smtClean="0">
                <a:latin typeface="ＭＳ 明朝" panose="02020609040205080304" charset="-128"/>
                <a:ea typeface="ＭＳ 明朝" panose="02020609040205080304" charset="-128"/>
                <a:sym typeface="+mn-ea"/>
              </a:rPr>
              <a:t>非常停止は安全関連機能であるが、押し忘れがあるためリスク低減方策としては効果が少ないとされている。</a:t>
            </a:r>
          </a:p>
          <a:p>
            <a:endParaRPr kumimoji="1" lang="en-US" altLang="ja-JP"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 20128-1</a:t>
            </a:r>
            <a:r>
              <a:rPr lang="ja-JP" altLang="en-US">
                <a:sym typeface="+mn-ea"/>
              </a:rPr>
              <a:t>および</a:t>
            </a:r>
            <a:r>
              <a:rPr lang="en-US" altLang="ja-JP">
                <a:sym typeface="+mn-ea"/>
              </a:rPr>
              <a:t>ISO 13855</a:t>
            </a:r>
          </a:p>
          <a:p>
            <a:r>
              <a:rPr lang="ja-JP" altLang="en-US">
                <a:sym typeface="+mn-ea"/>
              </a:rPr>
              <a:t>表は著者（橋本）オリジナル</a:t>
            </a:r>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92</a:t>
            </a:fld>
            <a:endParaRPr kumimoji="1" lang="ja-JP" altLang="en-US"/>
          </a:p>
        </p:txBody>
      </p:sp>
    </p:spTree>
    <p:extLst>
      <p:ext uri="{BB962C8B-B14F-4D97-AF65-F5344CB8AC3E}">
        <p14:creationId xmlns:p14="http://schemas.microsoft.com/office/powerpoint/2010/main" val="242316122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 20128-1</a:t>
            </a:r>
            <a:r>
              <a:rPr lang="ja-JP" altLang="en-US" dirty="0" smtClean="0">
                <a:latin typeface="ＭＳ 明朝" panose="02020609040205080304" charset="-128"/>
                <a:ea typeface="ＭＳ 明朝" panose="02020609040205080304" charset="-128"/>
                <a:sym typeface="+mn-ea"/>
              </a:rPr>
              <a:t>の要求事項サである。</a:t>
            </a:r>
          </a:p>
          <a:p>
            <a:r>
              <a:rPr lang="ja-JP" altLang="en-US" dirty="0" smtClean="0">
                <a:latin typeface="ＭＳ 明朝" panose="02020609040205080304" charset="-128"/>
                <a:ea typeface="ＭＳ 明朝" panose="02020609040205080304" charset="-128"/>
                <a:sym typeface="+mn-ea"/>
              </a:rPr>
              <a:t>ロボット停止機能として非常停止と保護停止について説明する。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kumimoji="1" lang="ja-JP" altLang="en-US" dirty="0" smtClean="0">
                <a:latin typeface="ＭＳ 明朝" panose="02020609040205080304" charset="-128"/>
                <a:ea typeface="ＭＳ 明朝" panose="02020609040205080304" charset="-128"/>
                <a:sym typeface="+mn-ea"/>
              </a:rPr>
              <a:t>非常停止は</a:t>
            </a:r>
            <a:r>
              <a:rPr kumimoji="1" lang="en-US" altLang="ja-JP" dirty="0" smtClean="0">
                <a:latin typeface="ＭＳ 明朝" panose="02020609040205080304" charset="-128"/>
                <a:ea typeface="ＭＳ 明朝" panose="02020609040205080304" charset="-128"/>
                <a:sym typeface="+mn-ea"/>
              </a:rPr>
              <a:t>IEC 60204-1</a:t>
            </a:r>
            <a:r>
              <a:rPr kumimoji="1" lang="ja-JP" altLang="en-US" dirty="0" smtClean="0">
                <a:latin typeface="ＭＳ 明朝" panose="02020609040205080304" charset="-128"/>
                <a:ea typeface="ＭＳ 明朝" panose="02020609040205080304" charset="-128"/>
                <a:sym typeface="+mn-ea"/>
              </a:rPr>
              <a:t>停止カテゴリ</a:t>
            </a:r>
            <a:r>
              <a:rPr kumimoji="1" lang="en-US" altLang="ja-JP" dirty="0" smtClean="0">
                <a:latin typeface="ＭＳ 明朝" panose="02020609040205080304" charset="-128"/>
                <a:ea typeface="ＭＳ 明朝" panose="02020609040205080304" charset="-128"/>
                <a:sym typeface="+mn-ea"/>
              </a:rPr>
              <a:t>0</a:t>
            </a:r>
            <a:r>
              <a:rPr kumimoji="1" lang="ja-JP" altLang="en-US" dirty="0" smtClean="0">
                <a:latin typeface="ＭＳ 明朝" panose="02020609040205080304" charset="-128"/>
                <a:ea typeface="ＭＳ 明朝" panose="02020609040205080304" charset="-128"/>
                <a:sym typeface="+mn-ea"/>
              </a:rPr>
              <a:t>または</a:t>
            </a:r>
            <a:r>
              <a:rPr kumimoji="1" lang="en-US" altLang="ja-JP" dirty="0" smtClean="0">
                <a:latin typeface="ＭＳ 明朝" panose="02020609040205080304" charset="-128"/>
                <a:ea typeface="ＭＳ 明朝" panose="02020609040205080304" charset="-128"/>
                <a:sym typeface="+mn-ea"/>
              </a:rPr>
              <a:t>1</a:t>
            </a:r>
            <a:r>
              <a:rPr kumimoji="1" lang="ja-JP" altLang="en-US" dirty="0" smtClean="0">
                <a:latin typeface="ＭＳ 明朝" panose="02020609040205080304" charset="-128"/>
                <a:ea typeface="ＭＳ 明朝" panose="02020609040205080304" charset="-128"/>
                <a:sym typeface="+mn-ea"/>
              </a:rPr>
              <a:t>、次ページに動作の比較図がある。</a:t>
            </a:r>
          </a:p>
          <a:p>
            <a:r>
              <a:rPr kumimoji="1" lang="en-US" altLang="ja-JP" dirty="0" smtClean="0">
                <a:latin typeface="ＭＳ 明朝" panose="02020609040205080304" charset="-128"/>
                <a:ea typeface="ＭＳ 明朝" panose="02020609040205080304" charset="-128"/>
                <a:sym typeface="+mn-ea"/>
              </a:rPr>
              <a:t>IEC 61800-5-2</a:t>
            </a:r>
            <a:r>
              <a:rPr kumimoji="1" lang="ja-JP" altLang="en-US" dirty="0" smtClean="0">
                <a:latin typeface="ＭＳ 明朝" panose="02020609040205080304" charset="-128"/>
                <a:ea typeface="ＭＳ 明朝" panose="02020609040205080304" charset="-128"/>
                <a:sym typeface="+mn-ea"/>
              </a:rPr>
              <a:t>は可変速ドライブの安全機能であり、本規格は安全機能のいくつかについて</a:t>
            </a:r>
            <a:r>
              <a:rPr kumimoji="1" lang="en-US" altLang="ja-JP" dirty="0" smtClean="0">
                <a:latin typeface="ＭＳ 明朝" panose="02020609040205080304" charset="-128"/>
                <a:ea typeface="ＭＳ 明朝" panose="02020609040205080304" charset="-128"/>
                <a:sym typeface="+mn-ea"/>
              </a:rPr>
              <a:t>IEC 61800-5-2</a:t>
            </a:r>
            <a:r>
              <a:rPr kumimoji="1" lang="ja-JP" altLang="en-US" dirty="0" smtClean="0">
                <a:latin typeface="ＭＳ 明朝" panose="02020609040205080304" charset="-128"/>
                <a:ea typeface="ＭＳ 明朝" panose="02020609040205080304" charset="-128"/>
                <a:sym typeface="+mn-ea"/>
              </a:rPr>
              <a:t>を参照している。</a:t>
            </a:r>
          </a:p>
          <a:p>
            <a:endParaRPr kumimoji="1" lang="en-US" altLang="ja-JP"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 20128-1, IEC 60204-1, IEC 61800-5-2</a:t>
            </a:r>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93</a:t>
            </a:fld>
            <a:endParaRPr kumimoji="1" lang="ja-JP" altLang="en-US"/>
          </a:p>
        </p:txBody>
      </p:sp>
    </p:spTree>
    <p:extLst>
      <p:ext uri="{BB962C8B-B14F-4D97-AF65-F5344CB8AC3E}">
        <p14:creationId xmlns:p14="http://schemas.microsoft.com/office/powerpoint/2010/main" val="427339142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 20128-1</a:t>
            </a:r>
            <a:r>
              <a:rPr lang="ja-JP" altLang="en-US" dirty="0" smtClean="0">
                <a:latin typeface="ＭＳ 明朝" panose="02020609040205080304" charset="-128"/>
                <a:ea typeface="ＭＳ 明朝" panose="02020609040205080304" charset="-128"/>
                <a:sym typeface="+mn-ea"/>
              </a:rPr>
              <a:t>の要求事項サである。</a:t>
            </a:r>
          </a:p>
          <a:p>
            <a:r>
              <a:rPr lang="ja-JP" altLang="en-US" dirty="0" smtClean="0">
                <a:latin typeface="ＭＳ 明朝" panose="02020609040205080304" charset="-128"/>
                <a:ea typeface="ＭＳ 明朝" panose="02020609040205080304" charset="-128"/>
                <a:sym typeface="+mn-ea"/>
              </a:rPr>
              <a:t>ロボット停止機能として非常停止と保護停止について説明する。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lang="ja-JP" altLang="en-US" dirty="0" smtClean="0">
                <a:latin typeface="ＭＳ 明朝" panose="02020609040205080304" charset="-128"/>
                <a:ea typeface="ＭＳ 明朝" panose="02020609040205080304" charset="-128"/>
                <a:sym typeface="+mn-ea"/>
              </a:rPr>
              <a:t>非常停止は</a:t>
            </a:r>
            <a:r>
              <a:rPr lang="en-US" altLang="ja-JP" dirty="0" smtClean="0">
                <a:latin typeface="ＭＳ 明朝" panose="02020609040205080304" charset="-128"/>
                <a:ea typeface="ＭＳ 明朝" panose="02020609040205080304" charset="-128"/>
                <a:sym typeface="+mn-ea"/>
              </a:rPr>
              <a:t>IEC 60204-1</a:t>
            </a:r>
            <a:r>
              <a:rPr lang="ja-JP" altLang="en-US" dirty="0" smtClean="0">
                <a:latin typeface="ＭＳ 明朝" panose="02020609040205080304" charset="-128"/>
                <a:ea typeface="ＭＳ 明朝" panose="02020609040205080304" charset="-128"/>
                <a:sym typeface="+mn-ea"/>
              </a:rPr>
              <a:t>停止カテゴリ</a:t>
            </a:r>
            <a:r>
              <a:rPr lang="en-US" altLang="ja-JP" dirty="0" smtClean="0">
                <a:latin typeface="ＭＳ 明朝" panose="02020609040205080304" charset="-128"/>
                <a:ea typeface="ＭＳ 明朝" panose="02020609040205080304" charset="-128"/>
                <a:sym typeface="+mn-ea"/>
              </a:rPr>
              <a:t>0</a:t>
            </a:r>
            <a:r>
              <a:rPr lang="ja-JP" altLang="en-US" dirty="0" smtClean="0">
                <a:latin typeface="ＭＳ 明朝" panose="02020609040205080304" charset="-128"/>
                <a:ea typeface="ＭＳ 明朝" panose="02020609040205080304" charset="-128"/>
                <a:sym typeface="+mn-ea"/>
              </a:rPr>
              <a:t>または</a:t>
            </a:r>
            <a:r>
              <a:rPr lang="en-US" altLang="ja-JP" dirty="0" smtClean="0">
                <a:latin typeface="ＭＳ 明朝" panose="02020609040205080304" charset="-128"/>
                <a:ea typeface="ＭＳ 明朝" panose="02020609040205080304" charset="-128"/>
                <a:sym typeface="+mn-ea"/>
              </a:rPr>
              <a:t>1</a:t>
            </a:r>
            <a:r>
              <a:rPr lang="ja-JP" altLang="en-US" dirty="0" smtClean="0">
                <a:latin typeface="ＭＳ 明朝" panose="02020609040205080304" charset="-128"/>
                <a:ea typeface="ＭＳ 明朝" panose="02020609040205080304" charset="-128"/>
                <a:sym typeface="+mn-ea"/>
              </a:rPr>
              <a:t>、すなわち</a:t>
            </a:r>
            <a:r>
              <a:rPr lang="en-US" altLang="ja-JP" dirty="0" smtClean="0">
                <a:latin typeface="ＭＳ 明朝" panose="02020609040205080304" charset="-128"/>
                <a:ea typeface="ＭＳ 明朝" panose="02020609040205080304" charset="-128"/>
                <a:sym typeface="+mn-ea"/>
              </a:rPr>
              <a:t>STO</a:t>
            </a:r>
            <a:r>
              <a:rPr lang="ja-JP" altLang="en-US" dirty="0" smtClean="0">
                <a:latin typeface="ＭＳ 明朝" panose="02020609040205080304" charset="-128"/>
                <a:ea typeface="ＭＳ 明朝" panose="02020609040205080304" charset="-128"/>
                <a:sym typeface="+mn-ea"/>
              </a:rPr>
              <a:t>または</a:t>
            </a:r>
            <a:r>
              <a:rPr lang="en-US" altLang="ja-JP" dirty="0" smtClean="0">
                <a:latin typeface="ＭＳ 明朝" panose="02020609040205080304" charset="-128"/>
                <a:ea typeface="ＭＳ 明朝" panose="02020609040205080304" charset="-128"/>
                <a:sym typeface="+mn-ea"/>
              </a:rPr>
              <a:t>SS1</a:t>
            </a:r>
          </a:p>
          <a:p>
            <a:r>
              <a:rPr lang="ja-JP" altLang="en-US" dirty="0" smtClean="0">
                <a:latin typeface="ＭＳ 明朝" panose="02020609040205080304" charset="-128"/>
                <a:ea typeface="ＭＳ 明朝" panose="02020609040205080304" charset="-128"/>
                <a:sym typeface="+mn-ea"/>
              </a:rPr>
              <a:t>保護停止は</a:t>
            </a:r>
            <a:r>
              <a:rPr lang="en-US" altLang="ja-JP" dirty="0" smtClean="0">
                <a:latin typeface="ＭＳ 明朝" panose="02020609040205080304" charset="-128"/>
                <a:ea typeface="ＭＳ 明朝" panose="02020609040205080304" charset="-128"/>
                <a:sym typeface="+mn-ea"/>
              </a:rPr>
              <a:t>SOS</a:t>
            </a:r>
            <a:r>
              <a:rPr lang="ja-JP" altLang="en-US" dirty="0" smtClean="0">
                <a:latin typeface="ＭＳ 明朝" panose="02020609040205080304" charset="-128"/>
                <a:ea typeface="ＭＳ 明朝" panose="02020609040205080304" charset="-128"/>
                <a:sym typeface="+mn-ea"/>
              </a:rPr>
              <a:t>付きの</a:t>
            </a:r>
            <a:r>
              <a:rPr lang="en-US" altLang="ja-JP" dirty="0" smtClean="0">
                <a:latin typeface="ＭＳ 明朝" panose="02020609040205080304" charset="-128"/>
                <a:ea typeface="ＭＳ 明朝" panose="02020609040205080304" charset="-128"/>
                <a:sym typeface="+mn-ea"/>
              </a:rPr>
              <a:t>SS2</a:t>
            </a:r>
            <a:r>
              <a:rPr lang="ja-JP" altLang="en-US" dirty="0" smtClean="0">
                <a:latin typeface="ＭＳ 明朝" panose="02020609040205080304" charset="-128"/>
                <a:ea typeface="ＭＳ 明朝" panose="02020609040205080304" charset="-128"/>
                <a:sym typeface="+mn-ea"/>
              </a:rPr>
              <a:t>である。</a:t>
            </a:r>
          </a:p>
          <a:p>
            <a:endParaRPr kumimoji="1" lang="en-US" altLang="ja-JP"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 20128-1, IEC 60204-1, IEC 61800-5-2</a:t>
            </a:r>
          </a:p>
          <a:p>
            <a:r>
              <a:rPr lang="ja-JP" altLang="en-US"/>
              <a:t>図は著者オリジナル</a:t>
            </a:r>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94</a:t>
            </a:fld>
            <a:endParaRPr kumimoji="1" lang="ja-JP" altLang="en-US"/>
          </a:p>
        </p:txBody>
      </p:sp>
    </p:spTree>
    <p:extLst>
      <p:ext uri="{BB962C8B-B14F-4D97-AF65-F5344CB8AC3E}">
        <p14:creationId xmlns:p14="http://schemas.microsoft.com/office/powerpoint/2010/main" val="32309933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 20128-1</a:t>
            </a:r>
            <a:r>
              <a:rPr lang="ja-JP" altLang="en-US" dirty="0" smtClean="0">
                <a:latin typeface="ＭＳ 明朝" panose="02020609040205080304" charset="-128"/>
                <a:ea typeface="ＭＳ 明朝" panose="02020609040205080304" charset="-128"/>
                <a:sym typeface="+mn-ea"/>
              </a:rPr>
              <a:t>の要求事項シである。</a:t>
            </a:r>
          </a:p>
          <a:p>
            <a:r>
              <a:rPr lang="ja-JP" altLang="en-US" dirty="0" smtClean="0">
                <a:latin typeface="ＭＳ 明朝" panose="02020609040205080304" charset="-128"/>
                <a:ea typeface="ＭＳ 明朝" panose="02020609040205080304" charset="-128"/>
                <a:sym typeface="+mn-ea"/>
              </a:rPr>
              <a:t>ロボットの速度制御について規定している。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lang="en-US" altLang="ja-JP" dirty="0" smtClean="0">
                <a:latin typeface="ＭＳ 明朝" panose="02020609040205080304" charset="-128"/>
                <a:ea typeface="ＭＳ 明朝" panose="02020609040205080304" charset="-128"/>
                <a:sym typeface="+mn-ea"/>
              </a:rPr>
              <a:t>TCP</a:t>
            </a:r>
            <a:r>
              <a:rPr lang="ja-JP" altLang="en-US" dirty="0" smtClean="0">
                <a:latin typeface="ＭＳ 明朝" panose="02020609040205080304" charset="-128"/>
                <a:ea typeface="ＭＳ 明朝" panose="02020609040205080304" charset="-128"/>
                <a:sym typeface="+mn-ea"/>
              </a:rPr>
              <a:t>を知らない人がいれば、概念を紹介する。ロボット関係者なら、いないと思いたい。</a:t>
            </a:r>
          </a:p>
          <a:p>
            <a:r>
              <a:rPr lang="ja-JP" altLang="en-US" dirty="0" smtClean="0">
                <a:latin typeface="ＭＳ 明朝" panose="02020609040205080304" charset="-128"/>
                <a:ea typeface="ＭＳ 明朝" panose="02020609040205080304" charset="-128"/>
                <a:sym typeface="+mn-ea"/>
              </a:rPr>
              <a:t>低減制御、</a:t>
            </a:r>
            <a:r>
              <a:rPr lang="en-US" altLang="ja-JP" dirty="0" smtClean="0">
                <a:latin typeface="ＭＳ 明朝" panose="02020609040205080304" charset="-128"/>
                <a:ea typeface="ＭＳ 明朝" panose="02020609040205080304" charset="-128"/>
                <a:sym typeface="+mn-ea"/>
              </a:rPr>
              <a:t>250mm/s</a:t>
            </a:r>
            <a:r>
              <a:rPr lang="ja-JP" altLang="en-US" dirty="0" smtClean="0">
                <a:latin typeface="ＭＳ 明朝" panose="02020609040205080304" charset="-128"/>
                <a:ea typeface="ＭＳ 明朝" panose="02020609040205080304" charset="-128"/>
                <a:sym typeface="+mn-ea"/>
              </a:rPr>
              <a:t>について念押し。</a:t>
            </a:r>
          </a:p>
          <a:p>
            <a:endParaRPr kumimoji="1" lang="en-US" altLang="ja-JP"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 20128-1</a:t>
            </a:r>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95</a:t>
            </a:fld>
            <a:endParaRPr kumimoji="1" lang="ja-JP" altLang="en-US"/>
          </a:p>
        </p:txBody>
      </p:sp>
    </p:spTree>
    <p:extLst>
      <p:ext uri="{BB962C8B-B14F-4D97-AF65-F5344CB8AC3E}">
        <p14:creationId xmlns:p14="http://schemas.microsoft.com/office/powerpoint/2010/main" val="88331679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 20128-1</a:t>
            </a:r>
            <a:r>
              <a:rPr lang="ja-JP" altLang="en-US" dirty="0" smtClean="0">
                <a:latin typeface="ＭＳ 明朝" panose="02020609040205080304" charset="-128"/>
                <a:ea typeface="ＭＳ 明朝" panose="02020609040205080304" charset="-128"/>
                <a:sym typeface="+mn-ea"/>
              </a:rPr>
              <a:t>の要求事項ス～セである。</a:t>
            </a:r>
          </a:p>
          <a:p>
            <a:r>
              <a:rPr lang="ja-JP" altLang="en-US" dirty="0" smtClean="0">
                <a:latin typeface="ＭＳ 明朝" panose="02020609040205080304" charset="-128"/>
                <a:ea typeface="ＭＳ 明朝" panose="02020609040205080304" charset="-128"/>
                <a:sym typeface="+mn-ea"/>
              </a:rPr>
              <a:t>ロボットの運転モード、ペンダント制御装置について規定している。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lang="ja-JP" altLang="en-US" dirty="0" smtClean="0">
                <a:latin typeface="ＭＳ 明朝" panose="02020609040205080304" charset="-128"/>
                <a:ea typeface="ＭＳ 明朝" panose="02020609040205080304" charset="-128"/>
                <a:sym typeface="+mn-ea"/>
              </a:rPr>
              <a:t>運転モードは、</a:t>
            </a:r>
            <a:r>
              <a:rPr lang="en-US" altLang="ja-JP" dirty="0" smtClean="0">
                <a:latin typeface="ＭＳ 明朝" panose="02020609040205080304" charset="-128"/>
                <a:ea typeface="ＭＳ 明朝" panose="02020609040205080304" charset="-128"/>
                <a:sym typeface="+mn-ea"/>
              </a:rPr>
              <a:t>ISO 10218-2</a:t>
            </a:r>
            <a:r>
              <a:rPr lang="ja-JP" altLang="en-US" dirty="0" smtClean="0">
                <a:latin typeface="ＭＳ 明朝" panose="02020609040205080304" charset="-128"/>
                <a:ea typeface="ＭＳ 明朝" panose="02020609040205080304" charset="-128"/>
                <a:sym typeface="+mn-ea"/>
              </a:rPr>
              <a:t>にも詳しい。</a:t>
            </a:r>
          </a:p>
          <a:p>
            <a:r>
              <a:rPr lang="en-US" altLang="ja-JP" dirty="0" smtClean="0">
                <a:latin typeface="ＭＳ 明朝" panose="02020609040205080304" charset="-128"/>
                <a:ea typeface="ＭＳ 明朝" panose="02020609040205080304" charset="-128"/>
                <a:sym typeface="+mn-ea"/>
              </a:rPr>
              <a:t>3</a:t>
            </a:r>
            <a:r>
              <a:rPr lang="ja-JP" altLang="en-US" dirty="0" smtClean="0">
                <a:latin typeface="ＭＳ 明朝" panose="02020609040205080304" charset="-128"/>
                <a:ea typeface="ＭＳ 明朝" panose="02020609040205080304" charset="-128"/>
                <a:sym typeface="+mn-ea"/>
              </a:rPr>
              <a:t>ポジションスイッチは、ペンダントやグリップスイッチに取り付けられている。</a:t>
            </a:r>
          </a:p>
          <a:p>
            <a:endParaRPr kumimoji="1" lang="en-US" altLang="ja-JP"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 20128-1</a:t>
            </a:r>
            <a:r>
              <a:rPr lang="ja-JP" altLang="en-US">
                <a:sym typeface="+mn-ea"/>
              </a:rPr>
              <a:t>、</a:t>
            </a:r>
            <a:r>
              <a:rPr lang="en-US" altLang="ja-JP">
                <a:sym typeface="+mn-ea"/>
              </a:rPr>
              <a:t>IEC 60204-1</a:t>
            </a:r>
          </a:p>
          <a:p>
            <a:r>
              <a:rPr lang="ja-JP" altLang="en-US">
                <a:sym typeface="+mn-ea"/>
              </a:rPr>
              <a:t>写真は</a:t>
            </a:r>
            <a:r>
              <a:rPr lang="en-US" altLang="ja-JP">
                <a:sym typeface="+mn-ea"/>
              </a:rPr>
              <a:t>IDEC</a:t>
            </a:r>
            <a:r>
              <a:rPr lang="ja-JP" altLang="en-US">
                <a:sym typeface="+mn-ea"/>
              </a:rPr>
              <a:t>ホームページより</a:t>
            </a:r>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96</a:t>
            </a:fld>
            <a:endParaRPr kumimoji="1" lang="ja-JP" altLang="en-US"/>
          </a:p>
        </p:txBody>
      </p:sp>
    </p:spTree>
    <p:extLst>
      <p:ext uri="{BB962C8B-B14F-4D97-AF65-F5344CB8AC3E}">
        <p14:creationId xmlns:p14="http://schemas.microsoft.com/office/powerpoint/2010/main" val="252738662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 20128-1</a:t>
            </a:r>
            <a:r>
              <a:rPr lang="ja-JP" altLang="en-US" dirty="0" smtClean="0">
                <a:latin typeface="ＭＳ 明朝" panose="02020609040205080304" charset="-128"/>
                <a:ea typeface="ＭＳ 明朝" panose="02020609040205080304" charset="-128"/>
                <a:sym typeface="+mn-ea"/>
              </a:rPr>
              <a:t>の要求事項ソである。</a:t>
            </a:r>
          </a:p>
          <a:p>
            <a:r>
              <a:rPr lang="ja-JP" altLang="en-US" dirty="0" smtClean="0">
                <a:latin typeface="ＭＳ 明朝" panose="02020609040205080304" charset="-128"/>
                <a:ea typeface="ＭＳ 明朝" panose="02020609040205080304" charset="-128"/>
                <a:sym typeface="+mn-ea"/>
              </a:rPr>
              <a:t>ロボットの軸制限について規定している。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lang="ja-JP" altLang="en-US" dirty="0" smtClean="0">
                <a:latin typeface="ＭＳ 明朝" panose="02020609040205080304" charset="-128"/>
                <a:ea typeface="ＭＳ 明朝" panose="02020609040205080304" charset="-128"/>
                <a:sym typeface="+mn-ea"/>
              </a:rPr>
              <a:t>軸は複数あり、要求が異なる。制限は、空間、速度、負荷</a:t>
            </a:r>
            <a:r>
              <a:rPr lang="en-US" altLang="ja-JP" dirty="0" smtClean="0">
                <a:latin typeface="ＭＳ 明朝" panose="02020609040205080304" charset="-128"/>
                <a:ea typeface="ＭＳ 明朝" panose="02020609040205080304" charset="-128"/>
                <a:sym typeface="+mn-ea"/>
              </a:rPr>
              <a:t>(</a:t>
            </a:r>
            <a:r>
              <a:rPr lang="ja-JP" altLang="en-US" dirty="0" smtClean="0">
                <a:latin typeface="ＭＳ 明朝" panose="02020609040205080304" charset="-128"/>
                <a:ea typeface="ＭＳ 明朝" panose="02020609040205080304" charset="-128"/>
                <a:sym typeface="+mn-ea"/>
              </a:rPr>
              <a:t>トルク</a:t>
            </a:r>
            <a:r>
              <a:rPr lang="en-US" altLang="ja-JP" dirty="0" smtClean="0">
                <a:latin typeface="ＭＳ 明朝" panose="02020609040205080304" charset="-128"/>
                <a:ea typeface="ＭＳ 明朝" panose="02020609040205080304" charset="-128"/>
                <a:sym typeface="+mn-ea"/>
              </a:rPr>
              <a:t>)</a:t>
            </a:r>
            <a:r>
              <a:rPr lang="ja-JP" altLang="en-US" dirty="0" smtClean="0">
                <a:latin typeface="ＭＳ 明朝" panose="02020609040205080304" charset="-128"/>
                <a:ea typeface="ＭＳ 明朝" panose="02020609040205080304" charset="-128"/>
                <a:sym typeface="+mn-ea"/>
              </a:rPr>
              <a:t>がある。</a:t>
            </a:r>
          </a:p>
          <a:p>
            <a:r>
              <a:rPr lang="ja-JP" altLang="en-US" dirty="0" smtClean="0">
                <a:latin typeface="ＭＳ 明朝" panose="02020609040205080304" charset="-128"/>
                <a:ea typeface="ＭＳ 明朝" panose="02020609040205080304" charset="-128"/>
                <a:sym typeface="+mn-ea"/>
              </a:rPr>
              <a:t>テ協働運転も参照。</a:t>
            </a:r>
          </a:p>
          <a:p>
            <a:endParaRPr kumimoji="1" lang="en-US" altLang="ja-JP"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 20128-1</a:t>
            </a:r>
            <a:endParaRPr lang="ja-JP" altLang="en-US"/>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97</a:t>
            </a:fld>
            <a:endParaRPr kumimoji="1" lang="ja-JP" altLang="en-US"/>
          </a:p>
        </p:txBody>
      </p:sp>
    </p:spTree>
    <p:extLst>
      <p:ext uri="{BB962C8B-B14F-4D97-AF65-F5344CB8AC3E}">
        <p14:creationId xmlns:p14="http://schemas.microsoft.com/office/powerpoint/2010/main" val="216993345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 20128-1</a:t>
            </a:r>
            <a:r>
              <a:rPr lang="ja-JP" altLang="en-US" dirty="0" smtClean="0">
                <a:latin typeface="ＭＳ 明朝" panose="02020609040205080304" charset="-128"/>
                <a:ea typeface="ＭＳ 明朝" panose="02020609040205080304" charset="-128"/>
                <a:sym typeface="+mn-ea"/>
              </a:rPr>
              <a:t>の要求事項タ～ツである。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kumimoji="1" lang="ja-JP" altLang="en-US" dirty="0" smtClean="0">
                <a:latin typeface="ＭＳ 明朝" panose="02020609040205080304" charset="-128"/>
                <a:ea typeface="ＭＳ 明朝" panose="02020609040205080304" charset="-128"/>
                <a:sym typeface="+mn-ea"/>
              </a:rPr>
              <a:t>つり下げ対策の用語の解説はイラスト参照。</a:t>
            </a:r>
          </a:p>
          <a:p>
            <a:r>
              <a:rPr kumimoji="1" lang="ja-JP" altLang="en-US" dirty="0" smtClean="0">
                <a:latin typeface="ＭＳ 明朝" panose="02020609040205080304" charset="-128"/>
                <a:ea typeface="ＭＳ 明朝" panose="02020609040205080304" charset="-128"/>
                <a:sym typeface="+mn-ea"/>
              </a:rPr>
              <a:t>コネクタ分離防止はストッパ等を使用。誤接続防止は、</a:t>
            </a:r>
            <a:r>
              <a:rPr kumimoji="1" lang="en-US" altLang="ja-JP" dirty="0" smtClean="0">
                <a:latin typeface="ＭＳ 明朝" panose="02020609040205080304" charset="-128"/>
                <a:ea typeface="ＭＳ 明朝" panose="02020609040205080304" charset="-128"/>
                <a:sym typeface="+mn-ea"/>
              </a:rPr>
              <a:t>USB</a:t>
            </a:r>
            <a:r>
              <a:rPr kumimoji="1" lang="ja-JP" altLang="en-US" dirty="0" smtClean="0">
                <a:latin typeface="ＭＳ 明朝" panose="02020609040205080304" charset="-128"/>
                <a:ea typeface="ＭＳ 明朝" panose="02020609040205080304" charset="-128"/>
                <a:sym typeface="+mn-ea"/>
              </a:rPr>
              <a:t>などの形状の例。</a:t>
            </a:r>
          </a:p>
          <a:p>
            <a:endParaRPr kumimoji="1"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 20128-1</a:t>
            </a:r>
            <a:r>
              <a:rPr lang="ja-JP" altLang="en-US">
                <a:sym typeface="+mn-ea"/>
              </a:rPr>
              <a:t>図は著者オリジナル</a:t>
            </a:r>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98</a:t>
            </a:fld>
            <a:endParaRPr kumimoji="1" lang="ja-JP" altLang="en-US"/>
          </a:p>
        </p:txBody>
      </p:sp>
    </p:spTree>
    <p:extLst>
      <p:ext uri="{BB962C8B-B14F-4D97-AF65-F5344CB8AC3E}">
        <p14:creationId xmlns:p14="http://schemas.microsoft.com/office/powerpoint/2010/main" val="327906100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 20128-1</a:t>
            </a:r>
            <a:r>
              <a:rPr lang="ja-JP" altLang="en-US" dirty="0" smtClean="0">
                <a:latin typeface="ＭＳ 明朝" panose="02020609040205080304" charset="-128"/>
                <a:ea typeface="ＭＳ 明朝" panose="02020609040205080304" charset="-128"/>
                <a:sym typeface="+mn-ea"/>
              </a:rPr>
              <a:t>の要求事項テ協働運転である。</a:t>
            </a:r>
          </a:p>
          <a:p>
            <a:r>
              <a:rPr lang="ja-JP" altLang="en-US" dirty="0" smtClean="0">
                <a:latin typeface="ＭＳ 明朝" panose="02020609040205080304" charset="-128"/>
                <a:ea typeface="ＭＳ 明朝" panose="02020609040205080304" charset="-128"/>
                <a:sym typeface="+mn-ea"/>
              </a:rPr>
              <a:t>注目されている点なので、説明に時間をかける。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lang="ja-JP" altLang="en-US" dirty="0" smtClean="0">
                <a:latin typeface="ＭＳ 明朝" panose="02020609040205080304" charset="-128"/>
                <a:ea typeface="ＭＳ 明朝" panose="02020609040205080304" charset="-128"/>
                <a:sym typeface="+mn-ea"/>
              </a:rPr>
              <a:t>安全適合監視機停止は、保護停止で紹介した</a:t>
            </a:r>
            <a:r>
              <a:rPr lang="en-US" altLang="ja-JP" dirty="0" smtClean="0">
                <a:latin typeface="ＭＳ 明朝" panose="02020609040205080304" charset="-128"/>
                <a:ea typeface="ＭＳ 明朝" panose="02020609040205080304" charset="-128"/>
                <a:sym typeface="+mn-ea"/>
              </a:rPr>
              <a:t>SS2+SSO</a:t>
            </a:r>
            <a:r>
              <a:rPr lang="ja-JP" altLang="en-US" dirty="0" smtClean="0">
                <a:latin typeface="ＭＳ 明朝" panose="02020609040205080304" charset="-128"/>
                <a:ea typeface="ＭＳ 明朝" panose="02020609040205080304" charset="-128"/>
                <a:sym typeface="+mn-ea"/>
              </a:rPr>
              <a:t>である。</a:t>
            </a:r>
          </a:p>
          <a:p>
            <a:endParaRPr kumimoji="1"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 20128-1</a:t>
            </a:r>
          </a:p>
          <a:p>
            <a:r>
              <a:rPr lang="ja-JP" altLang="en-US"/>
              <a:t>図は著者オリジナル</a:t>
            </a:r>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99</a:t>
            </a:fld>
            <a:endParaRPr kumimoji="1" lang="ja-JP" altLang="en-US"/>
          </a:p>
        </p:txBody>
      </p:sp>
    </p:spTree>
    <p:extLst>
      <p:ext uri="{BB962C8B-B14F-4D97-AF65-F5344CB8AC3E}">
        <p14:creationId xmlns:p14="http://schemas.microsoft.com/office/powerpoint/2010/main" val="389846632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 20128-1</a:t>
            </a:r>
            <a:r>
              <a:rPr lang="ja-JP" altLang="en-US" dirty="0" smtClean="0">
                <a:latin typeface="ＭＳ 明朝" panose="02020609040205080304" charset="-128"/>
                <a:ea typeface="ＭＳ 明朝" panose="02020609040205080304" charset="-128"/>
                <a:sym typeface="+mn-ea"/>
              </a:rPr>
              <a:t>の要求事項テ協働運転である。</a:t>
            </a:r>
          </a:p>
          <a:p>
            <a:r>
              <a:rPr lang="ja-JP" altLang="en-US" dirty="0" smtClean="0">
                <a:latin typeface="ＭＳ 明朝" panose="02020609040205080304" charset="-128"/>
                <a:ea typeface="ＭＳ 明朝" panose="02020609040205080304" charset="-128"/>
                <a:sym typeface="+mn-ea"/>
              </a:rPr>
              <a:t>注目されている点なので、説明に時間をかける。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lang="ja-JP" altLang="en-US" dirty="0" smtClean="0">
                <a:latin typeface="ＭＳ 明朝" panose="02020609040205080304" charset="-128"/>
                <a:ea typeface="ＭＳ 明朝" panose="02020609040205080304" charset="-128"/>
                <a:sym typeface="+mn-ea"/>
              </a:rPr>
              <a:t>ハンドガイド装置の例を写真で説明。</a:t>
            </a:r>
          </a:p>
          <a:p>
            <a:endParaRPr kumimoji="1"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 20128-1</a:t>
            </a:r>
          </a:p>
          <a:p>
            <a:r>
              <a:rPr lang="ja-JP" altLang="en-US"/>
              <a:t>写真は、（独行）中小企業基盤整備機構　より</a:t>
            </a:r>
          </a:p>
          <a:p>
            <a:r>
              <a:rPr lang="ja-JP" altLang="en-US"/>
              <a:t>http://j-net21.smrj.go.jp/develop/robot/entry/20111011-01.html</a:t>
            </a:r>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100</a:t>
            </a:fld>
            <a:endParaRPr kumimoji="1" lang="ja-JP" altLang="en-US"/>
          </a:p>
        </p:txBody>
      </p:sp>
    </p:spTree>
    <p:extLst>
      <p:ext uri="{BB962C8B-B14F-4D97-AF65-F5344CB8AC3E}">
        <p14:creationId xmlns:p14="http://schemas.microsoft.com/office/powerpoint/2010/main" val="76687048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イメージプレースホルダ 1"/>
          <p:cNvSpPr>
            <a:spLocks noGrp="1" noRot="1" noChangeAspect="1"/>
          </p:cNvSpPr>
          <p:nvPr>
            <p:ph type="sldImg" idx="2"/>
          </p:nvPr>
        </p:nvSpPr>
        <p:spPr/>
      </p:sp>
      <p:sp>
        <p:nvSpPr>
          <p:cNvPr id="3" name="文字列プレースホルダ 2"/>
          <p:cNvSpPr>
            <a:spLocks noGrp="1"/>
          </p:cNvSpPr>
          <p:nvPr>
            <p:ph type="body" idx="3"/>
          </p:nvPr>
        </p:nvSpPr>
        <p:spPr/>
        <p:txBody>
          <a:bodyPr/>
          <a:lstStyle/>
          <a:p>
            <a:r>
              <a:rPr lang="ja-JP" altLang="en-US" dirty="0" smtClean="0">
                <a:latin typeface="ＭＳ 明朝" panose="02020609040205080304" charset="-128"/>
                <a:ea typeface="ＭＳ 明朝" panose="02020609040205080304" charset="-128"/>
                <a:sym typeface="+mn-ea"/>
              </a:rPr>
              <a:t>＜意図・ポイント＞</a:t>
            </a:r>
          </a:p>
          <a:p>
            <a:r>
              <a:rPr lang="en-US" altLang="ja-JP" dirty="0" smtClean="0">
                <a:latin typeface="ＭＳ 明朝" panose="02020609040205080304" charset="-128"/>
                <a:ea typeface="ＭＳ 明朝" panose="02020609040205080304" charset="-128"/>
                <a:sym typeface="+mn-ea"/>
              </a:rPr>
              <a:t>ISO 20128-1</a:t>
            </a:r>
            <a:r>
              <a:rPr lang="ja-JP" altLang="en-US" dirty="0" smtClean="0">
                <a:latin typeface="ＭＳ 明朝" panose="02020609040205080304" charset="-128"/>
                <a:ea typeface="ＭＳ 明朝" panose="02020609040205080304" charset="-128"/>
                <a:sym typeface="+mn-ea"/>
              </a:rPr>
              <a:t>の要求事項テ協働運、</a:t>
            </a:r>
            <a:r>
              <a:rPr lang="en-US" altLang="ja-JP" dirty="0" smtClean="0">
                <a:latin typeface="ＭＳ 明朝" panose="02020609040205080304" charset="-128"/>
                <a:ea typeface="ＭＳ 明朝" panose="02020609040205080304" charset="-128"/>
                <a:sym typeface="+mn-ea"/>
              </a:rPr>
              <a:t>3)</a:t>
            </a:r>
            <a:r>
              <a:rPr lang="ja-JP" altLang="en-US" dirty="0" smtClean="0">
                <a:latin typeface="ＭＳ 明朝" panose="02020609040205080304" charset="-128"/>
                <a:ea typeface="ＭＳ 明朝" panose="02020609040205080304" charset="-128"/>
                <a:sym typeface="+mn-ea"/>
              </a:rPr>
              <a:t>速度及び間隔の監視である。</a:t>
            </a:r>
          </a:p>
          <a:p>
            <a:endParaRPr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＜補足事項・背景＞</a:t>
            </a:r>
          </a:p>
          <a:p>
            <a:r>
              <a:rPr lang="en-US" altLang="ja-JP" dirty="0" smtClean="0">
                <a:latin typeface="ＭＳ 明朝" panose="02020609040205080304" charset="-128"/>
                <a:ea typeface="ＭＳ 明朝" panose="02020609040205080304" charset="-128"/>
                <a:sym typeface="+mn-ea"/>
              </a:rPr>
              <a:t>ISO 10218-2</a:t>
            </a:r>
            <a:r>
              <a:rPr lang="ja-JP" altLang="en-US" dirty="0" smtClean="0">
                <a:latin typeface="ＭＳ 明朝" panose="02020609040205080304" charset="-128"/>
                <a:ea typeface="ＭＳ 明朝" panose="02020609040205080304" charset="-128"/>
                <a:sym typeface="+mn-ea"/>
              </a:rPr>
              <a:t>、</a:t>
            </a:r>
            <a:r>
              <a:rPr lang="en-US" altLang="ja-JP" dirty="0" smtClean="0">
                <a:latin typeface="ＭＳ 明朝" panose="02020609040205080304" charset="-128"/>
                <a:ea typeface="ＭＳ 明朝" panose="02020609040205080304" charset="-128"/>
                <a:sym typeface="+mn-ea"/>
              </a:rPr>
              <a:t>ISO/TS 15066</a:t>
            </a:r>
            <a:r>
              <a:rPr lang="ja-JP" altLang="en-US" dirty="0" smtClean="0">
                <a:latin typeface="ＭＳ 明朝" panose="02020609040205080304" charset="-128"/>
                <a:ea typeface="ＭＳ 明朝" panose="02020609040205080304" charset="-128"/>
                <a:sym typeface="+mn-ea"/>
              </a:rPr>
              <a:t>は本章</a:t>
            </a:r>
            <a:r>
              <a:rPr lang="en-US" altLang="ja-JP" dirty="0" smtClean="0">
                <a:latin typeface="ＭＳ 明朝" panose="02020609040205080304" charset="-128"/>
                <a:ea typeface="ＭＳ 明朝" panose="02020609040205080304" charset="-128"/>
                <a:sym typeface="+mn-ea"/>
              </a:rPr>
              <a:t>3</a:t>
            </a:r>
            <a:r>
              <a:rPr lang="ja-JP" altLang="en-US" dirty="0" smtClean="0">
                <a:latin typeface="ＭＳ 明朝" panose="02020609040205080304" charset="-128"/>
                <a:ea typeface="ＭＳ 明朝" panose="02020609040205080304" charset="-128"/>
                <a:sym typeface="+mn-ea"/>
              </a:rPr>
              <a:t>、</a:t>
            </a:r>
            <a:r>
              <a:rPr lang="en-US" altLang="ja-JP" dirty="0" smtClean="0">
                <a:latin typeface="ＭＳ 明朝" panose="02020609040205080304" charset="-128"/>
                <a:ea typeface="ＭＳ 明朝" panose="02020609040205080304" charset="-128"/>
                <a:sym typeface="+mn-ea"/>
              </a:rPr>
              <a:t>4</a:t>
            </a:r>
            <a:r>
              <a:rPr lang="ja-JP" altLang="en-US" dirty="0" smtClean="0">
                <a:latin typeface="ＭＳ 明朝" panose="02020609040205080304" charset="-128"/>
                <a:ea typeface="ＭＳ 明朝" panose="02020609040205080304" charset="-128"/>
                <a:sym typeface="+mn-ea"/>
              </a:rPr>
              <a:t>で解説する。</a:t>
            </a:r>
          </a:p>
          <a:p>
            <a:r>
              <a:rPr lang="ja-JP" altLang="en-US" dirty="0" smtClean="0">
                <a:latin typeface="ＭＳ 明朝" panose="02020609040205080304" charset="-128"/>
                <a:ea typeface="ＭＳ 明朝" panose="02020609040205080304" charset="-128"/>
                <a:sym typeface="+mn-ea"/>
              </a:rPr>
              <a:t>注記について、</a:t>
            </a:r>
            <a:r>
              <a:rPr lang="en-US" altLang="ja-JP" dirty="0" smtClean="0">
                <a:latin typeface="ＭＳ 明朝" panose="02020609040205080304" charset="-128"/>
                <a:ea typeface="ＭＳ 明朝" panose="02020609040205080304" charset="-128"/>
                <a:sym typeface="+mn-ea"/>
              </a:rPr>
              <a:t>ISO/TS 15066</a:t>
            </a:r>
            <a:r>
              <a:rPr lang="ja-JP" altLang="en-US" dirty="0" smtClean="0">
                <a:latin typeface="ＭＳ 明朝" panose="02020609040205080304" charset="-128"/>
                <a:ea typeface="ＭＳ 明朝" panose="02020609040205080304" charset="-128"/>
                <a:sym typeface="+mn-ea"/>
              </a:rPr>
              <a:t>も</a:t>
            </a:r>
            <a:r>
              <a:rPr lang="en-US" altLang="ja-JP" dirty="0" smtClean="0">
                <a:latin typeface="ＭＳ 明朝" panose="02020609040205080304" charset="-128"/>
                <a:ea typeface="ＭＳ 明朝" panose="02020609040205080304" charset="-128"/>
                <a:sym typeface="+mn-ea"/>
              </a:rPr>
              <a:t>JIS</a:t>
            </a:r>
            <a:r>
              <a:rPr lang="ja-JP" altLang="en-US" dirty="0" smtClean="0">
                <a:latin typeface="ＭＳ 明朝" panose="02020609040205080304" charset="-128"/>
                <a:ea typeface="ＭＳ 明朝" panose="02020609040205080304" charset="-128"/>
                <a:sym typeface="+mn-ea"/>
              </a:rPr>
              <a:t>化予定である。</a:t>
            </a:r>
          </a:p>
          <a:p>
            <a:endParaRPr kumimoji="1" lang="ja-JP" altLang="en-US" dirty="0" smtClean="0">
              <a:latin typeface="ＭＳ 明朝" panose="02020609040205080304" charset="-128"/>
              <a:ea typeface="ＭＳ 明朝" panose="02020609040205080304" charset="-128"/>
              <a:sym typeface="+mn-ea"/>
            </a:endParaRPr>
          </a:p>
          <a:p>
            <a:r>
              <a:rPr lang="ja-JP" altLang="en-US" dirty="0" smtClean="0">
                <a:latin typeface="ＭＳ 明朝" panose="02020609040205080304" charset="-128"/>
                <a:ea typeface="ＭＳ 明朝" panose="02020609040205080304" charset="-128"/>
                <a:sym typeface="+mn-ea"/>
              </a:rPr>
              <a:t>＜出典・参考文献等＞</a:t>
            </a:r>
          </a:p>
          <a:p>
            <a:r>
              <a:rPr lang="en-US" altLang="ja-JP">
                <a:sym typeface="+mn-ea"/>
              </a:rPr>
              <a:t>ISO 20128-1, ISO 10218-2, ISO/TS 15066</a:t>
            </a:r>
          </a:p>
          <a:p>
            <a:r>
              <a:rPr lang="ja-JP" altLang="en-US"/>
              <a:t>基発</a:t>
            </a:r>
            <a:r>
              <a:rPr lang="en-US" altLang="ja-JP"/>
              <a:t>1224</a:t>
            </a:r>
            <a:r>
              <a:rPr lang="ja-JP" altLang="en-US"/>
              <a:t>第</a:t>
            </a:r>
            <a:r>
              <a:rPr lang="en-US" altLang="ja-JP"/>
              <a:t>2</a:t>
            </a:r>
            <a:r>
              <a:rPr lang="ja-JP" altLang="en-US"/>
              <a:t>号</a:t>
            </a:r>
          </a:p>
        </p:txBody>
      </p:sp>
      <p:sp>
        <p:nvSpPr>
          <p:cNvPr id="4" name="フッタープレースホルダ 3"/>
          <p:cNvSpPr>
            <a:spLocks noGrp="1"/>
          </p:cNvSpPr>
          <p:nvPr>
            <p:ph type="ftr" sz="quarter" idx="4"/>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a:t>
            </a:r>
            <a:endParaRPr kumimoji="1" lang="ja-JP" altLang="en-US"/>
          </a:p>
        </p:txBody>
      </p:sp>
      <p:sp>
        <p:nvSpPr>
          <p:cNvPr id="5" name="スライド番号プレースホルダ 4"/>
          <p:cNvSpPr>
            <a:spLocks noGrp="1"/>
          </p:cNvSpPr>
          <p:nvPr>
            <p:ph type="sldNum" sz="quarter" idx="5"/>
          </p:nvPr>
        </p:nvSpPr>
        <p:spPr/>
        <p:txBody>
          <a:bodyPr/>
          <a:lstStyle/>
          <a:p>
            <a:fld id="{A43A458F-4FD9-4DC8-A747-BD3624061404}" type="slidenum">
              <a:rPr kumimoji="1" lang="ja-JP" altLang="en-US" smtClean="0"/>
              <a:t>101</a:t>
            </a:fld>
            <a:endParaRPr kumimoji="1" lang="ja-JP" altLang="en-US"/>
          </a:p>
        </p:txBody>
      </p:sp>
    </p:spTree>
    <p:extLst>
      <p:ext uri="{BB962C8B-B14F-4D97-AF65-F5344CB8AC3E}">
        <p14:creationId xmlns:p14="http://schemas.microsoft.com/office/powerpoint/2010/main" val="1507298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38250" y="1122363"/>
            <a:ext cx="7429500" cy="2387600"/>
          </a:xfrm>
        </p:spPr>
        <p:txBody>
          <a:bodyPr anchor="b"/>
          <a:lstStyle>
            <a:lvl1pPr algn="ctr">
              <a:defRPr sz="6000"/>
            </a:lvl1pPr>
          </a:lstStyle>
          <a:p>
            <a:r>
              <a:rPr kumimoji="1" lang="ja-JP" altLang="en-US" dirty="0" smtClean="0"/>
              <a:t>マスター タイトルの書式設定</a:t>
            </a:r>
            <a:endParaRPr kumimoji="1" lang="ja-JP" altLang="en-US" dirty="0"/>
          </a:p>
        </p:txBody>
      </p:sp>
      <p:sp>
        <p:nvSpPr>
          <p:cNvPr id="3" name="サブタイトル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dirty="0" smtClean="0"/>
              <a:t>マスター サブタイトルの書式設定</a:t>
            </a:r>
            <a:endParaRPr kumimoji="1" lang="ja-JP" altLang="en-US" dirty="0"/>
          </a:p>
        </p:txBody>
      </p:sp>
      <p:sp>
        <p:nvSpPr>
          <p:cNvPr id="4" name="日付プレースホルダー 3"/>
          <p:cNvSpPr>
            <a:spLocks noGrp="1"/>
          </p:cNvSpPr>
          <p:nvPr>
            <p:ph type="dt" sz="half" idx="10"/>
          </p:nvPr>
        </p:nvSpPr>
        <p:spPr/>
        <p:txBody>
          <a:bodyPr/>
          <a:lstStyle/>
          <a:p>
            <a:fld id="{BE103A40-1075-4D2B-AC55-C5DB75F7D586}" type="datetime1">
              <a:rPr kumimoji="1" lang="ja-JP" altLang="en-US" smtClean="0"/>
              <a:t>2018/3/15</a:t>
            </a:fld>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　活用マニュアル</a:t>
            </a:r>
            <a:endParaRPr kumimoji="1" lang="ja-JP" altLang="en-US" dirty="0"/>
          </a:p>
        </p:txBody>
      </p:sp>
      <p:sp>
        <p:nvSpPr>
          <p:cNvPr id="6" name="スライド番号プレースホルダー 5"/>
          <p:cNvSpPr>
            <a:spLocks noGrp="1"/>
          </p:cNvSpPr>
          <p:nvPr>
            <p:ph type="sldNum" sz="quarter" idx="12"/>
          </p:nvPr>
        </p:nvSpPr>
        <p:spPr/>
        <p:txBody>
          <a:bodyPr/>
          <a:lstStyle/>
          <a:p>
            <a:fld id="{6E3E2E58-D7B4-4810-BFFB-2E6FC894A1DB}" type="slidenum">
              <a:rPr kumimoji="1" lang="ja-JP" altLang="en-US" smtClean="0"/>
              <a:t>‹#›</a:t>
            </a:fld>
            <a:endParaRPr kumimoji="1" lang="ja-JP" altLang="en-US"/>
          </a:p>
        </p:txBody>
      </p:sp>
    </p:spTree>
    <p:extLst>
      <p:ext uri="{BB962C8B-B14F-4D97-AF65-F5344CB8AC3E}">
        <p14:creationId xmlns:p14="http://schemas.microsoft.com/office/powerpoint/2010/main" val="278572913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4EBB119-5677-4C8A-ABA9-BC3DE882919A}" type="datetime1">
              <a:rPr kumimoji="1" lang="ja-JP" altLang="en-US" smtClean="0"/>
              <a:t>2018/3/15</a:t>
            </a:fld>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　活用マニュアル</a:t>
            </a:r>
            <a:endParaRPr kumimoji="1" lang="ja-JP" altLang="en-US"/>
          </a:p>
        </p:txBody>
      </p:sp>
      <p:sp>
        <p:nvSpPr>
          <p:cNvPr id="6" name="スライド番号プレースホルダー 5"/>
          <p:cNvSpPr>
            <a:spLocks noGrp="1"/>
          </p:cNvSpPr>
          <p:nvPr>
            <p:ph type="sldNum" sz="quarter" idx="12"/>
          </p:nvPr>
        </p:nvSpPr>
        <p:spPr/>
        <p:txBody>
          <a:bodyPr/>
          <a:lstStyle/>
          <a:p>
            <a:fld id="{6E3E2E58-D7B4-4810-BFFB-2E6FC894A1DB}" type="slidenum">
              <a:rPr kumimoji="1" lang="ja-JP" altLang="en-US" smtClean="0"/>
              <a:t>‹#›</a:t>
            </a:fld>
            <a:endParaRPr kumimoji="1" lang="ja-JP" altLang="en-US"/>
          </a:p>
        </p:txBody>
      </p:sp>
    </p:spTree>
    <p:extLst>
      <p:ext uri="{BB962C8B-B14F-4D97-AF65-F5344CB8AC3E}">
        <p14:creationId xmlns:p14="http://schemas.microsoft.com/office/powerpoint/2010/main" val="152336722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88984" y="365130"/>
            <a:ext cx="2135981" cy="5811839"/>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81042" y="365130"/>
            <a:ext cx="6284119" cy="5811839"/>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C8EDEAD-C5D3-4026-83F1-51592C2C2AC8}" type="datetime1">
              <a:rPr kumimoji="1" lang="ja-JP" altLang="en-US" smtClean="0"/>
              <a:t>2018/3/15</a:t>
            </a:fld>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　活用マニュアル</a:t>
            </a:r>
            <a:endParaRPr kumimoji="1" lang="ja-JP" altLang="en-US"/>
          </a:p>
        </p:txBody>
      </p:sp>
      <p:sp>
        <p:nvSpPr>
          <p:cNvPr id="6" name="スライド番号プレースホルダー 5"/>
          <p:cNvSpPr>
            <a:spLocks noGrp="1"/>
          </p:cNvSpPr>
          <p:nvPr>
            <p:ph type="sldNum" sz="quarter" idx="12"/>
          </p:nvPr>
        </p:nvSpPr>
        <p:spPr/>
        <p:txBody>
          <a:bodyPr/>
          <a:lstStyle/>
          <a:p>
            <a:fld id="{6E3E2E58-D7B4-4810-BFFB-2E6FC894A1DB}" type="slidenum">
              <a:rPr kumimoji="1" lang="ja-JP" altLang="en-US" smtClean="0"/>
              <a:t>‹#›</a:t>
            </a:fld>
            <a:endParaRPr kumimoji="1" lang="ja-JP" altLang="en-US"/>
          </a:p>
        </p:txBody>
      </p:sp>
    </p:spTree>
    <p:extLst>
      <p:ext uri="{BB962C8B-B14F-4D97-AF65-F5344CB8AC3E}">
        <p14:creationId xmlns:p14="http://schemas.microsoft.com/office/powerpoint/2010/main" val="318319541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6" name="日付プレースホルダー 5"/>
          <p:cNvSpPr>
            <a:spLocks noGrp="1"/>
          </p:cNvSpPr>
          <p:nvPr>
            <p:ph type="dt" sz="half" idx="10"/>
          </p:nvPr>
        </p:nvSpPr>
        <p:spPr/>
        <p:txBody>
          <a:bodyPr/>
          <a:lstStyle/>
          <a:p>
            <a:fld id="{5F6CC4BA-BD07-40C3-8C2D-408A9BFB53A7}" type="datetime1">
              <a:rPr kumimoji="1" lang="ja-JP" altLang="en-US" smtClean="0"/>
              <a:t>2018/3/15</a:t>
            </a:fld>
            <a:endParaRPr kumimoji="1" lang="ja-JP" altLang="en-US"/>
          </a:p>
        </p:txBody>
      </p:sp>
      <p:sp>
        <p:nvSpPr>
          <p:cNvPr id="7" name="フッター プレースホルダー 6"/>
          <p:cNvSpPr>
            <a:spLocks noGrp="1"/>
          </p:cNvSpPr>
          <p:nvPr>
            <p:ph type="ftr" sz="quarter" idx="11"/>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　活用マニュアル</a:t>
            </a:r>
            <a:endParaRPr kumimoji="1" lang="ja-JP" altLang="en-US"/>
          </a:p>
        </p:txBody>
      </p:sp>
      <p:sp>
        <p:nvSpPr>
          <p:cNvPr id="8" name="スライド番号プレースホルダー 7"/>
          <p:cNvSpPr>
            <a:spLocks noGrp="1"/>
          </p:cNvSpPr>
          <p:nvPr>
            <p:ph type="sldNum" sz="quarter" idx="12"/>
          </p:nvPr>
        </p:nvSpPr>
        <p:spPr/>
        <p:txBody>
          <a:bodyPr/>
          <a:lstStyle/>
          <a:p>
            <a:fld id="{6E3E2E58-D7B4-4810-BFFB-2E6FC894A1DB}" type="slidenum">
              <a:rPr kumimoji="1" lang="ja-JP" altLang="en-US" smtClean="0"/>
              <a:t>‹#›</a:t>
            </a:fld>
            <a:endParaRPr kumimoji="1" lang="ja-JP" altLang="en-US"/>
          </a:p>
        </p:txBody>
      </p:sp>
    </p:spTree>
    <p:extLst>
      <p:ext uri="{BB962C8B-B14F-4D97-AF65-F5344CB8AC3E}">
        <p14:creationId xmlns:p14="http://schemas.microsoft.com/office/powerpoint/2010/main" val="309141779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マスター タイトルの書式設定</a:t>
            </a:r>
            <a:endParaRPr kumimoji="1" lang="ja-JP" altLang="en-US" dirty="0"/>
          </a:p>
        </p:txBody>
      </p:sp>
      <p:sp>
        <p:nvSpPr>
          <p:cNvPr id="3" name="コンテンツ プレースホルダー 2"/>
          <p:cNvSpPr>
            <a:spLocks noGrp="1"/>
          </p:cNvSpPr>
          <p:nvPr>
            <p:ph idx="1"/>
          </p:nvPr>
        </p:nvSpPr>
        <p:spPr/>
        <p:txBody>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10"/>
          </p:nvPr>
        </p:nvSpPr>
        <p:spPr/>
        <p:txBody>
          <a:bodyPr/>
          <a:lstStyle/>
          <a:p>
            <a:fld id="{78468E34-4697-4CE6-A909-AA1785CC2385}" type="datetime1">
              <a:rPr kumimoji="1" lang="ja-JP" altLang="en-US" smtClean="0"/>
              <a:t>2018/3/15</a:t>
            </a:fld>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　活用マニュアル</a:t>
            </a:r>
            <a:endParaRPr kumimoji="1" lang="ja-JP" altLang="en-US"/>
          </a:p>
        </p:txBody>
      </p:sp>
      <p:sp>
        <p:nvSpPr>
          <p:cNvPr id="6" name="スライド番号プレースホルダー 5"/>
          <p:cNvSpPr>
            <a:spLocks noGrp="1"/>
          </p:cNvSpPr>
          <p:nvPr>
            <p:ph type="sldNum" sz="quarter" idx="12"/>
          </p:nvPr>
        </p:nvSpPr>
        <p:spPr/>
        <p:txBody>
          <a:bodyPr/>
          <a:lstStyle/>
          <a:p>
            <a:fld id="{6E3E2E58-D7B4-4810-BFFB-2E6FC894A1DB}" type="slidenum">
              <a:rPr kumimoji="1" lang="ja-JP" altLang="en-US" smtClean="0"/>
              <a:t>‹#›</a:t>
            </a:fld>
            <a:endParaRPr kumimoji="1" lang="ja-JP" altLang="en-US"/>
          </a:p>
        </p:txBody>
      </p:sp>
    </p:spTree>
    <p:extLst>
      <p:ext uri="{BB962C8B-B14F-4D97-AF65-F5344CB8AC3E}">
        <p14:creationId xmlns:p14="http://schemas.microsoft.com/office/powerpoint/2010/main" val="9308373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75880" y="1709745"/>
            <a:ext cx="8543925"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75880" y="4589468"/>
            <a:ext cx="8543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6" name="スライド番号プレースホルダー 5"/>
          <p:cNvSpPr>
            <a:spLocks noGrp="1"/>
          </p:cNvSpPr>
          <p:nvPr>
            <p:ph type="sldNum" sz="quarter" idx="12"/>
          </p:nvPr>
        </p:nvSpPr>
        <p:spPr>
          <a:xfrm>
            <a:off x="8326581" y="6356356"/>
            <a:ext cx="898381" cy="365125"/>
          </a:xfrm>
        </p:spPr>
        <p:txBody>
          <a:bodyPr/>
          <a:lstStyle/>
          <a:p>
            <a:fld id="{6E3E2E58-D7B4-4810-BFFB-2E6FC894A1DB}" type="slidenum">
              <a:rPr kumimoji="1" lang="ja-JP" altLang="en-US" smtClean="0"/>
              <a:t>‹#›</a:t>
            </a:fld>
            <a:endParaRPr kumimoji="1" lang="ja-JP" altLang="en-US"/>
          </a:p>
        </p:txBody>
      </p:sp>
    </p:spTree>
    <p:extLst>
      <p:ext uri="{BB962C8B-B14F-4D97-AF65-F5344CB8AC3E}">
        <p14:creationId xmlns:p14="http://schemas.microsoft.com/office/powerpoint/2010/main" val="28393454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81038" y="1825625"/>
            <a:ext cx="4210050" cy="4351339"/>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014913" y="1825625"/>
            <a:ext cx="4210050" cy="4351339"/>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76630082-9BB7-42FC-A2C0-45457EEC8FD7}" type="datetime1">
              <a:rPr kumimoji="1" lang="ja-JP" altLang="en-US" smtClean="0"/>
              <a:t>2018/3/15</a:t>
            </a:fld>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　活用マニュアル</a:t>
            </a:r>
            <a:endParaRPr kumimoji="1" lang="ja-JP" altLang="en-US"/>
          </a:p>
        </p:txBody>
      </p:sp>
      <p:sp>
        <p:nvSpPr>
          <p:cNvPr id="7" name="スライド番号プレースホルダー 6"/>
          <p:cNvSpPr>
            <a:spLocks noGrp="1"/>
          </p:cNvSpPr>
          <p:nvPr>
            <p:ph type="sldNum" sz="quarter" idx="12"/>
          </p:nvPr>
        </p:nvSpPr>
        <p:spPr/>
        <p:txBody>
          <a:bodyPr/>
          <a:lstStyle/>
          <a:p>
            <a:fld id="{6E3E2E58-D7B4-4810-BFFB-2E6FC894A1DB}" type="slidenum">
              <a:rPr kumimoji="1" lang="ja-JP" altLang="en-US" smtClean="0"/>
              <a:t>‹#›</a:t>
            </a:fld>
            <a:endParaRPr kumimoji="1" lang="ja-JP" altLang="en-US"/>
          </a:p>
        </p:txBody>
      </p:sp>
    </p:spTree>
    <p:extLst>
      <p:ext uri="{BB962C8B-B14F-4D97-AF65-F5344CB8AC3E}">
        <p14:creationId xmlns:p14="http://schemas.microsoft.com/office/powerpoint/2010/main" val="354792314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82329" y="365129"/>
            <a:ext cx="8543925"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82329" y="2505076"/>
            <a:ext cx="4190702"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5014916"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5014916" y="2505076"/>
            <a:ext cx="4211340"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DC40CDAF-5D9D-44C3-B6DA-FD327D4C537F}" type="datetime1">
              <a:rPr kumimoji="1" lang="ja-JP" altLang="en-US" smtClean="0"/>
              <a:t>2018/3/15</a:t>
            </a:fld>
            <a:endParaRPr kumimoji="1" lang="ja-JP" altLang="en-US"/>
          </a:p>
        </p:txBody>
      </p:sp>
      <p:sp>
        <p:nvSpPr>
          <p:cNvPr id="8" name="フッター プレースホルダー 7"/>
          <p:cNvSpPr>
            <a:spLocks noGrp="1"/>
          </p:cNvSpPr>
          <p:nvPr>
            <p:ph type="ftr" sz="quarter" idx="11"/>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　活用マニュアル</a:t>
            </a:r>
            <a:endParaRPr kumimoji="1" lang="ja-JP" altLang="en-US"/>
          </a:p>
        </p:txBody>
      </p:sp>
      <p:sp>
        <p:nvSpPr>
          <p:cNvPr id="9" name="スライド番号プレースホルダー 8"/>
          <p:cNvSpPr>
            <a:spLocks noGrp="1"/>
          </p:cNvSpPr>
          <p:nvPr>
            <p:ph type="sldNum" sz="quarter" idx="12"/>
          </p:nvPr>
        </p:nvSpPr>
        <p:spPr/>
        <p:txBody>
          <a:bodyPr/>
          <a:lstStyle/>
          <a:p>
            <a:fld id="{6E3E2E58-D7B4-4810-BFFB-2E6FC894A1DB}" type="slidenum">
              <a:rPr kumimoji="1" lang="ja-JP" altLang="en-US" smtClean="0"/>
              <a:t>‹#›</a:t>
            </a:fld>
            <a:endParaRPr kumimoji="1" lang="ja-JP" altLang="en-US"/>
          </a:p>
        </p:txBody>
      </p:sp>
    </p:spTree>
    <p:extLst>
      <p:ext uri="{BB962C8B-B14F-4D97-AF65-F5344CB8AC3E}">
        <p14:creationId xmlns:p14="http://schemas.microsoft.com/office/powerpoint/2010/main" val="176881164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C2567BD8-CA01-4941-8B77-F81D459EB81E}" type="datetime1">
              <a:rPr kumimoji="1" lang="ja-JP" altLang="en-US" smtClean="0"/>
              <a:t>2018/3/15</a:t>
            </a:fld>
            <a:endParaRPr kumimoji="1" lang="ja-JP" altLang="en-US"/>
          </a:p>
        </p:txBody>
      </p:sp>
      <p:sp>
        <p:nvSpPr>
          <p:cNvPr id="4" name="フッター プレースホルダー 3"/>
          <p:cNvSpPr>
            <a:spLocks noGrp="1"/>
          </p:cNvSpPr>
          <p:nvPr>
            <p:ph type="ftr" sz="quarter" idx="11"/>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　活用マニュアル</a:t>
            </a:r>
            <a:endParaRPr kumimoji="1" lang="ja-JP" altLang="en-US"/>
          </a:p>
        </p:txBody>
      </p:sp>
      <p:sp>
        <p:nvSpPr>
          <p:cNvPr id="5" name="スライド番号プレースホルダー 4"/>
          <p:cNvSpPr>
            <a:spLocks noGrp="1"/>
          </p:cNvSpPr>
          <p:nvPr>
            <p:ph type="sldNum" sz="quarter" idx="12"/>
          </p:nvPr>
        </p:nvSpPr>
        <p:spPr/>
        <p:txBody>
          <a:bodyPr/>
          <a:lstStyle/>
          <a:p>
            <a:fld id="{6E3E2E58-D7B4-4810-BFFB-2E6FC894A1DB}" type="slidenum">
              <a:rPr kumimoji="1" lang="ja-JP" altLang="en-US" smtClean="0"/>
              <a:t>‹#›</a:t>
            </a:fld>
            <a:endParaRPr kumimoji="1" lang="ja-JP" altLang="en-US"/>
          </a:p>
        </p:txBody>
      </p:sp>
    </p:spTree>
    <p:extLst>
      <p:ext uri="{BB962C8B-B14F-4D97-AF65-F5344CB8AC3E}">
        <p14:creationId xmlns:p14="http://schemas.microsoft.com/office/powerpoint/2010/main" val="22340567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EDECE03-5ADC-4B38-A75A-2435607C57DD}" type="datetime1">
              <a:rPr kumimoji="1" lang="ja-JP" altLang="en-US" smtClean="0"/>
              <a:t>2018/3/15</a:t>
            </a:fld>
            <a:endParaRPr kumimoji="1" lang="ja-JP" altLang="en-US"/>
          </a:p>
        </p:txBody>
      </p:sp>
      <p:sp>
        <p:nvSpPr>
          <p:cNvPr id="3" name="フッター プレースホルダー 2"/>
          <p:cNvSpPr>
            <a:spLocks noGrp="1"/>
          </p:cNvSpPr>
          <p:nvPr>
            <p:ph type="ftr" sz="quarter" idx="11"/>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　活用マニュアル</a:t>
            </a:r>
            <a:endParaRPr kumimoji="1" lang="ja-JP" altLang="en-US"/>
          </a:p>
        </p:txBody>
      </p:sp>
      <p:sp>
        <p:nvSpPr>
          <p:cNvPr id="4" name="スライド番号プレースホルダー 3"/>
          <p:cNvSpPr>
            <a:spLocks noGrp="1"/>
          </p:cNvSpPr>
          <p:nvPr>
            <p:ph type="sldNum" sz="quarter" idx="12"/>
          </p:nvPr>
        </p:nvSpPr>
        <p:spPr/>
        <p:txBody>
          <a:bodyPr/>
          <a:lstStyle/>
          <a:p>
            <a:fld id="{6E3E2E58-D7B4-4810-BFFB-2E6FC894A1DB}" type="slidenum">
              <a:rPr kumimoji="1" lang="ja-JP" altLang="en-US" smtClean="0"/>
              <a:t>‹#›</a:t>
            </a:fld>
            <a:endParaRPr kumimoji="1" lang="ja-JP" altLang="en-US"/>
          </a:p>
        </p:txBody>
      </p:sp>
    </p:spTree>
    <p:extLst>
      <p:ext uri="{BB962C8B-B14F-4D97-AF65-F5344CB8AC3E}">
        <p14:creationId xmlns:p14="http://schemas.microsoft.com/office/powerpoint/2010/main" val="91672641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2329" y="457200"/>
            <a:ext cx="3194943"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4211340" y="987430"/>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82329" y="2057402"/>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5C6588A-46F0-4305-A8EE-CF97C21604B0}" type="datetime1">
              <a:rPr kumimoji="1" lang="ja-JP" altLang="en-US" smtClean="0"/>
              <a:t>2018/3/15</a:t>
            </a:fld>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　活用マニュアル</a:t>
            </a:r>
            <a:endParaRPr kumimoji="1" lang="ja-JP" altLang="en-US"/>
          </a:p>
        </p:txBody>
      </p:sp>
      <p:sp>
        <p:nvSpPr>
          <p:cNvPr id="7" name="スライド番号プレースホルダー 6"/>
          <p:cNvSpPr>
            <a:spLocks noGrp="1"/>
          </p:cNvSpPr>
          <p:nvPr>
            <p:ph type="sldNum" sz="quarter" idx="12"/>
          </p:nvPr>
        </p:nvSpPr>
        <p:spPr/>
        <p:txBody>
          <a:bodyPr/>
          <a:lstStyle/>
          <a:p>
            <a:fld id="{6E3E2E58-D7B4-4810-BFFB-2E6FC894A1DB}" type="slidenum">
              <a:rPr kumimoji="1" lang="ja-JP" altLang="en-US" smtClean="0"/>
              <a:t>‹#›</a:t>
            </a:fld>
            <a:endParaRPr kumimoji="1" lang="ja-JP" altLang="en-US"/>
          </a:p>
        </p:txBody>
      </p:sp>
    </p:spTree>
    <p:extLst>
      <p:ext uri="{BB962C8B-B14F-4D97-AF65-F5344CB8AC3E}">
        <p14:creationId xmlns:p14="http://schemas.microsoft.com/office/powerpoint/2010/main" val="132902871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82329" y="457200"/>
            <a:ext cx="3194943"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4211340" y="987430"/>
            <a:ext cx="50149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82329" y="2057402"/>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C6499B8-FE73-4014-A0F7-326C8E6BFCA4}" type="datetime1">
              <a:rPr kumimoji="1" lang="ja-JP" altLang="en-US" smtClean="0"/>
              <a:t>2018/3/15</a:t>
            </a:fld>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　活用マニュアル</a:t>
            </a:r>
            <a:endParaRPr kumimoji="1" lang="ja-JP" altLang="en-US"/>
          </a:p>
        </p:txBody>
      </p:sp>
      <p:sp>
        <p:nvSpPr>
          <p:cNvPr id="7" name="スライド番号プレースホルダー 6"/>
          <p:cNvSpPr>
            <a:spLocks noGrp="1"/>
          </p:cNvSpPr>
          <p:nvPr>
            <p:ph type="sldNum" sz="quarter" idx="12"/>
          </p:nvPr>
        </p:nvSpPr>
        <p:spPr/>
        <p:txBody>
          <a:bodyPr/>
          <a:lstStyle/>
          <a:p>
            <a:fld id="{6E3E2E58-D7B4-4810-BFFB-2E6FC894A1DB}" type="slidenum">
              <a:rPr kumimoji="1" lang="ja-JP" altLang="en-US" smtClean="0"/>
              <a:t>‹#›</a:t>
            </a:fld>
            <a:endParaRPr kumimoji="1" lang="ja-JP" altLang="en-US"/>
          </a:p>
        </p:txBody>
      </p:sp>
    </p:spTree>
    <p:extLst>
      <p:ext uri="{BB962C8B-B14F-4D97-AF65-F5344CB8AC3E}">
        <p14:creationId xmlns:p14="http://schemas.microsoft.com/office/powerpoint/2010/main" val="365481653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81039" y="365129"/>
            <a:ext cx="8543925" cy="1325563"/>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681039" y="1825625"/>
            <a:ext cx="8543925" cy="4351339"/>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681038" y="6356356"/>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78C641-BACF-4101-80F8-D8BD74DA4050}" type="datetime1">
              <a:rPr kumimoji="1" lang="ja-JP" altLang="en-US" smtClean="0"/>
              <a:t>2018/3/15</a:t>
            </a:fld>
            <a:endParaRPr kumimoji="1" lang="ja-JP" altLang="en-US"/>
          </a:p>
        </p:txBody>
      </p:sp>
      <p:sp>
        <p:nvSpPr>
          <p:cNvPr id="5" name="フッター プレースホルダー 4"/>
          <p:cNvSpPr>
            <a:spLocks noGrp="1"/>
          </p:cNvSpPr>
          <p:nvPr>
            <p:ph type="ftr" sz="quarter" idx="3"/>
          </p:nvPr>
        </p:nvSpPr>
        <p:spPr>
          <a:xfrm>
            <a:off x="2962141" y="6356356"/>
            <a:ext cx="408260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ja-JP" altLang="en-US" smtClean="0"/>
              <a:t>平成</a:t>
            </a:r>
            <a:r>
              <a:rPr lang="en-US" altLang="ja-JP" smtClean="0"/>
              <a:t>29</a:t>
            </a:r>
            <a:r>
              <a:rPr lang="ja-JP" altLang="en-US" smtClean="0"/>
              <a:t>年度厚生労働省委託　機能安全を活用した機械設備の安全対策の推進事業　活用マニュアル</a:t>
            </a:r>
            <a:endParaRPr lang="ja-JP" altLang="en-US" dirty="0"/>
          </a:p>
        </p:txBody>
      </p:sp>
      <p:sp>
        <p:nvSpPr>
          <p:cNvPr id="6" name="スライド番号プレースホルダー 5"/>
          <p:cNvSpPr>
            <a:spLocks noGrp="1"/>
          </p:cNvSpPr>
          <p:nvPr>
            <p:ph type="sldNum" sz="quarter" idx="4"/>
          </p:nvPr>
        </p:nvSpPr>
        <p:spPr>
          <a:xfrm>
            <a:off x="6996113" y="6356356"/>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3E2E58-D7B4-4810-BFFB-2E6FC894A1DB}" type="slidenum">
              <a:rPr kumimoji="1" lang="ja-JP" altLang="en-US" smtClean="0"/>
              <a:t>‹#›</a:t>
            </a:fld>
            <a:endParaRPr kumimoji="1" lang="ja-JP" altLang="en-US"/>
          </a:p>
        </p:txBody>
      </p:sp>
    </p:spTree>
    <p:extLst>
      <p:ext uri="{BB962C8B-B14F-4D97-AF65-F5344CB8AC3E}">
        <p14:creationId xmlns:p14="http://schemas.microsoft.com/office/powerpoint/2010/main" val="30660515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kumimoji="1" sz="4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8.wmf"/><Relationship Id="rId4" Type="http://schemas.openxmlformats.org/officeDocument/2006/relationships/oleObject" Target="../embeddings/oleObject3.bin"/></Relationships>
</file>

<file path=ppt/slides/_rels/slide10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7.xml"/><Relationship Id="rId1" Type="http://schemas.openxmlformats.org/officeDocument/2006/relationships/slideLayout" Target="../slideLayouts/slideLayout2.xml"/><Relationship Id="rId6" Type="http://schemas.openxmlformats.org/officeDocument/2006/relationships/image" Target="http://www.fa.omron.co.jp/solution/sysmac/safetynavigator/common/image/products/picture_expert_solution04.jpg" TargetMode="External"/><Relationship Id="rId5" Type="http://schemas.openxmlformats.org/officeDocument/2006/relationships/image" Target="../media/image54.jpeg"/><Relationship Id="rId4" Type="http://schemas.openxmlformats.org/officeDocument/2006/relationships/image" Target="http://www.fa.omron.co.jp/solution/sysmac/safetynavigator/common/image/products/picture_expert_solution03.jpg"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png"/><Relationship Id="rId5" Type="http://schemas.openxmlformats.org/officeDocument/2006/relationships/oleObject" Target="../embeddings/oleObject1.bin"/><Relationship Id="rId4" Type="http://schemas.openxmlformats.org/officeDocument/2006/relationships/image" Target="../media/image14.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9.xml"/><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9.png"/><Relationship Id="rId4" Type="http://schemas.openxmlformats.org/officeDocument/2006/relationships/image" Target="../media/image18.jpeg"/></Relationships>
</file>

<file path=ppt/slides/_rels/slide8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891847" y="2001327"/>
            <a:ext cx="8333117" cy="1819186"/>
          </a:xfrm>
        </p:spPr>
        <p:txBody>
          <a:bodyPr>
            <a:normAutofit/>
          </a:bodyPr>
          <a:lstStyle/>
          <a:p>
            <a:r>
              <a:rPr lang="ja-JP" altLang="en-US" sz="5400" dirty="0"/>
              <a:t>機能</a:t>
            </a:r>
            <a:r>
              <a:rPr lang="ja-JP" altLang="en-US" sz="5400" dirty="0" smtClean="0"/>
              <a:t>安全活用実践マニュアル</a:t>
            </a:r>
            <a:r>
              <a:rPr lang="en-US" altLang="ja-JP" sz="5400" dirty="0" smtClean="0"/>
              <a:t/>
            </a:r>
            <a:br>
              <a:rPr lang="en-US" altLang="ja-JP" sz="5400" dirty="0" smtClean="0"/>
            </a:br>
            <a:r>
              <a:rPr lang="ja-JP" altLang="en-US" sz="5400" dirty="0" smtClean="0"/>
              <a:t>ロボットシステム編</a:t>
            </a:r>
            <a:endParaRPr kumimoji="1" lang="ja-JP" altLang="en-US" sz="5400" dirty="0"/>
          </a:p>
        </p:txBody>
      </p:sp>
      <p:sp>
        <p:nvSpPr>
          <p:cNvPr id="4" name="フッター プレースホルダー 3"/>
          <p:cNvSpPr>
            <a:spLocks noGrp="1"/>
          </p:cNvSpPr>
          <p:nvPr>
            <p:ph type="ftr" sz="quarter" idx="11"/>
          </p:nvPr>
        </p:nvSpPr>
        <p:spPr>
          <a:xfrm>
            <a:off x="1364602" y="6525344"/>
            <a:ext cx="7860362" cy="196131"/>
          </a:xfrm>
        </p:spPr>
        <p:txBody>
          <a:bodyPr anchor="ctr" anchorCtr="1"/>
          <a:lstStyle/>
          <a:p>
            <a:r>
              <a:rPr kumimoji="1" lang="ja-JP" altLang="en-US" dirty="0" smtClean="0"/>
              <a:t>平成</a:t>
            </a:r>
            <a:r>
              <a:rPr kumimoji="1" lang="en-US" altLang="ja-JP" dirty="0" smtClean="0"/>
              <a:t>29</a:t>
            </a:r>
            <a:r>
              <a:rPr kumimoji="1" lang="ja-JP" altLang="en-US" dirty="0" smtClean="0"/>
              <a:t>年度厚生労働省委託　機能安全を活用した機械設備の安全対策の推進事業　活用マニュアル</a:t>
            </a:r>
            <a:endParaRPr kumimoji="1" lang="ja-JP" altLang="en-US" dirty="0"/>
          </a:p>
        </p:txBody>
      </p:sp>
      <p:sp>
        <p:nvSpPr>
          <p:cNvPr id="5" name="テキスト ボックス 4"/>
          <p:cNvSpPr txBox="1"/>
          <p:nvPr/>
        </p:nvSpPr>
        <p:spPr>
          <a:xfrm>
            <a:off x="1243832" y="4606506"/>
            <a:ext cx="8279730" cy="1477328"/>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（注）本スライドの使用上の注意</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464344" indent="-464344">
              <a:buFont typeface="Wingdings" panose="05000000000000000000" pitchFamily="2" charset="2"/>
              <a:buChar char="l"/>
            </a:pPr>
            <a:r>
              <a:rPr lang="ja-JP" altLang="en-US" dirty="0">
                <a:latin typeface="Meiryo UI" panose="020B0604030504040204" pitchFamily="50" charset="-128"/>
                <a:ea typeface="Meiryo UI" panose="020B0604030504040204" pitchFamily="50" charset="-128"/>
                <a:cs typeface="Meiryo UI" panose="020B0604030504040204" pitchFamily="50" charset="-128"/>
              </a:rPr>
              <a:t>本スライドを利用する際は出典を記載してください。</a:t>
            </a:r>
          </a:p>
          <a:p>
            <a:pPr marL="464344" indent="-464344">
              <a:buFont typeface="Wingdings" panose="05000000000000000000" pitchFamily="2" charset="2"/>
              <a:buChar char="l"/>
            </a:pPr>
            <a:r>
              <a:rPr lang="ja-JP" altLang="en-US" dirty="0">
                <a:latin typeface="Meiryo UI" panose="020B0604030504040204" pitchFamily="50" charset="-128"/>
                <a:ea typeface="Meiryo UI" panose="020B0604030504040204" pitchFamily="50" charset="-128"/>
                <a:cs typeface="Meiryo UI" panose="020B0604030504040204" pitchFamily="50" charset="-128"/>
              </a:rPr>
              <a:t>本スライドを編集・加工等して利用する場合は、上記出典とは別に、編集・加工等を行ったことを記載してください。また編集・加工した情報を、あたかも厚生労働省又は中央労働災害防止協会が作成したかのような態様で公表・利用してはいけません。</a:t>
            </a:r>
            <a:endParaRPr kumimoji="1" lang="ja-JP" altLang="en-US" dirty="0"/>
          </a:p>
        </p:txBody>
      </p:sp>
      <p:sp>
        <p:nvSpPr>
          <p:cNvPr id="7" name="テキスト プレースホルダー 2"/>
          <p:cNvSpPr>
            <a:spLocks noGrp="1"/>
          </p:cNvSpPr>
          <p:nvPr>
            <p:ph type="subTitle" idx="1"/>
          </p:nvPr>
        </p:nvSpPr>
        <p:spPr>
          <a:xfrm>
            <a:off x="891847" y="362309"/>
            <a:ext cx="7429500" cy="1414733"/>
          </a:xfrm>
        </p:spPr>
        <p:txBody>
          <a:bodyPr>
            <a:normAutofit/>
          </a:bodyPr>
          <a:lstStyle/>
          <a:p>
            <a:pPr algn="l"/>
            <a:r>
              <a:rPr kumimoji="1" lang="ja-JP" altLang="en-US" dirty="0" smtClean="0"/>
              <a:t>中央労働災害防止協会</a:t>
            </a:r>
          </a:p>
          <a:p>
            <a:pPr algn="l"/>
            <a:r>
              <a:rPr kumimoji="1" lang="ja-JP" altLang="en-US" dirty="0" smtClean="0"/>
              <a:t>平成</a:t>
            </a:r>
            <a:r>
              <a:rPr kumimoji="1" lang="en-US" altLang="ja-JP" dirty="0" smtClean="0"/>
              <a:t>29</a:t>
            </a:r>
            <a:r>
              <a:rPr kumimoji="1" lang="ja-JP" altLang="en-US" dirty="0" smtClean="0"/>
              <a:t>年度　厚生労働省委託</a:t>
            </a:r>
          </a:p>
          <a:p>
            <a:pPr algn="l"/>
            <a:r>
              <a:rPr lang="ja-JP" altLang="en-US" dirty="0" smtClean="0"/>
              <a:t>機能</a:t>
            </a:r>
            <a:r>
              <a:rPr lang="ja-JP" altLang="en-US" dirty="0"/>
              <a:t>安全</a:t>
            </a:r>
            <a:r>
              <a:rPr lang="ja-JP" altLang="en-US" dirty="0" smtClean="0"/>
              <a:t>を</a:t>
            </a:r>
            <a:r>
              <a:rPr lang="ja-JP" altLang="en-US" dirty="0"/>
              <a:t>活用</a:t>
            </a:r>
            <a:r>
              <a:rPr lang="ja-JP" altLang="en-US" dirty="0" smtClean="0"/>
              <a:t>した機械</a:t>
            </a:r>
            <a:r>
              <a:rPr lang="ja-JP" altLang="en-US" dirty="0"/>
              <a:t>設備</a:t>
            </a:r>
            <a:r>
              <a:rPr lang="ja-JP" altLang="en-US" dirty="0" smtClean="0"/>
              <a:t>の安全</a:t>
            </a:r>
            <a:r>
              <a:rPr lang="ja-JP" altLang="en-US" dirty="0"/>
              <a:t>対策</a:t>
            </a:r>
            <a:r>
              <a:rPr lang="ja-JP" altLang="en-US" dirty="0" smtClean="0"/>
              <a:t>の推進事業</a:t>
            </a:r>
            <a:endParaRPr kumimoji="1" lang="ja-JP" altLang="en-US" dirty="0"/>
          </a:p>
        </p:txBody>
      </p:sp>
    </p:spTree>
    <p:extLst>
      <p:ext uri="{BB962C8B-B14F-4D97-AF65-F5344CB8AC3E}">
        <p14:creationId xmlns:p14="http://schemas.microsoft.com/office/powerpoint/2010/main" val="6382300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5"/>
          <p:cNvSpPr>
            <a:spLocks noGrp="1"/>
          </p:cNvSpPr>
          <p:nvPr>
            <p:ph type="title"/>
          </p:nvPr>
        </p:nvSpPr>
        <p:spPr>
          <a:xfrm>
            <a:off x="348343" y="149546"/>
            <a:ext cx="9557657" cy="675001"/>
          </a:xfrm>
          <a:ln>
            <a:solidFill>
              <a:schemeClr val="accent4">
                <a:lumMod val="40000"/>
                <a:lumOff val="60000"/>
              </a:schemeClr>
            </a:solidFill>
          </a:ln>
        </p:spPr>
        <p:txBody>
          <a:bodyPr>
            <a:noAutofit/>
          </a:bodyPr>
          <a:lstStyle/>
          <a:p>
            <a:r>
              <a:rPr lang="ja-JP" altLang="en-US" dirty="0" smtClean="0">
                <a:cs typeface="Yu Mincho" charset="-128"/>
              </a:rPr>
              <a:t>制御によるリスク低減の概念</a:t>
            </a:r>
            <a:r>
              <a:rPr lang="ja-JP" altLang="ja-JP" dirty="0" smtClean="0">
                <a:cs typeface="Yu Mincho" charset="-128"/>
              </a:rPr>
              <a:t> </a:t>
            </a:r>
            <a:endParaRPr lang="ja-JP" altLang="en-US" dirty="0">
              <a:cs typeface="Yu Mincho" charset="-128"/>
            </a:endParaRPr>
          </a:p>
        </p:txBody>
      </p:sp>
      <p:sp>
        <p:nvSpPr>
          <p:cNvPr id="16" name="フッター プレースホルダー 3"/>
          <p:cNvSpPr>
            <a:spLocks noGrp="1"/>
          </p:cNvSpPr>
          <p:nvPr>
            <p:ph type="ftr" sz="quarter" idx="11"/>
          </p:nvPr>
        </p:nvSpPr>
        <p:spPr>
          <a:xfrm>
            <a:off x="1652451" y="6448113"/>
            <a:ext cx="7364549" cy="181610"/>
          </a:xfrm>
        </p:spPr>
        <p:txBody>
          <a:bodyPr/>
          <a:lstStyle/>
          <a:p>
            <a:pPr algn="l"/>
            <a:r>
              <a:rPr kumimoji="1" lang="ja-JP" altLang="en-US" smtClean="0">
                <a:latin typeface="Meiryo UI" panose="020B0604030504040204" pitchFamily="50" charset="-128"/>
                <a:ea typeface="Meiryo UI" panose="020B0604030504040204" pitchFamily="50" charset="-128"/>
              </a:rPr>
              <a:t>平成</a:t>
            </a:r>
            <a:r>
              <a:rPr kumimoji="1" lang="en-US" altLang="ja-JP" smtClean="0">
                <a:latin typeface="Meiryo UI" panose="020B0604030504040204" pitchFamily="50" charset="-128"/>
                <a:ea typeface="Meiryo UI" panose="020B0604030504040204" pitchFamily="50" charset="-128"/>
              </a:rPr>
              <a:t>29</a:t>
            </a:r>
            <a:r>
              <a:rPr kumimoji="1" lang="ja-JP" altLang="en-US" smtClean="0">
                <a:latin typeface="Meiryo UI" panose="020B0604030504040204" pitchFamily="50" charset="-128"/>
                <a:ea typeface="Meiryo UI" panose="020B0604030504040204" pitchFamily="50" charset="-128"/>
              </a:rPr>
              <a:t>年度厚生労働省委託　機能安全を活用した機械設備の安全対策の推進事業　活用マニュアル</a:t>
            </a:r>
            <a:endParaRPr kumimoji="1" lang="ja-JP" altLang="en-US" dirty="0">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936923" y="5341268"/>
            <a:ext cx="8196567" cy="923330"/>
          </a:xfrm>
          <a:prstGeom prst="rect">
            <a:avLst/>
          </a:prstGeom>
          <a:noFill/>
          <a:ln>
            <a:solidFill>
              <a:schemeClr val="tx1"/>
            </a:solidFill>
          </a:ln>
        </p:spPr>
        <p:txBody>
          <a:bodyPr wrap="square" rtlCol="0">
            <a:spAutoFit/>
          </a:bodyPr>
          <a:lstStyle/>
          <a:p>
            <a:r>
              <a:rPr kumimoji="1" lang="ja-JP" altLang="en-US" dirty="0" smtClean="0">
                <a:latin typeface="Meiryo UI" panose="020B0604030504040204" pitchFamily="50" charset="-128"/>
                <a:ea typeface="Meiryo UI" panose="020B0604030504040204" pitchFamily="50" charset="-128"/>
                <a:cs typeface="Yu Mincho" charset="-128"/>
              </a:rPr>
              <a:t>＊合理的な安全設計：</a:t>
            </a:r>
            <a:endParaRPr kumimoji="1" lang="en-US" altLang="ja-JP" dirty="0" smtClean="0">
              <a:latin typeface="Meiryo UI" panose="020B0604030504040204" pitchFamily="50" charset="-128"/>
              <a:ea typeface="Meiryo UI" panose="020B0604030504040204" pitchFamily="50" charset="-128"/>
              <a:cs typeface="Yu Mincho" charset="-128"/>
            </a:endParaRPr>
          </a:p>
          <a:p>
            <a:pPr marL="271463" indent="-41275"/>
            <a:r>
              <a:rPr lang="ja-JP" altLang="ja-JP" dirty="0" smtClean="0">
                <a:latin typeface="Meiryo UI" panose="020B0604030504040204" pitchFamily="50" charset="-128"/>
                <a:ea typeface="Meiryo UI" panose="020B0604030504040204" pitchFamily="50" charset="-128"/>
                <a:cs typeface="Yu Mincho" charset="-128"/>
              </a:rPr>
              <a:t>制御</a:t>
            </a:r>
            <a:r>
              <a:rPr lang="ja-JP" altLang="ja-JP" dirty="0">
                <a:latin typeface="Meiryo UI" panose="020B0604030504040204" pitchFamily="50" charset="-128"/>
                <a:ea typeface="Meiryo UI" panose="020B0604030504040204" pitchFamily="50" charset="-128"/>
                <a:cs typeface="Yu Mincho" charset="-128"/>
              </a:rPr>
              <a:t>以外の本質的安全設計や受動的・恒久的な保護方策の確立を優先して、リスク低減における制御システムへの依存度を下げる</a:t>
            </a:r>
            <a:r>
              <a:rPr lang="ja-JP" altLang="ja-JP" dirty="0" smtClean="0">
                <a:latin typeface="Meiryo UI" panose="020B0604030504040204" pitchFamily="50" charset="-128"/>
                <a:ea typeface="Meiryo UI" panose="020B0604030504040204" pitchFamily="50" charset="-128"/>
                <a:cs typeface="Yu Mincho" charset="-128"/>
              </a:rPr>
              <a:t>考え方</a:t>
            </a:r>
            <a:endParaRPr kumimoji="1" lang="ja-JP" altLang="en-US" dirty="0">
              <a:latin typeface="Meiryo UI" panose="020B0604030504040204" pitchFamily="50" charset="-128"/>
              <a:ea typeface="Meiryo UI" panose="020B0604030504040204" pitchFamily="50" charset="-128"/>
              <a:cs typeface="Yu Mincho" charset="-128"/>
            </a:endParaRPr>
          </a:p>
        </p:txBody>
      </p:sp>
      <p:pic>
        <p:nvPicPr>
          <p:cNvPr id="7" name="図 6"/>
          <p:cNvPicPr/>
          <p:nvPr/>
        </p:nvPicPr>
        <p:blipFill>
          <a:blip r:embed="rId3">
            <a:extLst>
              <a:ext uri="{28A0092B-C50C-407E-A947-70E740481C1C}">
                <a14:useLocalDpi xmlns:a14="http://schemas.microsoft.com/office/drawing/2010/main" val="0"/>
              </a:ext>
            </a:extLst>
          </a:blip>
          <a:srcRect/>
          <a:stretch>
            <a:fillRect/>
          </a:stretch>
        </p:blipFill>
        <p:spPr bwMode="auto">
          <a:xfrm>
            <a:off x="515007" y="1258168"/>
            <a:ext cx="5363998" cy="3724436"/>
          </a:xfrm>
          <a:prstGeom prst="rect">
            <a:avLst/>
          </a:prstGeom>
          <a:noFill/>
          <a:ln>
            <a:noFill/>
          </a:ln>
        </p:spPr>
      </p:pic>
      <p:sp>
        <p:nvSpPr>
          <p:cNvPr id="4" name="正方形/長方形 3"/>
          <p:cNvSpPr/>
          <p:nvPr/>
        </p:nvSpPr>
        <p:spPr>
          <a:xfrm>
            <a:off x="6096164" y="1361606"/>
            <a:ext cx="3510290" cy="2308324"/>
          </a:xfrm>
          <a:prstGeom prst="rect">
            <a:avLst/>
          </a:prstGeom>
        </p:spPr>
        <p:txBody>
          <a:bodyPr wrap="square">
            <a:spAutoFit/>
          </a:bodyPr>
          <a:lstStyle/>
          <a:p>
            <a:r>
              <a:rPr lang="ja-JP" altLang="ja-JP" sz="2400">
                <a:latin typeface="Meiryo UI" panose="020B0604030504040204" pitchFamily="50" charset="-128"/>
                <a:ea typeface="Meiryo UI" panose="020B0604030504040204" pitchFamily="50" charset="-128"/>
                <a:cs typeface="Yu Mincho" charset="-128"/>
              </a:rPr>
              <a:t>危害に至る可能性のある危険事象の発生確率を低減するため、制御装置の安全関連部分に要求されるリスク低減効果（安全性能に該当）目標を決定する </a:t>
            </a:r>
            <a:endParaRPr lang="ja-JP" altLang="en-US" sz="2400">
              <a:latin typeface="Meiryo UI" panose="020B0604030504040204" pitchFamily="50" charset="-128"/>
              <a:ea typeface="Meiryo UI" panose="020B0604030504040204" pitchFamily="50" charset="-128"/>
              <a:cs typeface="Yu Mincho" charset="-128"/>
            </a:endParaRPr>
          </a:p>
        </p:txBody>
      </p:sp>
    </p:spTree>
    <p:extLst>
      <p:ext uri="{BB962C8B-B14F-4D97-AF65-F5344CB8AC3E}">
        <p14:creationId xmlns:p14="http://schemas.microsoft.com/office/powerpoint/2010/main" val="17060409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en-US" altLang="ja-JP">
                <a:sym typeface="+mn-ea"/>
              </a:rPr>
              <a:t>2 ISO 10218-1 (JIS B 8433-1:2015)</a:t>
            </a:r>
            <a:r>
              <a:rPr lang="ja-JP" altLang="en-US">
                <a:sym typeface="+mn-ea"/>
              </a:rPr>
              <a:t>の要求事項</a:t>
            </a:r>
            <a:endParaRPr lang="ja-JP" altLang="en-US"/>
          </a:p>
        </p:txBody>
      </p:sp>
      <p:sp>
        <p:nvSpPr>
          <p:cNvPr id="7" name="コンテンツプレースホルダ 6"/>
          <p:cNvSpPr>
            <a:spLocks noGrp="1"/>
          </p:cNvSpPr>
          <p:nvPr>
            <p:ph idx="1"/>
          </p:nvPr>
        </p:nvSpPr>
        <p:spPr>
          <a:xfrm>
            <a:off x="351155" y="1234440"/>
            <a:ext cx="9316720" cy="5258435"/>
          </a:xfrm>
        </p:spPr>
        <p:txBody>
          <a:bodyPr>
            <a:noAutofit/>
          </a:bodyPr>
          <a:lstStyle/>
          <a:p>
            <a:pPr marL="0" indent="0">
              <a:buNone/>
            </a:pPr>
            <a:r>
              <a:rPr lang="ja-JP" altLang="en-US" sz="2400" b="1"/>
              <a:t>テ　協働運転</a:t>
            </a:r>
          </a:p>
          <a:p>
            <a:pPr marL="0" indent="0">
              <a:buNone/>
            </a:pPr>
            <a:r>
              <a:rPr lang="ja-JP" altLang="en-US" sz="2200">
                <a:sym typeface="+mn-ea"/>
              </a:rPr>
              <a:t>2) ハンドガイド</a:t>
            </a:r>
            <a:endParaRPr lang="ja-JP" altLang="en-US" sz="2200"/>
          </a:p>
          <a:p>
            <a:pPr marL="465455" indent="-288925">
              <a:buNone/>
            </a:pPr>
            <a:r>
              <a:rPr lang="ja-JP" altLang="en-US" sz="2200">
                <a:sym typeface="+mn-ea"/>
              </a:rPr>
              <a:t>① ハンドガイド装置は、エンドエフェクタの近くに配置する。</a:t>
            </a:r>
            <a:endParaRPr lang="ja-JP" altLang="en-US" sz="2200"/>
          </a:p>
          <a:p>
            <a:pPr marL="465455" indent="-288925">
              <a:buNone/>
            </a:pPr>
            <a:r>
              <a:rPr lang="ja-JP" altLang="en-US" sz="2200">
                <a:sym typeface="+mn-ea"/>
              </a:rPr>
              <a:t>② 前記サの1）及び前記セの3）に適合する非常停止を備える。</a:t>
            </a:r>
            <a:endParaRPr lang="ja-JP" altLang="en-US" sz="2200"/>
          </a:p>
          <a:p>
            <a:pPr marL="465455" indent="-288925">
              <a:buNone/>
            </a:pPr>
            <a:r>
              <a:rPr lang="ja-JP" altLang="en-US" sz="2200">
                <a:sym typeface="+mn-ea"/>
              </a:rPr>
              <a:t>③ JIS B3433-1に適合するイネーブル装置を備える。</a:t>
            </a:r>
            <a:endParaRPr lang="ja-JP" altLang="en-US" sz="2200"/>
          </a:p>
          <a:p>
            <a:pPr marL="465455" indent="-288925">
              <a:buNone/>
            </a:pPr>
            <a:r>
              <a:rPr lang="ja-JP" altLang="en-US" sz="2200">
                <a:sym typeface="+mn-ea"/>
              </a:rPr>
              <a:t>④ ロボットは安全適合監視速度機能が有効な状態で運転。</a:t>
            </a:r>
            <a:br>
              <a:rPr lang="ja-JP" altLang="en-US" sz="2200">
                <a:sym typeface="+mn-ea"/>
              </a:rPr>
            </a:br>
            <a:r>
              <a:rPr lang="ja-JP" altLang="en-US" sz="2200">
                <a:sym typeface="+mn-ea"/>
              </a:rPr>
              <a:t>（前記シの4）参照）。</a:t>
            </a:r>
            <a:endParaRPr lang="ja-JP" altLang="en-US" sz="2200"/>
          </a:p>
          <a:p>
            <a:pPr marL="465455" indent="-288925">
              <a:buNone/>
            </a:pPr>
            <a:r>
              <a:rPr lang="ja-JP" altLang="en-US" sz="2200">
                <a:sym typeface="+mn-ea"/>
              </a:rPr>
              <a:t>⑤ 安全適合監視速度（前記2節参照）</a:t>
            </a:r>
            <a:br>
              <a:rPr lang="ja-JP" altLang="en-US" sz="2200">
                <a:sym typeface="+mn-ea"/>
              </a:rPr>
            </a:br>
            <a:r>
              <a:rPr lang="ja-JP" altLang="en-US" sz="2200">
                <a:sym typeface="+mn-ea"/>
              </a:rPr>
              <a:t>の制限値は、リスクアセスメントによって</a:t>
            </a:r>
            <a:br>
              <a:rPr lang="ja-JP" altLang="en-US" sz="2200">
                <a:sym typeface="+mn-ea"/>
              </a:rPr>
            </a:br>
            <a:r>
              <a:rPr lang="ja-JP" altLang="en-US" sz="2200">
                <a:sym typeface="+mn-ea"/>
              </a:rPr>
              <a:t>決定。</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100</a:t>
            </a:fld>
            <a:endParaRPr kumimoji="1" lang="ja-JP" altLang="en-US"/>
          </a:p>
        </p:txBody>
      </p:sp>
      <p:pic>
        <p:nvPicPr>
          <p:cNvPr id="2" name="図形 1"/>
          <p:cNvPicPr>
            <a:picLocks noChangeAspect="1"/>
          </p:cNvPicPr>
          <p:nvPr/>
        </p:nvPicPr>
        <p:blipFill>
          <a:blip r:embed="rId3"/>
          <a:stretch>
            <a:fillRect/>
          </a:stretch>
        </p:blipFill>
        <p:spPr>
          <a:xfrm>
            <a:off x="5614670" y="3529965"/>
            <a:ext cx="3989683" cy="2987040"/>
          </a:xfrm>
          <a:prstGeom prst="rect">
            <a:avLst/>
          </a:prstGeom>
        </p:spPr>
      </p:pic>
    </p:spTree>
    <p:extLst>
      <p:ext uri="{BB962C8B-B14F-4D97-AF65-F5344CB8AC3E}">
        <p14:creationId xmlns:p14="http://schemas.microsoft.com/office/powerpoint/2010/main" val="29163661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en-US" altLang="ja-JP">
                <a:sym typeface="+mn-ea"/>
              </a:rPr>
              <a:t>2 ISO 10218-1 (JIS B 8433-1:2015)</a:t>
            </a:r>
            <a:r>
              <a:rPr lang="ja-JP" altLang="en-US">
                <a:sym typeface="+mn-ea"/>
              </a:rPr>
              <a:t>の要求事項</a:t>
            </a:r>
            <a:endParaRPr lang="ja-JP" altLang="en-US"/>
          </a:p>
        </p:txBody>
      </p:sp>
      <p:sp>
        <p:nvSpPr>
          <p:cNvPr id="7" name="コンテンツプレースホルダ 6"/>
          <p:cNvSpPr>
            <a:spLocks noGrp="1"/>
          </p:cNvSpPr>
          <p:nvPr>
            <p:ph idx="1"/>
          </p:nvPr>
        </p:nvSpPr>
        <p:spPr>
          <a:xfrm>
            <a:off x="351155" y="1234440"/>
            <a:ext cx="9316720" cy="5258435"/>
          </a:xfrm>
        </p:spPr>
        <p:txBody>
          <a:bodyPr>
            <a:noAutofit/>
          </a:bodyPr>
          <a:lstStyle/>
          <a:p>
            <a:pPr marL="0" indent="0">
              <a:buNone/>
            </a:pPr>
            <a:r>
              <a:rPr lang="ja-JP" altLang="en-US" sz="2400" b="1"/>
              <a:t>テ　協働運転</a:t>
            </a:r>
          </a:p>
          <a:p>
            <a:pPr marL="0" indent="0">
              <a:buNone/>
            </a:pPr>
            <a:r>
              <a:rPr lang="ja-JP" altLang="en-US" sz="2200"/>
              <a:t>3) 速度及び間隔の監視</a:t>
            </a:r>
          </a:p>
          <a:p>
            <a:pPr marL="424180" indent="-247015">
              <a:buNone/>
            </a:pPr>
            <a:r>
              <a:rPr lang="ja-JP" altLang="en-US" sz="2200"/>
              <a:t>① ロボットは、決められた速度、及びオペレータとの間隔を保つ。</a:t>
            </a:r>
          </a:p>
          <a:p>
            <a:pPr marL="424180" indent="-247015">
              <a:buNone/>
            </a:pPr>
            <a:r>
              <a:rPr lang="ja-JP" altLang="en-US" sz="2200"/>
              <a:t>② 速度及び間隔の監視機能は、前記コの3）に適合。</a:t>
            </a:r>
          </a:p>
          <a:p>
            <a:pPr marL="424180" indent="-247015">
              <a:buNone/>
            </a:pPr>
            <a:r>
              <a:rPr lang="ja-JP" altLang="en-US" sz="2200"/>
              <a:t>③ 協働運転のアプリケーションは、動的で、アプリケーションシステム設計で実施されたリスクアセスメントによって決定する。</a:t>
            </a:r>
          </a:p>
          <a:p>
            <a:pPr marL="424180" indent="-247015">
              <a:buNone/>
            </a:pPr>
            <a:r>
              <a:rPr lang="ja-JP" altLang="en-US" sz="2200"/>
              <a:t>④ ISO 10218-2は、協働運転を設計するために使用される。</a:t>
            </a:r>
          </a:p>
          <a:p>
            <a:pPr marL="424180" indent="-247015">
              <a:buNone/>
            </a:pPr>
            <a:r>
              <a:rPr lang="ja-JP" altLang="en-US" sz="2200"/>
              <a:t>⑤ 追加情報は、ISO/TS 15066に含まれる。</a:t>
            </a:r>
          </a:p>
          <a:p>
            <a:pPr marL="358140" indent="-358140">
              <a:buNone/>
            </a:pPr>
            <a:endParaRPr lang="ja-JP" altLang="en-US" sz="2000"/>
          </a:p>
          <a:p>
            <a:pPr marL="358140" indent="-358140">
              <a:buNone/>
            </a:pPr>
            <a:r>
              <a:rPr lang="ja-JP" altLang="en-US" sz="2000"/>
              <a:t>【注記】上記⑤の記述は、原文ISO 10218-1:2011 5.10.4に記述されているが、JIS B 8433-1:2015には記述されていない。</a:t>
            </a:r>
            <a:br>
              <a:rPr lang="ja-JP" altLang="en-US" sz="2000"/>
            </a:br>
            <a:r>
              <a:rPr lang="ja-JP" altLang="en-US" sz="2000"/>
              <a:t>即ち、基発1224第2号は、ISO 10218-1:2011への適合を指示しているので、</a:t>
            </a:r>
            <a:r>
              <a:rPr lang="ja-JP" altLang="en-US" sz="2000" u="sng"/>
              <a:t>速度及び間隔の監視アプリケーション用ロボットは、ISO/TS 15066:2016への適合も必須</a:t>
            </a:r>
            <a:r>
              <a:rPr lang="ja-JP" altLang="en-US" sz="2000"/>
              <a:t>。</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101</a:t>
            </a:fld>
            <a:endParaRPr kumimoji="1" lang="ja-JP" altLang="en-US"/>
          </a:p>
        </p:txBody>
      </p:sp>
    </p:spTree>
    <p:extLst>
      <p:ext uri="{BB962C8B-B14F-4D97-AF65-F5344CB8AC3E}">
        <p14:creationId xmlns:p14="http://schemas.microsoft.com/office/powerpoint/2010/main" val="357349795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en-US" altLang="ja-JP">
                <a:sym typeface="+mn-ea"/>
              </a:rPr>
              <a:t>2 ISO 10218-1 (JIS B 8433-1:2015)</a:t>
            </a:r>
            <a:r>
              <a:rPr lang="ja-JP" altLang="en-US">
                <a:sym typeface="+mn-ea"/>
              </a:rPr>
              <a:t>の要求事項</a:t>
            </a:r>
            <a:endParaRPr lang="ja-JP" altLang="en-US"/>
          </a:p>
        </p:txBody>
      </p:sp>
      <p:sp>
        <p:nvSpPr>
          <p:cNvPr id="7" name="コンテンツプレースホルダ 6"/>
          <p:cNvSpPr>
            <a:spLocks noGrp="1"/>
          </p:cNvSpPr>
          <p:nvPr>
            <p:ph idx="1"/>
          </p:nvPr>
        </p:nvSpPr>
        <p:spPr>
          <a:xfrm>
            <a:off x="351155" y="1234440"/>
            <a:ext cx="9316720" cy="5258435"/>
          </a:xfrm>
        </p:spPr>
        <p:txBody>
          <a:bodyPr>
            <a:noAutofit/>
          </a:bodyPr>
          <a:lstStyle/>
          <a:p>
            <a:pPr marL="0" indent="0">
              <a:buNone/>
            </a:pPr>
            <a:r>
              <a:rPr lang="ja-JP" altLang="en-US" sz="2400" b="1"/>
              <a:t>テ　協働運転</a:t>
            </a:r>
          </a:p>
          <a:p>
            <a:pPr marL="0" indent="0">
              <a:buNone/>
            </a:pPr>
            <a:r>
              <a:rPr lang="ja-JP" altLang="en-US" sz="2200"/>
              <a:t>4) 本質的設計又は制御による動力及び力の制限 </a:t>
            </a:r>
          </a:p>
          <a:p>
            <a:pPr marL="473710" indent="-297180">
              <a:buNone/>
            </a:pPr>
            <a:r>
              <a:rPr lang="ja-JP" altLang="en-US" sz="2200"/>
              <a:t>① ロボットの動力又は力を制限する機能は、前記コに従う。</a:t>
            </a:r>
          </a:p>
          <a:p>
            <a:pPr marL="473710" indent="-297180">
              <a:buNone/>
            </a:pPr>
            <a:r>
              <a:rPr lang="ja-JP" altLang="en-US" sz="2200"/>
              <a:t>② ロボットは単に最終的な協働ロボットシステムの中の構成品であり、それだけでは安全な協働運転に対しては十分ではない。協働運転のアプリケーションは、アプリケーションシステム設計で実施されたリスクアセスメントによって決定する。</a:t>
            </a:r>
          </a:p>
          <a:p>
            <a:pPr marL="473710" indent="-297180">
              <a:buNone/>
            </a:pPr>
            <a:r>
              <a:rPr lang="ja-JP" altLang="en-US" sz="2200"/>
              <a:t>③ 追加情報は、ISO/TS 15066に含まれる。</a:t>
            </a:r>
          </a:p>
          <a:p>
            <a:pPr marL="473710" indent="-297180">
              <a:buNone/>
            </a:pPr>
            <a:endParaRPr lang="ja-JP" altLang="en-US" sz="1000"/>
          </a:p>
          <a:p>
            <a:pPr marL="473710" indent="-297180">
              <a:buNone/>
            </a:pPr>
            <a:r>
              <a:rPr lang="ja-JP" altLang="en-US" sz="2000"/>
              <a:t>【注記】上記③の記述は、原文ISO 10218-1:2011 5.10.5に記述されているが、JIS B 8433-1:2015には記述されていない。</a:t>
            </a:r>
          </a:p>
          <a:p>
            <a:pPr marL="473710" indent="-297180">
              <a:buNone/>
            </a:pPr>
            <a:endParaRPr lang="ja-JP" altLang="en-US" sz="2000"/>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102</a:t>
            </a:fld>
            <a:endParaRPr kumimoji="1" lang="ja-JP" altLang="en-US"/>
          </a:p>
        </p:txBody>
      </p:sp>
      <p:graphicFrame>
        <p:nvGraphicFramePr>
          <p:cNvPr id="3" name="オブジェクト(&amp;O) 2"/>
          <p:cNvGraphicFramePr/>
          <p:nvPr/>
        </p:nvGraphicFramePr>
        <p:xfrm>
          <a:off x="7412355" y="4744720"/>
          <a:ext cx="2028190" cy="1487170"/>
        </p:xfrm>
        <a:graphic>
          <a:graphicData uri="http://schemas.openxmlformats.org/presentationml/2006/ole">
            <mc:AlternateContent xmlns:mc="http://schemas.openxmlformats.org/markup-compatibility/2006">
              <mc:Choice xmlns:v="urn:schemas-microsoft-com:vml" Requires="v">
                <p:oleObj spid="_x0000_s3074" r:id="rId4" imgW="2026920" imgH="1485900" progId="Paint.Picture">
                  <p:embed/>
                </p:oleObj>
              </mc:Choice>
              <mc:Fallback>
                <p:oleObj r:id="rId4" imgW="2026920" imgH="1485900" progId="Paint.Picture">
                  <p:embed/>
                  <p:pic>
                    <p:nvPicPr>
                      <p:cNvPr id="0" name=""/>
                      <p:cNvPicPr/>
                      <p:nvPr/>
                    </p:nvPicPr>
                    <p:blipFill>
                      <a:blip r:embed="rId5"/>
                    </p:blipFill>
                    <p:spPr>
                      <a:xfrm>
                        <a:off x="7412355" y="4744720"/>
                        <a:ext cx="2028190" cy="1487170"/>
                      </a:xfrm>
                      <a:prstGeom prst="rect">
                        <a:avLst/>
                      </a:prstGeom>
                    </p:spPr>
                  </p:pic>
                </p:oleObj>
              </mc:Fallback>
            </mc:AlternateContent>
          </a:graphicData>
        </a:graphic>
      </p:graphicFrame>
    </p:spTree>
    <p:extLst>
      <p:ext uri="{BB962C8B-B14F-4D97-AF65-F5344CB8AC3E}">
        <p14:creationId xmlns:p14="http://schemas.microsoft.com/office/powerpoint/2010/main" val="14428027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en-US" altLang="ja-JP">
                <a:sym typeface="+mn-ea"/>
              </a:rPr>
              <a:t>2 ISO 10218-1 (JIS B 8433-1:2015)</a:t>
            </a:r>
            <a:r>
              <a:rPr lang="ja-JP" altLang="en-US">
                <a:sym typeface="+mn-ea"/>
              </a:rPr>
              <a:t>の要求事項</a:t>
            </a:r>
            <a:endParaRPr lang="ja-JP" altLang="en-US"/>
          </a:p>
        </p:txBody>
      </p:sp>
      <p:sp>
        <p:nvSpPr>
          <p:cNvPr id="7" name="コンテンツプレースホルダ 6"/>
          <p:cNvSpPr>
            <a:spLocks noGrp="1"/>
          </p:cNvSpPr>
          <p:nvPr>
            <p:ph idx="1"/>
          </p:nvPr>
        </p:nvSpPr>
        <p:spPr>
          <a:xfrm>
            <a:off x="351155" y="1234440"/>
            <a:ext cx="9316720" cy="2509520"/>
          </a:xfrm>
        </p:spPr>
        <p:txBody>
          <a:bodyPr>
            <a:noAutofit/>
          </a:bodyPr>
          <a:lstStyle/>
          <a:p>
            <a:pPr marL="0" indent="0">
              <a:buNone/>
            </a:pPr>
            <a:r>
              <a:rPr lang="ja-JP" altLang="en-US" sz="2400" b="1"/>
              <a:t>テ　協働運転</a:t>
            </a:r>
          </a:p>
          <a:p>
            <a:pPr marL="0" indent="0">
              <a:buNone/>
            </a:pPr>
            <a:r>
              <a:rPr lang="ja-JP" altLang="en-US" sz="2200"/>
              <a:t>4) 本質的設計又は制御による動力及び力の制限 </a:t>
            </a:r>
          </a:p>
          <a:p>
            <a:pPr marL="539750" indent="-539750">
              <a:buNone/>
            </a:pPr>
            <a:r>
              <a:rPr lang="ja-JP" altLang="en-US" sz="2000"/>
              <a:t>【注記】速度、位置およびトルクの監視機能は、IEC 61800-5-2において、それぞれ安全速度制限(SLS)、安全位置制限(SLP)および安全トルク範囲(STR)として定義されている。いずれも設定した上限あるいは範囲内で、ロボットの運転を監視することである(図5-2参照)。</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103</a:t>
            </a:fld>
            <a:endParaRPr kumimoji="1" lang="ja-JP" altLang="en-US"/>
          </a:p>
        </p:txBody>
      </p:sp>
      <p:pic>
        <p:nvPicPr>
          <p:cNvPr id="25" name="図形 3"/>
          <p:cNvPicPr>
            <a:picLocks noChangeAspect="1"/>
          </p:cNvPicPr>
          <p:nvPr/>
        </p:nvPicPr>
        <p:blipFill>
          <a:blip r:embed="rId3"/>
          <a:stretch>
            <a:fillRect/>
          </a:stretch>
        </p:blipFill>
        <p:spPr>
          <a:xfrm>
            <a:off x="1138873" y="3405505"/>
            <a:ext cx="7592863" cy="2857500"/>
          </a:xfrm>
          <a:prstGeom prst="rect">
            <a:avLst/>
          </a:prstGeom>
          <a:noFill/>
          <a:ln w="9525">
            <a:noFill/>
          </a:ln>
        </p:spPr>
      </p:pic>
    </p:spTree>
    <p:extLst>
      <p:ext uri="{BB962C8B-B14F-4D97-AF65-F5344CB8AC3E}">
        <p14:creationId xmlns:p14="http://schemas.microsoft.com/office/powerpoint/2010/main" val="212419429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形 1"/>
          <p:cNvPicPr>
            <a:picLocks noChangeAspect="1"/>
          </p:cNvPicPr>
          <p:nvPr/>
        </p:nvPicPr>
        <p:blipFill>
          <a:blip r:embed="rId3"/>
          <a:stretch>
            <a:fillRect/>
          </a:stretch>
        </p:blipFill>
        <p:spPr>
          <a:xfrm>
            <a:off x="6858000" y="4055745"/>
            <a:ext cx="3048000" cy="2286000"/>
          </a:xfrm>
          <a:prstGeom prst="rect">
            <a:avLst/>
          </a:prstGeom>
        </p:spPr>
      </p:pic>
      <p:sp>
        <p:nvSpPr>
          <p:cNvPr id="6" name="タイトル 5"/>
          <p:cNvSpPr>
            <a:spLocks noGrp="1"/>
          </p:cNvSpPr>
          <p:nvPr>
            <p:ph type="title"/>
          </p:nvPr>
        </p:nvSpPr>
        <p:spPr/>
        <p:txBody>
          <a:bodyPr>
            <a:normAutofit fontScale="90000"/>
          </a:bodyPr>
          <a:lstStyle/>
          <a:p>
            <a:r>
              <a:rPr lang="ja-JP" altLang="en-US"/>
              <a:t>3 ISO 10218-2:2011（JIS B 8433-2:2015）の要求事項</a:t>
            </a:r>
          </a:p>
        </p:txBody>
      </p:sp>
      <p:sp>
        <p:nvSpPr>
          <p:cNvPr id="7" name="コンテンツプレースホルダ 6"/>
          <p:cNvSpPr>
            <a:spLocks noGrp="1"/>
          </p:cNvSpPr>
          <p:nvPr>
            <p:ph idx="1"/>
          </p:nvPr>
        </p:nvSpPr>
        <p:spPr/>
        <p:txBody>
          <a:bodyPr/>
          <a:lstStyle/>
          <a:p>
            <a:pPr marL="0" indent="0">
              <a:buNone/>
            </a:pPr>
            <a:r>
              <a:rPr lang="ja-JP" altLang="en-US" sz="2400" b="1"/>
              <a:t>ア　一般原則</a:t>
            </a:r>
          </a:p>
          <a:p>
            <a:pPr marL="448945" indent="-280670">
              <a:buNone/>
            </a:pPr>
            <a:r>
              <a:rPr lang="ja-JP" altLang="en-US" sz="2200"/>
              <a:t>1) ロボットシステム及びロボットセルのインテグレーションは、ISO 10218-1の要求事項に適合。</a:t>
            </a:r>
          </a:p>
          <a:p>
            <a:pPr marL="448945" indent="-280670">
              <a:buNone/>
            </a:pPr>
            <a:r>
              <a:rPr lang="ja-JP" altLang="en-US" sz="2200"/>
              <a:t>2) 産業用ロボットシステムは、ISO 12100の原則に従って設計。</a:t>
            </a:r>
            <a:br>
              <a:rPr lang="ja-JP" altLang="en-US" sz="2200"/>
            </a:br>
            <a:r>
              <a:rPr lang="ja-JP" altLang="en-US" sz="2200"/>
              <a:t>即ち、機械の制限の決定⇒危険源の同定⇒リスクの見積り⇒リスク評価をリスクアセスメントを用いて実施し、危険源を除去する（詳細は3章参照）。</a:t>
            </a:r>
          </a:p>
          <a:p>
            <a:pPr marL="448945" indent="-280670">
              <a:buNone/>
            </a:pPr>
            <a:r>
              <a:rPr lang="ja-JP" altLang="en-US" sz="2200"/>
              <a:t>3) ロボットシステムの設計は、容易に運転・保守ができるように、人間工学の原則に従う。</a:t>
            </a:r>
            <a:br>
              <a:rPr lang="ja-JP" altLang="en-US" sz="2200"/>
            </a:br>
            <a:r>
              <a:rPr lang="ja-JP" altLang="en-US" sz="2200"/>
              <a:t>これは、操作性・保守性が良くない場合に、作業者は</a:t>
            </a:r>
            <a:br>
              <a:rPr lang="ja-JP" altLang="en-US" sz="2200"/>
            </a:br>
            <a:r>
              <a:rPr lang="ja-JP" altLang="en-US" sz="2200"/>
              <a:t>得てして安全装置を無効化するなどして、危険な領域</a:t>
            </a:r>
            <a:br>
              <a:rPr lang="ja-JP" altLang="en-US" sz="2200"/>
            </a:br>
            <a:r>
              <a:rPr lang="ja-JP" altLang="en-US" sz="2200"/>
              <a:t>（例：ロボットの稼働領域）に立ち入り、停止条件を</a:t>
            </a:r>
            <a:br>
              <a:rPr lang="ja-JP" altLang="en-US" sz="2200"/>
            </a:br>
            <a:r>
              <a:rPr lang="ja-JP" altLang="en-US" sz="2200"/>
              <a:t>取り除いたことにより、ホールド中だったロボットが急に動</a:t>
            </a:r>
            <a:br>
              <a:rPr lang="ja-JP" altLang="en-US" sz="2200"/>
            </a:br>
            <a:r>
              <a:rPr lang="ja-JP" altLang="en-US" sz="2200"/>
              <a:t>き出し、作業者が挟まれる労働災害が度々発生して</a:t>
            </a:r>
            <a:br>
              <a:rPr lang="ja-JP" altLang="en-US" sz="2200"/>
            </a:br>
            <a:r>
              <a:rPr lang="ja-JP" altLang="en-US" sz="2200"/>
              <a:t>いるからである。</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104</a:t>
            </a:fld>
            <a:endParaRPr kumimoji="1" lang="ja-JP" altLang="en-US"/>
          </a:p>
        </p:txBody>
      </p:sp>
    </p:spTree>
    <p:extLst>
      <p:ext uri="{BB962C8B-B14F-4D97-AF65-F5344CB8AC3E}">
        <p14:creationId xmlns:p14="http://schemas.microsoft.com/office/powerpoint/2010/main" val="382482294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ja-JP" altLang="en-US"/>
              <a:t>3 ISO 10218-2:2011（JIS B 8433-2:2015）の要求事項</a:t>
            </a:r>
          </a:p>
        </p:txBody>
      </p:sp>
      <p:sp>
        <p:nvSpPr>
          <p:cNvPr id="7" name="コンテンツプレースホルダ 6"/>
          <p:cNvSpPr>
            <a:spLocks noGrp="1"/>
          </p:cNvSpPr>
          <p:nvPr>
            <p:ph idx="1"/>
          </p:nvPr>
        </p:nvSpPr>
        <p:spPr/>
        <p:txBody>
          <a:bodyPr/>
          <a:lstStyle/>
          <a:p>
            <a:pPr marL="0" indent="0">
              <a:buNone/>
            </a:pPr>
            <a:r>
              <a:rPr lang="ja-JP" altLang="en-US" sz="2400" b="1"/>
              <a:t>イ　安全関連制御システムの性能</a:t>
            </a:r>
            <a:r>
              <a:rPr lang="ja-JP" altLang="en-US" sz="2000"/>
              <a:t> </a:t>
            </a:r>
          </a:p>
          <a:p>
            <a:pPr marL="448945" indent="-280670">
              <a:buNone/>
            </a:pPr>
            <a:r>
              <a:rPr lang="ja-JP" altLang="en-US" sz="2200"/>
              <a:t>1) 安全関連制御システム(電気、油圧、空圧及びソフトウェア)は、リスクアセスメントの結果によって下記4）に示す</a:t>
            </a:r>
            <a:r>
              <a:rPr lang="ja-JP" altLang="en-US" sz="2200" u="sng"/>
              <a:t>代替の性能基準が適切であると決定しない限り、下記3）に掲げる性能基準に適合</a:t>
            </a:r>
            <a:r>
              <a:rPr lang="ja-JP" altLang="en-US" sz="2200"/>
              <a:t>。</a:t>
            </a:r>
          </a:p>
          <a:p>
            <a:pPr marL="448945" indent="-280670">
              <a:buNone/>
            </a:pPr>
            <a:r>
              <a:rPr lang="ja-JP" altLang="en-US" sz="2200"/>
              <a:t>2) ロボット及び他の必要な設備の安全関連制御システムの性能は、使用上の情報に明確に記載。 </a:t>
            </a:r>
          </a:p>
          <a:p>
            <a:pPr marL="448945" indent="-280670">
              <a:buNone/>
            </a:pPr>
            <a:r>
              <a:rPr lang="ja-JP" altLang="en-US" sz="2200"/>
              <a:t>3) 制御システムの安全関連部品は、ISO 13849-1で規定する</a:t>
            </a:r>
            <a:r>
              <a:rPr lang="ja-JP" altLang="en-US" sz="2200" u="sng"/>
              <a:t>カテゴリ3のアーキテクチャでの PL=d</a:t>
            </a:r>
            <a:r>
              <a:rPr lang="ja-JP" altLang="en-US" sz="2200"/>
              <a:t>、又は IEC 62061で規定する、</a:t>
            </a:r>
            <a:r>
              <a:rPr lang="ja-JP" altLang="en-US" sz="2200" u="sng"/>
              <a:t>プルーフテスト間隔が20年以上でハードウェアフォールトトレランスが1のSIL2</a:t>
            </a:r>
            <a:r>
              <a:rPr lang="ja-JP" altLang="en-US" sz="2200"/>
              <a:t>に適合するように設計。</a:t>
            </a:r>
          </a:p>
          <a:p>
            <a:pPr marL="713105" indent="-271780">
              <a:buNone/>
            </a:pPr>
            <a:r>
              <a:rPr lang="ja-JP" altLang="en-US" sz="2000"/>
              <a:t>a) いずれの部分に単一の不具合(障害)が生じても安全機能の喪失にはつながらない。 </a:t>
            </a:r>
          </a:p>
          <a:p>
            <a:pPr marL="713105" indent="-271780">
              <a:buNone/>
            </a:pPr>
            <a:r>
              <a:rPr lang="ja-JP" altLang="en-US" sz="2000"/>
              <a:t>b) 合理的に実行可能な場合は常に、単一の不具合(障害)は、安全機能の次の作動要求時又はその前に検出できる。</a:t>
            </a:r>
          </a:p>
          <a:p>
            <a:pPr marL="713105" indent="-271780">
              <a:buNone/>
            </a:pPr>
            <a:r>
              <a:rPr lang="ja-JP" altLang="en-US" sz="2000"/>
              <a:t>c) 単一の不具合(障害)発生時に、安全機能を常に実行し、検出した不具合(障害)が修復されるまで安全状態を維持。</a:t>
            </a:r>
          </a:p>
          <a:p>
            <a:pPr marL="713105" indent="-271780">
              <a:buNone/>
            </a:pPr>
            <a:r>
              <a:rPr lang="ja-JP" altLang="en-US" sz="2000"/>
              <a:t>d) 合理的に予見可能な不具合(障害)は、全て検出。 </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105</a:t>
            </a:fld>
            <a:endParaRPr kumimoji="1" lang="ja-JP" altLang="en-US"/>
          </a:p>
        </p:txBody>
      </p:sp>
    </p:spTree>
    <p:extLst>
      <p:ext uri="{BB962C8B-B14F-4D97-AF65-F5344CB8AC3E}">
        <p14:creationId xmlns:p14="http://schemas.microsoft.com/office/powerpoint/2010/main" val="39280669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ja-JP" altLang="en-US"/>
              <a:t>3 ISO 10218-2:2011（JIS B 8433-2:2015）の要求事項</a:t>
            </a:r>
          </a:p>
        </p:txBody>
      </p:sp>
      <p:sp>
        <p:nvSpPr>
          <p:cNvPr id="7" name="コンテンツプレースホルダ 6"/>
          <p:cNvSpPr>
            <a:spLocks noGrp="1"/>
          </p:cNvSpPr>
          <p:nvPr>
            <p:ph idx="1"/>
          </p:nvPr>
        </p:nvSpPr>
        <p:spPr/>
        <p:txBody>
          <a:bodyPr/>
          <a:lstStyle/>
          <a:p>
            <a:pPr marL="0" indent="0">
              <a:buNone/>
            </a:pPr>
            <a:r>
              <a:rPr lang="ja-JP" altLang="en-US" sz="2400" b="1"/>
              <a:t>イ　安全関連制御システムの性能 </a:t>
            </a:r>
          </a:p>
          <a:p>
            <a:pPr marL="448945" indent="-280670">
              <a:buNone/>
            </a:pPr>
            <a:r>
              <a:rPr lang="ja-JP" altLang="en-US" sz="2200"/>
              <a:t>4) ロボットシステム及びその意図したアプリケーションに対して行われる包括的リスクアセスメントの結果に基づき、上記3）で規定した以外の安全関連制御システム性能を適切であると決定してもよい。他の安全関連性能基準を選択することは、特に明示する。</a:t>
            </a:r>
            <a:br>
              <a:rPr lang="ja-JP" altLang="en-US" sz="2200"/>
            </a:br>
            <a:r>
              <a:rPr lang="ja-JP" altLang="en-US" sz="2200"/>
              <a:t>適切な制限及び注意事項は、影響を受ける設備に付随して提供される使用上の情報に含める。</a:t>
            </a:r>
          </a:p>
          <a:p>
            <a:pPr marL="448945" indent="-280670">
              <a:buNone/>
            </a:pPr>
            <a:endParaRPr lang="ja-JP" altLang="en-US" sz="1000"/>
          </a:p>
          <a:p>
            <a:pPr marL="0" indent="0">
              <a:buNone/>
            </a:pPr>
            <a:r>
              <a:rPr lang="ja-JP" altLang="en-US" sz="2400" b="1">
                <a:sym typeface="+mn-ea"/>
              </a:rPr>
              <a:t>ウ　環境条件</a:t>
            </a:r>
          </a:p>
          <a:p>
            <a:pPr marL="176530" indent="-8255">
              <a:buNone/>
            </a:pPr>
            <a:r>
              <a:rPr lang="ja-JP" altLang="en-US" sz="2200">
                <a:sym typeface="+mn-ea"/>
              </a:rPr>
              <a:t>産業用ロボットシステムは、周囲温度、湿度、電磁妨害、照明などの環境条件を考慮して設計する。このため、システムで使用する産業用ロボットを含めた機器類、配線類などの各コンポーネントは、予測される運転条件と環境条件に耐えるものを選択する。</a:t>
            </a:r>
          </a:p>
          <a:p>
            <a:pPr marL="448945" indent="-280670">
              <a:buNone/>
            </a:pPr>
            <a:endParaRPr lang="ja-JP" altLang="en-US" sz="2000"/>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106</a:t>
            </a:fld>
            <a:endParaRPr kumimoji="1" lang="ja-JP" altLang="en-US"/>
          </a:p>
        </p:txBody>
      </p:sp>
    </p:spTree>
    <p:extLst>
      <p:ext uri="{BB962C8B-B14F-4D97-AF65-F5344CB8AC3E}">
        <p14:creationId xmlns:p14="http://schemas.microsoft.com/office/powerpoint/2010/main" val="34730972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ja-JP" altLang="en-US"/>
              <a:t>3 ISO 10218-2:2011（JIS B 8433-2:2015）の要求事項</a:t>
            </a:r>
          </a:p>
        </p:txBody>
      </p:sp>
      <p:sp>
        <p:nvSpPr>
          <p:cNvPr id="7" name="コンテンツプレースホルダ 6"/>
          <p:cNvSpPr>
            <a:spLocks noGrp="1"/>
          </p:cNvSpPr>
          <p:nvPr>
            <p:ph idx="1"/>
          </p:nvPr>
        </p:nvSpPr>
        <p:spPr/>
        <p:txBody>
          <a:bodyPr/>
          <a:lstStyle/>
          <a:p>
            <a:pPr marL="0" indent="0">
              <a:buNone/>
            </a:pPr>
            <a:r>
              <a:rPr lang="ja-JP" altLang="en-US" sz="2400" b="1"/>
              <a:t>エ　制御装置の位置</a:t>
            </a:r>
          </a:p>
          <a:p>
            <a:pPr marL="168275" indent="8255">
              <a:buNone/>
            </a:pPr>
            <a:r>
              <a:rPr lang="ja-JP" altLang="en-US" sz="2200"/>
              <a:t>自動運転中に必要な機器の操作は、安全柵の外で行える。また、監視しやすい位置に機器を配置することを推奨している。</a:t>
            </a:r>
          </a:p>
          <a:p>
            <a:pPr marL="0" indent="0">
              <a:buNone/>
            </a:pPr>
            <a:endParaRPr lang="ja-JP" altLang="en-US" sz="1000"/>
          </a:p>
          <a:p>
            <a:pPr marL="0" indent="0">
              <a:buNone/>
            </a:pPr>
            <a:r>
              <a:rPr lang="ja-JP" altLang="en-US" sz="2400" b="1"/>
              <a:t>オ　作動制御装置</a:t>
            </a:r>
            <a:r>
              <a:rPr lang="ja-JP" altLang="en-US" sz="2400"/>
              <a:t>（Actuating controls）</a:t>
            </a:r>
          </a:p>
          <a:p>
            <a:pPr marL="176530" indent="0">
              <a:buNone/>
            </a:pPr>
            <a:r>
              <a:rPr lang="ja-JP" altLang="en-US" sz="2200"/>
              <a:t>作動制御装置は、電気電子面においてIEC 60204-1に適合し、ロボットシステムが危険状態を引き起こす可能性のある外部の遠隔指令（例えば、設備全体を制御するパソコンやPLCからの指令）や条件にも反応しない。</a:t>
            </a:r>
          </a:p>
          <a:p>
            <a:pPr marL="0" indent="0">
              <a:buNone/>
            </a:pPr>
            <a:endParaRPr lang="ja-JP" altLang="en-US" sz="1000"/>
          </a:p>
          <a:p>
            <a:pPr marL="0" indent="0">
              <a:buNone/>
            </a:pPr>
            <a:r>
              <a:rPr lang="ja-JP" altLang="en-US" sz="2400" b="1"/>
              <a:t>カ　動力源</a:t>
            </a:r>
          </a:p>
          <a:p>
            <a:pPr marL="448945" indent="-255905">
              <a:buNone/>
            </a:pPr>
            <a:r>
              <a:rPr lang="ja-JP" altLang="en-US" sz="2200"/>
              <a:t>1) 全ての動力源（電気、機械的動力、空圧、油圧など）は、その製造者が指定した要求事項に従って使用される。</a:t>
            </a:r>
          </a:p>
          <a:p>
            <a:pPr marL="448945" indent="-255905">
              <a:buNone/>
            </a:pPr>
            <a:r>
              <a:rPr lang="ja-JP" altLang="en-US" sz="2200"/>
              <a:t>2) 電源はIEC 60204-1、油圧動力源はISO 4413（JIS B 8361）、空気圧動力源はISO 4414（JIS B 8370）に適合。</a:t>
            </a:r>
          </a:p>
          <a:p>
            <a:pPr marL="448945" indent="-255905">
              <a:buNone/>
            </a:pPr>
            <a:endParaRPr lang="ja-JP" altLang="en-US" sz="2000"/>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107</a:t>
            </a:fld>
            <a:endParaRPr kumimoji="1" lang="ja-JP" altLang="en-US"/>
          </a:p>
        </p:txBody>
      </p:sp>
    </p:spTree>
    <p:extLst>
      <p:ext uri="{BB962C8B-B14F-4D97-AF65-F5344CB8AC3E}">
        <p14:creationId xmlns:p14="http://schemas.microsoft.com/office/powerpoint/2010/main" val="80745506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ja-JP" altLang="en-US"/>
              <a:t>3 ISO 10218-2:2011（JIS B 8433-2:2015）の要求事項</a:t>
            </a:r>
          </a:p>
        </p:txBody>
      </p:sp>
      <p:sp>
        <p:nvSpPr>
          <p:cNvPr id="7" name="コンテンツプレースホルダ 6"/>
          <p:cNvSpPr>
            <a:spLocks noGrp="1"/>
          </p:cNvSpPr>
          <p:nvPr>
            <p:ph idx="1"/>
          </p:nvPr>
        </p:nvSpPr>
        <p:spPr/>
        <p:txBody>
          <a:bodyPr/>
          <a:lstStyle/>
          <a:p>
            <a:pPr marL="0" indent="0">
              <a:buNone/>
            </a:pPr>
            <a:r>
              <a:rPr lang="ja-JP" altLang="en-US" sz="2400" b="1"/>
              <a:t>キ　等電位ボンディング／接地</a:t>
            </a:r>
          </a:p>
          <a:p>
            <a:pPr marL="176530" indent="-8255">
              <a:buNone/>
            </a:pPr>
            <a:r>
              <a:rPr lang="ja-JP" altLang="en-US" sz="2200"/>
              <a:t>保護ボンディング及び機能ボンディングは、IEC 60204-1に適合。</a:t>
            </a:r>
          </a:p>
          <a:p>
            <a:pPr marL="448945" indent="-239395">
              <a:buNone/>
            </a:pPr>
            <a:r>
              <a:rPr lang="ja-JP" altLang="en-US" sz="2200"/>
              <a:t>① すべての露出導電性部分は、保護ボンディング回路に接続する。そしてどのような理由で一部を取りはずした場合も（例えば、定期保全）、残った部分の保護ボンディング回路の導通が失われてはならない。</a:t>
            </a:r>
          </a:p>
          <a:p>
            <a:pPr marL="448945" indent="-239395">
              <a:buNone/>
            </a:pPr>
            <a:r>
              <a:rPr lang="ja-JP" altLang="en-US" sz="2200"/>
              <a:t>② ボンディング接続部の電流容量は、機械的、化学的、電気化学的な影響によって劣化しない。</a:t>
            </a:r>
          </a:p>
          <a:p>
            <a:pPr marL="448945" indent="-239395">
              <a:buNone/>
            </a:pPr>
            <a:r>
              <a:rPr lang="ja-JP" altLang="en-US" sz="2200"/>
              <a:t>③ 金属製の可とう性ダクト又は非可とう性ダクト並びに金属のケーブル外装は、保護導体として使用しない。</a:t>
            </a:r>
          </a:p>
          <a:p>
            <a:pPr marL="448945" indent="-239395">
              <a:buNone/>
            </a:pPr>
            <a:r>
              <a:rPr lang="ja-JP" altLang="en-US" sz="2200"/>
              <a:t>④ すべての接続ケーブルの金属ダクトと金属外装（例えば、ケーブル外装、鉛被）は、保護ボンディング回路に接続する。</a:t>
            </a:r>
          </a:p>
          <a:p>
            <a:pPr marL="448945" indent="-239395">
              <a:buNone/>
            </a:pPr>
            <a:r>
              <a:rPr lang="ja-JP" altLang="en-US" sz="2200"/>
              <a:t>⑤ 電気装置がふた、扉、カバープレートに取り付けられている場合、保護ボンディング回路の導通性を確保する。</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108</a:t>
            </a:fld>
            <a:endParaRPr kumimoji="1" lang="ja-JP" altLang="en-US"/>
          </a:p>
        </p:txBody>
      </p:sp>
    </p:spTree>
    <p:extLst>
      <p:ext uri="{BB962C8B-B14F-4D97-AF65-F5344CB8AC3E}">
        <p14:creationId xmlns:p14="http://schemas.microsoft.com/office/powerpoint/2010/main" val="278529847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ja-JP" altLang="en-US"/>
              <a:t>3 ISO 10218-2:2011（JIS B 8433-2:2015）の要求事項</a:t>
            </a:r>
          </a:p>
        </p:txBody>
      </p:sp>
      <p:sp>
        <p:nvSpPr>
          <p:cNvPr id="7" name="コンテンツプレースホルダ 6"/>
          <p:cNvSpPr>
            <a:spLocks noGrp="1"/>
          </p:cNvSpPr>
          <p:nvPr>
            <p:ph idx="1"/>
          </p:nvPr>
        </p:nvSpPr>
        <p:spPr>
          <a:xfrm>
            <a:off x="351155" y="1234440"/>
            <a:ext cx="9193530" cy="5236845"/>
          </a:xfrm>
        </p:spPr>
        <p:txBody>
          <a:bodyPr/>
          <a:lstStyle/>
          <a:p>
            <a:pPr marL="0" indent="0">
              <a:buNone/>
            </a:pPr>
            <a:r>
              <a:rPr lang="ja-JP" altLang="en-US" sz="2400" b="1"/>
              <a:t>キ　等電位ボンディング／接地</a:t>
            </a:r>
          </a:p>
          <a:p>
            <a:pPr marL="448945" indent="-239395">
              <a:buNone/>
            </a:pPr>
            <a:r>
              <a:rPr lang="ja-JP" altLang="en-US" sz="2200"/>
              <a:t>⑥ 保護ボンディング回路には、開閉機器及び過電流保護機器（例えば、スイッチ、ヒューズ）を挿入しない。</a:t>
            </a:r>
          </a:p>
          <a:p>
            <a:pPr marL="448945" indent="-239395">
              <a:buNone/>
            </a:pPr>
            <a:r>
              <a:rPr lang="ja-JP" altLang="en-US" sz="2200"/>
              <a:t>⑦ 保護ボンディング回路の導通性が、取り外し可能な集電子やプラグ／ソケットで切断できる場合、保護ボンディング回路は、充電導体の接点よりも先に閉じ後に開く接点によって開く。</a:t>
            </a:r>
          </a:p>
          <a:p>
            <a:pPr marL="448945" indent="-239395">
              <a:buNone/>
            </a:pPr>
            <a:r>
              <a:rPr lang="ja-JP" altLang="en-US" sz="2200"/>
              <a:t>⑧ 各保護導体接続点は、図記号60417-2-IEC-5019（DB:2002-10）又は文字PEのマーキング又はラベル表示（図</a:t>
            </a:r>
            <a:r>
              <a:rPr lang="en-US" altLang="ja-JP" sz="2200"/>
              <a:t>5-3</a:t>
            </a:r>
            <a:r>
              <a:rPr lang="ja-JP" altLang="en-US" sz="2200"/>
              <a:t>参照）をするか、緑と黄の２色組合せの色表示をするか、又は記号表示と色表示の組み合わせで識別。</a:t>
            </a:r>
          </a:p>
          <a:p>
            <a:pPr marL="448945" indent="-239395">
              <a:buNone/>
            </a:pPr>
            <a:r>
              <a:rPr lang="ja-JP" altLang="en-US" sz="2200"/>
              <a:t>⑨ 保護導体は、１個所の端末点に１本だけの接続。</a:t>
            </a:r>
          </a:p>
          <a:p>
            <a:pPr marL="448945" indent="-239395">
              <a:buNone/>
            </a:pPr>
            <a:r>
              <a:rPr lang="ja-JP" altLang="en-US" sz="2200"/>
              <a:t>⑩ 保護導体は、ループインピーダンスを減らすため、可能な限り保護すべき充電導体の近くに配置。</a:t>
            </a:r>
          </a:p>
          <a:p>
            <a:pPr marL="448945" indent="-239395">
              <a:buNone/>
            </a:pPr>
            <a:endParaRPr lang="ja-JP" altLang="en-US" sz="2000"/>
          </a:p>
          <a:p>
            <a:pPr marL="448945" indent="-239395">
              <a:buNone/>
            </a:pPr>
            <a:endParaRPr lang="ja-JP" altLang="en-US" sz="1800"/>
          </a:p>
          <a:p>
            <a:pPr marL="448945" indent="-239395">
              <a:buNone/>
            </a:pPr>
            <a:r>
              <a:rPr lang="ja-JP" altLang="en-US" sz="1800"/>
              <a:t>                              図</a:t>
            </a:r>
            <a:r>
              <a:rPr lang="en-US" altLang="ja-JP" sz="1800"/>
              <a:t>5</a:t>
            </a:r>
            <a:r>
              <a:rPr lang="ja-JP" altLang="en-US" sz="1800"/>
              <a:t>-</a:t>
            </a:r>
            <a:r>
              <a:rPr lang="en-US" altLang="ja-JP" sz="1800"/>
              <a:t>3</a:t>
            </a:r>
            <a:r>
              <a:rPr lang="ja-JP" altLang="en-US" sz="1800"/>
              <a:t>　保護ボンディングのラベル表示（保護接地マーク）</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109</a:t>
            </a:fld>
            <a:endParaRPr kumimoji="1" lang="ja-JP" altLang="en-US"/>
          </a:p>
        </p:txBody>
      </p:sp>
      <p:pic>
        <p:nvPicPr>
          <p:cNvPr id="21" name="図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8266113" y="5393373"/>
            <a:ext cx="1219200" cy="1076762"/>
          </a:xfrm>
          <a:prstGeom prst="rect">
            <a:avLst/>
          </a:prstGeom>
          <a:noFill/>
          <a:ln>
            <a:noFill/>
          </a:ln>
        </p:spPr>
      </p:pic>
    </p:spTree>
    <p:extLst>
      <p:ext uri="{BB962C8B-B14F-4D97-AF65-F5344CB8AC3E}">
        <p14:creationId xmlns:p14="http://schemas.microsoft.com/office/powerpoint/2010/main" val="2985595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フッター プレースホルダー 3"/>
          <p:cNvSpPr>
            <a:spLocks noGrp="1"/>
          </p:cNvSpPr>
          <p:nvPr>
            <p:ph type="ftr" sz="quarter" idx="11"/>
          </p:nvPr>
        </p:nvSpPr>
        <p:spPr>
          <a:xfrm>
            <a:off x="1652451" y="6448113"/>
            <a:ext cx="7364549" cy="181610"/>
          </a:xfrm>
        </p:spPr>
        <p:txBody>
          <a:bodyPr/>
          <a:lstStyle/>
          <a:p>
            <a:pPr algn="l"/>
            <a:r>
              <a:rPr kumimoji="1" lang="ja-JP" altLang="en-US" smtClean="0">
                <a:latin typeface="Meiryo UI" panose="020B0604030504040204" pitchFamily="50" charset="-128"/>
                <a:ea typeface="Meiryo UI" panose="020B0604030504040204" pitchFamily="50" charset="-128"/>
              </a:rPr>
              <a:t>平成</a:t>
            </a:r>
            <a:r>
              <a:rPr kumimoji="1" lang="en-US" altLang="ja-JP" smtClean="0">
                <a:latin typeface="Meiryo UI" panose="020B0604030504040204" pitchFamily="50" charset="-128"/>
                <a:ea typeface="Meiryo UI" panose="020B0604030504040204" pitchFamily="50" charset="-128"/>
              </a:rPr>
              <a:t>29</a:t>
            </a:r>
            <a:r>
              <a:rPr kumimoji="1" lang="ja-JP" altLang="en-US" smtClean="0">
                <a:latin typeface="Meiryo UI" panose="020B0604030504040204" pitchFamily="50" charset="-128"/>
                <a:ea typeface="Meiryo UI" panose="020B0604030504040204" pitchFamily="50" charset="-128"/>
              </a:rPr>
              <a:t>年度厚生労働省委託　機能安全を活用した機械設備の安全対策の推進事業　活用マニュアル</a:t>
            </a:r>
            <a:endParaRPr kumimoji="1" lang="ja-JP" altLang="en-US" dirty="0">
              <a:latin typeface="Meiryo UI" panose="020B0604030504040204" pitchFamily="50" charset="-128"/>
              <a:ea typeface="Meiryo UI" panose="020B0604030504040204" pitchFamily="50" charset="-128"/>
            </a:endParaRPr>
          </a:p>
        </p:txBody>
      </p:sp>
      <p:sp>
        <p:nvSpPr>
          <p:cNvPr id="64" name="タイトル 1"/>
          <p:cNvSpPr txBox="1">
            <a:spLocks/>
          </p:cNvSpPr>
          <p:nvPr/>
        </p:nvSpPr>
        <p:spPr>
          <a:xfrm>
            <a:off x="21279" y="616719"/>
            <a:ext cx="10179996" cy="425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pPr marL="1119188" lvl="0" indent="-1119188"/>
            <a:r>
              <a:rPr lang="en-US" altLang="ja-JP" dirty="0" smtClean="0">
                <a:cs typeface="Yu Mincho" charset="-128"/>
              </a:rPr>
              <a:t>3</a:t>
            </a:r>
            <a:r>
              <a:rPr lang="ja-JP" altLang="en-US" dirty="0" smtClean="0">
                <a:cs typeface="Yu Mincho" charset="-128"/>
              </a:rPr>
              <a:t>　産業用</a:t>
            </a:r>
            <a:r>
              <a:rPr lang="ja-JP" altLang="en-US" dirty="0">
                <a:cs typeface="Yu Mincho" charset="-128"/>
              </a:rPr>
              <a:t>ロボットシステムの安全制御</a:t>
            </a:r>
          </a:p>
          <a:p>
            <a:pPr marL="1119188" lvl="0" indent="-1119188"/>
            <a:r>
              <a:rPr lang="ja-JP" altLang="ja-JP" dirty="0" smtClean="0">
                <a:cs typeface="Yu Mincho" charset="-128"/>
              </a:rPr>
              <a:t> </a:t>
            </a:r>
            <a:endParaRPr lang="ja-JP" altLang="en-US" dirty="0">
              <a:cs typeface="Yu Mincho" charset="-128"/>
            </a:endParaRPr>
          </a:p>
        </p:txBody>
      </p:sp>
      <p:sp>
        <p:nvSpPr>
          <p:cNvPr id="15" name="正方形/長方形 14"/>
          <p:cNvSpPr/>
          <p:nvPr/>
        </p:nvSpPr>
        <p:spPr>
          <a:xfrm>
            <a:off x="6015037" y="1493644"/>
            <a:ext cx="3004349" cy="40011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ja-JP" altLang="ja-JP" sz="2000" dirty="0">
                <a:latin typeface="Meiryo UI" panose="020B0604030504040204" pitchFamily="50" charset="-128"/>
                <a:ea typeface="Meiryo UI" panose="020B0604030504040204" pitchFamily="50" charset="-128"/>
                <a:cs typeface="Times New Roman" charset="0"/>
              </a:rPr>
              <a:t>ロボットのシャトル作業方式</a:t>
            </a:r>
            <a:r>
              <a:rPr lang="ja-JP" altLang="ja-JP" sz="2000" dirty="0">
                <a:latin typeface="Meiryo UI" panose="020B0604030504040204" pitchFamily="50" charset="-128"/>
                <a:ea typeface="Meiryo UI" panose="020B0604030504040204" pitchFamily="50" charset="-128"/>
              </a:rPr>
              <a:t> </a:t>
            </a:r>
            <a:endParaRPr lang="ja-JP" altLang="en-US" sz="2000" dirty="0">
              <a:latin typeface="Meiryo UI" panose="020B0604030504040204" pitchFamily="50" charset="-128"/>
              <a:ea typeface="Meiryo UI" panose="020B0604030504040204" pitchFamily="50" charset="-128"/>
            </a:endParaRPr>
          </a:p>
        </p:txBody>
      </p:sp>
      <p:sp>
        <p:nvSpPr>
          <p:cNvPr id="66" name="線吹き出し 1 (枠付き) 65"/>
          <p:cNvSpPr/>
          <p:nvPr/>
        </p:nvSpPr>
        <p:spPr>
          <a:xfrm>
            <a:off x="7091344" y="846082"/>
            <a:ext cx="2500313" cy="400050"/>
          </a:xfrm>
          <a:prstGeom prst="borderCallout1">
            <a:avLst>
              <a:gd name="adj1" fmla="val 108035"/>
              <a:gd name="adj2" fmla="val 8238"/>
              <a:gd name="adj3" fmla="val 166071"/>
              <a:gd name="adj4" fmla="val -11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ja-JP">
                <a:latin typeface="Meiryo UI" panose="020B0604030504040204" pitchFamily="50" charset="-128"/>
                <a:ea typeface="Meiryo UI" panose="020B0604030504040204" pitchFamily="50" charset="-128"/>
              </a:rPr>
              <a:t>協働運転の簡易な形態 </a:t>
            </a:r>
            <a:endParaRPr kumimoji="1" lang="ja-JP" altLang="en-US">
              <a:latin typeface="Meiryo UI" panose="020B0604030504040204" pitchFamily="50" charset="-128"/>
              <a:ea typeface="Meiryo UI" panose="020B0604030504040204" pitchFamily="50" charset="-128"/>
            </a:endParaRPr>
          </a:p>
        </p:txBody>
      </p:sp>
      <p:sp>
        <p:nvSpPr>
          <p:cNvPr id="67" name="正方形/長方形 66"/>
          <p:cNvSpPr/>
          <p:nvPr/>
        </p:nvSpPr>
        <p:spPr>
          <a:xfrm>
            <a:off x="6095990" y="2092438"/>
            <a:ext cx="3414713" cy="923330"/>
          </a:xfrm>
          <a:prstGeom prst="rect">
            <a:avLst/>
          </a:prstGeom>
        </p:spPr>
        <p:txBody>
          <a:bodyPr wrap="square">
            <a:spAutoFit/>
          </a:bodyPr>
          <a:lstStyle/>
          <a:p>
            <a:r>
              <a:rPr lang="ja-JP" altLang="ja-JP">
                <a:latin typeface="Meiryo UI" panose="020B0604030504040204" pitchFamily="50" charset="-128"/>
                <a:ea typeface="Meiryo UI" panose="020B0604030504040204" pitchFamily="50" charset="-128"/>
                <a:cs typeface="Times New Roman" charset="0"/>
              </a:rPr>
              <a:t>人とロボット可動部の各々の動作範囲が同時に重ならないようにロボットを制御</a:t>
            </a:r>
            <a:r>
              <a:rPr lang="ja-JP" altLang="ja-JP">
                <a:latin typeface="Meiryo UI" panose="020B0604030504040204" pitchFamily="50" charset="-128"/>
                <a:ea typeface="Meiryo UI" panose="020B0604030504040204" pitchFamily="50" charset="-128"/>
              </a:rPr>
              <a:t> </a:t>
            </a:r>
            <a:endParaRPr lang="ja-JP" altLang="en-US">
              <a:latin typeface="Meiryo UI" panose="020B0604030504040204" pitchFamily="50" charset="-128"/>
              <a:ea typeface="Meiryo UI" panose="020B0604030504040204" pitchFamily="50" charset="-128"/>
            </a:endParaRPr>
          </a:p>
        </p:txBody>
      </p:sp>
      <p:sp>
        <p:nvSpPr>
          <p:cNvPr id="68" name="テキスト ボックス 67"/>
          <p:cNvSpPr txBox="1"/>
          <p:nvPr/>
        </p:nvSpPr>
        <p:spPr>
          <a:xfrm>
            <a:off x="6384112" y="3459122"/>
            <a:ext cx="2881313" cy="2031325"/>
          </a:xfrm>
          <a:prstGeom prst="rect">
            <a:avLst/>
          </a:prstGeom>
          <a:noFill/>
          <a:ln>
            <a:solidFill>
              <a:schemeClr val="tx1"/>
            </a:solidFill>
          </a:ln>
        </p:spPr>
        <p:txBody>
          <a:bodyPr wrap="square" rtlCol="0">
            <a:spAutoFit/>
          </a:bodyPr>
          <a:lstStyle/>
          <a:p>
            <a:r>
              <a:rPr kumimoji="1" lang="ja-JP" altLang="en-US" b="1" dirty="0" smtClean="0">
                <a:latin typeface="Meiryo UI" panose="020B0604030504040204" pitchFamily="50" charset="-128"/>
                <a:ea typeface="Meiryo UI" panose="020B0604030504040204" pitchFamily="50" charset="-128"/>
              </a:rPr>
              <a:t>構成要素</a:t>
            </a:r>
            <a:endParaRPr kumimoji="1" lang="en-US" altLang="ja-JP" b="1" dirty="0" smtClean="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・安全確認型センサ</a:t>
            </a:r>
            <a:endParaRPr kumimoji="1" lang="en-US" altLang="ja-JP" dirty="0" smtClean="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光電スイッチ　</a:t>
            </a:r>
            <a:endParaRPr lang="en-US" altLang="ja-JP" dirty="0" smtClean="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　有効・無効切り替え</a:t>
            </a:r>
            <a:endParaRPr lang="en-US" altLang="ja-JP" dirty="0" smtClean="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通過センサ</a:t>
            </a:r>
            <a:endParaRPr lang="en-US" altLang="ja-JP" dirty="0" smtClean="0">
              <a:latin typeface="Meiryo UI" panose="020B0604030504040204" pitchFamily="50" charset="-128"/>
              <a:ea typeface="Meiryo UI" panose="020B0604030504040204" pitchFamily="50" charset="-128"/>
            </a:endParaRPr>
          </a:p>
          <a:p>
            <a:r>
              <a:rPr kumimoji="1" lang="ja-JP" altLang="en-US" dirty="0" smtClean="0">
                <a:latin typeface="Meiryo UI" panose="020B0604030504040204" pitchFamily="50" charset="-128"/>
                <a:ea typeface="Meiryo UI" panose="020B0604030504040204" pitchFamily="50" charset="-128"/>
              </a:rPr>
              <a:t>・確認スイッチ</a:t>
            </a:r>
            <a:endParaRPr kumimoji="1"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・起動スイッチ</a:t>
            </a:r>
            <a:endParaRPr kumimoji="1" lang="ja-JP" altLang="en-US" dirty="0">
              <a:latin typeface="Meiryo UI" panose="020B0604030504040204" pitchFamily="50" charset="-128"/>
              <a:ea typeface="Meiryo UI" panose="020B0604030504040204" pitchFamily="50" charset="-128"/>
            </a:endParaRPr>
          </a:p>
        </p:txBody>
      </p:sp>
      <p:pic>
        <p:nvPicPr>
          <p:cNvPr id="10" name="Picture 3"/>
          <p:cNvPicPr>
            <a:picLocks noChangeAspect="1" noChangeArrowheads="1"/>
          </p:cNvPicPr>
          <p:nvPr/>
        </p:nvPicPr>
        <p:blipFill>
          <a:blip r:embed="rId3"/>
          <a:srcRect/>
          <a:stretch>
            <a:fillRect/>
          </a:stretch>
        </p:blipFill>
        <p:spPr bwMode="auto">
          <a:xfrm>
            <a:off x="192514" y="1042440"/>
            <a:ext cx="5696443" cy="4901160"/>
          </a:xfrm>
          <a:prstGeom prst="rect">
            <a:avLst/>
          </a:prstGeom>
          <a:noFill/>
        </p:spPr>
      </p:pic>
    </p:spTree>
    <p:extLst>
      <p:ext uri="{BB962C8B-B14F-4D97-AF65-F5344CB8AC3E}">
        <p14:creationId xmlns:p14="http://schemas.microsoft.com/office/powerpoint/2010/main" val="205526560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ja-JP" altLang="en-US"/>
              <a:t>3 ISO 10218-2:2011（JIS B 8433-2:2015）の要求事項</a:t>
            </a:r>
          </a:p>
        </p:txBody>
      </p:sp>
      <p:sp>
        <p:nvSpPr>
          <p:cNvPr id="7" name="コンテンツプレースホルダ 6"/>
          <p:cNvSpPr>
            <a:spLocks noGrp="1"/>
          </p:cNvSpPr>
          <p:nvPr>
            <p:ph idx="1"/>
          </p:nvPr>
        </p:nvSpPr>
        <p:spPr/>
        <p:txBody>
          <a:bodyPr/>
          <a:lstStyle/>
          <a:p>
            <a:pPr marL="0" indent="0">
              <a:buNone/>
            </a:pPr>
            <a:r>
              <a:rPr lang="ja-JP" altLang="en-US" sz="2400" b="1"/>
              <a:t>ク　エネルギー源の隔離</a:t>
            </a:r>
          </a:p>
          <a:p>
            <a:pPr marL="432435" indent="-264160">
              <a:buNone/>
            </a:pPr>
            <a:r>
              <a:rPr lang="ja-JP" altLang="en-US" sz="2200"/>
              <a:t>1) 人が危険なエネルギー源に暴露されないように、危険なエネルギー源を隔離する手段（断路機器）、及びそのエネルギー源のロックアウト機能をもつ。それぞれのエネルギー源毎に断路機器を設けるべき。</a:t>
            </a:r>
          </a:p>
          <a:p>
            <a:pPr marL="432435" indent="-264160">
              <a:buNone/>
            </a:pPr>
            <a:r>
              <a:rPr lang="ja-JP" altLang="en-US" sz="2200"/>
              <a:t>2) 複数の隔離手段を設置する大規模なシステムでは、各断路機器の制御範囲を断路機器ハンドルの近くに明示。</a:t>
            </a:r>
          </a:p>
          <a:p>
            <a:pPr marL="0" indent="0">
              <a:buNone/>
            </a:pPr>
            <a:endParaRPr lang="ja-JP" altLang="en-US" sz="2000"/>
          </a:p>
          <a:p>
            <a:pPr marL="0" indent="0">
              <a:buNone/>
            </a:pPr>
            <a:r>
              <a:rPr lang="ja-JP" altLang="en-US" sz="2400" b="1"/>
              <a:t>ケ　蓄積エネルギーの制御</a:t>
            </a:r>
          </a:p>
          <a:p>
            <a:pPr marL="448945" indent="-264160">
              <a:buNone/>
            </a:pPr>
            <a:r>
              <a:rPr lang="ja-JP" altLang="en-US" sz="2200"/>
              <a:t>1) 蓄積された危険なエネルギー（例えば、油空圧アキュムレータ、コンデンサ、バッテリ、バネ、カウンターバランス、フライホイール、重力）を制御及び／又は制御下で放出する手段を設ける。</a:t>
            </a:r>
          </a:p>
          <a:p>
            <a:pPr marL="448945" indent="-264160">
              <a:buNone/>
            </a:pPr>
            <a:r>
              <a:rPr lang="ja-JP" altLang="en-US" sz="2200"/>
              <a:t>2) 危険なエネルギー源が識別できるようにラベルを貼り付ける。</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110</a:t>
            </a:fld>
            <a:endParaRPr kumimoji="1" lang="ja-JP" altLang="en-US"/>
          </a:p>
        </p:txBody>
      </p:sp>
    </p:spTree>
    <p:extLst>
      <p:ext uri="{BB962C8B-B14F-4D97-AF65-F5344CB8AC3E}">
        <p14:creationId xmlns:p14="http://schemas.microsoft.com/office/powerpoint/2010/main" val="12544326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ja-JP" altLang="en-US"/>
              <a:t>3 ISO 10218-2:2011（JIS B 8433-2:2015）の要求事項</a:t>
            </a:r>
          </a:p>
        </p:txBody>
      </p:sp>
      <p:sp>
        <p:nvSpPr>
          <p:cNvPr id="7" name="コンテンツプレースホルダ 6"/>
          <p:cNvSpPr>
            <a:spLocks noGrp="1"/>
          </p:cNvSpPr>
          <p:nvPr>
            <p:ph idx="1"/>
          </p:nvPr>
        </p:nvSpPr>
        <p:spPr>
          <a:xfrm>
            <a:off x="351155" y="1234440"/>
            <a:ext cx="9312275" cy="5236210"/>
          </a:xfrm>
        </p:spPr>
        <p:txBody>
          <a:bodyPr/>
          <a:lstStyle/>
          <a:p>
            <a:pPr marL="0" indent="0">
              <a:buNone/>
            </a:pPr>
            <a:r>
              <a:rPr lang="ja-JP" altLang="en-US" sz="2400" b="1"/>
              <a:t>コ　停止機能</a:t>
            </a:r>
          </a:p>
          <a:p>
            <a:pPr marL="0" indent="0">
              <a:buNone/>
            </a:pPr>
            <a:r>
              <a:rPr lang="ja-JP" altLang="en-US" sz="2200"/>
              <a:t>1)　概要</a:t>
            </a:r>
          </a:p>
          <a:p>
            <a:pPr marL="176530" indent="-8255">
              <a:buNone/>
            </a:pPr>
            <a:r>
              <a:rPr lang="ja-JP" altLang="en-US" sz="2200"/>
              <a:t>外部の保護装置に接続するために設計した保護停止機能（Protective stop）、及び独立した非常停止機能（Emergency stop）の両方を持つ。</a:t>
            </a:r>
          </a:p>
          <a:p>
            <a:pPr marL="0" indent="0">
              <a:buNone/>
            </a:pPr>
            <a:r>
              <a:rPr lang="ja-JP" altLang="en-US" sz="2000"/>
              <a:t>2)　非常停止機能</a:t>
            </a:r>
          </a:p>
          <a:p>
            <a:pPr marL="440690" indent="-264160">
              <a:buNone/>
            </a:pPr>
            <a:r>
              <a:rPr lang="ja-JP" altLang="en-US" sz="2000"/>
              <a:t>① 動作又は他の危険な機能を始動できる各制御ステーションは、IEC 60204-1及びISO 13850（</a:t>
            </a:r>
            <a:r>
              <a:rPr lang="en-US" altLang="ja-JP" sz="2000"/>
              <a:t>JIS B 9703)</a:t>
            </a:r>
            <a:r>
              <a:rPr lang="ja-JP" altLang="en-US" sz="2000"/>
              <a:t>に適合した手動で始動できる非常停止機能を持つ。</a:t>
            </a:r>
          </a:p>
          <a:p>
            <a:pPr marL="440690" indent="-264160">
              <a:buNone/>
            </a:pPr>
            <a:r>
              <a:rPr lang="ja-JP" altLang="en-US" sz="2000"/>
              <a:t>② 非常停止機能の作動によってシステム内（場合によってはロボットセル内）、並びに作業空間の他の領域との境界の全てのロボット動作及び危険な機能を停止させる。</a:t>
            </a:r>
          </a:p>
          <a:p>
            <a:pPr marL="440690" indent="-264160">
              <a:buNone/>
            </a:pPr>
            <a:r>
              <a:rPr lang="ja-JP" altLang="en-US" sz="2000"/>
              <a:t>③ ロボットシステムは、システムに関連する全ての部品に作用する単一の非常停止機能を備える。 </a:t>
            </a:r>
          </a:p>
          <a:p>
            <a:pPr marL="440690" indent="-264160">
              <a:buNone/>
            </a:pPr>
            <a:r>
              <a:rPr lang="ja-JP" altLang="en-US" sz="2000"/>
              <a:t>④ 大規模なシステムでは、非常停止機能の制御範囲を明示（ラベルなど）。</a:t>
            </a:r>
          </a:p>
          <a:p>
            <a:pPr marL="440690" indent="-264160">
              <a:buNone/>
            </a:pPr>
            <a:r>
              <a:rPr lang="ja-JP" altLang="en-US" sz="2000"/>
              <a:t>⑤ 使用上の情報には、それぞれの非常停止装置の制御範囲に関しての情報を記載。</a:t>
            </a:r>
          </a:p>
          <a:p>
            <a:pPr marL="440690" indent="-264160">
              <a:buNone/>
            </a:pPr>
            <a:r>
              <a:rPr lang="ja-JP" altLang="en-US" sz="2000"/>
              <a:t>⑥ 非常停止機能は、リスクアセスメントによって他の性能基準が適切と決定している場合以外は、前記イの3）で 規定している要求事項に適合。 </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111</a:t>
            </a:fld>
            <a:endParaRPr kumimoji="1" lang="ja-JP" altLang="en-US"/>
          </a:p>
        </p:txBody>
      </p:sp>
    </p:spTree>
    <p:extLst>
      <p:ext uri="{BB962C8B-B14F-4D97-AF65-F5344CB8AC3E}">
        <p14:creationId xmlns:p14="http://schemas.microsoft.com/office/powerpoint/2010/main" val="367425226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ja-JP" altLang="en-US"/>
              <a:t>3 ISO 10218-2:2011（JIS B 8433-2:2015）の要求事項</a:t>
            </a:r>
          </a:p>
        </p:txBody>
      </p:sp>
      <p:sp>
        <p:nvSpPr>
          <p:cNvPr id="7" name="コンテンツプレースホルダ 6"/>
          <p:cNvSpPr>
            <a:spLocks noGrp="1"/>
          </p:cNvSpPr>
          <p:nvPr>
            <p:ph idx="1"/>
          </p:nvPr>
        </p:nvSpPr>
        <p:spPr/>
        <p:txBody>
          <a:bodyPr/>
          <a:lstStyle/>
          <a:p>
            <a:pPr marL="0" indent="0">
              <a:buNone/>
            </a:pPr>
            <a:r>
              <a:rPr lang="ja-JP" altLang="en-US" sz="2400" b="1"/>
              <a:t>コ　停止機能</a:t>
            </a:r>
          </a:p>
          <a:p>
            <a:pPr marL="0" indent="0">
              <a:buNone/>
            </a:pPr>
            <a:r>
              <a:rPr lang="ja-JP" altLang="en-US" sz="2200"/>
              <a:t>3)　保護停止機能</a:t>
            </a:r>
          </a:p>
          <a:p>
            <a:pPr marL="432435" indent="-255905">
              <a:buNone/>
            </a:pPr>
            <a:r>
              <a:rPr lang="ja-JP" altLang="en-US" sz="2200"/>
              <a:t>① ロボットシステムは、外部の保護装置と接続するように設計された保護停止回路を一つ以上もつ。 </a:t>
            </a:r>
          </a:p>
          <a:p>
            <a:pPr marL="432435" indent="-255905">
              <a:buNone/>
            </a:pPr>
            <a:r>
              <a:rPr lang="ja-JP" altLang="en-US" sz="2200"/>
              <a:t>② 保護停止機能は、ロボットシステムの全ての動作を停止させ、ロボットシステムの制御下にある他の危険な機能を停止させる。</a:t>
            </a:r>
          </a:p>
          <a:p>
            <a:pPr marL="432435" indent="-255905">
              <a:buNone/>
            </a:pPr>
            <a:r>
              <a:rPr lang="ja-JP" altLang="en-US" sz="2200"/>
              <a:t>③ </a:t>
            </a:r>
            <a:r>
              <a:rPr lang="ja-JP" altLang="en-US" sz="2200" u="sng"/>
              <a:t>保護停止機能の性能は、前記イの3）又は前記イの4）の要求事項に適合</a:t>
            </a:r>
            <a:r>
              <a:rPr lang="ja-JP" altLang="en-US" sz="2200"/>
              <a:t>。 </a:t>
            </a:r>
          </a:p>
          <a:p>
            <a:pPr marL="432435" indent="-255905">
              <a:buNone/>
            </a:pPr>
            <a:r>
              <a:rPr lang="ja-JP" altLang="en-US" sz="2200"/>
              <a:t>④ 駆動システムがIEC 61800-5-2に適合している場合、停止カテゴリ2（前記3のサ参照）を適用してもよい。</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112</a:t>
            </a:fld>
            <a:endParaRPr kumimoji="1" lang="ja-JP" altLang="en-US"/>
          </a:p>
        </p:txBody>
      </p:sp>
      <p:pic>
        <p:nvPicPr>
          <p:cNvPr id="2" name="図形 1"/>
          <p:cNvPicPr>
            <a:picLocks noChangeAspect="1"/>
          </p:cNvPicPr>
          <p:nvPr/>
        </p:nvPicPr>
        <p:blipFill>
          <a:blip r:embed="rId3"/>
          <a:stretch>
            <a:fillRect/>
          </a:stretch>
        </p:blipFill>
        <p:spPr>
          <a:xfrm>
            <a:off x="4340860" y="4279265"/>
            <a:ext cx="5387340" cy="2164080"/>
          </a:xfrm>
          <a:prstGeom prst="rect">
            <a:avLst/>
          </a:prstGeom>
          <a:solidFill>
            <a:srgbClr val="FFFFFF"/>
          </a:solidFill>
          <a:ln w="9525" cap="flat" cmpd="sng">
            <a:noFill/>
            <a:prstDash val="solid"/>
            <a:headEnd type="none" w="med" len="med"/>
            <a:tailEnd type="none" w="med" len="med"/>
          </a:ln>
        </p:spPr>
      </p:pic>
    </p:spTree>
    <p:extLst>
      <p:ext uri="{BB962C8B-B14F-4D97-AF65-F5344CB8AC3E}">
        <p14:creationId xmlns:p14="http://schemas.microsoft.com/office/powerpoint/2010/main" val="4318785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ja-JP" altLang="en-US"/>
              <a:t>3 ISO 10218-2:2011（JIS B 8433-2:2015）の要求事項</a:t>
            </a:r>
          </a:p>
        </p:txBody>
      </p:sp>
      <p:sp>
        <p:nvSpPr>
          <p:cNvPr id="7" name="コンテンツプレースホルダ 6"/>
          <p:cNvSpPr>
            <a:spLocks noGrp="1"/>
          </p:cNvSpPr>
          <p:nvPr>
            <p:ph idx="1"/>
          </p:nvPr>
        </p:nvSpPr>
        <p:spPr/>
        <p:txBody>
          <a:bodyPr/>
          <a:lstStyle/>
          <a:p>
            <a:pPr marL="0" indent="0">
              <a:buNone/>
            </a:pPr>
            <a:r>
              <a:rPr lang="ja-JP" altLang="en-US" sz="2400" b="1"/>
              <a:t>ソ　システムのレイアウト</a:t>
            </a:r>
          </a:p>
          <a:p>
            <a:pPr marL="448945" indent="-255905" defTabSz="914400">
              <a:buNone/>
              <a:tabLst>
                <a:tab pos="179070" algn="l"/>
              </a:tabLst>
            </a:pPr>
            <a:r>
              <a:rPr lang="ja-JP" altLang="en-US" sz="2200"/>
              <a:t>1) ISO 10218-2の5.10項に従ったガードまたは検知保護装置を使用。</a:t>
            </a:r>
          </a:p>
          <a:p>
            <a:pPr marL="448945" indent="-255905" defTabSz="914400">
              <a:buNone/>
              <a:tabLst>
                <a:tab pos="179070" algn="l"/>
              </a:tabLst>
            </a:pPr>
            <a:r>
              <a:rPr lang="ja-JP" altLang="en-US" sz="2200"/>
              <a:t>2) ガード及び検知保護装置を使用するときは、リスクアセスメントによってロボットの制限空間内で捕捉される又は挟まれる可能性のある箇所を特定し、手動の高速速度モードの使用を要求するタスクには、最小500 mm の空隙を設ける。</a:t>
            </a:r>
            <a:br>
              <a:rPr lang="ja-JP" altLang="en-US" sz="2200"/>
            </a:br>
            <a:r>
              <a:rPr lang="ja-JP" altLang="en-US" sz="2200"/>
              <a:t>この空隙は、危険源となる計算上の停止位置と建造物、構造物、周囲の防護、ユーティリティ、捕捉又は挟まれを生じ得るロボットの機能を特に補助しているものに限らないその他の機械及び設備との間にも必要。</a:t>
            </a:r>
            <a:br>
              <a:rPr lang="ja-JP" altLang="en-US" sz="2200"/>
            </a:br>
            <a:r>
              <a:rPr lang="ja-JP" altLang="en-US" sz="2200"/>
              <a:t>さらに電気機器用筐体は、ドアを完全に開くことができ、ドアが開いたときであっても脱出経路が常に確保できるように設置し、</a:t>
            </a:r>
            <a:r>
              <a:rPr lang="ja-JP" altLang="en-US" sz="2200">
                <a:sym typeface="+mn-ea"/>
              </a:rPr>
              <a:t>以下も必要（図5-3参照）。</a:t>
            </a:r>
            <a:endParaRPr lang="ja-JP" altLang="en-US" sz="2200"/>
          </a:p>
          <a:p>
            <a:pPr marL="448945" indent="-255905" defTabSz="914400">
              <a:buNone/>
              <a:tabLst>
                <a:tab pos="179070" algn="l"/>
              </a:tabLst>
            </a:pPr>
            <a:r>
              <a:rPr lang="ja-JP" altLang="en-US" sz="2200"/>
              <a:t>　　</a:t>
            </a:r>
            <a:r>
              <a:rPr lang="en-US" altLang="ja-JP" sz="2200"/>
              <a:t>- </a:t>
            </a:r>
            <a:r>
              <a:rPr lang="ja-JP" altLang="en-US" sz="2200"/>
              <a:t>ドアは、脱出の方向を考慮して、閉位置へ容易に押すことができる</a:t>
            </a:r>
          </a:p>
          <a:p>
            <a:pPr marL="448945" indent="-255905" defTabSz="914400">
              <a:buNone/>
              <a:tabLst>
                <a:tab pos="179070" algn="l"/>
              </a:tabLst>
            </a:pPr>
            <a:r>
              <a:rPr lang="ja-JP" altLang="en-US" sz="2200"/>
              <a:t>　　</a:t>
            </a:r>
            <a:r>
              <a:rPr lang="en-US" altLang="ja-JP" sz="2200"/>
              <a:t>- </a:t>
            </a:r>
            <a:r>
              <a:rPr lang="ja-JP" altLang="en-US" sz="2200"/>
              <a:t>ドアが完全に開いたとき、500 mm 以上の空隙がある</a:t>
            </a:r>
          </a:p>
          <a:p>
            <a:pPr marL="448945" indent="0" defTabSz="914400">
              <a:buNone/>
              <a:tabLst>
                <a:tab pos="179070" algn="l"/>
              </a:tabLst>
            </a:pPr>
            <a:r>
              <a:rPr lang="ja-JP" altLang="en-US" sz="2200"/>
              <a:t>従って、ロボットシステムを工場のどこに設置するかを十分考慮して、ロボットシステムを設計・製造することが重要。</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113</a:t>
            </a:fld>
            <a:endParaRPr kumimoji="1" lang="ja-JP" altLang="en-US"/>
          </a:p>
        </p:txBody>
      </p:sp>
    </p:spTree>
    <p:extLst>
      <p:ext uri="{BB962C8B-B14F-4D97-AF65-F5344CB8AC3E}">
        <p14:creationId xmlns:p14="http://schemas.microsoft.com/office/powerpoint/2010/main" val="234110743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ja-JP" altLang="en-US"/>
              <a:t>3 ISO 10218-2:2011（JIS B 8433-2:2015）の要求事項</a:t>
            </a:r>
          </a:p>
        </p:txBody>
      </p:sp>
      <p:sp>
        <p:nvSpPr>
          <p:cNvPr id="7" name="コンテンツプレースホルダ 6"/>
          <p:cNvSpPr>
            <a:spLocks noGrp="1"/>
          </p:cNvSpPr>
          <p:nvPr>
            <p:ph idx="1"/>
          </p:nvPr>
        </p:nvSpPr>
        <p:spPr/>
        <p:txBody>
          <a:bodyPr/>
          <a:lstStyle/>
          <a:p>
            <a:pPr marL="0" indent="0">
              <a:buNone/>
            </a:pPr>
            <a:r>
              <a:rPr lang="ja-JP" altLang="en-US" sz="2400" b="1"/>
              <a:t>サ　エンドエフェクタ</a:t>
            </a:r>
          </a:p>
          <a:p>
            <a:pPr marL="176530" indent="8255">
              <a:buNone/>
            </a:pPr>
            <a:r>
              <a:rPr lang="ja-JP" altLang="en-US" sz="2200"/>
              <a:t>エンドエフェクタは、負荷（ワークなど）を含めて、ロボットの負荷容量及び動的応答範囲内で使用され、またエネルギー供給（例えば、電力、油空圧、真空源）の消失又は変化によって、危険状況となるような負荷を放出しない。</a:t>
            </a:r>
          </a:p>
          <a:p>
            <a:pPr marL="0" indent="0">
              <a:buNone/>
            </a:pPr>
            <a:endParaRPr lang="ja-JP" altLang="en-US" sz="1000"/>
          </a:p>
          <a:p>
            <a:pPr marL="0" indent="0">
              <a:buNone/>
            </a:pPr>
            <a:r>
              <a:rPr lang="ja-JP" altLang="en-US" sz="2400" b="1"/>
              <a:t>シ　照明</a:t>
            </a:r>
          </a:p>
          <a:p>
            <a:pPr marL="440690" indent="-255905">
              <a:buNone/>
            </a:pPr>
            <a:r>
              <a:rPr lang="ja-JP" altLang="en-US" sz="2200"/>
              <a:t>1) 通常の明るさの周囲照明だけではリスクが生じる可能性のある場合（暗くて誤認識するなど）、運転／操作に必要な照明を設ける。</a:t>
            </a:r>
          </a:p>
          <a:p>
            <a:pPr marL="440690" indent="-255905">
              <a:buNone/>
            </a:pPr>
            <a:r>
              <a:rPr lang="ja-JP" altLang="en-US" sz="2200"/>
              <a:t>2) ロボットシステムは、邪魔になるような影の領域がなく、いらいらさせるまぶしさがなく、かつ、照明によって生じる動作部の危険なストロボ効果がないように設計・製作する。 </a:t>
            </a:r>
          </a:p>
          <a:p>
            <a:pPr marL="440690" indent="-255905">
              <a:buNone/>
            </a:pPr>
            <a:r>
              <a:rPr lang="ja-JP" altLang="en-US" sz="2200"/>
              <a:t>3) 頻繁な点検及び調整が必要な箇所に対しては、最低限500ルクスの照度。</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114</a:t>
            </a:fld>
            <a:endParaRPr kumimoji="1" lang="ja-JP" altLang="en-US"/>
          </a:p>
        </p:txBody>
      </p:sp>
    </p:spTree>
    <p:extLst>
      <p:ext uri="{BB962C8B-B14F-4D97-AF65-F5344CB8AC3E}">
        <p14:creationId xmlns:p14="http://schemas.microsoft.com/office/powerpoint/2010/main" val="75526307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ja-JP" altLang="en-US"/>
              <a:t>3 ISO 10218-2:2011（JIS B 8433-2:2015）の要求事項</a:t>
            </a:r>
          </a:p>
        </p:txBody>
      </p:sp>
      <p:sp>
        <p:nvSpPr>
          <p:cNvPr id="7" name="コンテンツプレースホルダ 6"/>
          <p:cNvSpPr>
            <a:spLocks noGrp="1"/>
          </p:cNvSpPr>
          <p:nvPr>
            <p:ph idx="1"/>
          </p:nvPr>
        </p:nvSpPr>
        <p:spPr/>
        <p:txBody>
          <a:bodyPr/>
          <a:lstStyle/>
          <a:p>
            <a:pPr marL="0" indent="0">
              <a:buNone/>
            </a:pPr>
            <a:r>
              <a:rPr lang="ja-JP" altLang="en-US" sz="2400" b="1"/>
              <a:t>ス　イネーブル装置</a:t>
            </a:r>
          </a:p>
          <a:p>
            <a:pPr marL="448945" indent="-264160">
              <a:buNone/>
            </a:pPr>
            <a:r>
              <a:rPr lang="ja-JP" altLang="en-US" sz="2200"/>
              <a:t>1) ISO 10218-1に適合したイネーブル装置が、安全防護空間内の人それぞれに提供する。</a:t>
            </a:r>
          </a:p>
          <a:p>
            <a:pPr marL="448945" indent="-264160">
              <a:buNone/>
            </a:pPr>
            <a:r>
              <a:rPr lang="ja-JP" altLang="en-US" sz="2200"/>
              <a:t>2) それら複数のイネーブル装置は同じ機能性を持つ。</a:t>
            </a:r>
          </a:p>
          <a:p>
            <a:pPr marL="0" indent="0">
              <a:buNone/>
            </a:pPr>
            <a:endParaRPr lang="ja-JP" altLang="en-US" sz="1000"/>
          </a:p>
          <a:p>
            <a:pPr marL="0" indent="0">
              <a:buNone/>
            </a:pPr>
            <a:r>
              <a:rPr lang="ja-JP" altLang="en-US" sz="2400" b="1"/>
              <a:t>セ　安全防護空間及び制限空間の確立</a:t>
            </a:r>
          </a:p>
          <a:p>
            <a:pPr marL="168275" indent="0">
              <a:buNone/>
            </a:pPr>
            <a:r>
              <a:rPr lang="ja-JP" altLang="en-US" sz="2200"/>
              <a:t>ロボットシステムの設置面積を小さくするためには、ISO 10218-1に適合した産業用ロボットが有するロボット動作制限装置（軸制限装置）又は外付けの装置を用いて、最大空間（前記2節参照）を制限することが適切（制限空間）。</a:t>
            </a:r>
            <a:br>
              <a:rPr lang="ja-JP" altLang="en-US" sz="2200"/>
            </a:br>
            <a:r>
              <a:rPr lang="ja-JP" altLang="en-US" sz="2200"/>
              <a:t>このとき、周囲の安全防護物（安全柵など）は、制限空間（前記2節参照）よりも危険源（ロボットの制限領域内など）の近くに設置してはならない。</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115</a:t>
            </a:fld>
            <a:endParaRPr kumimoji="1" lang="ja-JP" altLang="en-US"/>
          </a:p>
        </p:txBody>
      </p:sp>
    </p:spTree>
    <p:extLst>
      <p:ext uri="{BB962C8B-B14F-4D97-AF65-F5344CB8AC3E}">
        <p14:creationId xmlns:p14="http://schemas.microsoft.com/office/powerpoint/2010/main" val="32444343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ja-JP" altLang="en-US"/>
              <a:t>3 ISO 10218-2:2011（JIS B 8433-2:2015）の要求事項</a:t>
            </a:r>
          </a:p>
        </p:txBody>
      </p:sp>
      <p:sp>
        <p:nvSpPr>
          <p:cNvPr id="7" name="コンテンツプレースホルダ 6"/>
          <p:cNvSpPr>
            <a:spLocks noGrp="1"/>
          </p:cNvSpPr>
          <p:nvPr>
            <p:ph idx="1"/>
          </p:nvPr>
        </p:nvSpPr>
        <p:spPr>
          <a:xfrm>
            <a:off x="351155" y="1234440"/>
            <a:ext cx="9193530" cy="5327015"/>
          </a:xfrm>
        </p:spPr>
        <p:txBody>
          <a:bodyPr/>
          <a:lstStyle/>
          <a:p>
            <a:pPr marL="0" indent="0">
              <a:buNone/>
            </a:pPr>
            <a:r>
              <a:rPr lang="ja-JP" altLang="en-US" sz="2400" b="1"/>
              <a:t>ソ　システムのレイアウト</a:t>
            </a:r>
          </a:p>
          <a:p>
            <a:pPr marL="448945" indent="-255905" defTabSz="914400">
              <a:buNone/>
              <a:tabLst>
                <a:tab pos="179070" algn="l"/>
              </a:tabLst>
            </a:pPr>
            <a:endParaRPr lang="ja-JP" altLang="en-US" sz="2000"/>
          </a:p>
          <a:p>
            <a:pPr marL="448945" indent="-255905" defTabSz="914400">
              <a:buNone/>
              <a:tabLst>
                <a:tab pos="179070" algn="l"/>
              </a:tabLst>
            </a:pPr>
            <a:endParaRPr lang="ja-JP" altLang="en-US" sz="2000"/>
          </a:p>
          <a:p>
            <a:pPr marL="448945" indent="-255905" defTabSz="914400">
              <a:buNone/>
              <a:tabLst>
                <a:tab pos="179070" algn="l"/>
              </a:tabLst>
            </a:pPr>
            <a:endParaRPr lang="ja-JP" altLang="en-US" sz="2000"/>
          </a:p>
          <a:p>
            <a:pPr marL="448945" indent="-255905" algn="ctr" defTabSz="914400">
              <a:buNone/>
              <a:tabLst>
                <a:tab pos="179070" algn="l"/>
              </a:tabLst>
            </a:pPr>
            <a:endParaRPr lang="ja-JP" altLang="en-US" sz="1800"/>
          </a:p>
          <a:p>
            <a:pPr marL="448945" indent="-255905" algn="ctr" defTabSz="914400">
              <a:buNone/>
              <a:tabLst>
                <a:tab pos="179070" algn="l"/>
              </a:tabLst>
            </a:pPr>
            <a:endParaRPr lang="ja-JP" altLang="en-US" sz="1800"/>
          </a:p>
          <a:p>
            <a:pPr marL="448945" indent="-255905" algn="ctr" defTabSz="914400">
              <a:buNone/>
              <a:tabLst>
                <a:tab pos="179070" algn="l"/>
              </a:tabLst>
            </a:pPr>
            <a:r>
              <a:rPr lang="ja-JP" altLang="en-US" sz="1800"/>
              <a:t>図5-3　産業用ロボットシステムのレイアウト</a:t>
            </a:r>
          </a:p>
          <a:p>
            <a:pPr marL="448945" indent="-255905" defTabSz="914400">
              <a:buNone/>
              <a:tabLst>
                <a:tab pos="179070" algn="l"/>
              </a:tabLst>
            </a:pPr>
            <a:endParaRPr lang="ja-JP" altLang="en-US" sz="1000"/>
          </a:p>
          <a:p>
            <a:pPr marL="448945" indent="-255905" defTabSz="914400">
              <a:buNone/>
              <a:tabLst>
                <a:tab pos="179070" algn="l"/>
              </a:tabLst>
            </a:pPr>
            <a:r>
              <a:rPr lang="ja-JP" altLang="en-US" sz="2000"/>
              <a:t>3) オペレータが使用しやすいように、制御機器（ティーチペンダントやロボット制御盤など）は、リスクアセスメントの結果に基づき、接近場所の高さから400 ～2000 mmの高さに設置。接近（例えば所定のサービスのための）が必要な要素を含んだ電気装置を普通に届く高さより上（例えば、機械の上）に設置する場合は、接近手段（例えば、作業プラットホーム）を備える。</a:t>
            </a:r>
          </a:p>
          <a:p>
            <a:pPr marL="448945" indent="-255905" defTabSz="914400">
              <a:buNone/>
              <a:tabLst>
                <a:tab pos="179070" algn="l"/>
              </a:tabLst>
            </a:pPr>
            <a:endParaRPr lang="ja-JP" altLang="en-US" sz="1000"/>
          </a:p>
          <a:p>
            <a:pPr marL="184785" indent="8890" defTabSz="914400">
              <a:buNone/>
              <a:tabLst>
                <a:tab pos="179070" algn="l"/>
              </a:tabLst>
            </a:pPr>
            <a:r>
              <a:rPr lang="ja-JP" altLang="en-US" sz="2000"/>
              <a:t>産業用協働ロボットを使用するときは、危険源が除去できた判断できる場合にロボットに対するこれらの使用は除外できるが、ロボット以外に危険源が存在する場合は、それへの接近を防止するために、これらのガードまたは検知保護装置の使用が不可欠である。</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116</a:t>
            </a:fld>
            <a:endParaRPr kumimoji="1" lang="ja-JP" altLang="en-US"/>
          </a:p>
        </p:txBody>
      </p:sp>
      <p:pic>
        <p:nvPicPr>
          <p:cNvPr id="20" name="図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817370" y="1732598"/>
            <a:ext cx="6323106" cy="1569110"/>
          </a:xfrm>
          <a:prstGeom prst="rect">
            <a:avLst/>
          </a:prstGeom>
          <a:noFill/>
          <a:ln>
            <a:noFill/>
          </a:ln>
        </p:spPr>
      </p:pic>
    </p:spTree>
    <p:extLst>
      <p:ext uri="{BB962C8B-B14F-4D97-AF65-F5344CB8AC3E}">
        <p14:creationId xmlns:p14="http://schemas.microsoft.com/office/powerpoint/2010/main" val="366788328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ja-JP" altLang="en-US"/>
              <a:t>3 ISO 10218-2:2011（JIS B 8433-2:2015）の要求事項</a:t>
            </a:r>
          </a:p>
        </p:txBody>
      </p:sp>
      <p:sp>
        <p:nvSpPr>
          <p:cNvPr id="7" name="コンテンツプレースホルダ 6"/>
          <p:cNvSpPr>
            <a:spLocks noGrp="1"/>
          </p:cNvSpPr>
          <p:nvPr>
            <p:ph idx="1"/>
          </p:nvPr>
        </p:nvSpPr>
        <p:spPr>
          <a:xfrm>
            <a:off x="351155" y="1234440"/>
            <a:ext cx="9193530" cy="1852295"/>
          </a:xfrm>
        </p:spPr>
        <p:txBody>
          <a:bodyPr/>
          <a:lstStyle/>
          <a:p>
            <a:pPr marL="0" indent="0">
              <a:buNone/>
            </a:pPr>
            <a:r>
              <a:rPr lang="ja-JP" altLang="en-US" sz="2400" b="1"/>
              <a:t>タ　材料搬送（マテリアルハンドリング）</a:t>
            </a:r>
          </a:p>
          <a:p>
            <a:pPr marL="160020" indent="8255">
              <a:buNone/>
            </a:pPr>
            <a:r>
              <a:rPr lang="ja-JP" altLang="en-US" sz="2200"/>
              <a:t>部材を安全防護空間に出入りさせる区域では、人が検知されずに危険区域に立ち入ることを防ぐ手段を講じ、これらの手段は、人が危険源と接触するのを防ぐか、又は危険源に到達する前にその他のハザードが発生することなく危険源を安全な状態にするかのいずれかであることが必要（図5-4参照）。</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117</a:t>
            </a:fld>
            <a:endParaRPr kumimoji="1" lang="ja-JP" altLang="en-US"/>
          </a:p>
        </p:txBody>
      </p:sp>
      <p:pic>
        <p:nvPicPr>
          <p:cNvPr id="2" name="図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490788" y="3091180"/>
            <a:ext cx="4903824" cy="3021178"/>
          </a:xfrm>
          <a:prstGeom prst="rect">
            <a:avLst/>
          </a:prstGeom>
          <a:noFill/>
          <a:ln>
            <a:noFill/>
          </a:ln>
        </p:spPr>
      </p:pic>
      <p:sp>
        <p:nvSpPr>
          <p:cNvPr id="3" name="テキストボックス 2"/>
          <p:cNvSpPr txBox="1"/>
          <p:nvPr/>
        </p:nvSpPr>
        <p:spPr>
          <a:xfrm>
            <a:off x="3136265" y="6151880"/>
            <a:ext cx="3615690" cy="379730"/>
          </a:xfrm>
          <a:prstGeom prst="rect">
            <a:avLst/>
          </a:prstGeom>
          <a:noFill/>
        </p:spPr>
        <p:txBody>
          <a:bodyPr wrap="square" rtlCol="0">
            <a:spAutoFit/>
          </a:bodyPr>
          <a:lstStyle/>
          <a:p>
            <a:pPr algn="ctr"/>
            <a:r>
              <a:rPr lang="ja-JP" altLang="en-US">
                <a:latin typeface="Meiryo UI" panose="020B0604030504040204" pitchFamily="50" charset="-128"/>
                <a:ea typeface="Meiryo UI" panose="020B0604030504040204" pitchFamily="50" charset="-128"/>
              </a:rPr>
              <a:t>図5-4　材料搬送部にカバー</a:t>
            </a:r>
          </a:p>
        </p:txBody>
      </p:sp>
    </p:spTree>
    <p:extLst>
      <p:ext uri="{BB962C8B-B14F-4D97-AF65-F5344CB8AC3E}">
        <p14:creationId xmlns:p14="http://schemas.microsoft.com/office/powerpoint/2010/main" val="82109156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ja-JP" altLang="en-US"/>
              <a:t>3 ISO 10218-2:2011（JIS B 8433-2:2015）の要求事項</a:t>
            </a:r>
          </a:p>
        </p:txBody>
      </p:sp>
      <p:sp>
        <p:nvSpPr>
          <p:cNvPr id="7" name="コンテンツプレースホルダ 6"/>
          <p:cNvSpPr>
            <a:spLocks noGrp="1"/>
          </p:cNvSpPr>
          <p:nvPr>
            <p:ph idx="1"/>
          </p:nvPr>
        </p:nvSpPr>
        <p:spPr/>
        <p:txBody>
          <a:bodyPr/>
          <a:lstStyle/>
          <a:p>
            <a:pPr marL="0" indent="0">
              <a:buNone/>
            </a:pPr>
            <a:r>
              <a:rPr lang="ja-JP" altLang="en-US" sz="2400" b="1"/>
              <a:t>チ　工程の監視</a:t>
            </a:r>
          </a:p>
          <a:p>
            <a:pPr marL="168275" indent="8255">
              <a:buNone/>
            </a:pPr>
            <a:r>
              <a:rPr lang="ja-JP" altLang="en-US" sz="2200"/>
              <a:t>工程の監視は、安全防護空間外から行えるのが望ましい。そしてリスクアセスメントの結果に基づき、安全な作業位置及び監視場所（例えば、プラットホーム、監視用通路、遠隔操作での映像システム）を設ける。もし安全防護空間外から監視できない場合、後述する手動低減速度、又は手動高速を用いる。これらの実施も不可能な場合は、ロボットシステムは、プロセスの観察を行うオペレ－タが危険状態にないことを確実にできる別の制御モードを備える。</a:t>
            </a:r>
          </a:p>
          <a:p>
            <a:pPr marL="0" indent="0">
              <a:buNone/>
            </a:pPr>
            <a:endParaRPr lang="ja-JP" altLang="en-US" sz="1000"/>
          </a:p>
          <a:p>
            <a:pPr marL="0" indent="0">
              <a:buNone/>
            </a:pPr>
            <a:r>
              <a:rPr lang="ja-JP" altLang="en-US" sz="2400" b="1"/>
              <a:t>ツ　運転モード</a:t>
            </a:r>
          </a:p>
          <a:p>
            <a:pPr marL="0" indent="0">
              <a:buNone/>
            </a:pPr>
            <a:r>
              <a:rPr lang="ja-JP" altLang="en-US" sz="2200"/>
              <a:t>1)　概要</a:t>
            </a:r>
          </a:p>
          <a:p>
            <a:pPr marL="168275" indent="8255">
              <a:buNone/>
            </a:pPr>
            <a:r>
              <a:rPr lang="ja-JP" altLang="en-US" sz="2200"/>
              <a:t>運転モードは、手動モードと自動モードの２つがある。それぞれはISO 10218-1で、以下のように定義されている。</a:t>
            </a:r>
          </a:p>
          <a:p>
            <a:pPr marL="168275" indent="8255">
              <a:buNone/>
            </a:pPr>
            <a:r>
              <a:rPr lang="ja-JP" altLang="en-US" sz="2000"/>
              <a:t>● 手動モード（manual mode）：オペレータによる直接制御を許可する制御状態</a:t>
            </a:r>
          </a:p>
          <a:p>
            <a:pPr marL="514985" indent="-337820">
              <a:buNone/>
            </a:pPr>
            <a:r>
              <a:rPr lang="ja-JP" altLang="en-US" sz="2000"/>
              <a:t>● 自動モード（automatic mode）：設定したタスクプログラムに従って、ロボット制御システムが作動する運転モード。</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118</a:t>
            </a:fld>
            <a:endParaRPr kumimoji="1" lang="ja-JP" altLang="en-US"/>
          </a:p>
        </p:txBody>
      </p:sp>
    </p:spTree>
    <p:extLst>
      <p:ext uri="{BB962C8B-B14F-4D97-AF65-F5344CB8AC3E}">
        <p14:creationId xmlns:p14="http://schemas.microsoft.com/office/powerpoint/2010/main" val="159906300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ja-JP" altLang="en-US"/>
              <a:t>3 ISO 10218-2:2011（JIS B 8433-2:2015）の要求事項</a:t>
            </a:r>
          </a:p>
        </p:txBody>
      </p:sp>
      <p:sp>
        <p:nvSpPr>
          <p:cNvPr id="7" name="コンテンツプレースホルダ 6"/>
          <p:cNvSpPr>
            <a:spLocks noGrp="1"/>
          </p:cNvSpPr>
          <p:nvPr>
            <p:ph idx="1"/>
          </p:nvPr>
        </p:nvSpPr>
        <p:spPr/>
        <p:txBody>
          <a:bodyPr/>
          <a:lstStyle/>
          <a:p>
            <a:pPr marL="0" indent="0">
              <a:buNone/>
            </a:pPr>
            <a:r>
              <a:rPr lang="ja-JP" altLang="en-US" sz="2400" b="1"/>
              <a:t>ツ　運転モード</a:t>
            </a:r>
          </a:p>
          <a:p>
            <a:pPr marL="0" indent="0">
              <a:buNone/>
            </a:pPr>
            <a:r>
              <a:rPr lang="ja-JP" altLang="en-US" sz="2200"/>
              <a:t>2)　手動モード</a:t>
            </a:r>
          </a:p>
          <a:p>
            <a:pPr marL="432435" indent="-264160">
              <a:buNone/>
            </a:pPr>
            <a:r>
              <a:rPr lang="ja-JP" altLang="en-US" sz="2200"/>
              <a:t>①　ISO 10218-1に適合したティーチペンダント、又は類似の</a:t>
            </a:r>
            <a:br>
              <a:rPr lang="ja-JP" altLang="en-US" sz="2200"/>
            </a:br>
            <a:r>
              <a:rPr lang="ja-JP" altLang="en-US" sz="2200"/>
              <a:t>制御ステーションによってのみ実行できる。</a:t>
            </a:r>
          </a:p>
          <a:p>
            <a:pPr marL="432435" indent="-264160">
              <a:buNone/>
            </a:pPr>
            <a:r>
              <a:rPr lang="ja-JP" altLang="en-US" sz="2200"/>
              <a:t>②　これらによる制御（局所制御）中は、予期せぬ危険状態（ロボットが突然動き出すなど）を防止するために、動作の開始及び制御モードの選択が他の機器や外部信号からできない。</a:t>
            </a:r>
          </a:p>
          <a:p>
            <a:pPr marL="432435" indent="-264160">
              <a:buNone/>
            </a:pPr>
            <a:r>
              <a:rPr lang="ja-JP" altLang="en-US" sz="2200"/>
              <a:t>③　手動モードは、手動低速モードと手動高速モードの2つがあり、手動モードでは、選択されたツールセンターポイント（TCP）の速度が、250mm/s以下。</a:t>
            </a:r>
            <a:br>
              <a:rPr lang="ja-JP" altLang="en-US" sz="2200"/>
            </a:br>
            <a:r>
              <a:rPr lang="ja-JP" altLang="en-US" sz="2200"/>
              <a:t>この手動低速モードでは、ロボットシステムのどの部分の動作も、スで述べたイネーブル装置に連動していること。</a:t>
            </a:r>
            <a:br>
              <a:rPr lang="ja-JP" altLang="en-US" sz="2200"/>
            </a:br>
            <a:endParaRPr lang="ja-JP" altLang="en-US" sz="2200"/>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119</a:t>
            </a:fld>
            <a:endParaRPr kumimoji="1" lang="ja-JP" altLang="en-US"/>
          </a:p>
        </p:txBody>
      </p:sp>
      <p:pic>
        <p:nvPicPr>
          <p:cNvPr id="2" name="図形 1"/>
          <p:cNvPicPr>
            <a:picLocks noChangeAspect="1"/>
          </p:cNvPicPr>
          <p:nvPr/>
        </p:nvPicPr>
        <p:blipFill>
          <a:blip r:embed="rId3"/>
          <a:stretch>
            <a:fillRect/>
          </a:stretch>
        </p:blipFill>
        <p:spPr>
          <a:xfrm>
            <a:off x="7863205" y="742315"/>
            <a:ext cx="1943100" cy="1943100"/>
          </a:xfrm>
          <a:prstGeom prst="rect">
            <a:avLst/>
          </a:prstGeom>
        </p:spPr>
      </p:pic>
    </p:spTree>
    <p:extLst>
      <p:ext uri="{BB962C8B-B14F-4D97-AF65-F5344CB8AC3E}">
        <p14:creationId xmlns:p14="http://schemas.microsoft.com/office/powerpoint/2010/main" val="2815468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フッター プレースホルダー 3"/>
          <p:cNvSpPr>
            <a:spLocks noGrp="1"/>
          </p:cNvSpPr>
          <p:nvPr>
            <p:ph type="ftr" sz="quarter" idx="11"/>
          </p:nvPr>
        </p:nvSpPr>
        <p:spPr>
          <a:xfrm>
            <a:off x="1652451" y="6448113"/>
            <a:ext cx="7364549" cy="181610"/>
          </a:xfrm>
        </p:spPr>
        <p:txBody>
          <a:bodyPr/>
          <a:lstStyle/>
          <a:p>
            <a:pPr algn="l"/>
            <a:r>
              <a:rPr kumimoji="1" lang="ja-JP" altLang="en-US" smtClean="0">
                <a:latin typeface="Meiryo UI" panose="020B0604030504040204" pitchFamily="50" charset="-128"/>
                <a:ea typeface="Meiryo UI" panose="020B0604030504040204" pitchFamily="50" charset="-128"/>
              </a:rPr>
              <a:t>平成</a:t>
            </a:r>
            <a:r>
              <a:rPr kumimoji="1" lang="en-US" altLang="ja-JP" smtClean="0">
                <a:latin typeface="Meiryo UI" panose="020B0604030504040204" pitchFamily="50" charset="-128"/>
                <a:ea typeface="Meiryo UI" panose="020B0604030504040204" pitchFamily="50" charset="-128"/>
              </a:rPr>
              <a:t>29</a:t>
            </a:r>
            <a:r>
              <a:rPr kumimoji="1" lang="ja-JP" altLang="en-US" smtClean="0">
                <a:latin typeface="Meiryo UI" panose="020B0604030504040204" pitchFamily="50" charset="-128"/>
                <a:ea typeface="Meiryo UI" panose="020B0604030504040204" pitchFamily="50" charset="-128"/>
              </a:rPr>
              <a:t>年度厚生労働省委託　機能安全を活用した機械設備の安全対策の推進事業　活用マニュアル</a:t>
            </a:r>
            <a:endParaRPr kumimoji="1" lang="ja-JP" altLang="en-US" dirty="0">
              <a:latin typeface="Meiryo UI" panose="020B0604030504040204" pitchFamily="50" charset="-128"/>
              <a:ea typeface="Meiryo UI" panose="020B0604030504040204" pitchFamily="50" charset="-128"/>
            </a:endParaRPr>
          </a:p>
        </p:txBody>
      </p:sp>
      <p:sp>
        <p:nvSpPr>
          <p:cNvPr id="64" name="タイトル 1"/>
          <p:cNvSpPr txBox="1">
            <a:spLocks/>
          </p:cNvSpPr>
          <p:nvPr/>
        </p:nvSpPr>
        <p:spPr>
          <a:xfrm>
            <a:off x="21279" y="616719"/>
            <a:ext cx="10179996" cy="425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pPr marL="1119188" lvl="0" indent="-1119188"/>
            <a:r>
              <a:rPr lang="en-US" altLang="ja-JP" dirty="0" smtClean="0">
                <a:cs typeface="Yu Mincho" charset="-128"/>
              </a:rPr>
              <a:t>3</a:t>
            </a:r>
            <a:r>
              <a:rPr lang="ja-JP" altLang="en-US" dirty="0" smtClean="0">
                <a:cs typeface="Yu Mincho" charset="-128"/>
              </a:rPr>
              <a:t>　産業用</a:t>
            </a:r>
            <a:r>
              <a:rPr lang="ja-JP" altLang="en-US" dirty="0">
                <a:cs typeface="Yu Mincho" charset="-128"/>
              </a:rPr>
              <a:t>ロボットシステムの安全制御</a:t>
            </a:r>
          </a:p>
          <a:p>
            <a:pPr marL="1119188" lvl="0" indent="-1119188"/>
            <a:r>
              <a:rPr lang="ja-JP" altLang="ja-JP" dirty="0" smtClean="0">
                <a:cs typeface="Yu Mincho" charset="-128"/>
              </a:rPr>
              <a:t> </a:t>
            </a:r>
            <a:endParaRPr lang="ja-JP" altLang="en-US" dirty="0">
              <a:cs typeface="Yu Mincho" charset="-128"/>
            </a:endParaRPr>
          </a:p>
        </p:txBody>
      </p:sp>
      <p:sp>
        <p:nvSpPr>
          <p:cNvPr id="15" name="正方形/長方形 14"/>
          <p:cNvSpPr/>
          <p:nvPr/>
        </p:nvSpPr>
        <p:spPr>
          <a:xfrm>
            <a:off x="528637" y="967274"/>
            <a:ext cx="5665333"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none">
            <a:spAutoFit/>
          </a:bodyPr>
          <a:lstStyle/>
          <a:p>
            <a:r>
              <a:rPr lang="ja-JP" altLang="ja-JP" sz="2400" dirty="0">
                <a:latin typeface="Meiryo UI" panose="020B0604030504040204" pitchFamily="50" charset="-128"/>
                <a:ea typeface="Meiryo UI" panose="020B0604030504040204" pitchFamily="50" charset="-128"/>
                <a:cs typeface="Times New Roman" charset="0"/>
              </a:rPr>
              <a:t>ロボットのシャトル作業</a:t>
            </a:r>
            <a:r>
              <a:rPr lang="ja-JP" altLang="ja-JP" sz="2400" dirty="0" smtClean="0">
                <a:latin typeface="Meiryo UI" panose="020B0604030504040204" pitchFamily="50" charset="-128"/>
                <a:ea typeface="Meiryo UI" panose="020B0604030504040204" pitchFamily="50" charset="-128"/>
                <a:cs typeface="Times New Roman" charset="0"/>
              </a:rPr>
              <a:t>方式</a:t>
            </a:r>
            <a:r>
              <a:rPr lang="ja-JP" altLang="en-US" sz="2400" dirty="0" smtClean="0">
                <a:latin typeface="Meiryo UI" panose="020B0604030504040204" pitchFamily="50" charset="-128"/>
                <a:ea typeface="Meiryo UI" panose="020B0604030504040204" pitchFamily="50" charset="-128"/>
                <a:cs typeface="Times New Roman" charset="0"/>
              </a:rPr>
              <a:t>の運転実行条件</a:t>
            </a:r>
            <a:r>
              <a:rPr lang="ja-JP" altLang="ja-JP" sz="2400" dirty="0" smtClean="0">
                <a:latin typeface="Meiryo UI" panose="020B0604030504040204" pitchFamily="50" charset="-128"/>
                <a:ea typeface="Meiryo UI" panose="020B0604030504040204" pitchFamily="50" charset="-128"/>
              </a:rPr>
              <a:t> </a:t>
            </a:r>
            <a:endParaRPr lang="ja-JP" altLang="en-US" sz="2400" dirty="0">
              <a:latin typeface="Meiryo UI" panose="020B0604030504040204" pitchFamily="50" charset="-128"/>
              <a:ea typeface="Meiryo UI" panose="020B0604030504040204" pitchFamily="50" charset="-128"/>
            </a:endParaRPr>
          </a:p>
        </p:txBody>
      </p:sp>
      <p:sp>
        <p:nvSpPr>
          <p:cNvPr id="67" name="正方形/長方形 66"/>
          <p:cNvSpPr/>
          <p:nvPr/>
        </p:nvSpPr>
        <p:spPr>
          <a:xfrm>
            <a:off x="6095990" y="2092438"/>
            <a:ext cx="3414713" cy="1200329"/>
          </a:xfrm>
          <a:prstGeom prst="rect">
            <a:avLst/>
          </a:prstGeom>
          <a:ln>
            <a:solidFill>
              <a:schemeClr val="tx1"/>
            </a:solidFill>
          </a:ln>
        </p:spPr>
        <p:txBody>
          <a:bodyPr wrap="square">
            <a:spAutoFit/>
          </a:bodyPr>
          <a:lstStyle/>
          <a:p>
            <a:pPr algn="ctr"/>
            <a:r>
              <a:rPr lang="ja-JP" altLang="en-US" dirty="0" smtClean="0">
                <a:latin typeface="Meiryo UI" panose="020B0604030504040204" pitchFamily="50" charset="-128"/>
                <a:ea typeface="Meiryo UI" panose="020B0604030504040204" pitchFamily="50" charset="-128"/>
                <a:cs typeface="Times New Roman" charset="0"/>
              </a:rPr>
              <a:t>運転許可条件はロボット外で簡単なロジックで実現可能</a:t>
            </a:r>
            <a:endParaRPr lang="en-US" altLang="ja-JP" dirty="0">
              <a:latin typeface="Meiryo UI" panose="020B0604030504040204" pitchFamily="50" charset="-128"/>
              <a:ea typeface="Meiryo UI" panose="020B0604030504040204" pitchFamily="50" charset="-128"/>
              <a:cs typeface="Times New Roman" charset="0"/>
            </a:endParaRPr>
          </a:p>
          <a:p>
            <a:pPr algn="ctr"/>
            <a:r>
              <a:rPr lang="ja-JP" altLang="en-US" dirty="0" smtClean="0">
                <a:latin typeface="Meiryo UI" panose="020B0604030504040204" pitchFamily="50" charset="-128"/>
                <a:ea typeface="Meiryo UI" panose="020B0604030504040204" pitchFamily="50" charset="-128"/>
                <a:cs typeface="Times New Roman" charset="0"/>
              </a:rPr>
              <a:t>↓</a:t>
            </a:r>
            <a:endParaRPr lang="en-US" altLang="ja-JP" dirty="0" smtClean="0">
              <a:latin typeface="Meiryo UI" panose="020B0604030504040204" pitchFamily="50" charset="-128"/>
              <a:ea typeface="Meiryo UI" panose="020B0604030504040204" pitchFamily="50" charset="-128"/>
              <a:cs typeface="Times New Roman" charset="0"/>
            </a:endParaRPr>
          </a:p>
          <a:p>
            <a:pPr algn="ctr"/>
            <a:r>
              <a:rPr lang="ja-JP" altLang="en-US" dirty="0" smtClean="0">
                <a:latin typeface="Meiryo UI" panose="020B0604030504040204" pitchFamily="50" charset="-128"/>
                <a:ea typeface="Meiryo UI" panose="020B0604030504040204" pitchFamily="50" charset="-128"/>
                <a:cs typeface="Times New Roman" charset="0"/>
              </a:rPr>
              <a:t>安全リレーによる回路</a:t>
            </a:r>
            <a:r>
              <a:rPr lang="ja-JP" altLang="ja-JP" dirty="0" smtClean="0">
                <a:latin typeface="Meiryo UI" panose="020B0604030504040204" pitchFamily="50" charset="-128"/>
                <a:ea typeface="Meiryo UI" panose="020B0604030504040204" pitchFamily="50" charset="-128"/>
              </a:rPr>
              <a:t> </a:t>
            </a:r>
            <a:endParaRPr lang="ja-JP" altLang="en-US" dirty="0">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5814660" y="1617542"/>
            <a:ext cx="3587842" cy="369332"/>
          </a:xfrm>
          <a:prstGeom prst="rect">
            <a:avLst/>
          </a:prstGeom>
          <a:noFill/>
        </p:spPr>
        <p:txBody>
          <a:bodyPr wrap="none" rtlCol="0">
            <a:spAutoFit/>
          </a:bodyPr>
          <a:lstStyle/>
          <a:p>
            <a:r>
              <a:rPr kumimoji="1" lang="ja-JP" altLang="en-US" smtClean="0">
                <a:latin typeface="Meiryo UI" panose="020B0604030504040204" pitchFamily="50" charset="-128"/>
                <a:ea typeface="Meiryo UI" panose="020B0604030504040204" pitchFamily="50" charset="-128"/>
              </a:rPr>
              <a:t>システムインテグレータによる安全設計</a:t>
            </a:r>
            <a:endParaRPr kumimoji="1" lang="ja-JP" altLang="en-US">
              <a:latin typeface="Meiryo UI" panose="020B0604030504040204" pitchFamily="50" charset="-128"/>
              <a:ea typeface="Meiryo UI" panose="020B0604030504040204" pitchFamily="50" charset="-128"/>
            </a:endParaRPr>
          </a:p>
        </p:txBody>
      </p:sp>
      <p:sp>
        <p:nvSpPr>
          <p:cNvPr id="3" name="下矢印 2"/>
          <p:cNvSpPr/>
          <p:nvPr/>
        </p:nvSpPr>
        <p:spPr>
          <a:xfrm>
            <a:off x="7429500" y="3486150"/>
            <a:ext cx="681038" cy="6429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6270308" y="4169362"/>
            <a:ext cx="3143809" cy="646331"/>
          </a:xfrm>
          <a:prstGeom prst="rect">
            <a:avLst/>
          </a:prstGeom>
          <a:noFill/>
          <a:ln>
            <a:solidFill>
              <a:schemeClr val="tx1"/>
            </a:solidFill>
          </a:ln>
        </p:spPr>
        <p:txBody>
          <a:bodyPr wrap="none" rtlCol="0">
            <a:spAutoFit/>
          </a:bodyPr>
          <a:lstStyle/>
          <a:p>
            <a:r>
              <a:rPr kumimoji="1" lang="ja-JP" altLang="en-US" dirty="0" smtClean="0">
                <a:latin typeface="Meiryo UI" panose="020B0604030504040204" pitchFamily="50" charset="-128"/>
                <a:ea typeface="Meiryo UI" panose="020B0604030504040204" pitchFamily="50" charset="-128"/>
              </a:rPr>
              <a:t>保護装置類の増加</a:t>
            </a:r>
            <a:endParaRPr kumimoji="1"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接触前提（安全状態の拡大）</a:t>
            </a:r>
            <a:endParaRPr kumimoji="1" lang="ja-JP" altLang="en-US" dirty="0">
              <a:latin typeface="Meiryo UI" panose="020B0604030504040204" pitchFamily="50" charset="-128"/>
              <a:ea typeface="Meiryo UI" panose="020B0604030504040204" pitchFamily="50" charset="-128"/>
            </a:endParaRPr>
          </a:p>
        </p:txBody>
      </p:sp>
      <p:sp>
        <p:nvSpPr>
          <p:cNvPr id="6" name="線吹き出し 1 (枠付き) 5"/>
          <p:cNvSpPr/>
          <p:nvPr/>
        </p:nvSpPr>
        <p:spPr>
          <a:xfrm>
            <a:off x="6829425" y="5286375"/>
            <a:ext cx="2028825" cy="645323"/>
          </a:xfrm>
          <a:prstGeom prst="borderCallout1">
            <a:avLst>
              <a:gd name="adj1" fmla="val 3252"/>
              <a:gd name="adj2" fmla="val 34625"/>
              <a:gd name="adj3" fmla="val -64621"/>
              <a:gd name="adj4" fmla="val 130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smtClean="0">
                <a:latin typeface="Meiryo UI" panose="020B0604030504040204" pitchFamily="50" charset="-128"/>
                <a:ea typeface="Meiryo UI" panose="020B0604030504040204" pitchFamily="50" charset="-128"/>
              </a:rPr>
              <a:t>機能安全の導入</a:t>
            </a:r>
            <a:endParaRPr kumimoji="1" lang="ja-JP" altLang="en-US" sz="2000" dirty="0">
              <a:latin typeface="Meiryo UI" panose="020B0604030504040204" pitchFamily="50" charset="-128"/>
              <a:ea typeface="Meiryo UI" panose="020B0604030504040204" pitchFamily="50" charset="-128"/>
            </a:endParaRPr>
          </a:p>
        </p:txBody>
      </p:sp>
      <p:pic>
        <p:nvPicPr>
          <p:cNvPr id="12" name="Picture 3"/>
          <p:cNvPicPr>
            <a:picLocks noChangeAspect="1" noChangeArrowheads="1"/>
          </p:cNvPicPr>
          <p:nvPr/>
        </p:nvPicPr>
        <p:blipFill>
          <a:blip r:embed="rId3"/>
          <a:srcRect/>
          <a:stretch>
            <a:fillRect/>
          </a:stretch>
        </p:blipFill>
        <p:spPr bwMode="auto">
          <a:xfrm>
            <a:off x="528637" y="1428939"/>
            <a:ext cx="5286023" cy="4954264"/>
          </a:xfrm>
          <a:prstGeom prst="rect">
            <a:avLst/>
          </a:prstGeom>
          <a:noFill/>
        </p:spPr>
      </p:pic>
    </p:spTree>
    <p:extLst>
      <p:ext uri="{BB962C8B-B14F-4D97-AF65-F5344CB8AC3E}">
        <p14:creationId xmlns:p14="http://schemas.microsoft.com/office/powerpoint/2010/main" val="16156943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図形 99"/>
          <p:cNvPicPr>
            <a:picLocks noChangeAspect="1"/>
          </p:cNvPicPr>
          <p:nvPr/>
        </p:nvPicPr>
        <p:blipFill>
          <a:blip r:embed="rId3"/>
          <a:stretch>
            <a:fillRect/>
          </a:stretch>
        </p:blipFill>
        <p:spPr>
          <a:xfrm>
            <a:off x="6233160" y="1207770"/>
            <a:ext cx="3672840" cy="2758440"/>
          </a:xfrm>
          <a:prstGeom prst="rect">
            <a:avLst/>
          </a:prstGeom>
          <a:solidFill>
            <a:srgbClr val="FFFFFF"/>
          </a:solidFill>
          <a:ln w="9525" cap="flat" cmpd="sng">
            <a:noFill/>
            <a:prstDash val="solid"/>
            <a:headEnd type="none" w="med" len="med"/>
            <a:tailEnd type="none" w="med" len="med"/>
          </a:ln>
        </p:spPr>
      </p:pic>
      <p:sp>
        <p:nvSpPr>
          <p:cNvPr id="6" name="タイトル 5"/>
          <p:cNvSpPr>
            <a:spLocks noGrp="1"/>
          </p:cNvSpPr>
          <p:nvPr>
            <p:ph type="title"/>
          </p:nvPr>
        </p:nvSpPr>
        <p:spPr/>
        <p:txBody>
          <a:bodyPr>
            <a:normAutofit fontScale="90000"/>
          </a:bodyPr>
          <a:lstStyle/>
          <a:p>
            <a:r>
              <a:rPr lang="ja-JP" altLang="en-US"/>
              <a:t>3 ISO 10218-2:2011（JIS B 8433-2:2015）の要求事項</a:t>
            </a:r>
          </a:p>
        </p:txBody>
      </p:sp>
      <p:sp>
        <p:nvSpPr>
          <p:cNvPr id="7" name="コンテンツプレースホルダ 6"/>
          <p:cNvSpPr>
            <a:spLocks noGrp="1"/>
          </p:cNvSpPr>
          <p:nvPr>
            <p:ph idx="1"/>
          </p:nvPr>
        </p:nvSpPr>
        <p:spPr/>
        <p:txBody>
          <a:bodyPr/>
          <a:lstStyle/>
          <a:p>
            <a:pPr marL="0" indent="0">
              <a:buNone/>
            </a:pPr>
            <a:r>
              <a:rPr lang="ja-JP" altLang="en-US" sz="2400" b="1"/>
              <a:t>ツ　運転モード</a:t>
            </a:r>
          </a:p>
          <a:p>
            <a:pPr marL="0" indent="0">
              <a:buNone/>
            </a:pPr>
            <a:r>
              <a:rPr lang="ja-JP" altLang="en-US" sz="2200"/>
              <a:t>2)　手動モード</a:t>
            </a:r>
          </a:p>
          <a:p>
            <a:pPr marL="432435" indent="3175">
              <a:buNone/>
            </a:pPr>
            <a:r>
              <a:rPr lang="ja-JP" altLang="en-US" sz="2200">
                <a:sym typeface="+mn-ea"/>
              </a:rPr>
              <a:t>使用する産業用ロボット単体が250mm/s以下</a:t>
            </a:r>
            <a:br>
              <a:rPr lang="ja-JP" altLang="en-US" sz="2200">
                <a:sym typeface="+mn-ea"/>
              </a:rPr>
            </a:br>
            <a:r>
              <a:rPr lang="ja-JP" altLang="en-US" sz="2200">
                <a:sym typeface="+mn-ea"/>
              </a:rPr>
              <a:t>の速度の製品仕様になっていても、図2-2に示す</a:t>
            </a:r>
            <a:br>
              <a:rPr lang="ja-JP" altLang="en-US" sz="2200">
                <a:sym typeface="+mn-ea"/>
              </a:rPr>
            </a:br>
            <a:r>
              <a:rPr lang="ja-JP" altLang="en-US" sz="2200">
                <a:sym typeface="+mn-ea"/>
              </a:rPr>
              <a:t>ような走行軸付ロボットの場合、走行軸部分の</a:t>
            </a:r>
            <a:br>
              <a:rPr lang="ja-JP" altLang="en-US" sz="2200">
                <a:sym typeface="+mn-ea"/>
              </a:rPr>
            </a:br>
            <a:r>
              <a:rPr lang="ja-JP" altLang="en-US" sz="2200">
                <a:sym typeface="+mn-ea"/>
              </a:rPr>
              <a:t>速度が加算されることで、TCP速度が250mm/s</a:t>
            </a:r>
            <a:br>
              <a:rPr lang="ja-JP" altLang="en-US" sz="2200">
                <a:sym typeface="+mn-ea"/>
              </a:rPr>
            </a:br>
            <a:r>
              <a:rPr lang="ja-JP" altLang="en-US" sz="2200">
                <a:sym typeface="+mn-ea"/>
              </a:rPr>
              <a:t>を超えない。</a:t>
            </a:r>
          </a:p>
          <a:p>
            <a:pPr marL="432435" indent="3175">
              <a:buNone/>
            </a:pPr>
            <a:endParaRPr lang="ja-JP" altLang="en-US" sz="2200"/>
          </a:p>
          <a:p>
            <a:pPr marL="432435" indent="-264160">
              <a:buNone/>
            </a:pPr>
            <a:r>
              <a:rPr lang="ja-JP" altLang="en-US" sz="2200"/>
              <a:t>④　手動高速モード</a:t>
            </a:r>
          </a:p>
          <a:p>
            <a:pPr marL="432435" indent="8255">
              <a:buNone/>
            </a:pPr>
            <a:r>
              <a:rPr lang="en-US" altLang="ja-JP" sz="2200"/>
              <a:t>=</a:t>
            </a:r>
            <a:r>
              <a:rPr lang="ja-JP" altLang="en-US" sz="2200"/>
              <a:t>ツールセンターポイント（TCP）の速度が、250mm/sを超えるモード</a:t>
            </a:r>
          </a:p>
          <a:p>
            <a:pPr marL="432435" indent="8255">
              <a:buNone/>
            </a:pPr>
            <a:r>
              <a:rPr lang="ja-JP" altLang="en-US" sz="2200"/>
              <a:t>プログラム検証だけで使用し、生産では使用しない。このモードは、この機能を有する産業用ロボットを使用するときのみに実現可能で、“ソ”で述べた空隙の確保が必要。</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120</a:t>
            </a:fld>
            <a:endParaRPr kumimoji="1" lang="ja-JP" altLang="en-US"/>
          </a:p>
        </p:txBody>
      </p:sp>
      <p:sp>
        <p:nvSpPr>
          <p:cNvPr id="101" name="テキストボックス 100"/>
          <p:cNvSpPr txBox="1"/>
          <p:nvPr/>
        </p:nvSpPr>
        <p:spPr>
          <a:xfrm>
            <a:off x="6507480" y="3836670"/>
            <a:ext cx="3398520" cy="347345"/>
          </a:xfrm>
          <a:prstGeom prst="rect">
            <a:avLst/>
          </a:prstGeom>
          <a:noFill/>
          <a:ln w="9525">
            <a:noFill/>
          </a:ln>
        </p:spPr>
        <p:txBody>
          <a:bodyPr wrap="square">
            <a:spAutoFit/>
          </a:bodyPr>
          <a:lstStyle/>
          <a:p>
            <a:pPr marL="0" indent="0" algn="ctr"/>
            <a:r>
              <a:rPr lang="en-US" altLang="ja-JP" sz="1600" b="0" u="none">
                <a:latin typeface="Meiryo UI" panose="020B0604030504040204" pitchFamily="50" charset="-128"/>
                <a:ea typeface="Meiryo UI" panose="020B0604030504040204" pitchFamily="50" charset="-128"/>
                <a:cs typeface="ＭＳ 明朝" panose="02020609040205080304" charset="-128"/>
              </a:rPr>
              <a:t> </a:t>
            </a:r>
            <a:r>
              <a:rPr lang="ja-JP" altLang="en-US" sz="1600" b="0" u="none">
                <a:latin typeface="Meiryo UI" panose="020B0604030504040204" pitchFamily="50" charset="-128"/>
                <a:ea typeface="Meiryo UI" panose="020B0604030504040204" pitchFamily="50" charset="-128"/>
                <a:cs typeface="ＭＳ 明朝" panose="02020609040205080304" charset="-128"/>
              </a:rPr>
              <a:t>図</a:t>
            </a:r>
            <a:r>
              <a:rPr lang="en-US" altLang="ja-JP" sz="1600" b="0" u="none">
                <a:latin typeface="Meiryo UI" panose="020B0604030504040204" pitchFamily="50" charset="-128"/>
                <a:ea typeface="Meiryo UI" panose="020B0604030504040204" pitchFamily="50" charset="-128"/>
                <a:cs typeface="ＭＳ 明朝" panose="02020609040205080304" charset="-128"/>
              </a:rPr>
              <a:t>2-2</a:t>
            </a:r>
            <a:r>
              <a:rPr lang="ja-JP" altLang="en-US" sz="1600" b="0" u="none">
                <a:latin typeface="Meiryo UI" panose="020B0604030504040204" pitchFamily="50" charset="-128"/>
                <a:ea typeface="Meiryo UI" panose="020B0604030504040204" pitchFamily="50" charset="-128"/>
                <a:cs typeface="ＭＳ 明朝" panose="02020609040205080304" charset="-128"/>
              </a:rPr>
              <a:t>　走行軸付産業用ロボット</a:t>
            </a:r>
            <a:endParaRPr lang="ja-JP" altLang="en-US" sz="16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9069127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ja-JP" altLang="en-US"/>
              <a:t>3 ISO 10218-2:2011（JIS B 8433-2:2015）の要求事項</a:t>
            </a:r>
          </a:p>
        </p:txBody>
      </p:sp>
      <p:sp>
        <p:nvSpPr>
          <p:cNvPr id="7" name="コンテンツプレースホルダ 6"/>
          <p:cNvSpPr>
            <a:spLocks noGrp="1"/>
          </p:cNvSpPr>
          <p:nvPr>
            <p:ph idx="1"/>
          </p:nvPr>
        </p:nvSpPr>
        <p:spPr/>
        <p:txBody>
          <a:bodyPr/>
          <a:lstStyle/>
          <a:p>
            <a:pPr marL="0" indent="0">
              <a:buNone/>
            </a:pPr>
            <a:r>
              <a:rPr lang="ja-JP" altLang="en-US" sz="2400" b="1"/>
              <a:t>テ　ペンダント</a:t>
            </a:r>
          </a:p>
          <a:p>
            <a:pPr marL="440690" indent="-272415">
              <a:buNone/>
            </a:pPr>
            <a:r>
              <a:rPr lang="ja-JP" altLang="en-US" sz="2200"/>
              <a:t>1) 安全防護空間で使用されるペンダント及びティーチング制御装置は、ISO 10218-1に適合したものを使用する。</a:t>
            </a:r>
          </a:p>
          <a:p>
            <a:pPr marL="440690" indent="-272415">
              <a:buNone/>
            </a:pPr>
            <a:r>
              <a:rPr lang="ja-JP" altLang="en-US" sz="2200"/>
              <a:t>2) ケーブル付き教示ペンダントは、ケーブルの長さが不十分なため、教示ポイントに行くために設備を越えていくことなどがないように、十分な長さのケーブルを持つ。またそのケーブルは、使用環境条件に耐えられるものである。</a:t>
            </a:r>
          </a:p>
          <a:p>
            <a:pPr marL="440690" indent="-272415">
              <a:buNone/>
            </a:pPr>
            <a:r>
              <a:rPr lang="ja-JP" altLang="en-US" sz="2200"/>
              <a:t>3) ケーブルレス及び取り外し可能な教示ペンダントは、操作中のロボットを特定できる手段、通信のインテグリティを確保する接続手段（例として、ログイン、暗号化、ファイヤーウォール）、接続中であることを示す明確な手段（例として、画面表示）を持つ。</a:t>
            </a:r>
            <a:br>
              <a:rPr lang="ja-JP" altLang="en-US" sz="2200"/>
            </a:br>
            <a:r>
              <a:rPr lang="ja-JP" altLang="en-US" sz="2200"/>
              <a:t>通信が切れた場合、制御されている全ての装置を保護停止または非常停止。</a:t>
            </a:r>
            <a:br>
              <a:rPr lang="ja-JP" altLang="en-US" sz="2200"/>
            </a:br>
            <a:r>
              <a:rPr lang="ja-JP" altLang="en-US" sz="2200"/>
              <a:t>さらにこの後、通信の回復によって、意図的な操作なしに再起動できない。</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121</a:t>
            </a:fld>
            <a:endParaRPr kumimoji="1" lang="ja-JP" altLang="en-US"/>
          </a:p>
        </p:txBody>
      </p:sp>
    </p:spTree>
    <p:extLst>
      <p:ext uri="{BB962C8B-B14F-4D97-AF65-F5344CB8AC3E}">
        <p14:creationId xmlns:p14="http://schemas.microsoft.com/office/powerpoint/2010/main" val="146154373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ja-JP" altLang="en-US"/>
              <a:t>3 ISO 10218-2:2011（JIS B 8433-2:2015）の要求事項</a:t>
            </a:r>
          </a:p>
        </p:txBody>
      </p:sp>
      <p:sp>
        <p:nvSpPr>
          <p:cNvPr id="7" name="コンテンツプレースホルダ 6"/>
          <p:cNvSpPr>
            <a:spLocks noGrp="1"/>
          </p:cNvSpPr>
          <p:nvPr>
            <p:ph idx="1"/>
          </p:nvPr>
        </p:nvSpPr>
        <p:spPr/>
        <p:txBody>
          <a:bodyPr/>
          <a:lstStyle/>
          <a:p>
            <a:pPr marL="0" indent="0">
              <a:buNone/>
            </a:pPr>
            <a:r>
              <a:rPr lang="ja-JP" altLang="en-US" sz="2400" b="1"/>
              <a:t>ト　手動介入のためのリモートアクセス　</a:t>
            </a:r>
          </a:p>
          <a:p>
            <a:pPr marL="432435" indent="-264160">
              <a:buNone/>
            </a:pPr>
            <a:r>
              <a:rPr lang="ja-JP" altLang="en-US" sz="2200"/>
              <a:t>1) ロボットシステムが、物理的に離れた場所（離れた事務所など）にいるオペレータによって遠隔制御される場合、手動遠隔制御は、ロボットシステムが手動モードのときだけ可能で、いかなるときも局所または遠隔の１つの制御源だけが有効であること、即ち単一制御点。</a:t>
            </a:r>
          </a:p>
          <a:p>
            <a:pPr marL="432435" indent="-264160">
              <a:buNone/>
            </a:pPr>
            <a:r>
              <a:rPr lang="ja-JP" altLang="en-US" sz="2200"/>
              <a:t>2) 手動遠隔制御を有効にする操作は、局所制御からだけで可能。</a:t>
            </a:r>
          </a:p>
          <a:p>
            <a:pPr marL="432435" indent="-264160">
              <a:buNone/>
            </a:pPr>
            <a:r>
              <a:rPr lang="ja-JP" altLang="en-US" sz="2200"/>
              <a:t>3) 局所制御装置（制御盤、教示ペンダントなど）には、ロボットシステムが遠隔制御されていることを表示。</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122</a:t>
            </a:fld>
            <a:endParaRPr kumimoji="1" lang="ja-JP" altLang="en-US"/>
          </a:p>
        </p:txBody>
      </p:sp>
    </p:spTree>
    <p:extLst>
      <p:ext uri="{BB962C8B-B14F-4D97-AF65-F5344CB8AC3E}">
        <p14:creationId xmlns:p14="http://schemas.microsoft.com/office/powerpoint/2010/main" val="217186474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ja-JP" altLang="en-US"/>
              <a:t>3 ISO 10218-2:2011（JIS B 8433-2:2015）の要求事項</a:t>
            </a:r>
          </a:p>
        </p:txBody>
      </p:sp>
      <p:sp>
        <p:nvSpPr>
          <p:cNvPr id="7" name="コンテンツプレースホルダ 6"/>
          <p:cNvSpPr>
            <a:spLocks noGrp="1"/>
          </p:cNvSpPr>
          <p:nvPr>
            <p:ph idx="1"/>
          </p:nvPr>
        </p:nvSpPr>
        <p:spPr/>
        <p:txBody>
          <a:bodyPr/>
          <a:lstStyle/>
          <a:p>
            <a:pPr marL="0" indent="0">
              <a:buNone/>
            </a:pPr>
            <a:r>
              <a:rPr lang="ja-JP" altLang="en-US" sz="2400" b="1"/>
              <a:t>ナ　安全防護（Safeguarding）</a:t>
            </a:r>
          </a:p>
          <a:p>
            <a:pPr marL="432435" indent="-255905">
              <a:buNone/>
            </a:pPr>
            <a:r>
              <a:rPr lang="ja-JP" altLang="en-US" sz="2200"/>
              <a:t>1) 設計上でハザードを除去できない、又はハザードを適切に低減できない場合、安全防護を適用。</a:t>
            </a:r>
          </a:p>
          <a:p>
            <a:pPr marL="432435" indent="-255905">
              <a:buNone/>
            </a:pPr>
            <a:r>
              <a:rPr lang="ja-JP" altLang="en-US" sz="2200"/>
              <a:t>2) 危険エリアへの接近は、ガードや保護装置などの安全防護装置で防ぐ。</a:t>
            </a:r>
          </a:p>
          <a:p>
            <a:pPr marL="432435" indent="-255905">
              <a:buNone/>
            </a:pPr>
            <a:endParaRPr lang="ja-JP" altLang="en-US" sz="2200"/>
          </a:p>
          <a:p>
            <a:pPr marL="168275" indent="8255">
              <a:buNone/>
            </a:pPr>
            <a:r>
              <a:rPr lang="ja-JP" altLang="en-US" sz="2200"/>
              <a:t>産業用協働ロボットを使用しても上記の除去できないハザードが存在する場合は、本項の要求事項に適合する。また本項を記載したISO 10218-2は、関連規格への適合を明示しているので、それらへの適合も必要。→表</a:t>
            </a:r>
            <a:r>
              <a:rPr lang="en-US" altLang="ja-JP" sz="2200"/>
              <a:t>5-2</a:t>
            </a:r>
          </a:p>
          <a:p>
            <a:pPr marL="168275" indent="8255">
              <a:buNone/>
            </a:pPr>
            <a:endParaRPr lang="ja-JP" altLang="en-US" sz="2000"/>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123</a:t>
            </a:fld>
            <a:endParaRPr kumimoji="1" lang="ja-JP" altLang="en-US"/>
          </a:p>
        </p:txBody>
      </p:sp>
      <p:pic>
        <p:nvPicPr>
          <p:cNvPr id="177" name="図形 177"/>
          <p:cNvPicPr>
            <a:picLocks noChangeAspect="1"/>
          </p:cNvPicPr>
          <p:nvPr/>
        </p:nvPicPr>
        <p:blipFill>
          <a:blip r:embed="rId3"/>
          <a:stretch>
            <a:fillRect/>
          </a:stretch>
        </p:blipFill>
        <p:spPr>
          <a:xfrm>
            <a:off x="6090285" y="4296410"/>
            <a:ext cx="3294904" cy="2057781"/>
          </a:xfrm>
          <a:prstGeom prst="rect">
            <a:avLst/>
          </a:prstGeom>
          <a:noFill/>
          <a:ln w="9525">
            <a:noFill/>
            <a:miter/>
          </a:ln>
        </p:spPr>
      </p:pic>
    </p:spTree>
    <p:extLst>
      <p:ext uri="{BB962C8B-B14F-4D97-AF65-F5344CB8AC3E}">
        <p14:creationId xmlns:p14="http://schemas.microsoft.com/office/powerpoint/2010/main" val="166845324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ja-JP" altLang="en-US"/>
              <a:t>3 ISO 10218-2:2011（JIS B 8433-2:2015）の要求事項</a:t>
            </a:r>
          </a:p>
        </p:txBody>
      </p:sp>
      <p:sp>
        <p:nvSpPr>
          <p:cNvPr id="7" name="コンテンツプレースホルダ 6"/>
          <p:cNvSpPr>
            <a:spLocks noGrp="1"/>
          </p:cNvSpPr>
          <p:nvPr>
            <p:ph idx="1"/>
          </p:nvPr>
        </p:nvSpPr>
        <p:spPr/>
        <p:txBody>
          <a:bodyPr/>
          <a:lstStyle/>
          <a:p>
            <a:pPr marL="0" indent="0">
              <a:buNone/>
            </a:pPr>
            <a:r>
              <a:rPr lang="ja-JP" altLang="en-US" sz="2400" b="1"/>
              <a:t>ナ　安全防護（Safeguarding）</a:t>
            </a:r>
          </a:p>
          <a:p>
            <a:pPr marL="168275" indent="8255">
              <a:buNone/>
            </a:pPr>
            <a:r>
              <a:rPr lang="ja-JP" altLang="en-US" sz="2200"/>
              <a:t>〈安全防護として達成が必要な項目〉</a:t>
            </a:r>
          </a:p>
          <a:p>
            <a:pPr marL="168275" indent="8255">
              <a:buNone/>
            </a:pPr>
            <a:r>
              <a:rPr lang="ja-JP" altLang="en-US" sz="2000"/>
              <a:t>(ア)　周囲の安全防護</a:t>
            </a:r>
          </a:p>
          <a:p>
            <a:pPr marL="168275" indent="8255">
              <a:buNone/>
            </a:pPr>
            <a:r>
              <a:rPr lang="ja-JP" altLang="en-US" sz="2000"/>
              <a:t>(イ)　最小安全距離</a:t>
            </a:r>
          </a:p>
          <a:p>
            <a:pPr marL="168275" indent="8255">
              <a:buNone/>
            </a:pPr>
            <a:r>
              <a:rPr lang="ja-JP" altLang="en-US" sz="2000"/>
              <a:t>(ウ)　ガードに対する要求事項</a:t>
            </a:r>
          </a:p>
          <a:p>
            <a:pPr marL="168275" indent="8255">
              <a:buNone/>
            </a:pPr>
            <a:r>
              <a:rPr lang="ja-JP" altLang="en-US" sz="2000"/>
              <a:t>(エ)　検知保護装置（Sensitive protective equipment）</a:t>
            </a:r>
          </a:p>
          <a:p>
            <a:pPr marL="168275" indent="8255">
              <a:buNone/>
            </a:pPr>
            <a:r>
              <a:rPr lang="ja-JP" altLang="en-US" sz="2000"/>
              <a:t>(オ)　手動ローディング／アンローディング又は手動ステーション）の安全防護方策</a:t>
            </a:r>
          </a:p>
          <a:p>
            <a:pPr marL="168275" indent="8255">
              <a:buNone/>
            </a:pPr>
            <a:r>
              <a:rPr lang="ja-JP" altLang="en-US" sz="2000"/>
              <a:t>(カ)　材料等の搬送用の開口部の安全防護対策</a:t>
            </a:r>
          </a:p>
          <a:p>
            <a:pPr marL="168275" indent="8255">
              <a:buNone/>
            </a:pPr>
            <a:r>
              <a:rPr lang="ja-JP" altLang="en-US" sz="2000"/>
              <a:t>(キ)　隣接する複数のロボットセルの安全防護</a:t>
            </a:r>
          </a:p>
          <a:p>
            <a:pPr marL="168275" indent="8255">
              <a:buNone/>
            </a:pPr>
            <a:r>
              <a:rPr lang="ja-JP" altLang="en-US" sz="2000"/>
              <a:t>(ク)　工具交換システムの安全防護</a:t>
            </a:r>
          </a:p>
          <a:p>
            <a:pPr marL="168275" indent="8255">
              <a:buNone/>
            </a:pPr>
            <a:r>
              <a:rPr lang="ja-JP" altLang="en-US" sz="2000"/>
              <a:t>(ケ)　ミューティング</a:t>
            </a:r>
          </a:p>
          <a:p>
            <a:pPr marL="168275" indent="8255">
              <a:buNone/>
            </a:pPr>
            <a:r>
              <a:rPr lang="ja-JP" altLang="en-US" sz="2000"/>
              <a:t>(コ)　安全防護装置の一時中断</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124</a:t>
            </a:fld>
            <a:endParaRPr kumimoji="1" lang="ja-JP" altLang="en-US"/>
          </a:p>
        </p:txBody>
      </p:sp>
    </p:spTree>
    <p:extLst>
      <p:ext uri="{BB962C8B-B14F-4D97-AF65-F5344CB8AC3E}">
        <p14:creationId xmlns:p14="http://schemas.microsoft.com/office/powerpoint/2010/main" val="120469400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ja-JP" altLang="en-US"/>
              <a:t>3 ISO 10218-2:2011（JIS B 8433-2:2015）の要求事項</a:t>
            </a:r>
          </a:p>
        </p:txBody>
      </p:sp>
      <p:sp>
        <p:nvSpPr>
          <p:cNvPr id="7" name="コンテンツプレースホルダ 6"/>
          <p:cNvSpPr>
            <a:spLocks noGrp="1"/>
          </p:cNvSpPr>
          <p:nvPr>
            <p:ph idx="1"/>
          </p:nvPr>
        </p:nvSpPr>
        <p:spPr/>
        <p:txBody>
          <a:bodyPr/>
          <a:lstStyle/>
          <a:p>
            <a:pPr marL="0" indent="0">
              <a:buNone/>
            </a:pPr>
            <a:r>
              <a:rPr lang="ja-JP" altLang="en-US" sz="2400" b="1"/>
              <a:t>ニ　ミューティングへの要求事項</a:t>
            </a:r>
          </a:p>
          <a:p>
            <a:pPr marL="168275" indent="8255">
              <a:buNone/>
            </a:pPr>
            <a:r>
              <a:rPr lang="ja-JP" altLang="en-US" sz="2200"/>
              <a:t>ミューティングは、ロボットシステムのサイクルというプロセスにおける安全防護機能の自動的に制御された一時休止。ミューティング時は、人がハザードに晒されないようにし、ミューティング終了時は、人が危険区域で検出されないまま留まることがない。</a:t>
            </a:r>
          </a:p>
          <a:p>
            <a:pPr marL="0" indent="0">
              <a:buNone/>
            </a:pPr>
            <a:endParaRPr lang="ja-JP" altLang="en-US" sz="1000"/>
          </a:p>
          <a:p>
            <a:pPr marL="0" indent="0">
              <a:buNone/>
            </a:pPr>
            <a:r>
              <a:rPr lang="ja-JP" altLang="en-US" sz="2400" b="1"/>
              <a:t>ヌ　安全防護物の一時中断への要求事項</a:t>
            </a:r>
          </a:p>
          <a:p>
            <a:pPr marL="457200" indent="-280670">
              <a:buNone/>
            </a:pPr>
            <a:r>
              <a:rPr lang="ja-JP" altLang="en-US" sz="2200"/>
              <a:t>1) 安全防護物を一時中断することが必要なタスク（例えば、ロボットの教示）は、このタスクのためのリスクアセスメントで決定した適切な安全防護装置を自動的に選択する専用の運転モードを持つ。</a:t>
            </a:r>
          </a:p>
          <a:p>
            <a:pPr marL="457200" indent="-280670">
              <a:buNone/>
            </a:pPr>
            <a:r>
              <a:rPr lang="ja-JP" altLang="en-US" sz="2200"/>
              <a:t>2) この運転モードの選択は、前記イの3）に適合。</a:t>
            </a:r>
          </a:p>
          <a:p>
            <a:pPr marL="457200" indent="-280670">
              <a:buNone/>
            </a:pPr>
            <a:r>
              <a:rPr lang="ja-JP" altLang="en-US" sz="2200"/>
              <a:t>3) 安全防護物の一時中断時は、自動運転の再開ができないこと、またそれを示す視覚的表示をモード選択装置、システムの入口、及び影響のある全ての操作ステーションに備える。</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125</a:t>
            </a:fld>
            <a:endParaRPr kumimoji="1" lang="ja-JP" altLang="en-US"/>
          </a:p>
        </p:txBody>
      </p:sp>
    </p:spTree>
    <p:extLst>
      <p:ext uri="{BB962C8B-B14F-4D97-AF65-F5344CB8AC3E}">
        <p14:creationId xmlns:p14="http://schemas.microsoft.com/office/powerpoint/2010/main" val="61288124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351155" y="0"/>
            <a:ext cx="9523095" cy="1428115"/>
          </a:xfrm>
        </p:spPr>
        <p:txBody>
          <a:bodyPr>
            <a:normAutofit/>
          </a:bodyPr>
          <a:lstStyle/>
          <a:p>
            <a:r>
              <a:rPr lang="en-US" altLang="ja-JP" sz="3600"/>
              <a:t>4 ISO/TS 15066:2016(TS B 0033:2017) </a:t>
            </a:r>
            <a:r>
              <a:rPr lang="ja-JP" altLang="en-US" sz="3600"/>
              <a:t>の要求事項</a:t>
            </a:r>
            <a:r>
              <a:rPr lang="ja-JP" altLang="en-US" sz="4000"/>
              <a:t> </a:t>
            </a:r>
            <a:r>
              <a:rPr lang="en-US" altLang="ja-JP" sz="3200"/>
              <a:t>(1)</a:t>
            </a:r>
            <a:r>
              <a:rPr lang="ja-JP" altLang="en-US" sz="3200"/>
              <a:t>概要</a:t>
            </a:r>
          </a:p>
        </p:txBody>
      </p:sp>
      <p:sp>
        <p:nvSpPr>
          <p:cNvPr id="7" name="コンテンツプレースホルダ 6"/>
          <p:cNvSpPr>
            <a:spLocks noGrp="1"/>
          </p:cNvSpPr>
          <p:nvPr>
            <p:ph idx="1"/>
          </p:nvPr>
        </p:nvSpPr>
        <p:spPr>
          <a:xfrm>
            <a:off x="351155" y="1525270"/>
            <a:ext cx="4612640" cy="4945380"/>
          </a:xfrm>
        </p:spPr>
        <p:txBody>
          <a:bodyPr/>
          <a:lstStyle/>
          <a:p>
            <a:pPr marL="0" indent="0">
              <a:buNone/>
            </a:pPr>
            <a:r>
              <a:rPr lang="ja-JP" altLang="en-US" sz="2200"/>
              <a:t>協働ロボットシステムでは、ロボットのアクチュエータへ動力供給中に、オペレータが、安全柵などで作業空間が分断されることなく、ロボットシステムの近接で作業できる（図5-5）。</a:t>
            </a:r>
          </a:p>
          <a:p>
            <a:pPr marL="0" indent="0">
              <a:buNone/>
            </a:pPr>
            <a:r>
              <a:rPr lang="ja-JP" altLang="en-US" sz="2200"/>
              <a:t>そのため、オペレータとロボットシステムとの物理的接触が協働作業空間内で生じうるので、以下に述べる安全方策が必要になる。</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126</a:t>
            </a:fld>
            <a:endParaRPr kumimoji="1" lang="ja-JP" altLang="en-US"/>
          </a:p>
        </p:txBody>
      </p:sp>
      <p:pic>
        <p:nvPicPr>
          <p:cNvPr id="8" name="図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87975" y="1782445"/>
            <a:ext cx="3994100" cy="3335731"/>
          </a:xfrm>
          <a:prstGeom prst="rect">
            <a:avLst/>
          </a:prstGeom>
          <a:noFill/>
          <a:ln>
            <a:noFill/>
          </a:ln>
        </p:spPr>
      </p:pic>
      <p:sp>
        <p:nvSpPr>
          <p:cNvPr id="9" name="テキストボックス 8"/>
          <p:cNvSpPr txBox="1"/>
          <p:nvPr/>
        </p:nvSpPr>
        <p:spPr>
          <a:xfrm>
            <a:off x="5269230" y="5614670"/>
            <a:ext cx="4311015" cy="379730"/>
          </a:xfrm>
          <a:prstGeom prst="rect">
            <a:avLst/>
          </a:prstGeom>
          <a:noFill/>
        </p:spPr>
        <p:txBody>
          <a:bodyPr wrap="square" rtlCol="0">
            <a:spAutoFit/>
          </a:bodyPr>
          <a:lstStyle/>
          <a:p>
            <a:pPr algn="ctr"/>
            <a:r>
              <a:rPr lang="ja-JP" altLang="en-US">
                <a:latin typeface="Meiryo UI" panose="020B0604030504040204" pitchFamily="50" charset="-128"/>
                <a:ea typeface="Meiryo UI" panose="020B0604030504040204" pitchFamily="50" charset="-128"/>
              </a:rPr>
              <a:t>図5-5　従来型ロボットから協働ロボットへ</a:t>
            </a:r>
          </a:p>
        </p:txBody>
      </p:sp>
    </p:spTree>
    <p:extLst>
      <p:ext uri="{BB962C8B-B14F-4D97-AF65-F5344CB8AC3E}">
        <p14:creationId xmlns:p14="http://schemas.microsoft.com/office/powerpoint/2010/main" val="153939315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355600" y="0"/>
            <a:ext cx="9531350" cy="1235075"/>
          </a:xfrm>
        </p:spPr>
        <p:txBody>
          <a:bodyPr>
            <a:normAutofit/>
          </a:bodyPr>
          <a:lstStyle/>
          <a:p>
            <a:r>
              <a:rPr lang="en-US" altLang="ja-JP" sz="4000">
                <a:sym typeface="+mn-ea"/>
              </a:rPr>
              <a:t>4 ISO/TS 15066:2016 (TS B 0033: 2017) </a:t>
            </a:r>
            <a:r>
              <a:rPr lang="ja-JP" altLang="en-US" sz="4000">
                <a:sym typeface="+mn-ea"/>
              </a:rPr>
              <a:t>の要求事項 </a:t>
            </a:r>
            <a:r>
              <a:rPr lang="en-US" altLang="ja-JP" sz="3200">
                <a:sym typeface="+mn-ea"/>
              </a:rPr>
              <a:t>(2)</a:t>
            </a:r>
            <a:r>
              <a:rPr lang="ja-JP" altLang="en-US" sz="3200">
                <a:sym typeface="+mn-ea"/>
              </a:rPr>
              <a:t>共通要求事項</a:t>
            </a:r>
          </a:p>
        </p:txBody>
      </p:sp>
      <p:sp>
        <p:nvSpPr>
          <p:cNvPr id="7" name="コンテンツプレースホルダ 6"/>
          <p:cNvSpPr>
            <a:spLocks noGrp="1"/>
          </p:cNvSpPr>
          <p:nvPr>
            <p:ph idx="1"/>
          </p:nvPr>
        </p:nvSpPr>
        <p:spPr/>
        <p:txBody>
          <a:bodyPr/>
          <a:lstStyle/>
          <a:p>
            <a:pPr marL="0" indent="0">
              <a:buNone/>
            </a:pPr>
            <a:r>
              <a:rPr lang="ja-JP" altLang="en-US" sz="2200"/>
              <a:t>ISO/TS 15066では、協働ロボットシステムとして基本的に備えなければならない共通安全方策と、システムを以下の4つに分類し、それらに必要な安全方策を規定している。</a:t>
            </a:r>
          </a:p>
          <a:p>
            <a:pPr marL="168275" indent="8255">
              <a:buNone/>
            </a:pPr>
            <a:r>
              <a:rPr lang="ja-JP" altLang="en-US" sz="2000"/>
              <a:t>a) 安全適合監視停止（Safety-rated monitor stop）</a:t>
            </a:r>
          </a:p>
          <a:p>
            <a:pPr marL="168275" indent="8255">
              <a:buNone/>
            </a:pPr>
            <a:r>
              <a:rPr lang="ja-JP" altLang="en-US" sz="2000"/>
              <a:t>b) ハンドガイド（Hand guide）</a:t>
            </a:r>
          </a:p>
          <a:p>
            <a:pPr marL="168275" indent="8255">
              <a:buNone/>
            </a:pPr>
            <a:r>
              <a:rPr lang="ja-JP" altLang="en-US" sz="2000"/>
              <a:t>c) 速度と分離の監視（Speed and separation monitoring）</a:t>
            </a:r>
          </a:p>
          <a:p>
            <a:pPr marL="168275" indent="8255">
              <a:buNone/>
            </a:pPr>
            <a:r>
              <a:rPr lang="ja-JP" altLang="en-US" sz="2000"/>
              <a:t>d) 動力と力の制限（Power and force limiting）</a:t>
            </a:r>
          </a:p>
          <a:p>
            <a:pPr marL="0" indent="0">
              <a:buNone/>
            </a:pPr>
            <a:r>
              <a:rPr lang="ja-JP" altLang="en-US" sz="2200"/>
              <a:t>これら4つのロボットシステムは、複数を併せ持つ場合がある。</a:t>
            </a:r>
          </a:p>
          <a:p>
            <a:pPr marL="0" indent="0">
              <a:buNone/>
            </a:pPr>
            <a:endParaRPr lang="ja-JP" altLang="en-US" sz="1000"/>
          </a:p>
          <a:p>
            <a:pPr marL="0" indent="0">
              <a:buNone/>
            </a:pPr>
            <a:r>
              <a:rPr lang="ja-JP" altLang="en-US" sz="2400" b="1"/>
              <a:t>ア　使用する産業用協働ロボット</a:t>
            </a:r>
          </a:p>
          <a:p>
            <a:pPr marL="176530" indent="8255" defTabSz="914400">
              <a:buNone/>
              <a:tabLst>
                <a:tab pos="179070" algn="l"/>
              </a:tabLst>
            </a:pPr>
            <a:r>
              <a:rPr lang="ja-JP" altLang="en-US" sz="2200"/>
              <a:t>使用するロボットは、ISO 10218-1に適合し、使用するアプリケーケーション（上記a～d））に適合する能力を有する。</a:t>
            </a:r>
            <a:br>
              <a:rPr lang="ja-JP" altLang="en-US" sz="2200"/>
            </a:br>
            <a:r>
              <a:rPr lang="ja-JP" altLang="en-US" sz="2200"/>
              <a:t>例えば、ロボットが自動運転動作中に人との接触が発生する可能性あるアプリケーションの場合、上記d)の動力と力の制限機能、または別の方法を用いて怪我を生じない動力と力以下であることを保証する。</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127</a:t>
            </a:fld>
            <a:endParaRPr kumimoji="1" lang="ja-JP" altLang="en-US"/>
          </a:p>
        </p:txBody>
      </p:sp>
    </p:spTree>
    <p:extLst>
      <p:ext uri="{BB962C8B-B14F-4D97-AF65-F5344CB8AC3E}">
        <p14:creationId xmlns:p14="http://schemas.microsoft.com/office/powerpoint/2010/main" val="15963627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355600" y="0"/>
            <a:ext cx="9556115" cy="1235075"/>
          </a:xfrm>
        </p:spPr>
        <p:txBody>
          <a:bodyPr>
            <a:normAutofit/>
          </a:bodyPr>
          <a:lstStyle/>
          <a:p>
            <a:r>
              <a:rPr lang="en-US" altLang="ja-JP" sz="4000">
                <a:sym typeface="+mn-ea"/>
              </a:rPr>
              <a:t>4 ISO/TS 15066:2016 (TS B 0033: 2017) </a:t>
            </a:r>
            <a:r>
              <a:rPr lang="ja-JP" altLang="en-US" sz="4000">
                <a:sym typeface="+mn-ea"/>
              </a:rPr>
              <a:t>の要求事項 </a:t>
            </a:r>
            <a:r>
              <a:rPr lang="en-US" altLang="ja-JP" sz="3200">
                <a:sym typeface="+mn-ea"/>
              </a:rPr>
              <a:t>(2)</a:t>
            </a:r>
            <a:r>
              <a:rPr lang="ja-JP" altLang="en-US" sz="3200">
                <a:sym typeface="+mn-ea"/>
              </a:rPr>
              <a:t>共通要求事項</a:t>
            </a:r>
          </a:p>
        </p:txBody>
      </p:sp>
      <p:sp>
        <p:nvSpPr>
          <p:cNvPr id="7" name="コンテンツプレースホルダ 6"/>
          <p:cNvSpPr>
            <a:spLocks noGrp="1"/>
          </p:cNvSpPr>
          <p:nvPr>
            <p:ph idx="1"/>
          </p:nvPr>
        </p:nvSpPr>
        <p:spPr/>
        <p:txBody>
          <a:bodyPr/>
          <a:lstStyle/>
          <a:p>
            <a:pPr marL="0" indent="0">
              <a:buNone/>
            </a:pPr>
            <a:r>
              <a:rPr lang="ja-JP" altLang="en-US" sz="2400" b="1"/>
              <a:t>イ　安全関連制御システムの性能</a:t>
            </a:r>
          </a:p>
          <a:p>
            <a:pPr marL="176530" indent="0">
              <a:buNone/>
            </a:pPr>
            <a:r>
              <a:rPr lang="ja-JP" altLang="en-US" sz="2200"/>
              <a:t>安全関連制御システムは、ISO 13849-1で規定するカテゴリ3及びPL=d、またはIEC 62061で規定するプルーフテスト間隔が20 年以上で、ハードウェアフォールトトレランスが1 のSIL2に適合。</a:t>
            </a:r>
          </a:p>
          <a:p>
            <a:pPr marL="0" indent="0">
              <a:buNone/>
            </a:pPr>
            <a:endParaRPr lang="ja-JP" altLang="en-US" sz="1000"/>
          </a:p>
          <a:p>
            <a:pPr marL="0" indent="0">
              <a:buNone/>
            </a:pPr>
            <a:r>
              <a:rPr lang="ja-JP" altLang="en-US" sz="2400" b="1"/>
              <a:t>ウ　保護方策</a:t>
            </a:r>
          </a:p>
          <a:p>
            <a:pPr marL="176530" indent="0">
              <a:buNone/>
            </a:pPr>
            <a:r>
              <a:rPr lang="ja-JP" altLang="en-US" sz="2200"/>
              <a:t>協働作業空間（前記2−2項参照）内の全ての人間が、保護される。協働作業空間内で使用される安全防護物（人の侵入を検知するレーザーセンサなど）は、上記イの安全性能を持つ。</a:t>
            </a:r>
          </a:p>
          <a:p>
            <a:pPr marL="0" indent="0">
              <a:buNone/>
            </a:pPr>
            <a:endParaRPr lang="ja-JP" altLang="en-US" sz="1000"/>
          </a:p>
          <a:p>
            <a:pPr marL="0" indent="0">
              <a:buNone/>
            </a:pPr>
            <a:r>
              <a:rPr lang="ja-JP" altLang="en-US" sz="2400" b="1"/>
              <a:t>エ　停止機能</a:t>
            </a:r>
          </a:p>
          <a:p>
            <a:pPr marL="457200" indent="-280670">
              <a:buNone/>
            </a:pPr>
            <a:r>
              <a:rPr lang="ja-JP" altLang="en-US" sz="2200"/>
              <a:t>1)　協働運転中、オペレータが、いかなる時でも単一動作でロボット動作を停止させるか（例えば、イネーブル装置や非常停止装置の使用）、又は協働作業空間から障害なく退出する方策のどちらかを持つ。</a:t>
            </a:r>
          </a:p>
          <a:p>
            <a:pPr marL="457200" indent="-280670">
              <a:buNone/>
            </a:pPr>
            <a:r>
              <a:rPr lang="ja-JP" altLang="en-US" sz="2200"/>
              <a:t>2)　非常停止装置の数と位置は、リスクアセスメントによって決定する。</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128</a:t>
            </a:fld>
            <a:endParaRPr kumimoji="1" lang="ja-JP" altLang="en-US"/>
          </a:p>
        </p:txBody>
      </p:sp>
    </p:spTree>
    <p:extLst>
      <p:ext uri="{BB962C8B-B14F-4D97-AF65-F5344CB8AC3E}">
        <p14:creationId xmlns:p14="http://schemas.microsoft.com/office/powerpoint/2010/main" val="201871637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355600" y="0"/>
            <a:ext cx="9543415" cy="1235075"/>
          </a:xfrm>
        </p:spPr>
        <p:txBody>
          <a:bodyPr>
            <a:normAutofit/>
          </a:bodyPr>
          <a:lstStyle/>
          <a:p>
            <a:r>
              <a:rPr lang="en-US" altLang="ja-JP" sz="4000">
                <a:sym typeface="+mn-ea"/>
              </a:rPr>
              <a:t>4 ISO/TS 15066:2016 (TS B 0033: 2017) </a:t>
            </a:r>
            <a:r>
              <a:rPr lang="ja-JP" altLang="en-US" sz="4000">
                <a:sym typeface="+mn-ea"/>
              </a:rPr>
              <a:t>の要求事項 </a:t>
            </a:r>
            <a:r>
              <a:rPr lang="en-US" altLang="ja-JP" sz="3200">
                <a:sym typeface="+mn-ea"/>
              </a:rPr>
              <a:t>(2)</a:t>
            </a:r>
            <a:r>
              <a:rPr lang="ja-JP" altLang="en-US" sz="3200">
                <a:sym typeface="+mn-ea"/>
              </a:rPr>
              <a:t>共通要求事項</a:t>
            </a:r>
          </a:p>
        </p:txBody>
      </p:sp>
      <p:sp>
        <p:nvSpPr>
          <p:cNvPr id="7" name="コンテンツプレースホルダ 6"/>
          <p:cNvSpPr>
            <a:spLocks noGrp="1"/>
          </p:cNvSpPr>
          <p:nvPr>
            <p:ph idx="1"/>
          </p:nvPr>
        </p:nvSpPr>
        <p:spPr/>
        <p:txBody>
          <a:bodyPr/>
          <a:lstStyle/>
          <a:p>
            <a:pPr marL="0" indent="0">
              <a:buNone/>
            </a:pPr>
            <a:r>
              <a:rPr lang="ja-JP" altLang="en-US" sz="2400" b="1"/>
              <a:t>オ　非協働運転と協働運転間の移行</a:t>
            </a:r>
          </a:p>
          <a:p>
            <a:pPr marL="168275" indent="8255">
              <a:buNone/>
            </a:pPr>
            <a:r>
              <a:rPr lang="ja-JP" altLang="en-US" sz="2200"/>
              <a:t>協働運転のアプリケーション間（前述のa）～d））、及び非協働運転と協働運転間の移行は、安全上、協働アプリケーションにおいて重要な部分である。</a:t>
            </a:r>
            <a:br>
              <a:rPr lang="ja-JP" altLang="en-US" sz="2200"/>
            </a:br>
            <a:r>
              <a:rPr lang="ja-JP" altLang="en-US" sz="2200"/>
              <a:t>これらの移行中にオペレータに対して、許容できないリスクが発生しないように設計される。</a:t>
            </a:r>
            <a:br>
              <a:rPr lang="ja-JP" altLang="en-US" sz="2200"/>
            </a:br>
            <a:r>
              <a:rPr lang="ja-JP" altLang="en-US" sz="2200"/>
              <a:t>協働運転と非協働運転間の移行を識別するために、視覚的な表示器の使用が有効である。</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129</a:t>
            </a:fld>
            <a:endParaRPr kumimoji="1" lang="ja-JP" altLang="en-US"/>
          </a:p>
        </p:txBody>
      </p:sp>
    </p:spTree>
    <p:extLst>
      <p:ext uri="{BB962C8B-B14F-4D97-AF65-F5344CB8AC3E}">
        <p14:creationId xmlns:p14="http://schemas.microsoft.com/office/powerpoint/2010/main" val="40502996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5"/>
          <p:cNvSpPr>
            <a:spLocks noGrp="1"/>
          </p:cNvSpPr>
          <p:nvPr>
            <p:ph type="title"/>
          </p:nvPr>
        </p:nvSpPr>
        <p:spPr>
          <a:xfrm>
            <a:off x="1257321" y="924284"/>
            <a:ext cx="7781151" cy="675001"/>
          </a:xfrm>
          <a:ln>
            <a:solidFill>
              <a:schemeClr val="accent4">
                <a:lumMod val="40000"/>
                <a:lumOff val="60000"/>
              </a:schemeClr>
            </a:solidFill>
          </a:ln>
        </p:spPr>
        <p:txBody>
          <a:bodyPr>
            <a:noAutofit/>
          </a:bodyPr>
          <a:lstStyle/>
          <a:p>
            <a:r>
              <a:rPr lang="ja-JP" altLang="en-US" sz="3600" u="sng" dirty="0" smtClean="0">
                <a:cs typeface="Yu Mincho" charset="-128"/>
              </a:rPr>
              <a:t>ワーク授受の協働システムへの移行</a:t>
            </a:r>
            <a:r>
              <a:rPr lang="ja-JP" altLang="ja-JP" sz="3600" u="sng" dirty="0" smtClean="0">
                <a:cs typeface="Yu Mincho" charset="-128"/>
              </a:rPr>
              <a:t> </a:t>
            </a:r>
            <a:endParaRPr lang="ja-JP" altLang="en-US" sz="3600" u="sng" dirty="0">
              <a:cs typeface="Yu Mincho" charset="-128"/>
            </a:endParaRPr>
          </a:p>
        </p:txBody>
      </p:sp>
      <p:sp>
        <p:nvSpPr>
          <p:cNvPr id="16" name="フッター プレースホルダー 3"/>
          <p:cNvSpPr>
            <a:spLocks noGrp="1"/>
          </p:cNvSpPr>
          <p:nvPr>
            <p:ph type="ftr" sz="quarter" idx="11"/>
          </p:nvPr>
        </p:nvSpPr>
        <p:spPr>
          <a:xfrm>
            <a:off x="1652451" y="6448113"/>
            <a:ext cx="7364549" cy="181610"/>
          </a:xfrm>
        </p:spPr>
        <p:txBody>
          <a:bodyPr/>
          <a:lstStyle/>
          <a:p>
            <a:pPr algn="l"/>
            <a:r>
              <a:rPr kumimoji="1" lang="ja-JP" altLang="en-US" smtClean="0">
                <a:latin typeface="Meiryo UI" panose="020B0604030504040204" pitchFamily="50" charset="-128"/>
                <a:ea typeface="Meiryo UI" panose="020B0604030504040204" pitchFamily="50" charset="-128"/>
              </a:rPr>
              <a:t>平成</a:t>
            </a:r>
            <a:r>
              <a:rPr kumimoji="1" lang="en-US" altLang="ja-JP" smtClean="0">
                <a:latin typeface="Meiryo UI" panose="020B0604030504040204" pitchFamily="50" charset="-128"/>
                <a:ea typeface="Meiryo UI" panose="020B0604030504040204" pitchFamily="50" charset="-128"/>
              </a:rPr>
              <a:t>29</a:t>
            </a:r>
            <a:r>
              <a:rPr kumimoji="1" lang="ja-JP" altLang="en-US" smtClean="0">
                <a:latin typeface="Meiryo UI" panose="020B0604030504040204" pitchFamily="50" charset="-128"/>
                <a:ea typeface="Meiryo UI" panose="020B0604030504040204" pitchFamily="50" charset="-128"/>
              </a:rPr>
              <a:t>年度厚生労働省委託　機能安全を活用した機械設備の安全対策の推進事業　活用マニュアル</a:t>
            </a:r>
            <a:endParaRPr kumimoji="1" lang="ja-JP" altLang="en-US" dirty="0">
              <a:latin typeface="Meiryo UI" panose="020B0604030504040204" pitchFamily="50" charset="-128"/>
              <a:ea typeface="Meiryo UI" panose="020B0604030504040204" pitchFamily="50" charset="-128"/>
            </a:endParaRPr>
          </a:p>
        </p:txBody>
      </p:sp>
      <p:grpSp>
        <p:nvGrpSpPr>
          <p:cNvPr id="64" name="図形グループ 63"/>
          <p:cNvGrpSpPr/>
          <p:nvPr/>
        </p:nvGrpSpPr>
        <p:grpSpPr>
          <a:xfrm>
            <a:off x="462897" y="1876545"/>
            <a:ext cx="8762066" cy="2158397"/>
            <a:chOff x="1205481" y="2601998"/>
            <a:chExt cx="6780782" cy="1670339"/>
          </a:xfrm>
        </p:grpSpPr>
        <p:grpSp>
          <p:nvGrpSpPr>
            <p:cNvPr id="65" name="図形グループ 64"/>
            <p:cNvGrpSpPr/>
            <p:nvPr/>
          </p:nvGrpSpPr>
          <p:grpSpPr>
            <a:xfrm>
              <a:off x="5772588" y="2755116"/>
              <a:ext cx="2213675" cy="1300231"/>
              <a:chOff x="2364803" y="385582"/>
              <a:chExt cx="4191636" cy="2462012"/>
            </a:xfrm>
          </p:grpSpPr>
          <p:sp>
            <p:nvSpPr>
              <p:cNvPr id="259" name="フリーフォーム 258"/>
              <p:cNvSpPr/>
              <p:nvPr/>
            </p:nvSpPr>
            <p:spPr>
              <a:xfrm>
                <a:off x="2364803" y="1343914"/>
                <a:ext cx="3732530" cy="1480820"/>
              </a:xfrm>
              <a:custGeom>
                <a:avLst/>
                <a:gdLst>
                  <a:gd name="connsiteX0" fmla="*/ 0 w 3728720"/>
                  <a:gd name="connsiteY0" fmla="*/ 955040 h 1036320"/>
                  <a:gd name="connsiteX1" fmla="*/ 3728720 w 3728720"/>
                  <a:gd name="connsiteY1" fmla="*/ 1036320 h 1036320"/>
                  <a:gd name="connsiteX2" fmla="*/ 3728720 w 3728720"/>
                  <a:gd name="connsiteY2" fmla="*/ 182880 h 1036320"/>
                  <a:gd name="connsiteX3" fmla="*/ 3058160 w 3728720"/>
                  <a:gd name="connsiteY3" fmla="*/ 0 h 1036320"/>
                  <a:gd name="connsiteX4" fmla="*/ 2936240 w 3728720"/>
                  <a:gd name="connsiteY4" fmla="*/ 50800 h 1036320"/>
                  <a:gd name="connsiteX0" fmla="*/ 0 w 3728720"/>
                  <a:gd name="connsiteY0" fmla="*/ 955040 h 1031240"/>
                  <a:gd name="connsiteX1" fmla="*/ 3693160 w 3728720"/>
                  <a:gd name="connsiteY1" fmla="*/ 1031240 h 1031240"/>
                  <a:gd name="connsiteX2" fmla="*/ 3728720 w 3728720"/>
                  <a:gd name="connsiteY2" fmla="*/ 182880 h 1031240"/>
                  <a:gd name="connsiteX3" fmla="*/ 3058160 w 3728720"/>
                  <a:gd name="connsiteY3" fmla="*/ 0 h 1031240"/>
                  <a:gd name="connsiteX4" fmla="*/ 2936240 w 3728720"/>
                  <a:gd name="connsiteY4" fmla="*/ 50800 h 1031240"/>
                  <a:gd name="connsiteX0" fmla="*/ 0 w 3728720"/>
                  <a:gd name="connsiteY0" fmla="*/ 955040 h 1031240"/>
                  <a:gd name="connsiteX1" fmla="*/ 3693160 w 3728720"/>
                  <a:gd name="connsiteY1" fmla="*/ 1031240 h 1031240"/>
                  <a:gd name="connsiteX2" fmla="*/ 3728720 w 3728720"/>
                  <a:gd name="connsiteY2" fmla="*/ 182880 h 1031240"/>
                  <a:gd name="connsiteX3" fmla="*/ 3058160 w 3728720"/>
                  <a:gd name="connsiteY3" fmla="*/ 0 h 1031240"/>
                  <a:gd name="connsiteX4" fmla="*/ 2921000 w 3728720"/>
                  <a:gd name="connsiteY4" fmla="*/ 40640 h 1031240"/>
                  <a:gd name="connsiteX0" fmla="*/ 0 w 3728720"/>
                  <a:gd name="connsiteY0" fmla="*/ 955040 h 1031240"/>
                  <a:gd name="connsiteX1" fmla="*/ 3693160 w 3728720"/>
                  <a:gd name="connsiteY1" fmla="*/ 1031240 h 1031240"/>
                  <a:gd name="connsiteX2" fmla="*/ 3728720 w 3728720"/>
                  <a:gd name="connsiteY2" fmla="*/ 182880 h 1031240"/>
                  <a:gd name="connsiteX3" fmla="*/ 3058160 w 3728720"/>
                  <a:gd name="connsiteY3" fmla="*/ 0 h 1031240"/>
                  <a:gd name="connsiteX4" fmla="*/ 2921000 w 3728720"/>
                  <a:gd name="connsiteY4" fmla="*/ 40640 h 1031240"/>
                  <a:gd name="connsiteX5" fmla="*/ 0 w 3728720"/>
                  <a:gd name="connsiteY5" fmla="*/ 955040 h 1031240"/>
                  <a:gd name="connsiteX0" fmla="*/ 0 w 3743960"/>
                  <a:gd name="connsiteY0" fmla="*/ 955040 h 1031240"/>
                  <a:gd name="connsiteX1" fmla="*/ 3708400 w 3743960"/>
                  <a:gd name="connsiteY1" fmla="*/ 1031240 h 1031240"/>
                  <a:gd name="connsiteX2" fmla="*/ 3743960 w 3743960"/>
                  <a:gd name="connsiteY2" fmla="*/ 182880 h 1031240"/>
                  <a:gd name="connsiteX3" fmla="*/ 3073400 w 3743960"/>
                  <a:gd name="connsiteY3" fmla="*/ 0 h 1031240"/>
                  <a:gd name="connsiteX4" fmla="*/ 2936240 w 3743960"/>
                  <a:gd name="connsiteY4" fmla="*/ 40640 h 1031240"/>
                  <a:gd name="connsiteX5" fmla="*/ 0 w 3743960"/>
                  <a:gd name="connsiteY5" fmla="*/ 955040 h 1031240"/>
                  <a:gd name="connsiteX0" fmla="*/ 0 w 3743960"/>
                  <a:gd name="connsiteY0" fmla="*/ 955040 h 1031240"/>
                  <a:gd name="connsiteX1" fmla="*/ 3708400 w 3743960"/>
                  <a:gd name="connsiteY1" fmla="*/ 1031240 h 1031240"/>
                  <a:gd name="connsiteX2" fmla="*/ 3743960 w 3743960"/>
                  <a:gd name="connsiteY2" fmla="*/ 182880 h 1031240"/>
                  <a:gd name="connsiteX3" fmla="*/ 3073400 w 3743960"/>
                  <a:gd name="connsiteY3" fmla="*/ 0 h 1031240"/>
                  <a:gd name="connsiteX4" fmla="*/ 2936240 w 3743960"/>
                  <a:gd name="connsiteY4" fmla="*/ 40640 h 1031240"/>
                  <a:gd name="connsiteX5" fmla="*/ 1280160 w 3743960"/>
                  <a:gd name="connsiteY5" fmla="*/ 553720 h 1031240"/>
                  <a:gd name="connsiteX6" fmla="*/ 0 w 3743960"/>
                  <a:gd name="connsiteY6" fmla="*/ 955040 h 1031240"/>
                  <a:gd name="connsiteX0" fmla="*/ 0 w 3743960"/>
                  <a:gd name="connsiteY0" fmla="*/ 955040 h 1031240"/>
                  <a:gd name="connsiteX1" fmla="*/ 3708400 w 3743960"/>
                  <a:gd name="connsiteY1" fmla="*/ 1031240 h 1031240"/>
                  <a:gd name="connsiteX2" fmla="*/ 3743960 w 3743960"/>
                  <a:gd name="connsiteY2" fmla="*/ 182880 h 1031240"/>
                  <a:gd name="connsiteX3" fmla="*/ 3073400 w 3743960"/>
                  <a:gd name="connsiteY3" fmla="*/ 0 h 1031240"/>
                  <a:gd name="connsiteX4" fmla="*/ 2936240 w 3743960"/>
                  <a:gd name="connsiteY4" fmla="*/ 40640 h 1031240"/>
                  <a:gd name="connsiteX5" fmla="*/ 2143760 w 3743960"/>
                  <a:gd name="connsiteY5" fmla="*/ 289560 h 1031240"/>
                  <a:gd name="connsiteX6" fmla="*/ 1280160 w 3743960"/>
                  <a:gd name="connsiteY6" fmla="*/ 553720 h 1031240"/>
                  <a:gd name="connsiteX7" fmla="*/ 0 w 3743960"/>
                  <a:gd name="connsiteY7" fmla="*/ 955040 h 1031240"/>
                  <a:gd name="connsiteX0" fmla="*/ 0 w 3743960"/>
                  <a:gd name="connsiteY0" fmla="*/ 955040 h 1031240"/>
                  <a:gd name="connsiteX1" fmla="*/ 3708400 w 3743960"/>
                  <a:gd name="connsiteY1" fmla="*/ 1031240 h 1031240"/>
                  <a:gd name="connsiteX2" fmla="*/ 3743960 w 3743960"/>
                  <a:gd name="connsiteY2" fmla="*/ 182880 h 1031240"/>
                  <a:gd name="connsiteX3" fmla="*/ 3073400 w 3743960"/>
                  <a:gd name="connsiteY3" fmla="*/ 0 h 1031240"/>
                  <a:gd name="connsiteX4" fmla="*/ 2936240 w 3743960"/>
                  <a:gd name="connsiteY4" fmla="*/ 40640 h 1031240"/>
                  <a:gd name="connsiteX5" fmla="*/ 2788920 w 3743960"/>
                  <a:gd name="connsiteY5" fmla="*/ 86360 h 1031240"/>
                  <a:gd name="connsiteX6" fmla="*/ 2143760 w 3743960"/>
                  <a:gd name="connsiteY6" fmla="*/ 289560 h 1031240"/>
                  <a:gd name="connsiteX7" fmla="*/ 1280160 w 3743960"/>
                  <a:gd name="connsiteY7" fmla="*/ 553720 h 1031240"/>
                  <a:gd name="connsiteX8" fmla="*/ 0 w 3743960"/>
                  <a:gd name="connsiteY8" fmla="*/ 955040 h 1031240"/>
                  <a:gd name="connsiteX0" fmla="*/ 0 w 3743960"/>
                  <a:gd name="connsiteY0" fmla="*/ 955040 h 1518920"/>
                  <a:gd name="connsiteX1" fmla="*/ 3708400 w 3743960"/>
                  <a:gd name="connsiteY1" fmla="*/ 1031240 h 1518920"/>
                  <a:gd name="connsiteX2" fmla="*/ 3743960 w 3743960"/>
                  <a:gd name="connsiteY2" fmla="*/ 182880 h 1518920"/>
                  <a:gd name="connsiteX3" fmla="*/ 3073400 w 3743960"/>
                  <a:gd name="connsiteY3" fmla="*/ 0 h 1518920"/>
                  <a:gd name="connsiteX4" fmla="*/ 2936240 w 3743960"/>
                  <a:gd name="connsiteY4" fmla="*/ 40640 h 1518920"/>
                  <a:gd name="connsiteX5" fmla="*/ 2788920 w 3743960"/>
                  <a:gd name="connsiteY5" fmla="*/ 86360 h 1518920"/>
                  <a:gd name="connsiteX6" fmla="*/ 2143760 w 3743960"/>
                  <a:gd name="connsiteY6" fmla="*/ 289560 h 1518920"/>
                  <a:gd name="connsiteX7" fmla="*/ 1280160 w 3743960"/>
                  <a:gd name="connsiteY7" fmla="*/ 553720 h 1518920"/>
                  <a:gd name="connsiteX8" fmla="*/ 0 w 3743960"/>
                  <a:gd name="connsiteY8" fmla="*/ 955040 h 1518920"/>
                  <a:gd name="connsiteX0" fmla="*/ 0 w 3743960"/>
                  <a:gd name="connsiteY0" fmla="*/ 955040 h 1518920"/>
                  <a:gd name="connsiteX1" fmla="*/ 3708400 w 3743960"/>
                  <a:gd name="connsiteY1" fmla="*/ 1031240 h 1518920"/>
                  <a:gd name="connsiteX2" fmla="*/ 3743960 w 3743960"/>
                  <a:gd name="connsiteY2" fmla="*/ 182880 h 1518920"/>
                  <a:gd name="connsiteX3" fmla="*/ 3073400 w 3743960"/>
                  <a:gd name="connsiteY3" fmla="*/ 0 h 1518920"/>
                  <a:gd name="connsiteX4" fmla="*/ 2936240 w 3743960"/>
                  <a:gd name="connsiteY4" fmla="*/ 40640 h 1518920"/>
                  <a:gd name="connsiteX5" fmla="*/ 2788920 w 3743960"/>
                  <a:gd name="connsiteY5" fmla="*/ 86360 h 1518920"/>
                  <a:gd name="connsiteX6" fmla="*/ 2143760 w 3743960"/>
                  <a:gd name="connsiteY6" fmla="*/ 289560 h 1518920"/>
                  <a:gd name="connsiteX7" fmla="*/ 1280160 w 3743960"/>
                  <a:gd name="connsiteY7" fmla="*/ 553720 h 1518920"/>
                  <a:gd name="connsiteX8" fmla="*/ 0 w 3743960"/>
                  <a:gd name="connsiteY8" fmla="*/ 955040 h 1518920"/>
                  <a:gd name="connsiteX0" fmla="*/ 0 w 3743960"/>
                  <a:gd name="connsiteY0" fmla="*/ 955040 h 1473200"/>
                  <a:gd name="connsiteX1" fmla="*/ 3708400 w 3743960"/>
                  <a:gd name="connsiteY1" fmla="*/ 1031240 h 1473200"/>
                  <a:gd name="connsiteX2" fmla="*/ 3743960 w 3743960"/>
                  <a:gd name="connsiteY2" fmla="*/ 182880 h 1473200"/>
                  <a:gd name="connsiteX3" fmla="*/ 3073400 w 3743960"/>
                  <a:gd name="connsiteY3" fmla="*/ 0 h 1473200"/>
                  <a:gd name="connsiteX4" fmla="*/ 2936240 w 3743960"/>
                  <a:gd name="connsiteY4" fmla="*/ 40640 h 1473200"/>
                  <a:gd name="connsiteX5" fmla="*/ 2788920 w 3743960"/>
                  <a:gd name="connsiteY5" fmla="*/ 86360 h 1473200"/>
                  <a:gd name="connsiteX6" fmla="*/ 2143760 w 3743960"/>
                  <a:gd name="connsiteY6" fmla="*/ 289560 h 1473200"/>
                  <a:gd name="connsiteX7" fmla="*/ 1280160 w 3743960"/>
                  <a:gd name="connsiteY7" fmla="*/ 553720 h 1473200"/>
                  <a:gd name="connsiteX8" fmla="*/ 0 w 3743960"/>
                  <a:gd name="connsiteY8" fmla="*/ 955040 h 1473200"/>
                  <a:gd name="connsiteX0" fmla="*/ 0 w 3743960"/>
                  <a:gd name="connsiteY0" fmla="*/ 955040 h 1473200"/>
                  <a:gd name="connsiteX1" fmla="*/ 3708400 w 3743960"/>
                  <a:gd name="connsiteY1" fmla="*/ 1031240 h 1473200"/>
                  <a:gd name="connsiteX2" fmla="*/ 3743960 w 3743960"/>
                  <a:gd name="connsiteY2" fmla="*/ 182880 h 1473200"/>
                  <a:gd name="connsiteX3" fmla="*/ 3073400 w 3743960"/>
                  <a:gd name="connsiteY3" fmla="*/ 0 h 1473200"/>
                  <a:gd name="connsiteX4" fmla="*/ 2936240 w 3743960"/>
                  <a:gd name="connsiteY4" fmla="*/ 40640 h 1473200"/>
                  <a:gd name="connsiteX5" fmla="*/ 2788920 w 3743960"/>
                  <a:gd name="connsiteY5" fmla="*/ 86360 h 1473200"/>
                  <a:gd name="connsiteX6" fmla="*/ 2143760 w 3743960"/>
                  <a:gd name="connsiteY6" fmla="*/ 289560 h 1473200"/>
                  <a:gd name="connsiteX7" fmla="*/ 1278890 w 3743960"/>
                  <a:gd name="connsiteY7" fmla="*/ 744220 h 1473200"/>
                  <a:gd name="connsiteX8" fmla="*/ 1280160 w 3743960"/>
                  <a:gd name="connsiteY8" fmla="*/ 553720 h 1473200"/>
                  <a:gd name="connsiteX9" fmla="*/ 0 w 3743960"/>
                  <a:gd name="connsiteY9" fmla="*/ 955040 h 1473200"/>
                  <a:gd name="connsiteX0" fmla="*/ 0 w 3743960"/>
                  <a:gd name="connsiteY0" fmla="*/ 955040 h 1473200"/>
                  <a:gd name="connsiteX1" fmla="*/ 3708400 w 3743960"/>
                  <a:gd name="connsiteY1" fmla="*/ 1031240 h 1473200"/>
                  <a:gd name="connsiteX2" fmla="*/ 3743960 w 3743960"/>
                  <a:gd name="connsiteY2" fmla="*/ 182880 h 1473200"/>
                  <a:gd name="connsiteX3" fmla="*/ 3073400 w 3743960"/>
                  <a:gd name="connsiteY3" fmla="*/ 0 h 1473200"/>
                  <a:gd name="connsiteX4" fmla="*/ 2936240 w 3743960"/>
                  <a:gd name="connsiteY4" fmla="*/ 40640 h 1473200"/>
                  <a:gd name="connsiteX5" fmla="*/ 2788920 w 3743960"/>
                  <a:gd name="connsiteY5" fmla="*/ 86360 h 1473200"/>
                  <a:gd name="connsiteX6" fmla="*/ 2143760 w 3743960"/>
                  <a:gd name="connsiteY6" fmla="*/ 289560 h 1473200"/>
                  <a:gd name="connsiteX7" fmla="*/ 2136140 w 3743960"/>
                  <a:gd name="connsiteY7" fmla="*/ 466090 h 1473200"/>
                  <a:gd name="connsiteX8" fmla="*/ 1278890 w 3743960"/>
                  <a:gd name="connsiteY8" fmla="*/ 744220 h 1473200"/>
                  <a:gd name="connsiteX9" fmla="*/ 1280160 w 3743960"/>
                  <a:gd name="connsiteY9" fmla="*/ 553720 h 1473200"/>
                  <a:gd name="connsiteX10" fmla="*/ 0 w 3743960"/>
                  <a:gd name="connsiteY10" fmla="*/ 955040 h 1473200"/>
                  <a:gd name="connsiteX0" fmla="*/ 0 w 3743960"/>
                  <a:gd name="connsiteY0" fmla="*/ 955040 h 1473200"/>
                  <a:gd name="connsiteX1" fmla="*/ 3708400 w 3743960"/>
                  <a:gd name="connsiteY1" fmla="*/ 1031240 h 1473200"/>
                  <a:gd name="connsiteX2" fmla="*/ 3743960 w 3743960"/>
                  <a:gd name="connsiteY2" fmla="*/ 182880 h 1473200"/>
                  <a:gd name="connsiteX3" fmla="*/ 3073400 w 3743960"/>
                  <a:gd name="connsiteY3" fmla="*/ 0 h 1473200"/>
                  <a:gd name="connsiteX4" fmla="*/ 2936240 w 3743960"/>
                  <a:gd name="connsiteY4" fmla="*/ 40640 h 1473200"/>
                  <a:gd name="connsiteX5" fmla="*/ 2788920 w 3743960"/>
                  <a:gd name="connsiteY5" fmla="*/ 86360 h 1473200"/>
                  <a:gd name="connsiteX6" fmla="*/ 2143760 w 3743960"/>
                  <a:gd name="connsiteY6" fmla="*/ 289560 h 1473200"/>
                  <a:gd name="connsiteX7" fmla="*/ 2136140 w 3743960"/>
                  <a:gd name="connsiteY7" fmla="*/ 466090 h 1473200"/>
                  <a:gd name="connsiteX8" fmla="*/ 2174240 w 3743960"/>
                  <a:gd name="connsiteY8" fmla="*/ 744220 h 1473200"/>
                  <a:gd name="connsiteX9" fmla="*/ 1278890 w 3743960"/>
                  <a:gd name="connsiteY9" fmla="*/ 744220 h 1473200"/>
                  <a:gd name="connsiteX10" fmla="*/ 1280160 w 3743960"/>
                  <a:gd name="connsiteY10" fmla="*/ 553720 h 1473200"/>
                  <a:gd name="connsiteX11" fmla="*/ 0 w 3743960"/>
                  <a:gd name="connsiteY11" fmla="*/ 955040 h 1473200"/>
                  <a:gd name="connsiteX0" fmla="*/ 0 w 3743960"/>
                  <a:gd name="connsiteY0" fmla="*/ 955040 h 1473200"/>
                  <a:gd name="connsiteX1" fmla="*/ 3708400 w 3743960"/>
                  <a:gd name="connsiteY1" fmla="*/ 1031240 h 1473200"/>
                  <a:gd name="connsiteX2" fmla="*/ 3743960 w 3743960"/>
                  <a:gd name="connsiteY2" fmla="*/ 182880 h 1473200"/>
                  <a:gd name="connsiteX3" fmla="*/ 3073400 w 3743960"/>
                  <a:gd name="connsiteY3" fmla="*/ 0 h 1473200"/>
                  <a:gd name="connsiteX4" fmla="*/ 2936240 w 3743960"/>
                  <a:gd name="connsiteY4" fmla="*/ 40640 h 1473200"/>
                  <a:gd name="connsiteX5" fmla="*/ 2788920 w 3743960"/>
                  <a:gd name="connsiteY5" fmla="*/ 86360 h 1473200"/>
                  <a:gd name="connsiteX6" fmla="*/ 2143760 w 3743960"/>
                  <a:gd name="connsiteY6" fmla="*/ 289560 h 1473200"/>
                  <a:gd name="connsiteX7" fmla="*/ 2136140 w 3743960"/>
                  <a:gd name="connsiteY7" fmla="*/ 466090 h 1473200"/>
                  <a:gd name="connsiteX8" fmla="*/ 2185670 w 3743960"/>
                  <a:gd name="connsiteY8" fmla="*/ 511810 h 1473200"/>
                  <a:gd name="connsiteX9" fmla="*/ 2174240 w 3743960"/>
                  <a:gd name="connsiteY9" fmla="*/ 744220 h 1473200"/>
                  <a:gd name="connsiteX10" fmla="*/ 1278890 w 3743960"/>
                  <a:gd name="connsiteY10" fmla="*/ 744220 h 1473200"/>
                  <a:gd name="connsiteX11" fmla="*/ 1280160 w 3743960"/>
                  <a:gd name="connsiteY11" fmla="*/ 553720 h 1473200"/>
                  <a:gd name="connsiteX12" fmla="*/ 0 w 3743960"/>
                  <a:gd name="connsiteY12" fmla="*/ 955040 h 1473200"/>
                  <a:gd name="connsiteX0" fmla="*/ 0 w 3743960"/>
                  <a:gd name="connsiteY0" fmla="*/ 955040 h 1473200"/>
                  <a:gd name="connsiteX1" fmla="*/ 3708400 w 3743960"/>
                  <a:gd name="connsiteY1" fmla="*/ 1031240 h 1473200"/>
                  <a:gd name="connsiteX2" fmla="*/ 3743960 w 3743960"/>
                  <a:gd name="connsiteY2" fmla="*/ 182880 h 1473200"/>
                  <a:gd name="connsiteX3" fmla="*/ 3073400 w 3743960"/>
                  <a:gd name="connsiteY3" fmla="*/ 0 h 1473200"/>
                  <a:gd name="connsiteX4" fmla="*/ 2936240 w 3743960"/>
                  <a:gd name="connsiteY4" fmla="*/ 40640 h 1473200"/>
                  <a:gd name="connsiteX5" fmla="*/ 2788920 w 3743960"/>
                  <a:gd name="connsiteY5" fmla="*/ 86360 h 1473200"/>
                  <a:gd name="connsiteX6" fmla="*/ 2143760 w 3743960"/>
                  <a:gd name="connsiteY6" fmla="*/ 289560 h 1473200"/>
                  <a:gd name="connsiteX7" fmla="*/ 2136140 w 3743960"/>
                  <a:gd name="connsiteY7" fmla="*/ 466090 h 1473200"/>
                  <a:gd name="connsiteX8" fmla="*/ 2181860 w 3743960"/>
                  <a:gd name="connsiteY8" fmla="*/ 504190 h 1473200"/>
                  <a:gd name="connsiteX9" fmla="*/ 2174240 w 3743960"/>
                  <a:gd name="connsiteY9" fmla="*/ 744220 h 1473200"/>
                  <a:gd name="connsiteX10" fmla="*/ 1278890 w 3743960"/>
                  <a:gd name="connsiteY10" fmla="*/ 744220 h 1473200"/>
                  <a:gd name="connsiteX11" fmla="*/ 1280160 w 3743960"/>
                  <a:gd name="connsiteY11" fmla="*/ 553720 h 1473200"/>
                  <a:gd name="connsiteX12" fmla="*/ 0 w 3743960"/>
                  <a:gd name="connsiteY12" fmla="*/ 955040 h 1473200"/>
                  <a:gd name="connsiteX0" fmla="*/ 0 w 3743960"/>
                  <a:gd name="connsiteY0" fmla="*/ 955040 h 1473200"/>
                  <a:gd name="connsiteX1" fmla="*/ 3708400 w 3743960"/>
                  <a:gd name="connsiteY1" fmla="*/ 1031240 h 1473200"/>
                  <a:gd name="connsiteX2" fmla="*/ 3743960 w 3743960"/>
                  <a:gd name="connsiteY2" fmla="*/ 182880 h 1473200"/>
                  <a:gd name="connsiteX3" fmla="*/ 3073400 w 3743960"/>
                  <a:gd name="connsiteY3" fmla="*/ 0 h 1473200"/>
                  <a:gd name="connsiteX4" fmla="*/ 2936240 w 3743960"/>
                  <a:gd name="connsiteY4" fmla="*/ 40640 h 1473200"/>
                  <a:gd name="connsiteX5" fmla="*/ 2788920 w 3743960"/>
                  <a:gd name="connsiteY5" fmla="*/ 86360 h 1473200"/>
                  <a:gd name="connsiteX6" fmla="*/ 2143760 w 3743960"/>
                  <a:gd name="connsiteY6" fmla="*/ 289560 h 1473200"/>
                  <a:gd name="connsiteX7" fmla="*/ 2136140 w 3743960"/>
                  <a:gd name="connsiteY7" fmla="*/ 466090 h 1473200"/>
                  <a:gd name="connsiteX8" fmla="*/ 2181860 w 3743960"/>
                  <a:gd name="connsiteY8" fmla="*/ 504190 h 1473200"/>
                  <a:gd name="connsiteX9" fmla="*/ 2174240 w 3743960"/>
                  <a:gd name="connsiteY9" fmla="*/ 744220 h 1473200"/>
                  <a:gd name="connsiteX10" fmla="*/ 1278890 w 3743960"/>
                  <a:gd name="connsiteY10" fmla="*/ 744220 h 1473200"/>
                  <a:gd name="connsiteX11" fmla="*/ 1280160 w 3743960"/>
                  <a:gd name="connsiteY11" fmla="*/ 553720 h 1473200"/>
                  <a:gd name="connsiteX12" fmla="*/ 0 w 3743960"/>
                  <a:gd name="connsiteY12" fmla="*/ 955040 h 1473200"/>
                  <a:gd name="connsiteX0" fmla="*/ 0 w 3743960"/>
                  <a:gd name="connsiteY0" fmla="*/ 955040 h 1473200"/>
                  <a:gd name="connsiteX1" fmla="*/ 3708400 w 3743960"/>
                  <a:gd name="connsiteY1" fmla="*/ 1031240 h 1473200"/>
                  <a:gd name="connsiteX2" fmla="*/ 3743960 w 3743960"/>
                  <a:gd name="connsiteY2" fmla="*/ 182880 h 1473200"/>
                  <a:gd name="connsiteX3" fmla="*/ 3073400 w 3743960"/>
                  <a:gd name="connsiteY3" fmla="*/ 0 h 1473200"/>
                  <a:gd name="connsiteX4" fmla="*/ 2936240 w 3743960"/>
                  <a:gd name="connsiteY4" fmla="*/ 40640 h 1473200"/>
                  <a:gd name="connsiteX5" fmla="*/ 2788920 w 3743960"/>
                  <a:gd name="connsiteY5" fmla="*/ 86360 h 1473200"/>
                  <a:gd name="connsiteX6" fmla="*/ 2143760 w 3743960"/>
                  <a:gd name="connsiteY6" fmla="*/ 289560 h 1473200"/>
                  <a:gd name="connsiteX7" fmla="*/ 2136140 w 3743960"/>
                  <a:gd name="connsiteY7" fmla="*/ 466090 h 1473200"/>
                  <a:gd name="connsiteX8" fmla="*/ 2181860 w 3743960"/>
                  <a:gd name="connsiteY8" fmla="*/ 504190 h 1473200"/>
                  <a:gd name="connsiteX9" fmla="*/ 2174240 w 3743960"/>
                  <a:gd name="connsiteY9" fmla="*/ 744220 h 1473200"/>
                  <a:gd name="connsiteX10" fmla="*/ 1278890 w 3743960"/>
                  <a:gd name="connsiteY10" fmla="*/ 744220 h 1473200"/>
                  <a:gd name="connsiteX11" fmla="*/ 1280160 w 3743960"/>
                  <a:gd name="connsiteY11" fmla="*/ 553720 h 1473200"/>
                  <a:gd name="connsiteX12" fmla="*/ 0 w 3743960"/>
                  <a:gd name="connsiteY12" fmla="*/ 955040 h 1473200"/>
                  <a:gd name="connsiteX0" fmla="*/ 0 w 3743960"/>
                  <a:gd name="connsiteY0" fmla="*/ 955040 h 1473200"/>
                  <a:gd name="connsiteX1" fmla="*/ 3708400 w 3743960"/>
                  <a:gd name="connsiteY1" fmla="*/ 1031240 h 1473200"/>
                  <a:gd name="connsiteX2" fmla="*/ 3743960 w 3743960"/>
                  <a:gd name="connsiteY2" fmla="*/ 182880 h 1473200"/>
                  <a:gd name="connsiteX3" fmla="*/ 3073400 w 3743960"/>
                  <a:gd name="connsiteY3" fmla="*/ 0 h 1473200"/>
                  <a:gd name="connsiteX4" fmla="*/ 2936240 w 3743960"/>
                  <a:gd name="connsiteY4" fmla="*/ 40640 h 1473200"/>
                  <a:gd name="connsiteX5" fmla="*/ 2788920 w 3743960"/>
                  <a:gd name="connsiteY5" fmla="*/ 86360 h 1473200"/>
                  <a:gd name="connsiteX6" fmla="*/ 2143760 w 3743960"/>
                  <a:gd name="connsiteY6" fmla="*/ 289560 h 1473200"/>
                  <a:gd name="connsiteX7" fmla="*/ 2136140 w 3743960"/>
                  <a:gd name="connsiteY7" fmla="*/ 466090 h 1473200"/>
                  <a:gd name="connsiteX8" fmla="*/ 2181860 w 3743960"/>
                  <a:gd name="connsiteY8" fmla="*/ 504190 h 1473200"/>
                  <a:gd name="connsiteX9" fmla="*/ 2174240 w 3743960"/>
                  <a:gd name="connsiteY9" fmla="*/ 744220 h 1473200"/>
                  <a:gd name="connsiteX10" fmla="*/ 1278890 w 3743960"/>
                  <a:gd name="connsiteY10" fmla="*/ 744220 h 1473200"/>
                  <a:gd name="connsiteX11" fmla="*/ 1280160 w 3743960"/>
                  <a:gd name="connsiteY11" fmla="*/ 553720 h 1473200"/>
                  <a:gd name="connsiteX12" fmla="*/ 0 w 3743960"/>
                  <a:gd name="connsiteY12" fmla="*/ 955040 h 1473200"/>
                  <a:gd name="connsiteX0" fmla="*/ 0 w 3743960"/>
                  <a:gd name="connsiteY0" fmla="*/ 955040 h 1473200"/>
                  <a:gd name="connsiteX1" fmla="*/ 3708400 w 3743960"/>
                  <a:gd name="connsiteY1" fmla="*/ 1031240 h 1473200"/>
                  <a:gd name="connsiteX2" fmla="*/ 3743960 w 3743960"/>
                  <a:gd name="connsiteY2" fmla="*/ 182880 h 1473200"/>
                  <a:gd name="connsiteX3" fmla="*/ 3073400 w 3743960"/>
                  <a:gd name="connsiteY3" fmla="*/ 0 h 1473200"/>
                  <a:gd name="connsiteX4" fmla="*/ 2936240 w 3743960"/>
                  <a:gd name="connsiteY4" fmla="*/ 40640 h 1473200"/>
                  <a:gd name="connsiteX5" fmla="*/ 2788920 w 3743960"/>
                  <a:gd name="connsiteY5" fmla="*/ 86360 h 1473200"/>
                  <a:gd name="connsiteX6" fmla="*/ 2143760 w 3743960"/>
                  <a:gd name="connsiteY6" fmla="*/ 289560 h 1473200"/>
                  <a:gd name="connsiteX7" fmla="*/ 2136140 w 3743960"/>
                  <a:gd name="connsiteY7" fmla="*/ 466090 h 1473200"/>
                  <a:gd name="connsiteX8" fmla="*/ 2181860 w 3743960"/>
                  <a:gd name="connsiteY8" fmla="*/ 504190 h 1473200"/>
                  <a:gd name="connsiteX9" fmla="*/ 2174240 w 3743960"/>
                  <a:gd name="connsiteY9" fmla="*/ 744220 h 1473200"/>
                  <a:gd name="connsiteX10" fmla="*/ 1278890 w 3743960"/>
                  <a:gd name="connsiteY10" fmla="*/ 744220 h 1473200"/>
                  <a:gd name="connsiteX11" fmla="*/ 1280160 w 3743960"/>
                  <a:gd name="connsiteY11" fmla="*/ 553720 h 1473200"/>
                  <a:gd name="connsiteX12" fmla="*/ 0 w 3743960"/>
                  <a:gd name="connsiteY12" fmla="*/ 955040 h 1473200"/>
                  <a:gd name="connsiteX0" fmla="*/ 0 w 3743960"/>
                  <a:gd name="connsiteY0" fmla="*/ 955040 h 1473200"/>
                  <a:gd name="connsiteX1" fmla="*/ 3708400 w 3743960"/>
                  <a:gd name="connsiteY1" fmla="*/ 1031240 h 1473200"/>
                  <a:gd name="connsiteX2" fmla="*/ 3743960 w 3743960"/>
                  <a:gd name="connsiteY2" fmla="*/ 182880 h 1473200"/>
                  <a:gd name="connsiteX3" fmla="*/ 3073400 w 3743960"/>
                  <a:gd name="connsiteY3" fmla="*/ 0 h 1473200"/>
                  <a:gd name="connsiteX4" fmla="*/ 2936240 w 3743960"/>
                  <a:gd name="connsiteY4" fmla="*/ 40640 h 1473200"/>
                  <a:gd name="connsiteX5" fmla="*/ 2788920 w 3743960"/>
                  <a:gd name="connsiteY5" fmla="*/ 86360 h 1473200"/>
                  <a:gd name="connsiteX6" fmla="*/ 2143760 w 3743960"/>
                  <a:gd name="connsiteY6" fmla="*/ 289560 h 1473200"/>
                  <a:gd name="connsiteX7" fmla="*/ 2136140 w 3743960"/>
                  <a:gd name="connsiteY7" fmla="*/ 466090 h 1473200"/>
                  <a:gd name="connsiteX8" fmla="*/ 2181860 w 3743960"/>
                  <a:gd name="connsiteY8" fmla="*/ 504190 h 1473200"/>
                  <a:gd name="connsiteX9" fmla="*/ 2174240 w 3743960"/>
                  <a:gd name="connsiteY9" fmla="*/ 744220 h 1473200"/>
                  <a:gd name="connsiteX10" fmla="*/ 1278890 w 3743960"/>
                  <a:gd name="connsiteY10" fmla="*/ 744220 h 1473200"/>
                  <a:gd name="connsiteX11" fmla="*/ 1280160 w 3743960"/>
                  <a:gd name="connsiteY11" fmla="*/ 553720 h 1473200"/>
                  <a:gd name="connsiteX12" fmla="*/ 0 w 3743960"/>
                  <a:gd name="connsiteY12" fmla="*/ 955040 h 1473200"/>
                  <a:gd name="connsiteX0" fmla="*/ 0 w 3743960"/>
                  <a:gd name="connsiteY0" fmla="*/ 955040 h 1473200"/>
                  <a:gd name="connsiteX1" fmla="*/ 3708400 w 3743960"/>
                  <a:gd name="connsiteY1" fmla="*/ 1031240 h 1473200"/>
                  <a:gd name="connsiteX2" fmla="*/ 3743960 w 3743960"/>
                  <a:gd name="connsiteY2" fmla="*/ 182880 h 1473200"/>
                  <a:gd name="connsiteX3" fmla="*/ 3073400 w 3743960"/>
                  <a:gd name="connsiteY3" fmla="*/ 0 h 1473200"/>
                  <a:gd name="connsiteX4" fmla="*/ 2936240 w 3743960"/>
                  <a:gd name="connsiteY4" fmla="*/ 40640 h 1473200"/>
                  <a:gd name="connsiteX5" fmla="*/ 2788920 w 3743960"/>
                  <a:gd name="connsiteY5" fmla="*/ 86360 h 1473200"/>
                  <a:gd name="connsiteX6" fmla="*/ 2143760 w 3743960"/>
                  <a:gd name="connsiteY6" fmla="*/ 289560 h 1473200"/>
                  <a:gd name="connsiteX7" fmla="*/ 2136140 w 3743960"/>
                  <a:gd name="connsiteY7" fmla="*/ 466090 h 1473200"/>
                  <a:gd name="connsiteX8" fmla="*/ 2181860 w 3743960"/>
                  <a:gd name="connsiteY8" fmla="*/ 504190 h 1473200"/>
                  <a:gd name="connsiteX9" fmla="*/ 2174240 w 3743960"/>
                  <a:gd name="connsiteY9" fmla="*/ 744220 h 1473200"/>
                  <a:gd name="connsiteX10" fmla="*/ 1278890 w 3743960"/>
                  <a:gd name="connsiteY10" fmla="*/ 744220 h 1473200"/>
                  <a:gd name="connsiteX11" fmla="*/ 1280160 w 3743960"/>
                  <a:gd name="connsiteY11" fmla="*/ 553720 h 1473200"/>
                  <a:gd name="connsiteX12" fmla="*/ 0 w 3743960"/>
                  <a:gd name="connsiteY12" fmla="*/ 955040 h 1473200"/>
                  <a:gd name="connsiteX0" fmla="*/ 0 w 3743960"/>
                  <a:gd name="connsiteY0" fmla="*/ 955040 h 1480820"/>
                  <a:gd name="connsiteX1" fmla="*/ 3708400 w 3743960"/>
                  <a:gd name="connsiteY1" fmla="*/ 1031240 h 1480820"/>
                  <a:gd name="connsiteX2" fmla="*/ 3743960 w 3743960"/>
                  <a:gd name="connsiteY2" fmla="*/ 182880 h 1480820"/>
                  <a:gd name="connsiteX3" fmla="*/ 3073400 w 3743960"/>
                  <a:gd name="connsiteY3" fmla="*/ 0 h 1480820"/>
                  <a:gd name="connsiteX4" fmla="*/ 2936240 w 3743960"/>
                  <a:gd name="connsiteY4" fmla="*/ 40640 h 1480820"/>
                  <a:gd name="connsiteX5" fmla="*/ 2788920 w 3743960"/>
                  <a:gd name="connsiteY5" fmla="*/ 86360 h 1480820"/>
                  <a:gd name="connsiteX6" fmla="*/ 2143760 w 3743960"/>
                  <a:gd name="connsiteY6" fmla="*/ 289560 h 1480820"/>
                  <a:gd name="connsiteX7" fmla="*/ 2136140 w 3743960"/>
                  <a:gd name="connsiteY7" fmla="*/ 466090 h 1480820"/>
                  <a:gd name="connsiteX8" fmla="*/ 2181860 w 3743960"/>
                  <a:gd name="connsiteY8" fmla="*/ 504190 h 1480820"/>
                  <a:gd name="connsiteX9" fmla="*/ 2174240 w 3743960"/>
                  <a:gd name="connsiteY9" fmla="*/ 744220 h 1480820"/>
                  <a:gd name="connsiteX10" fmla="*/ 1278890 w 3743960"/>
                  <a:gd name="connsiteY10" fmla="*/ 744220 h 1480820"/>
                  <a:gd name="connsiteX11" fmla="*/ 1280160 w 3743960"/>
                  <a:gd name="connsiteY11" fmla="*/ 553720 h 1480820"/>
                  <a:gd name="connsiteX12" fmla="*/ 0 w 3743960"/>
                  <a:gd name="connsiteY12" fmla="*/ 955040 h 1480820"/>
                  <a:gd name="connsiteX0" fmla="*/ 0 w 3732530"/>
                  <a:gd name="connsiteY0" fmla="*/ 955040 h 1480820"/>
                  <a:gd name="connsiteX1" fmla="*/ 3708400 w 3732530"/>
                  <a:gd name="connsiteY1" fmla="*/ 1031240 h 1480820"/>
                  <a:gd name="connsiteX2" fmla="*/ 3732530 w 3732530"/>
                  <a:gd name="connsiteY2" fmla="*/ 182880 h 1480820"/>
                  <a:gd name="connsiteX3" fmla="*/ 3073400 w 3732530"/>
                  <a:gd name="connsiteY3" fmla="*/ 0 h 1480820"/>
                  <a:gd name="connsiteX4" fmla="*/ 2936240 w 3732530"/>
                  <a:gd name="connsiteY4" fmla="*/ 40640 h 1480820"/>
                  <a:gd name="connsiteX5" fmla="*/ 2788920 w 3732530"/>
                  <a:gd name="connsiteY5" fmla="*/ 86360 h 1480820"/>
                  <a:gd name="connsiteX6" fmla="*/ 2143760 w 3732530"/>
                  <a:gd name="connsiteY6" fmla="*/ 289560 h 1480820"/>
                  <a:gd name="connsiteX7" fmla="*/ 2136140 w 3732530"/>
                  <a:gd name="connsiteY7" fmla="*/ 466090 h 1480820"/>
                  <a:gd name="connsiteX8" fmla="*/ 2181860 w 3732530"/>
                  <a:gd name="connsiteY8" fmla="*/ 504190 h 1480820"/>
                  <a:gd name="connsiteX9" fmla="*/ 2174240 w 3732530"/>
                  <a:gd name="connsiteY9" fmla="*/ 744220 h 1480820"/>
                  <a:gd name="connsiteX10" fmla="*/ 1278890 w 3732530"/>
                  <a:gd name="connsiteY10" fmla="*/ 744220 h 1480820"/>
                  <a:gd name="connsiteX11" fmla="*/ 1280160 w 3732530"/>
                  <a:gd name="connsiteY11" fmla="*/ 553720 h 1480820"/>
                  <a:gd name="connsiteX12" fmla="*/ 0 w 3732530"/>
                  <a:gd name="connsiteY12" fmla="*/ 955040 h 1480820"/>
                  <a:gd name="connsiteX0" fmla="*/ 0 w 3732530"/>
                  <a:gd name="connsiteY0" fmla="*/ 955040 h 1480820"/>
                  <a:gd name="connsiteX1" fmla="*/ 3708400 w 3732530"/>
                  <a:gd name="connsiteY1" fmla="*/ 1031240 h 1480820"/>
                  <a:gd name="connsiteX2" fmla="*/ 3700145 w 3732530"/>
                  <a:gd name="connsiteY2" fmla="*/ 208915 h 1480820"/>
                  <a:gd name="connsiteX3" fmla="*/ 3732530 w 3732530"/>
                  <a:gd name="connsiteY3" fmla="*/ 182880 h 1480820"/>
                  <a:gd name="connsiteX4" fmla="*/ 3073400 w 3732530"/>
                  <a:gd name="connsiteY4" fmla="*/ 0 h 1480820"/>
                  <a:gd name="connsiteX5" fmla="*/ 2936240 w 3732530"/>
                  <a:gd name="connsiteY5" fmla="*/ 40640 h 1480820"/>
                  <a:gd name="connsiteX6" fmla="*/ 2788920 w 3732530"/>
                  <a:gd name="connsiteY6" fmla="*/ 86360 h 1480820"/>
                  <a:gd name="connsiteX7" fmla="*/ 2143760 w 3732530"/>
                  <a:gd name="connsiteY7" fmla="*/ 289560 h 1480820"/>
                  <a:gd name="connsiteX8" fmla="*/ 2136140 w 3732530"/>
                  <a:gd name="connsiteY8" fmla="*/ 466090 h 1480820"/>
                  <a:gd name="connsiteX9" fmla="*/ 2181860 w 3732530"/>
                  <a:gd name="connsiteY9" fmla="*/ 504190 h 1480820"/>
                  <a:gd name="connsiteX10" fmla="*/ 2174240 w 3732530"/>
                  <a:gd name="connsiteY10" fmla="*/ 744220 h 1480820"/>
                  <a:gd name="connsiteX11" fmla="*/ 1278890 w 3732530"/>
                  <a:gd name="connsiteY11" fmla="*/ 744220 h 1480820"/>
                  <a:gd name="connsiteX12" fmla="*/ 1280160 w 3732530"/>
                  <a:gd name="connsiteY12" fmla="*/ 553720 h 1480820"/>
                  <a:gd name="connsiteX13" fmla="*/ 0 w 3732530"/>
                  <a:gd name="connsiteY13" fmla="*/ 955040 h 1480820"/>
                  <a:gd name="connsiteX0" fmla="*/ 0 w 3732530"/>
                  <a:gd name="connsiteY0" fmla="*/ 955040 h 1480820"/>
                  <a:gd name="connsiteX1" fmla="*/ 3708400 w 3732530"/>
                  <a:gd name="connsiteY1" fmla="*/ 1031240 h 1480820"/>
                  <a:gd name="connsiteX2" fmla="*/ 3700145 w 3732530"/>
                  <a:gd name="connsiteY2" fmla="*/ 208915 h 1480820"/>
                  <a:gd name="connsiteX3" fmla="*/ 3732530 w 3732530"/>
                  <a:gd name="connsiteY3" fmla="*/ 182880 h 1480820"/>
                  <a:gd name="connsiteX4" fmla="*/ 3073400 w 3732530"/>
                  <a:gd name="connsiteY4" fmla="*/ 0 h 1480820"/>
                  <a:gd name="connsiteX5" fmla="*/ 2936240 w 3732530"/>
                  <a:gd name="connsiteY5" fmla="*/ 40640 h 1480820"/>
                  <a:gd name="connsiteX6" fmla="*/ 2961005 w 3732530"/>
                  <a:gd name="connsiteY6" fmla="*/ 671830 h 1480820"/>
                  <a:gd name="connsiteX7" fmla="*/ 2788920 w 3732530"/>
                  <a:gd name="connsiteY7" fmla="*/ 86360 h 1480820"/>
                  <a:gd name="connsiteX8" fmla="*/ 2143760 w 3732530"/>
                  <a:gd name="connsiteY8" fmla="*/ 289560 h 1480820"/>
                  <a:gd name="connsiteX9" fmla="*/ 2136140 w 3732530"/>
                  <a:gd name="connsiteY9" fmla="*/ 466090 h 1480820"/>
                  <a:gd name="connsiteX10" fmla="*/ 2181860 w 3732530"/>
                  <a:gd name="connsiteY10" fmla="*/ 504190 h 1480820"/>
                  <a:gd name="connsiteX11" fmla="*/ 2174240 w 3732530"/>
                  <a:gd name="connsiteY11" fmla="*/ 744220 h 1480820"/>
                  <a:gd name="connsiteX12" fmla="*/ 1278890 w 3732530"/>
                  <a:gd name="connsiteY12" fmla="*/ 744220 h 1480820"/>
                  <a:gd name="connsiteX13" fmla="*/ 1280160 w 3732530"/>
                  <a:gd name="connsiteY13" fmla="*/ 553720 h 1480820"/>
                  <a:gd name="connsiteX14" fmla="*/ 0 w 3732530"/>
                  <a:gd name="connsiteY14" fmla="*/ 955040 h 1480820"/>
                  <a:gd name="connsiteX0" fmla="*/ 0 w 3732530"/>
                  <a:gd name="connsiteY0" fmla="*/ 955040 h 1480820"/>
                  <a:gd name="connsiteX1" fmla="*/ 3708400 w 3732530"/>
                  <a:gd name="connsiteY1" fmla="*/ 1031240 h 1480820"/>
                  <a:gd name="connsiteX2" fmla="*/ 3700145 w 3732530"/>
                  <a:gd name="connsiteY2" fmla="*/ 208915 h 1480820"/>
                  <a:gd name="connsiteX3" fmla="*/ 3732530 w 3732530"/>
                  <a:gd name="connsiteY3" fmla="*/ 182880 h 1480820"/>
                  <a:gd name="connsiteX4" fmla="*/ 3073400 w 3732530"/>
                  <a:gd name="connsiteY4" fmla="*/ 0 h 1480820"/>
                  <a:gd name="connsiteX5" fmla="*/ 2936240 w 3732530"/>
                  <a:gd name="connsiteY5" fmla="*/ 40640 h 1480820"/>
                  <a:gd name="connsiteX6" fmla="*/ 3119120 w 3732530"/>
                  <a:gd name="connsiteY6" fmla="*/ 561340 h 1480820"/>
                  <a:gd name="connsiteX7" fmla="*/ 2961005 w 3732530"/>
                  <a:gd name="connsiteY7" fmla="*/ 671830 h 1480820"/>
                  <a:gd name="connsiteX8" fmla="*/ 2788920 w 3732530"/>
                  <a:gd name="connsiteY8" fmla="*/ 86360 h 1480820"/>
                  <a:gd name="connsiteX9" fmla="*/ 2143760 w 3732530"/>
                  <a:gd name="connsiteY9" fmla="*/ 289560 h 1480820"/>
                  <a:gd name="connsiteX10" fmla="*/ 2136140 w 3732530"/>
                  <a:gd name="connsiteY10" fmla="*/ 466090 h 1480820"/>
                  <a:gd name="connsiteX11" fmla="*/ 2181860 w 3732530"/>
                  <a:gd name="connsiteY11" fmla="*/ 504190 h 1480820"/>
                  <a:gd name="connsiteX12" fmla="*/ 2174240 w 3732530"/>
                  <a:gd name="connsiteY12" fmla="*/ 744220 h 1480820"/>
                  <a:gd name="connsiteX13" fmla="*/ 1278890 w 3732530"/>
                  <a:gd name="connsiteY13" fmla="*/ 744220 h 1480820"/>
                  <a:gd name="connsiteX14" fmla="*/ 1280160 w 3732530"/>
                  <a:gd name="connsiteY14" fmla="*/ 553720 h 1480820"/>
                  <a:gd name="connsiteX15" fmla="*/ 0 w 3732530"/>
                  <a:gd name="connsiteY15" fmla="*/ 955040 h 1480820"/>
                  <a:gd name="connsiteX0" fmla="*/ 0 w 3732530"/>
                  <a:gd name="connsiteY0" fmla="*/ 955040 h 1480820"/>
                  <a:gd name="connsiteX1" fmla="*/ 3708400 w 3732530"/>
                  <a:gd name="connsiteY1" fmla="*/ 1031240 h 1480820"/>
                  <a:gd name="connsiteX2" fmla="*/ 3700145 w 3732530"/>
                  <a:gd name="connsiteY2" fmla="*/ 208915 h 1480820"/>
                  <a:gd name="connsiteX3" fmla="*/ 3732530 w 3732530"/>
                  <a:gd name="connsiteY3" fmla="*/ 182880 h 1480820"/>
                  <a:gd name="connsiteX4" fmla="*/ 3073400 w 3732530"/>
                  <a:gd name="connsiteY4" fmla="*/ 0 h 1480820"/>
                  <a:gd name="connsiteX5" fmla="*/ 2936240 w 3732530"/>
                  <a:gd name="connsiteY5" fmla="*/ 40640 h 1480820"/>
                  <a:gd name="connsiteX6" fmla="*/ 3117215 w 3732530"/>
                  <a:gd name="connsiteY6" fmla="*/ 370840 h 1480820"/>
                  <a:gd name="connsiteX7" fmla="*/ 3119120 w 3732530"/>
                  <a:gd name="connsiteY7" fmla="*/ 561340 h 1480820"/>
                  <a:gd name="connsiteX8" fmla="*/ 2961005 w 3732530"/>
                  <a:gd name="connsiteY8" fmla="*/ 671830 h 1480820"/>
                  <a:gd name="connsiteX9" fmla="*/ 2788920 w 3732530"/>
                  <a:gd name="connsiteY9" fmla="*/ 86360 h 1480820"/>
                  <a:gd name="connsiteX10" fmla="*/ 2143760 w 3732530"/>
                  <a:gd name="connsiteY10" fmla="*/ 289560 h 1480820"/>
                  <a:gd name="connsiteX11" fmla="*/ 2136140 w 3732530"/>
                  <a:gd name="connsiteY11" fmla="*/ 466090 h 1480820"/>
                  <a:gd name="connsiteX12" fmla="*/ 2181860 w 3732530"/>
                  <a:gd name="connsiteY12" fmla="*/ 504190 h 1480820"/>
                  <a:gd name="connsiteX13" fmla="*/ 2174240 w 3732530"/>
                  <a:gd name="connsiteY13" fmla="*/ 744220 h 1480820"/>
                  <a:gd name="connsiteX14" fmla="*/ 1278890 w 3732530"/>
                  <a:gd name="connsiteY14" fmla="*/ 744220 h 1480820"/>
                  <a:gd name="connsiteX15" fmla="*/ 1280160 w 3732530"/>
                  <a:gd name="connsiteY15" fmla="*/ 553720 h 1480820"/>
                  <a:gd name="connsiteX16" fmla="*/ 0 w 3732530"/>
                  <a:gd name="connsiteY16" fmla="*/ 955040 h 1480820"/>
                  <a:gd name="connsiteX0" fmla="*/ 0 w 3732530"/>
                  <a:gd name="connsiteY0" fmla="*/ 955040 h 1480820"/>
                  <a:gd name="connsiteX1" fmla="*/ 3708400 w 3732530"/>
                  <a:gd name="connsiteY1" fmla="*/ 1031240 h 1480820"/>
                  <a:gd name="connsiteX2" fmla="*/ 3700145 w 3732530"/>
                  <a:gd name="connsiteY2" fmla="*/ 208915 h 1480820"/>
                  <a:gd name="connsiteX3" fmla="*/ 3732530 w 3732530"/>
                  <a:gd name="connsiteY3" fmla="*/ 182880 h 1480820"/>
                  <a:gd name="connsiteX4" fmla="*/ 3073400 w 3732530"/>
                  <a:gd name="connsiteY4" fmla="*/ 0 h 1480820"/>
                  <a:gd name="connsiteX5" fmla="*/ 2936240 w 3732530"/>
                  <a:gd name="connsiteY5" fmla="*/ 40640 h 1480820"/>
                  <a:gd name="connsiteX6" fmla="*/ 2978150 w 3732530"/>
                  <a:gd name="connsiteY6" fmla="*/ 306070 h 1480820"/>
                  <a:gd name="connsiteX7" fmla="*/ 3117215 w 3732530"/>
                  <a:gd name="connsiteY7" fmla="*/ 370840 h 1480820"/>
                  <a:gd name="connsiteX8" fmla="*/ 3119120 w 3732530"/>
                  <a:gd name="connsiteY8" fmla="*/ 561340 h 1480820"/>
                  <a:gd name="connsiteX9" fmla="*/ 2961005 w 3732530"/>
                  <a:gd name="connsiteY9" fmla="*/ 671830 h 1480820"/>
                  <a:gd name="connsiteX10" fmla="*/ 2788920 w 3732530"/>
                  <a:gd name="connsiteY10" fmla="*/ 86360 h 1480820"/>
                  <a:gd name="connsiteX11" fmla="*/ 2143760 w 3732530"/>
                  <a:gd name="connsiteY11" fmla="*/ 289560 h 1480820"/>
                  <a:gd name="connsiteX12" fmla="*/ 2136140 w 3732530"/>
                  <a:gd name="connsiteY12" fmla="*/ 466090 h 1480820"/>
                  <a:gd name="connsiteX13" fmla="*/ 2181860 w 3732530"/>
                  <a:gd name="connsiteY13" fmla="*/ 504190 h 1480820"/>
                  <a:gd name="connsiteX14" fmla="*/ 2174240 w 3732530"/>
                  <a:gd name="connsiteY14" fmla="*/ 744220 h 1480820"/>
                  <a:gd name="connsiteX15" fmla="*/ 1278890 w 3732530"/>
                  <a:gd name="connsiteY15" fmla="*/ 744220 h 1480820"/>
                  <a:gd name="connsiteX16" fmla="*/ 1280160 w 3732530"/>
                  <a:gd name="connsiteY16" fmla="*/ 553720 h 1480820"/>
                  <a:gd name="connsiteX17" fmla="*/ 0 w 3732530"/>
                  <a:gd name="connsiteY17" fmla="*/ 955040 h 1480820"/>
                  <a:gd name="connsiteX0" fmla="*/ 0 w 3732530"/>
                  <a:gd name="connsiteY0" fmla="*/ 955040 h 1480820"/>
                  <a:gd name="connsiteX1" fmla="*/ 3708400 w 3732530"/>
                  <a:gd name="connsiteY1" fmla="*/ 1031240 h 1480820"/>
                  <a:gd name="connsiteX2" fmla="*/ 3700145 w 3732530"/>
                  <a:gd name="connsiteY2" fmla="*/ 208915 h 1480820"/>
                  <a:gd name="connsiteX3" fmla="*/ 3732530 w 3732530"/>
                  <a:gd name="connsiteY3" fmla="*/ 182880 h 1480820"/>
                  <a:gd name="connsiteX4" fmla="*/ 3073400 w 3732530"/>
                  <a:gd name="connsiteY4" fmla="*/ 0 h 1480820"/>
                  <a:gd name="connsiteX5" fmla="*/ 2936240 w 3732530"/>
                  <a:gd name="connsiteY5" fmla="*/ 40640 h 1480820"/>
                  <a:gd name="connsiteX6" fmla="*/ 2978150 w 3732530"/>
                  <a:gd name="connsiteY6" fmla="*/ 231775 h 1480820"/>
                  <a:gd name="connsiteX7" fmla="*/ 2978150 w 3732530"/>
                  <a:gd name="connsiteY7" fmla="*/ 306070 h 1480820"/>
                  <a:gd name="connsiteX8" fmla="*/ 3117215 w 3732530"/>
                  <a:gd name="connsiteY8" fmla="*/ 370840 h 1480820"/>
                  <a:gd name="connsiteX9" fmla="*/ 3119120 w 3732530"/>
                  <a:gd name="connsiteY9" fmla="*/ 561340 h 1480820"/>
                  <a:gd name="connsiteX10" fmla="*/ 2961005 w 3732530"/>
                  <a:gd name="connsiteY10" fmla="*/ 671830 h 1480820"/>
                  <a:gd name="connsiteX11" fmla="*/ 2788920 w 3732530"/>
                  <a:gd name="connsiteY11" fmla="*/ 86360 h 1480820"/>
                  <a:gd name="connsiteX12" fmla="*/ 2143760 w 3732530"/>
                  <a:gd name="connsiteY12" fmla="*/ 289560 h 1480820"/>
                  <a:gd name="connsiteX13" fmla="*/ 2136140 w 3732530"/>
                  <a:gd name="connsiteY13" fmla="*/ 466090 h 1480820"/>
                  <a:gd name="connsiteX14" fmla="*/ 2181860 w 3732530"/>
                  <a:gd name="connsiteY14" fmla="*/ 504190 h 1480820"/>
                  <a:gd name="connsiteX15" fmla="*/ 2174240 w 3732530"/>
                  <a:gd name="connsiteY15" fmla="*/ 744220 h 1480820"/>
                  <a:gd name="connsiteX16" fmla="*/ 1278890 w 3732530"/>
                  <a:gd name="connsiteY16" fmla="*/ 744220 h 1480820"/>
                  <a:gd name="connsiteX17" fmla="*/ 1280160 w 3732530"/>
                  <a:gd name="connsiteY17" fmla="*/ 553720 h 1480820"/>
                  <a:gd name="connsiteX18" fmla="*/ 0 w 3732530"/>
                  <a:gd name="connsiteY18" fmla="*/ 955040 h 1480820"/>
                  <a:gd name="connsiteX0" fmla="*/ 0 w 3732530"/>
                  <a:gd name="connsiteY0" fmla="*/ 955040 h 1480820"/>
                  <a:gd name="connsiteX1" fmla="*/ 3708400 w 3732530"/>
                  <a:gd name="connsiteY1" fmla="*/ 1031240 h 1480820"/>
                  <a:gd name="connsiteX2" fmla="*/ 3700145 w 3732530"/>
                  <a:gd name="connsiteY2" fmla="*/ 208915 h 1480820"/>
                  <a:gd name="connsiteX3" fmla="*/ 3732530 w 3732530"/>
                  <a:gd name="connsiteY3" fmla="*/ 182880 h 1480820"/>
                  <a:gd name="connsiteX4" fmla="*/ 3073400 w 3732530"/>
                  <a:gd name="connsiteY4" fmla="*/ 0 h 1480820"/>
                  <a:gd name="connsiteX5" fmla="*/ 2936240 w 3732530"/>
                  <a:gd name="connsiteY5" fmla="*/ 40640 h 1480820"/>
                  <a:gd name="connsiteX6" fmla="*/ 3027680 w 3732530"/>
                  <a:gd name="connsiteY6" fmla="*/ 207010 h 1480820"/>
                  <a:gd name="connsiteX7" fmla="*/ 2978150 w 3732530"/>
                  <a:gd name="connsiteY7" fmla="*/ 231775 h 1480820"/>
                  <a:gd name="connsiteX8" fmla="*/ 2978150 w 3732530"/>
                  <a:gd name="connsiteY8" fmla="*/ 306070 h 1480820"/>
                  <a:gd name="connsiteX9" fmla="*/ 3117215 w 3732530"/>
                  <a:gd name="connsiteY9" fmla="*/ 370840 h 1480820"/>
                  <a:gd name="connsiteX10" fmla="*/ 3119120 w 3732530"/>
                  <a:gd name="connsiteY10" fmla="*/ 561340 h 1480820"/>
                  <a:gd name="connsiteX11" fmla="*/ 2961005 w 3732530"/>
                  <a:gd name="connsiteY11" fmla="*/ 671830 h 1480820"/>
                  <a:gd name="connsiteX12" fmla="*/ 2788920 w 3732530"/>
                  <a:gd name="connsiteY12" fmla="*/ 86360 h 1480820"/>
                  <a:gd name="connsiteX13" fmla="*/ 2143760 w 3732530"/>
                  <a:gd name="connsiteY13" fmla="*/ 289560 h 1480820"/>
                  <a:gd name="connsiteX14" fmla="*/ 2136140 w 3732530"/>
                  <a:gd name="connsiteY14" fmla="*/ 466090 h 1480820"/>
                  <a:gd name="connsiteX15" fmla="*/ 2181860 w 3732530"/>
                  <a:gd name="connsiteY15" fmla="*/ 504190 h 1480820"/>
                  <a:gd name="connsiteX16" fmla="*/ 2174240 w 3732530"/>
                  <a:gd name="connsiteY16" fmla="*/ 744220 h 1480820"/>
                  <a:gd name="connsiteX17" fmla="*/ 1278890 w 3732530"/>
                  <a:gd name="connsiteY17" fmla="*/ 744220 h 1480820"/>
                  <a:gd name="connsiteX18" fmla="*/ 1280160 w 3732530"/>
                  <a:gd name="connsiteY18" fmla="*/ 553720 h 1480820"/>
                  <a:gd name="connsiteX19" fmla="*/ 0 w 3732530"/>
                  <a:gd name="connsiteY19" fmla="*/ 955040 h 1480820"/>
                  <a:gd name="connsiteX0" fmla="*/ 0 w 3732530"/>
                  <a:gd name="connsiteY0" fmla="*/ 955040 h 1480820"/>
                  <a:gd name="connsiteX1" fmla="*/ 3708400 w 3732530"/>
                  <a:gd name="connsiteY1" fmla="*/ 1031240 h 1480820"/>
                  <a:gd name="connsiteX2" fmla="*/ 3700145 w 3732530"/>
                  <a:gd name="connsiteY2" fmla="*/ 208915 h 1480820"/>
                  <a:gd name="connsiteX3" fmla="*/ 3732530 w 3732530"/>
                  <a:gd name="connsiteY3" fmla="*/ 182880 h 1480820"/>
                  <a:gd name="connsiteX4" fmla="*/ 3073400 w 3732530"/>
                  <a:gd name="connsiteY4" fmla="*/ 0 h 1480820"/>
                  <a:gd name="connsiteX5" fmla="*/ 2936240 w 3732530"/>
                  <a:gd name="connsiteY5" fmla="*/ 40640 h 1480820"/>
                  <a:gd name="connsiteX6" fmla="*/ 3027680 w 3732530"/>
                  <a:gd name="connsiteY6" fmla="*/ 207010 h 1480820"/>
                  <a:gd name="connsiteX7" fmla="*/ 2978150 w 3732530"/>
                  <a:gd name="connsiteY7" fmla="*/ 231775 h 1480820"/>
                  <a:gd name="connsiteX8" fmla="*/ 2978150 w 3732530"/>
                  <a:gd name="connsiteY8" fmla="*/ 306070 h 1480820"/>
                  <a:gd name="connsiteX9" fmla="*/ 3117215 w 3732530"/>
                  <a:gd name="connsiteY9" fmla="*/ 370840 h 1480820"/>
                  <a:gd name="connsiteX10" fmla="*/ 3119120 w 3732530"/>
                  <a:gd name="connsiteY10" fmla="*/ 561340 h 1480820"/>
                  <a:gd name="connsiteX11" fmla="*/ 2961005 w 3732530"/>
                  <a:gd name="connsiteY11" fmla="*/ 671830 h 1480820"/>
                  <a:gd name="connsiteX12" fmla="*/ 2749550 w 3732530"/>
                  <a:gd name="connsiteY12" fmla="*/ 593725 h 1480820"/>
                  <a:gd name="connsiteX13" fmla="*/ 2788920 w 3732530"/>
                  <a:gd name="connsiteY13" fmla="*/ 86360 h 1480820"/>
                  <a:gd name="connsiteX14" fmla="*/ 2143760 w 3732530"/>
                  <a:gd name="connsiteY14" fmla="*/ 289560 h 1480820"/>
                  <a:gd name="connsiteX15" fmla="*/ 2136140 w 3732530"/>
                  <a:gd name="connsiteY15" fmla="*/ 466090 h 1480820"/>
                  <a:gd name="connsiteX16" fmla="*/ 2181860 w 3732530"/>
                  <a:gd name="connsiteY16" fmla="*/ 504190 h 1480820"/>
                  <a:gd name="connsiteX17" fmla="*/ 2174240 w 3732530"/>
                  <a:gd name="connsiteY17" fmla="*/ 744220 h 1480820"/>
                  <a:gd name="connsiteX18" fmla="*/ 1278890 w 3732530"/>
                  <a:gd name="connsiteY18" fmla="*/ 744220 h 1480820"/>
                  <a:gd name="connsiteX19" fmla="*/ 1280160 w 3732530"/>
                  <a:gd name="connsiteY19" fmla="*/ 553720 h 1480820"/>
                  <a:gd name="connsiteX20" fmla="*/ 0 w 3732530"/>
                  <a:gd name="connsiteY20" fmla="*/ 955040 h 1480820"/>
                  <a:gd name="connsiteX0" fmla="*/ 0 w 3732530"/>
                  <a:gd name="connsiteY0" fmla="*/ 955040 h 1480820"/>
                  <a:gd name="connsiteX1" fmla="*/ 3708400 w 3732530"/>
                  <a:gd name="connsiteY1" fmla="*/ 1031240 h 1480820"/>
                  <a:gd name="connsiteX2" fmla="*/ 3700145 w 3732530"/>
                  <a:gd name="connsiteY2" fmla="*/ 208915 h 1480820"/>
                  <a:gd name="connsiteX3" fmla="*/ 3732530 w 3732530"/>
                  <a:gd name="connsiteY3" fmla="*/ 182880 h 1480820"/>
                  <a:gd name="connsiteX4" fmla="*/ 3073400 w 3732530"/>
                  <a:gd name="connsiteY4" fmla="*/ 0 h 1480820"/>
                  <a:gd name="connsiteX5" fmla="*/ 2936240 w 3732530"/>
                  <a:gd name="connsiteY5" fmla="*/ 40640 h 1480820"/>
                  <a:gd name="connsiteX6" fmla="*/ 3027680 w 3732530"/>
                  <a:gd name="connsiteY6" fmla="*/ 207010 h 1480820"/>
                  <a:gd name="connsiteX7" fmla="*/ 2978150 w 3732530"/>
                  <a:gd name="connsiteY7" fmla="*/ 231775 h 1480820"/>
                  <a:gd name="connsiteX8" fmla="*/ 2978150 w 3732530"/>
                  <a:gd name="connsiteY8" fmla="*/ 306070 h 1480820"/>
                  <a:gd name="connsiteX9" fmla="*/ 3117215 w 3732530"/>
                  <a:gd name="connsiteY9" fmla="*/ 370840 h 1480820"/>
                  <a:gd name="connsiteX10" fmla="*/ 3119120 w 3732530"/>
                  <a:gd name="connsiteY10" fmla="*/ 561340 h 1480820"/>
                  <a:gd name="connsiteX11" fmla="*/ 2961005 w 3732530"/>
                  <a:gd name="connsiteY11" fmla="*/ 671830 h 1480820"/>
                  <a:gd name="connsiteX12" fmla="*/ 2749550 w 3732530"/>
                  <a:gd name="connsiteY12" fmla="*/ 593725 h 1480820"/>
                  <a:gd name="connsiteX13" fmla="*/ 2747645 w 3732530"/>
                  <a:gd name="connsiteY13" fmla="*/ 386080 h 1480820"/>
                  <a:gd name="connsiteX14" fmla="*/ 2788920 w 3732530"/>
                  <a:gd name="connsiteY14" fmla="*/ 86360 h 1480820"/>
                  <a:gd name="connsiteX15" fmla="*/ 2143760 w 3732530"/>
                  <a:gd name="connsiteY15" fmla="*/ 289560 h 1480820"/>
                  <a:gd name="connsiteX16" fmla="*/ 2136140 w 3732530"/>
                  <a:gd name="connsiteY16" fmla="*/ 466090 h 1480820"/>
                  <a:gd name="connsiteX17" fmla="*/ 2181860 w 3732530"/>
                  <a:gd name="connsiteY17" fmla="*/ 504190 h 1480820"/>
                  <a:gd name="connsiteX18" fmla="*/ 2174240 w 3732530"/>
                  <a:gd name="connsiteY18" fmla="*/ 744220 h 1480820"/>
                  <a:gd name="connsiteX19" fmla="*/ 1278890 w 3732530"/>
                  <a:gd name="connsiteY19" fmla="*/ 744220 h 1480820"/>
                  <a:gd name="connsiteX20" fmla="*/ 1280160 w 3732530"/>
                  <a:gd name="connsiteY20" fmla="*/ 553720 h 1480820"/>
                  <a:gd name="connsiteX21" fmla="*/ 0 w 3732530"/>
                  <a:gd name="connsiteY21" fmla="*/ 955040 h 1480820"/>
                  <a:gd name="connsiteX0" fmla="*/ 0 w 3732530"/>
                  <a:gd name="connsiteY0" fmla="*/ 955040 h 1480820"/>
                  <a:gd name="connsiteX1" fmla="*/ 3708400 w 3732530"/>
                  <a:gd name="connsiteY1" fmla="*/ 1031240 h 1480820"/>
                  <a:gd name="connsiteX2" fmla="*/ 3700145 w 3732530"/>
                  <a:gd name="connsiteY2" fmla="*/ 208915 h 1480820"/>
                  <a:gd name="connsiteX3" fmla="*/ 3732530 w 3732530"/>
                  <a:gd name="connsiteY3" fmla="*/ 182880 h 1480820"/>
                  <a:gd name="connsiteX4" fmla="*/ 3073400 w 3732530"/>
                  <a:gd name="connsiteY4" fmla="*/ 0 h 1480820"/>
                  <a:gd name="connsiteX5" fmla="*/ 2936240 w 3732530"/>
                  <a:gd name="connsiteY5" fmla="*/ 40640 h 1480820"/>
                  <a:gd name="connsiteX6" fmla="*/ 3027680 w 3732530"/>
                  <a:gd name="connsiteY6" fmla="*/ 207010 h 1480820"/>
                  <a:gd name="connsiteX7" fmla="*/ 2978150 w 3732530"/>
                  <a:gd name="connsiteY7" fmla="*/ 231775 h 1480820"/>
                  <a:gd name="connsiteX8" fmla="*/ 2978150 w 3732530"/>
                  <a:gd name="connsiteY8" fmla="*/ 306070 h 1480820"/>
                  <a:gd name="connsiteX9" fmla="*/ 3117215 w 3732530"/>
                  <a:gd name="connsiteY9" fmla="*/ 370840 h 1480820"/>
                  <a:gd name="connsiteX10" fmla="*/ 3119120 w 3732530"/>
                  <a:gd name="connsiteY10" fmla="*/ 561340 h 1480820"/>
                  <a:gd name="connsiteX11" fmla="*/ 2961005 w 3732530"/>
                  <a:gd name="connsiteY11" fmla="*/ 671830 h 1480820"/>
                  <a:gd name="connsiteX12" fmla="*/ 2749550 w 3732530"/>
                  <a:gd name="connsiteY12" fmla="*/ 593725 h 1480820"/>
                  <a:gd name="connsiteX13" fmla="*/ 2743835 w 3732530"/>
                  <a:gd name="connsiteY13" fmla="*/ 384175 h 1480820"/>
                  <a:gd name="connsiteX14" fmla="*/ 2788920 w 3732530"/>
                  <a:gd name="connsiteY14" fmla="*/ 86360 h 1480820"/>
                  <a:gd name="connsiteX15" fmla="*/ 2143760 w 3732530"/>
                  <a:gd name="connsiteY15" fmla="*/ 289560 h 1480820"/>
                  <a:gd name="connsiteX16" fmla="*/ 2136140 w 3732530"/>
                  <a:gd name="connsiteY16" fmla="*/ 466090 h 1480820"/>
                  <a:gd name="connsiteX17" fmla="*/ 2181860 w 3732530"/>
                  <a:gd name="connsiteY17" fmla="*/ 504190 h 1480820"/>
                  <a:gd name="connsiteX18" fmla="*/ 2174240 w 3732530"/>
                  <a:gd name="connsiteY18" fmla="*/ 744220 h 1480820"/>
                  <a:gd name="connsiteX19" fmla="*/ 1278890 w 3732530"/>
                  <a:gd name="connsiteY19" fmla="*/ 744220 h 1480820"/>
                  <a:gd name="connsiteX20" fmla="*/ 1280160 w 3732530"/>
                  <a:gd name="connsiteY20" fmla="*/ 553720 h 1480820"/>
                  <a:gd name="connsiteX21" fmla="*/ 0 w 3732530"/>
                  <a:gd name="connsiteY21" fmla="*/ 955040 h 1480820"/>
                  <a:gd name="connsiteX0" fmla="*/ 0 w 3732530"/>
                  <a:gd name="connsiteY0" fmla="*/ 955040 h 1480820"/>
                  <a:gd name="connsiteX1" fmla="*/ 3708400 w 3732530"/>
                  <a:gd name="connsiteY1" fmla="*/ 1031240 h 1480820"/>
                  <a:gd name="connsiteX2" fmla="*/ 3700145 w 3732530"/>
                  <a:gd name="connsiteY2" fmla="*/ 208915 h 1480820"/>
                  <a:gd name="connsiteX3" fmla="*/ 3732530 w 3732530"/>
                  <a:gd name="connsiteY3" fmla="*/ 182880 h 1480820"/>
                  <a:gd name="connsiteX4" fmla="*/ 3073400 w 3732530"/>
                  <a:gd name="connsiteY4" fmla="*/ 0 h 1480820"/>
                  <a:gd name="connsiteX5" fmla="*/ 2936240 w 3732530"/>
                  <a:gd name="connsiteY5" fmla="*/ 40640 h 1480820"/>
                  <a:gd name="connsiteX6" fmla="*/ 3027680 w 3732530"/>
                  <a:gd name="connsiteY6" fmla="*/ 207010 h 1480820"/>
                  <a:gd name="connsiteX7" fmla="*/ 2978150 w 3732530"/>
                  <a:gd name="connsiteY7" fmla="*/ 231775 h 1480820"/>
                  <a:gd name="connsiteX8" fmla="*/ 2978150 w 3732530"/>
                  <a:gd name="connsiteY8" fmla="*/ 306070 h 1480820"/>
                  <a:gd name="connsiteX9" fmla="*/ 3117215 w 3732530"/>
                  <a:gd name="connsiteY9" fmla="*/ 370840 h 1480820"/>
                  <a:gd name="connsiteX10" fmla="*/ 3119120 w 3732530"/>
                  <a:gd name="connsiteY10" fmla="*/ 561340 h 1480820"/>
                  <a:gd name="connsiteX11" fmla="*/ 2961005 w 3732530"/>
                  <a:gd name="connsiteY11" fmla="*/ 671830 h 1480820"/>
                  <a:gd name="connsiteX12" fmla="*/ 2749550 w 3732530"/>
                  <a:gd name="connsiteY12" fmla="*/ 593725 h 1480820"/>
                  <a:gd name="connsiteX13" fmla="*/ 2743835 w 3732530"/>
                  <a:gd name="connsiteY13" fmla="*/ 384175 h 1480820"/>
                  <a:gd name="connsiteX14" fmla="*/ 2898140 w 3732530"/>
                  <a:gd name="connsiteY14" fmla="*/ 306070 h 1480820"/>
                  <a:gd name="connsiteX15" fmla="*/ 2788920 w 3732530"/>
                  <a:gd name="connsiteY15" fmla="*/ 86360 h 1480820"/>
                  <a:gd name="connsiteX16" fmla="*/ 2143760 w 3732530"/>
                  <a:gd name="connsiteY16" fmla="*/ 289560 h 1480820"/>
                  <a:gd name="connsiteX17" fmla="*/ 2136140 w 3732530"/>
                  <a:gd name="connsiteY17" fmla="*/ 466090 h 1480820"/>
                  <a:gd name="connsiteX18" fmla="*/ 2181860 w 3732530"/>
                  <a:gd name="connsiteY18" fmla="*/ 504190 h 1480820"/>
                  <a:gd name="connsiteX19" fmla="*/ 2174240 w 3732530"/>
                  <a:gd name="connsiteY19" fmla="*/ 744220 h 1480820"/>
                  <a:gd name="connsiteX20" fmla="*/ 1278890 w 3732530"/>
                  <a:gd name="connsiteY20" fmla="*/ 744220 h 1480820"/>
                  <a:gd name="connsiteX21" fmla="*/ 1280160 w 3732530"/>
                  <a:gd name="connsiteY21" fmla="*/ 553720 h 1480820"/>
                  <a:gd name="connsiteX22" fmla="*/ 0 w 3732530"/>
                  <a:gd name="connsiteY22" fmla="*/ 955040 h 1480820"/>
                  <a:gd name="connsiteX0" fmla="*/ 0 w 3732530"/>
                  <a:gd name="connsiteY0" fmla="*/ 955040 h 1480820"/>
                  <a:gd name="connsiteX1" fmla="*/ 3708400 w 3732530"/>
                  <a:gd name="connsiteY1" fmla="*/ 1031240 h 1480820"/>
                  <a:gd name="connsiteX2" fmla="*/ 3700145 w 3732530"/>
                  <a:gd name="connsiteY2" fmla="*/ 208915 h 1480820"/>
                  <a:gd name="connsiteX3" fmla="*/ 3732530 w 3732530"/>
                  <a:gd name="connsiteY3" fmla="*/ 182880 h 1480820"/>
                  <a:gd name="connsiteX4" fmla="*/ 3073400 w 3732530"/>
                  <a:gd name="connsiteY4" fmla="*/ 0 h 1480820"/>
                  <a:gd name="connsiteX5" fmla="*/ 2936240 w 3732530"/>
                  <a:gd name="connsiteY5" fmla="*/ 40640 h 1480820"/>
                  <a:gd name="connsiteX6" fmla="*/ 3027680 w 3732530"/>
                  <a:gd name="connsiteY6" fmla="*/ 207010 h 1480820"/>
                  <a:gd name="connsiteX7" fmla="*/ 2978150 w 3732530"/>
                  <a:gd name="connsiteY7" fmla="*/ 231775 h 1480820"/>
                  <a:gd name="connsiteX8" fmla="*/ 2978150 w 3732530"/>
                  <a:gd name="connsiteY8" fmla="*/ 306070 h 1480820"/>
                  <a:gd name="connsiteX9" fmla="*/ 3117215 w 3732530"/>
                  <a:gd name="connsiteY9" fmla="*/ 370840 h 1480820"/>
                  <a:gd name="connsiteX10" fmla="*/ 3119120 w 3732530"/>
                  <a:gd name="connsiteY10" fmla="*/ 561340 h 1480820"/>
                  <a:gd name="connsiteX11" fmla="*/ 2961005 w 3732530"/>
                  <a:gd name="connsiteY11" fmla="*/ 671830 h 1480820"/>
                  <a:gd name="connsiteX12" fmla="*/ 2749550 w 3732530"/>
                  <a:gd name="connsiteY12" fmla="*/ 593725 h 1480820"/>
                  <a:gd name="connsiteX13" fmla="*/ 2743835 w 3732530"/>
                  <a:gd name="connsiteY13" fmla="*/ 384175 h 1480820"/>
                  <a:gd name="connsiteX14" fmla="*/ 2898140 w 3732530"/>
                  <a:gd name="connsiteY14" fmla="*/ 306070 h 1480820"/>
                  <a:gd name="connsiteX15" fmla="*/ 2833370 w 3732530"/>
                  <a:gd name="connsiteY15" fmla="*/ 167005 h 1480820"/>
                  <a:gd name="connsiteX16" fmla="*/ 2788920 w 3732530"/>
                  <a:gd name="connsiteY16" fmla="*/ 86360 h 1480820"/>
                  <a:gd name="connsiteX17" fmla="*/ 2143760 w 3732530"/>
                  <a:gd name="connsiteY17" fmla="*/ 289560 h 1480820"/>
                  <a:gd name="connsiteX18" fmla="*/ 2136140 w 3732530"/>
                  <a:gd name="connsiteY18" fmla="*/ 466090 h 1480820"/>
                  <a:gd name="connsiteX19" fmla="*/ 2181860 w 3732530"/>
                  <a:gd name="connsiteY19" fmla="*/ 504190 h 1480820"/>
                  <a:gd name="connsiteX20" fmla="*/ 2174240 w 3732530"/>
                  <a:gd name="connsiteY20" fmla="*/ 744220 h 1480820"/>
                  <a:gd name="connsiteX21" fmla="*/ 1278890 w 3732530"/>
                  <a:gd name="connsiteY21" fmla="*/ 744220 h 1480820"/>
                  <a:gd name="connsiteX22" fmla="*/ 1280160 w 3732530"/>
                  <a:gd name="connsiteY22" fmla="*/ 553720 h 1480820"/>
                  <a:gd name="connsiteX23" fmla="*/ 0 w 3732530"/>
                  <a:gd name="connsiteY23" fmla="*/ 955040 h 1480820"/>
                  <a:gd name="connsiteX0" fmla="*/ 0 w 3732530"/>
                  <a:gd name="connsiteY0" fmla="*/ 955040 h 1480820"/>
                  <a:gd name="connsiteX1" fmla="*/ 3708400 w 3732530"/>
                  <a:gd name="connsiteY1" fmla="*/ 1031240 h 1480820"/>
                  <a:gd name="connsiteX2" fmla="*/ 3700145 w 3732530"/>
                  <a:gd name="connsiteY2" fmla="*/ 208915 h 1480820"/>
                  <a:gd name="connsiteX3" fmla="*/ 3732530 w 3732530"/>
                  <a:gd name="connsiteY3" fmla="*/ 182880 h 1480820"/>
                  <a:gd name="connsiteX4" fmla="*/ 3073400 w 3732530"/>
                  <a:gd name="connsiteY4" fmla="*/ 0 h 1480820"/>
                  <a:gd name="connsiteX5" fmla="*/ 2936240 w 3732530"/>
                  <a:gd name="connsiteY5" fmla="*/ 40640 h 1480820"/>
                  <a:gd name="connsiteX6" fmla="*/ 3027680 w 3732530"/>
                  <a:gd name="connsiteY6" fmla="*/ 207010 h 1480820"/>
                  <a:gd name="connsiteX7" fmla="*/ 2978150 w 3732530"/>
                  <a:gd name="connsiteY7" fmla="*/ 231775 h 1480820"/>
                  <a:gd name="connsiteX8" fmla="*/ 2978150 w 3732530"/>
                  <a:gd name="connsiteY8" fmla="*/ 306070 h 1480820"/>
                  <a:gd name="connsiteX9" fmla="*/ 3117215 w 3732530"/>
                  <a:gd name="connsiteY9" fmla="*/ 370840 h 1480820"/>
                  <a:gd name="connsiteX10" fmla="*/ 3119120 w 3732530"/>
                  <a:gd name="connsiteY10" fmla="*/ 561340 h 1480820"/>
                  <a:gd name="connsiteX11" fmla="*/ 2961005 w 3732530"/>
                  <a:gd name="connsiteY11" fmla="*/ 671830 h 1480820"/>
                  <a:gd name="connsiteX12" fmla="*/ 2749550 w 3732530"/>
                  <a:gd name="connsiteY12" fmla="*/ 593725 h 1480820"/>
                  <a:gd name="connsiteX13" fmla="*/ 2743835 w 3732530"/>
                  <a:gd name="connsiteY13" fmla="*/ 384175 h 1480820"/>
                  <a:gd name="connsiteX14" fmla="*/ 2898140 w 3732530"/>
                  <a:gd name="connsiteY14" fmla="*/ 306070 h 1480820"/>
                  <a:gd name="connsiteX15" fmla="*/ 2810510 w 3732530"/>
                  <a:gd name="connsiteY15" fmla="*/ 178435 h 1480820"/>
                  <a:gd name="connsiteX16" fmla="*/ 2833370 w 3732530"/>
                  <a:gd name="connsiteY16" fmla="*/ 167005 h 1480820"/>
                  <a:gd name="connsiteX17" fmla="*/ 2788920 w 3732530"/>
                  <a:gd name="connsiteY17" fmla="*/ 86360 h 1480820"/>
                  <a:gd name="connsiteX18" fmla="*/ 2143760 w 3732530"/>
                  <a:gd name="connsiteY18" fmla="*/ 289560 h 1480820"/>
                  <a:gd name="connsiteX19" fmla="*/ 2136140 w 3732530"/>
                  <a:gd name="connsiteY19" fmla="*/ 466090 h 1480820"/>
                  <a:gd name="connsiteX20" fmla="*/ 2181860 w 3732530"/>
                  <a:gd name="connsiteY20" fmla="*/ 504190 h 1480820"/>
                  <a:gd name="connsiteX21" fmla="*/ 2174240 w 3732530"/>
                  <a:gd name="connsiteY21" fmla="*/ 744220 h 1480820"/>
                  <a:gd name="connsiteX22" fmla="*/ 1278890 w 3732530"/>
                  <a:gd name="connsiteY22" fmla="*/ 744220 h 1480820"/>
                  <a:gd name="connsiteX23" fmla="*/ 1280160 w 3732530"/>
                  <a:gd name="connsiteY23" fmla="*/ 553720 h 1480820"/>
                  <a:gd name="connsiteX24" fmla="*/ 0 w 3732530"/>
                  <a:gd name="connsiteY24" fmla="*/ 955040 h 1480820"/>
                  <a:gd name="connsiteX0" fmla="*/ 0 w 3732530"/>
                  <a:gd name="connsiteY0" fmla="*/ 955040 h 1480820"/>
                  <a:gd name="connsiteX1" fmla="*/ 3708400 w 3732530"/>
                  <a:gd name="connsiteY1" fmla="*/ 1031240 h 1480820"/>
                  <a:gd name="connsiteX2" fmla="*/ 3700145 w 3732530"/>
                  <a:gd name="connsiteY2" fmla="*/ 208915 h 1480820"/>
                  <a:gd name="connsiteX3" fmla="*/ 3732530 w 3732530"/>
                  <a:gd name="connsiteY3" fmla="*/ 182880 h 1480820"/>
                  <a:gd name="connsiteX4" fmla="*/ 3073400 w 3732530"/>
                  <a:gd name="connsiteY4" fmla="*/ 0 h 1480820"/>
                  <a:gd name="connsiteX5" fmla="*/ 2936240 w 3732530"/>
                  <a:gd name="connsiteY5" fmla="*/ 40640 h 1480820"/>
                  <a:gd name="connsiteX6" fmla="*/ 3027680 w 3732530"/>
                  <a:gd name="connsiteY6" fmla="*/ 207010 h 1480820"/>
                  <a:gd name="connsiteX7" fmla="*/ 2978150 w 3732530"/>
                  <a:gd name="connsiteY7" fmla="*/ 231775 h 1480820"/>
                  <a:gd name="connsiteX8" fmla="*/ 2978150 w 3732530"/>
                  <a:gd name="connsiteY8" fmla="*/ 306070 h 1480820"/>
                  <a:gd name="connsiteX9" fmla="*/ 3117215 w 3732530"/>
                  <a:gd name="connsiteY9" fmla="*/ 370840 h 1480820"/>
                  <a:gd name="connsiteX10" fmla="*/ 3119120 w 3732530"/>
                  <a:gd name="connsiteY10" fmla="*/ 561340 h 1480820"/>
                  <a:gd name="connsiteX11" fmla="*/ 2961005 w 3732530"/>
                  <a:gd name="connsiteY11" fmla="*/ 671830 h 1480820"/>
                  <a:gd name="connsiteX12" fmla="*/ 2749550 w 3732530"/>
                  <a:gd name="connsiteY12" fmla="*/ 593725 h 1480820"/>
                  <a:gd name="connsiteX13" fmla="*/ 2743835 w 3732530"/>
                  <a:gd name="connsiteY13" fmla="*/ 384175 h 1480820"/>
                  <a:gd name="connsiteX14" fmla="*/ 2898140 w 3732530"/>
                  <a:gd name="connsiteY14" fmla="*/ 306070 h 1480820"/>
                  <a:gd name="connsiteX15" fmla="*/ 2852420 w 3732530"/>
                  <a:gd name="connsiteY15" fmla="*/ 285115 h 1480820"/>
                  <a:gd name="connsiteX16" fmla="*/ 2810510 w 3732530"/>
                  <a:gd name="connsiteY16" fmla="*/ 178435 h 1480820"/>
                  <a:gd name="connsiteX17" fmla="*/ 2833370 w 3732530"/>
                  <a:gd name="connsiteY17" fmla="*/ 167005 h 1480820"/>
                  <a:gd name="connsiteX18" fmla="*/ 2788920 w 3732530"/>
                  <a:gd name="connsiteY18" fmla="*/ 86360 h 1480820"/>
                  <a:gd name="connsiteX19" fmla="*/ 2143760 w 3732530"/>
                  <a:gd name="connsiteY19" fmla="*/ 289560 h 1480820"/>
                  <a:gd name="connsiteX20" fmla="*/ 2136140 w 3732530"/>
                  <a:gd name="connsiteY20" fmla="*/ 466090 h 1480820"/>
                  <a:gd name="connsiteX21" fmla="*/ 2181860 w 3732530"/>
                  <a:gd name="connsiteY21" fmla="*/ 504190 h 1480820"/>
                  <a:gd name="connsiteX22" fmla="*/ 2174240 w 3732530"/>
                  <a:gd name="connsiteY22" fmla="*/ 744220 h 1480820"/>
                  <a:gd name="connsiteX23" fmla="*/ 1278890 w 3732530"/>
                  <a:gd name="connsiteY23" fmla="*/ 744220 h 1480820"/>
                  <a:gd name="connsiteX24" fmla="*/ 1280160 w 3732530"/>
                  <a:gd name="connsiteY24" fmla="*/ 553720 h 1480820"/>
                  <a:gd name="connsiteX25" fmla="*/ 0 w 3732530"/>
                  <a:gd name="connsiteY25" fmla="*/ 955040 h 1480820"/>
                  <a:gd name="connsiteX0" fmla="*/ 0 w 3732530"/>
                  <a:gd name="connsiteY0" fmla="*/ 955040 h 1480820"/>
                  <a:gd name="connsiteX1" fmla="*/ 3708400 w 3732530"/>
                  <a:gd name="connsiteY1" fmla="*/ 1031240 h 1480820"/>
                  <a:gd name="connsiteX2" fmla="*/ 3700145 w 3732530"/>
                  <a:gd name="connsiteY2" fmla="*/ 208915 h 1480820"/>
                  <a:gd name="connsiteX3" fmla="*/ 3732530 w 3732530"/>
                  <a:gd name="connsiteY3" fmla="*/ 182880 h 1480820"/>
                  <a:gd name="connsiteX4" fmla="*/ 3073400 w 3732530"/>
                  <a:gd name="connsiteY4" fmla="*/ 0 h 1480820"/>
                  <a:gd name="connsiteX5" fmla="*/ 2936240 w 3732530"/>
                  <a:gd name="connsiteY5" fmla="*/ 40640 h 1480820"/>
                  <a:gd name="connsiteX6" fmla="*/ 3027680 w 3732530"/>
                  <a:gd name="connsiteY6" fmla="*/ 207010 h 1480820"/>
                  <a:gd name="connsiteX7" fmla="*/ 2978150 w 3732530"/>
                  <a:gd name="connsiteY7" fmla="*/ 231775 h 1480820"/>
                  <a:gd name="connsiteX8" fmla="*/ 2978150 w 3732530"/>
                  <a:gd name="connsiteY8" fmla="*/ 306070 h 1480820"/>
                  <a:gd name="connsiteX9" fmla="*/ 3117215 w 3732530"/>
                  <a:gd name="connsiteY9" fmla="*/ 370840 h 1480820"/>
                  <a:gd name="connsiteX10" fmla="*/ 3119120 w 3732530"/>
                  <a:gd name="connsiteY10" fmla="*/ 561340 h 1480820"/>
                  <a:gd name="connsiteX11" fmla="*/ 2961005 w 3732530"/>
                  <a:gd name="connsiteY11" fmla="*/ 671830 h 1480820"/>
                  <a:gd name="connsiteX12" fmla="*/ 2749550 w 3732530"/>
                  <a:gd name="connsiteY12" fmla="*/ 593725 h 1480820"/>
                  <a:gd name="connsiteX13" fmla="*/ 2743835 w 3732530"/>
                  <a:gd name="connsiteY13" fmla="*/ 384175 h 1480820"/>
                  <a:gd name="connsiteX14" fmla="*/ 2898140 w 3732530"/>
                  <a:gd name="connsiteY14" fmla="*/ 306070 h 1480820"/>
                  <a:gd name="connsiteX15" fmla="*/ 2900045 w 3732530"/>
                  <a:gd name="connsiteY15" fmla="*/ 262255 h 1480820"/>
                  <a:gd name="connsiteX16" fmla="*/ 2852420 w 3732530"/>
                  <a:gd name="connsiteY16" fmla="*/ 285115 h 1480820"/>
                  <a:gd name="connsiteX17" fmla="*/ 2810510 w 3732530"/>
                  <a:gd name="connsiteY17" fmla="*/ 178435 h 1480820"/>
                  <a:gd name="connsiteX18" fmla="*/ 2833370 w 3732530"/>
                  <a:gd name="connsiteY18" fmla="*/ 167005 h 1480820"/>
                  <a:gd name="connsiteX19" fmla="*/ 2788920 w 3732530"/>
                  <a:gd name="connsiteY19" fmla="*/ 86360 h 1480820"/>
                  <a:gd name="connsiteX20" fmla="*/ 2143760 w 3732530"/>
                  <a:gd name="connsiteY20" fmla="*/ 289560 h 1480820"/>
                  <a:gd name="connsiteX21" fmla="*/ 2136140 w 3732530"/>
                  <a:gd name="connsiteY21" fmla="*/ 466090 h 1480820"/>
                  <a:gd name="connsiteX22" fmla="*/ 2181860 w 3732530"/>
                  <a:gd name="connsiteY22" fmla="*/ 504190 h 1480820"/>
                  <a:gd name="connsiteX23" fmla="*/ 2174240 w 3732530"/>
                  <a:gd name="connsiteY23" fmla="*/ 744220 h 1480820"/>
                  <a:gd name="connsiteX24" fmla="*/ 1278890 w 3732530"/>
                  <a:gd name="connsiteY24" fmla="*/ 744220 h 1480820"/>
                  <a:gd name="connsiteX25" fmla="*/ 1280160 w 3732530"/>
                  <a:gd name="connsiteY25" fmla="*/ 553720 h 1480820"/>
                  <a:gd name="connsiteX26" fmla="*/ 0 w 3732530"/>
                  <a:gd name="connsiteY26" fmla="*/ 955040 h 1480820"/>
                  <a:gd name="connsiteX0" fmla="*/ 0 w 3732530"/>
                  <a:gd name="connsiteY0" fmla="*/ 955040 h 1480820"/>
                  <a:gd name="connsiteX1" fmla="*/ 3708400 w 3732530"/>
                  <a:gd name="connsiteY1" fmla="*/ 1031240 h 1480820"/>
                  <a:gd name="connsiteX2" fmla="*/ 3700145 w 3732530"/>
                  <a:gd name="connsiteY2" fmla="*/ 208915 h 1480820"/>
                  <a:gd name="connsiteX3" fmla="*/ 3732530 w 3732530"/>
                  <a:gd name="connsiteY3" fmla="*/ 182880 h 1480820"/>
                  <a:gd name="connsiteX4" fmla="*/ 3073400 w 3732530"/>
                  <a:gd name="connsiteY4" fmla="*/ 0 h 1480820"/>
                  <a:gd name="connsiteX5" fmla="*/ 2936240 w 3732530"/>
                  <a:gd name="connsiteY5" fmla="*/ 40640 h 1480820"/>
                  <a:gd name="connsiteX6" fmla="*/ 2974340 w 3732530"/>
                  <a:gd name="connsiteY6" fmla="*/ 107950 h 1480820"/>
                  <a:gd name="connsiteX7" fmla="*/ 3027680 w 3732530"/>
                  <a:gd name="connsiteY7" fmla="*/ 207010 h 1480820"/>
                  <a:gd name="connsiteX8" fmla="*/ 2978150 w 3732530"/>
                  <a:gd name="connsiteY8" fmla="*/ 231775 h 1480820"/>
                  <a:gd name="connsiteX9" fmla="*/ 2978150 w 3732530"/>
                  <a:gd name="connsiteY9" fmla="*/ 306070 h 1480820"/>
                  <a:gd name="connsiteX10" fmla="*/ 3117215 w 3732530"/>
                  <a:gd name="connsiteY10" fmla="*/ 370840 h 1480820"/>
                  <a:gd name="connsiteX11" fmla="*/ 3119120 w 3732530"/>
                  <a:gd name="connsiteY11" fmla="*/ 561340 h 1480820"/>
                  <a:gd name="connsiteX12" fmla="*/ 2961005 w 3732530"/>
                  <a:gd name="connsiteY12" fmla="*/ 671830 h 1480820"/>
                  <a:gd name="connsiteX13" fmla="*/ 2749550 w 3732530"/>
                  <a:gd name="connsiteY13" fmla="*/ 593725 h 1480820"/>
                  <a:gd name="connsiteX14" fmla="*/ 2743835 w 3732530"/>
                  <a:gd name="connsiteY14" fmla="*/ 384175 h 1480820"/>
                  <a:gd name="connsiteX15" fmla="*/ 2898140 w 3732530"/>
                  <a:gd name="connsiteY15" fmla="*/ 306070 h 1480820"/>
                  <a:gd name="connsiteX16" fmla="*/ 2900045 w 3732530"/>
                  <a:gd name="connsiteY16" fmla="*/ 262255 h 1480820"/>
                  <a:gd name="connsiteX17" fmla="*/ 2852420 w 3732530"/>
                  <a:gd name="connsiteY17" fmla="*/ 285115 h 1480820"/>
                  <a:gd name="connsiteX18" fmla="*/ 2810510 w 3732530"/>
                  <a:gd name="connsiteY18" fmla="*/ 178435 h 1480820"/>
                  <a:gd name="connsiteX19" fmla="*/ 2833370 w 3732530"/>
                  <a:gd name="connsiteY19" fmla="*/ 167005 h 1480820"/>
                  <a:gd name="connsiteX20" fmla="*/ 2788920 w 3732530"/>
                  <a:gd name="connsiteY20" fmla="*/ 86360 h 1480820"/>
                  <a:gd name="connsiteX21" fmla="*/ 2143760 w 3732530"/>
                  <a:gd name="connsiteY21" fmla="*/ 289560 h 1480820"/>
                  <a:gd name="connsiteX22" fmla="*/ 2136140 w 3732530"/>
                  <a:gd name="connsiteY22" fmla="*/ 466090 h 1480820"/>
                  <a:gd name="connsiteX23" fmla="*/ 2181860 w 3732530"/>
                  <a:gd name="connsiteY23" fmla="*/ 504190 h 1480820"/>
                  <a:gd name="connsiteX24" fmla="*/ 2174240 w 3732530"/>
                  <a:gd name="connsiteY24" fmla="*/ 744220 h 1480820"/>
                  <a:gd name="connsiteX25" fmla="*/ 1278890 w 3732530"/>
                  <a:gd name="connsiteY25" fmla="*/ 744220 h 1480820"/>
                  <a:gd name="connsiteX26" fmla="*/ 1280160 w 3732530"/>
                  <a:gd name="connsiteY26" fmla="*/ 553720 h 1480820"/>
                  <a:gd name="connsiteX27" fmla="*/ 0 w 3732530"/>
                  <a:gd name="connsiteY27" fmla="*/ 955040 h 1480820"/>
                  <a:gd name="connsiteX0" fmla="*/ 0 w 3732530"/>
                  <a:gd name="connsiteY0" fmla="*/ 955040 h 1480820"/>
                  <a:gd name="connsiteX1" fmla="*/ 3708400 w 3732530"/>
                  <a:gd name="connsiteY1" fmla="*/ 1031240 h 1480820"/>
                  <a:gd name="connsiteX2" fmla="*/ 3700145 w 3732530"/>
                  <a:gd name="connsiteY2" fmla="*/ 208915 h 1480820"/>
                  <a:gd name="connsiteX3" fmla="*/ 3732530 w 3732530"/>
                  <a:gd name="connsiteY3" fmla="*/ 182880 h 1480820"/>
                  <a:gd name="connsiteX4" fmla="*/ 3073400 w 3732530"/>
                  <a:gd name="connsiteY4" fmla="*/ 0 h 1480820"/>
                  <a:gd name="connsiteX5" fmla="*/ 2936240 w 3732530"/>
                  <a:gd name="connsiteY5" fmla="*/ 40640 h 1480820"/>
                  <a:gd name="connsiteX6" fmla="*/ 2974340 w 3732530"/>
                  <a:gd name="connsiteY6" fmla="*/ 107950 h 1480820"/>
                  <a:gd name="connsiteX7" fmla="*/ 3027680 w 3732530"/>
                  <a:gd name="connsiteY7" fmla="*/ 207010 h 1480820"/>
                  <a:gd name="connsiteX8" fmla="*/ 2978150 w 3732530"/>
                  <a:gd name="connsiteY8" fmla="*/ 231775 h 1480820"/>
                  <a:gd name="connsiteX9" fmla="*/ 2978150 w 3732530"/>
                  <a:gd name="connsiteY9" fmla="*/ 306070 h 1480820"/>
                  <a:gd name="connsiteX10" fmla="*/ 3117215 w 3732530"/>
                  <a:gd name="connsiteY10" fmla="*/ 370840 h 1480820"/>
                  <a:gd name="connsiteX11" fmla="*/ 3119120 w 3732530"/>
                  <a:gd name="connsiteY11" fmla="*/ 561340 h 1480820"/>
                  <a:gd name="connsiteX12" fmla="*/ 2961005 w 3732530"/>
                  <a:gd name="connsiteY12" fmla="*/ 671830 h 1480820"/>
                  <a:gd name="connsiteX13" fmla="*/ 2749550 w 3732530"/>
                  <a:gd name="connsiteY13" fmla="*/ 593725 h 1480820"/>
                  <a:gd name="connsiteX14" fmla="*/ 2743835 w 3732530"/>
                  <a:gd name="connsiteY14" fmla="*/ 384175 h 1480820"/>
                  <a:gd name="connsiteX15" fmla="*/ 2898140 w 3732530"/>
                  <a:gd name="connsiteY15" fmla="*/ 306070 h 1480820"/>
                  <a:gd name="connsiteX16" fmla="*/ 2900045 w 3732530"/>
                  <a:gd name="connsiteY16" fmla="*/ 262255 h 1480820"/>
                  <a:gd name="connsiteX17" fmla="*/ 2852420 w 3732530"/>
                  <a:gd name="connsiteY17" fmla="*/ 285115 h 1480820"/>
                  <a:gd name="connsiteX18" fmla="*/ 2810510 w 3732530"/>
                  <a:gd name="connsiteY18" fmla="*/ 178435 h 1480820"/>
                  <a:gd name="connsiteX19" fmla="*/ 2833370 w 3732530"/>
                  <a:gd name="connsiteY19" fmla="*/ 167005 h 1480820"/>
                  <a:gd name="connsiteX20" fmla="*/ 2788920 w 3732530"/>
                  <a:gd name="connsiteY20" fmla="*/ 86360 h 1480820"/>
                  <a:gd name="connsiteX21" fmla="*/ 2143760 w 3732530"/>
                  <a:gd name="connsiteY21" fmla="*/ 289560 h 1480820"/>
                  <a:gd name="connsiteX22" fmla="*/ 2136140 w 3732530"/>
                  <a:gd name="connsiteY22" fmla="*/ 466090 h 1480820"/>
                  <a:gd name="connsiteX23" fmla="*/ 2181860 w 3732530"/>
                  <a:gd name="connsiteY23" fmla="*/ 504190 h 1480820"/>
                  <a:gd name="connsiteX24" fmla="*/ 2174240 w 3732530"/>
                  <a:gd name="connsiteY24" fmla="*/ 744220 h 1480820"/>
                  <a:gd name="connsiteX25" fmla="*/ 1278890 w 3732530"/>
                  <a:gd name="connsiteY25" fmla="*/ 744220 h 1480820"/>
                  <a:gd name="connsiteX26" fmla="*/ 1280160 w 3732530"/>
                  <a:gd name="connsiteY26" fmla="*/ 553720 h 1480820"/>
                  <a:gd name="connsiteX27" fmla="*/ 0 w 3732530"/>
                  <a:gd name="connsiteY27" fmla="*/ 955040 h 1480820"/>
                  <a:gd name="connsiteX0" fmla="*/ 0 w 3732530"/>
                  <a:gd name="connsiteY0" fmla="*/ 955040 h 1480820"/>
                  <a:gd name="connsiteX1" fmla="*/ 3708400 w 3732530"/>
                  <a:gd name="connsiteY1" fmla="*/ 1031240 h 1480820"/>
                  <a:gd name="connsiteX2" fmla="*/ 3700145 w 3732530"/>
                  <a:gd name="connsiteY2" fmla="*/ 208915 h 1480820"/>
                  <a:gd name="connsiteX3" fmla="*/ 3732530 w 3732530"/>
                  <a:gd name="connsiteY3" fmla="*/ 182880 h 1480820"/>
                  <a:gd name="connsiteX4" fmla="*/ 3073400 w 3732530"/>
                  <a:gd name="connsiteY4" fmla="*/ 0 h 1480820"/>
                  <a:gd name="connsiteX5" fmla="*/ 2936240 w 3732530"/>
                  <a:gd name="connsiteY5" fmla="*/ 40640 h 1480820"/>
                  <a:gd name="connsiteX6" fmla="*/ 2974340 w 3732530"/>
                  <a:gd name="connsiteY6" fmla="*/ 107950 h 1480820"/>
                  <a:gd name="connsiteX7" fmla="*/ 3027680 w 3732530"/>
                  <a:gd name="connsiteY7" fmla="*/ 207010 h 1480820"/>
                  <a:gd name="connsiteX8" fmla="*/ 2978150 w 3732530"/>
                  <a:gd name="connsiteY8" fmla="*/ 231775 h 1480820"/>
                  <a:gd name="connsiteX9" fmla="*/ 2978150 w 3732530"/>
                  <a:gd name="connsiteY9" fmla="*/ 306070 h 1480820"/>
                  <a:gd name="connsiteX10" fmla="*/ 3117215 w 3732530"/>
                  <a:gd name="connsiteY10" fmla="*/ 370840 h 1480820"/>
                  <a:gd name="connsiteX11" fmla="*/ 3119120 w 3732530"/>
                  <a:gd name="connsiteY11" fmla="*/ 561340 h 1480820"/>
                  <a:gd name="connsiteX12" fmla="*/ 2961005 w 3732530"/>
                  <a:gd name="connsiteY12" fmla="*/ 671830 h 1480820"/>
                  <a:gd name="connsiteX13" fmla="*/ 2749550 w 3732530"/>
                  <a:gd name="connsiteY13" fmla="*/ 593725 h 1480820"/>
                  <a:gd name="connsiteX14" fmla="*/ 2743835 w 3732530"/>
                  <a:gd name="connsiteY14" fmla="*/ 384175 h 1480820"/>
                  <a:gd name="connsiteX15" fmla="*/ 2898140 w 3732530"/>
                  <a:gd name="connsiteY15" fmla="*/ 306070 h 1480820"/>
                  <a:gd name="connsiteX16" fmla="*/ 2900045 w 3732530"/>
                  <a:gd name="connsiteY16" fmla="*/ 262255 h 1480820"/>
                  <a:gd name="connsiteX17" fmla="*/ 2852420 w 3732530"/>
                  <a:gd name="connsiteY17" fmla="*/ 285115 h 1480820"/>
                  <a:gd name="connsiteX18" fmla="*/ 2810510 w 3732530"/>
                  <a:gd name="connsiteY18" fmla="*/ 178435 h 1480820"/>
                  <a:gd name="connsiteX19" fmla="*/ 2833370 w 3732530"/>
                  <a:gd name="connsiteY19" fmla="*/ 167005 h 1480820"/>
                  <a:gd name="connsiteX20" fmla="*/ 2788920 w 3732530"/>
                  <a:gd name="connsiteY20" fmla="*/ 86360 h 1480820"/>
                  <a:gd name="connsiteX21" fmla="*/ 2143760 w 3732530"/>
                  <a:gd name="connsiteY21" fmla="*/ 289560 h 1480820"/>
                  <a:gd name="connsiteX22" fmla="*/ 2136140 w 3732530"/>
                  <a:gd name="connsiteY22" fmla="*/ 466090 h 1480820"/>
                  <a:gd name="connsiteX23" fmla="*/ 2181860 w 3732530"/>
                  <a:gd name="connsiteY23" fmla="*/ 504190 h 1480820"/>
                  <a:gd name="connsiteX24" fmla="*/ 2174240 w 3732530"/>
                  <a:gd name="connsiteY24" fmla="*/ 744220 h 1480820"/>
                  <a:gd name="connsiteX25" fmla="*/ 1278890 w 3732530"/>
                  <a:gd name="connsiteY25" fmla="*/ 744220 h 1480820"/>
                  <a:gd name="connsiteX26" fmla="*/ 1280160 w 3732530"/>
                  <a:gd name="connsiteY26" fmla="*/ 553720 h 1480820"/>
                  <a:gd name="connsiteX27" fmla="*/ 0 w 3732530"/>
                  <a:gd name="connsiteY27" fmla="*/ 955040 h 1480820"/>
                  <a:gd name="connsiteX0" fmla="*/ 0 w 3732530"/>
                  <a:gd name="connsiteY0" fmla="*/ 955040 h 1480820"/>
                  <a:gd name="connsiteX1" fmla="*/ 3708400 w 3732530"/>
                  <a:gd name="connsiteY1" fmla="*/ 1031240 h 1480820"/>
                  <a:gd name="connsiteX2" fmla="*/ 3700145 w 3732530"/>
                  <a:gd name="connsiteY2" fmla="*/ 208915 h 1480820"/>
                  <a:gd name="connsiteX3" fmla="*/ 3732530 w 3732530"/>
                  <a:gd name="connsiteY3" fmla="*/ 182880 h 1480820"/>
                  <a:gd name="connsiteX4" fmla="*/ 3073400 w 3732530"/>
                  <a:gd name="connsiteY4" fmla="*/ 0 h 1480820"/>
                  <a:gd name="connsiteX5" fmla="*/ 2936240 w 3732530"/>
                  <a:gd name="connsiteY5" fmla="*/ 40640 h 1480820"/>
                  <a:gd name="connsiteX6" fmla="*/ 2974340 w 3732530"/>
                  <a:gd name="connsiteY6" fmla="*/ 107950 h 1480820"/>
                  <a:gd name="connsiteX7" fmla="*/ 3027680 w 3732530"/>
                  <a:gd name="connsiteY7" fmla="*/ 207010 h 1480820"/>
                  <a:gd name="connsiteX8" fmla="*/ 2978150 w 3732530"/>
                  <a:gd name="connsiteY8" fmla="*/ 231775 h 1480820"/>
                  <a:gd name="connsiteX9" fmla="*/ 2978150 w 3732530"/>
                  <a:gd name="connsiteY9" fmla="*/ 306070 h 1480820"/>
                  <a:gd name="connsiteX10" fmla="*/ 3117215 w 3732530"/>
                  <a:gd name="connsiteY10" fmla="*/ 370840 h 1480820"/>
                  <a:gd name="connsiteX11" fmla="*/ 3119120 w 3732530"/>
                  <a:gd name="connsiteY11" fmla="*/ 561340 h 1480820"/>
                  <a:gd name="connsiteX12" fmla="*/ 2961005 w 3732530"/>
                  <a:gd name="connsiteY12" fmla="*/ 671830 h 1480820"/>
                  <a:gd name="connsiteX13" fmla="*/ 2749550 w 3732530"/>
                  <a:gd name="connsiteY13" fmla="*/ 593725 h 1480820"/>
                  <a:gd name="connsiteX14" fmla="*/ 2743835 w 3732530"/>
                  <a:gd name="connsiteY14" fmla="*/ 384175 h 1480820"/>
                  <a:gd name="connsiteX15" fmla="*/ 2898140 w 3732530"/>
                  <a:gd name="connsiteY15" fmla="*/ 306070 h 1480820"/>
                  <a:gd name="connsiteX16" fmla="*/ 2900045 w 3732530"/>
                  <a:gd name="connsiteY16" fmla="*/ 262255 h 1480820"/>
                  <a:gd name="connsiteX17" fmla="*/ 2852420 w 3732530"/>
                  <a:gd name="connsiteY17" fmla="*/ 285115 h 1480820"/>
                  <a:gd name="connsiteX18" fmla="*/ 2810510 w 3732530"/>
                  <a:gd name="connsiteY18" fmla="*/ 178435 h 1480820"/>
                  <a:gd name="connsiteX19" fmla="*/ 2833370 w 3732530"/>
                  <a:gd name="connsiteY19" fmla="*/ 167005 h 1480820"/>
                  <a:gd name="connsiteX20" fmla="*/ 2788920 w 3732530"/>
                  <a:gd name="connsiteY20" fmla="*/ 86360 h 1480820"/>
                  <a:gd name="connsiteX21" fmla="*/ 2143760 w 3732530"/>
                  <a:gd name="connsiteY21" fmla="*/ 289560 h 1480820"/>
                  <a:gd name="connsiteX22" fmla="*/ 2136140 w 3732530"/>
                  <a:gd name="connsiteY22" fmla="*/ 466090 h 1480820"/>
                  <a:gd name="connsiteX23" fmla="*/ 2181860 w 3732530"/>
                  <a:gd name="connsiteY23" fmla="*/ 504190 h 1480820"/>
                  <a:gd name="connsiteX24" fmla="*/ 2174240 w 3732530"/>
                  <a:gd name="connsiteY24" fmla="*/ 744220 h 1480820"/>
                  <a:gd name="connsiteX25" fmla="*/ 1278890 w 3732530"/>
                  <a:gd name="connsiteY25" fmla="*/ 744220 h 1480820"/>
                  <a:gd name="connsiteX26" fmla="*/ 1280160 w 3732530"/>
                  <a:gd name="connsiteY26" fmla="*/ 553720 h 1480820"/>
                  <a:gd name="connsiteX27" fmla="*/ 0 w 3732530"/>
                  <a:gd name="connsiteY27" fmla="*/ 955040 h 1480820"/>
                  <a:gd name="connsiteX0" fmla="*/ 0 w 3732530"/>
                  <a:gd name="connsiteY0" fmla="*/ 955040 h 1480820"/>
                  <a:gd name="connsiteX1" fmla="*/ 3708400 w 3732530"/>
                  <a:gd name="connsiteY1" fmla="*/ 1031240 h 1480820"/>
                  <a:gd name="connsiteX2" fmla="*/ 3700145 w 3732530"/>
                  <a:gd name="connsiteY2" fmla="*/ 208915 h 1480820"/>
                  <a:gd name="connsiteX3" fmla="*/ 3732530 w 3732530"/>
                  <a:gd name="connsiteY3" fmla="*/ 182880 h 1480820"/>
                  <a:gd name="connsiteX4" fmla="*/ 3073400 w 3732530"/>
                  <a:gd name="connsiteY4" fmla="*/ 0 h 1480820"/>
                  <a:gd name="connsiteX5" fmla="*/ 2936240 w 3732530"/>
                  <a:gd name="connsiteY5" fmla="*/ 40640 h 1480820"/>
                  <a:gd name="connsiteX6" fmla="*/ 2974340 w 3732530"/>
                  <a:gd name="connsiteY6" fmla="*/ 107950 h 1480820"/>
                  <a:gd name="connsiteX7" fmla="*/ 3027680 w 3732530"/>
                  <a:gd name="connsiteY7" fmla="*/ 207010 h 1480820"/>
                  <a:gd name="connsiteX8" fmla="*/ 2978150 w 3732530"/>
                  <a:gd name="connsiteY8" fmla="*/ 231775 h 1480820"/>
                  <a:gd name="connsiteX9" fmla="*/ 2978150 w 3732530"/>
                  <a:gd name="connsiteY9" fmla="*/ 306070 h 1480820"/>
                  <a:gd name="connsiteX10" fmla="*/ 3117215 w 3732530"/>
                  <a:gd name="connsiteY10" fmla="*/ 370840 h 1480820"/>
                  <a:gd name="connsiteX11" fmla="*/ 3119120 w 3732530"/>
                  <a:gd name="connsiteY11" fmla="*/ 561340 h 1480820"/>
                  <a:gd name="connsiteX12" fmla="*/ 2961005 w 3732530"/>
                  <a:gd name="connsiteY12" fmla="*/ 671830 h 1480820"/>
                  <a:gd name="connsiteX13" fmla="*/ 2749550 w 3732530"/>
                  <a:gd name="connsiteY13" fmla="*/ 593725 h 1480820"/>
                  <a:gd name="connsiteX14" fmla="*/ 2743835 w 3732530"/>
                  <a:gd name="connsiteY14" fmla="*/ 384175 h 1480820"/>
                  <a:gd name="connsiteX15" fmla="*/ 2898140 w 3732530"/>
                  <a:gd name="connsiteY15" fmla="*/ 306070 h 1480820"/>
                  <a:gd name="connsiteX16" fmla="*/ 2900045 w 3732530"/>
                  <a:gd name="connsiteY16" fmla="*/ 262255 h 1480820"/>
                  <a:gd name="connsiteX17" fmla="*/ 2852420 w 3732530"/>
                  <a:gd name="connsiteY17" fmla="*/ 285115 h 1480820"/>
                  <a:gd name="connsiteX18" fmla="*/ 2810510 w 3732530"/>
                  <a:gd name="connsiteY18" fmla="*/ 178435 h 1480820"/>
                  <a:gd name="connsiteX19" fmla="*/ 2833370 w 3732530"/>
                  <a:gd name="connsiteY19" fmla="*/ 167005 h 1480820"/>
                  <a:gd name="connsiteX20" fmla="*/ 2788920 w 3732530"/>
                  <a:gd name="connsiteY20" fmla="*/ 86360 h 1480820"/>
                  <a:gd name="connsiteX21" fmla="*/ 2143760 w 3732530"/>
                  <a:gd name="connsiteY21" fmla="*/ 289560 h 1480820"/>
                  <a:gd name="connsiteX22" fmla="*/ 2136140 w 3732530"/>
                  <a:gd name="connsiteY22" fmla="*/ 466090 h 1480820"/>
                  <a:gd name="connsiteX23" fmla="*/ 2181860 w 3732530"/>
                  <a:gd name="connsiteY23" fmla="*/ 504190 h 1480820"/>
                  <a:gd name="connsiteX24" fmla="*/ 2174240 w 3732530"/>
                  <a:gd name="connsiteY24" fmla="*/ 744220 h 1480820"/>
                  <a:gd name="connsiteX25" fmla="*/ 1278890 w 3732530"/>
                  <a:gd name="connsiteY25" fmla="*/ 744220 h 1480820"/>
                  <a:gd name="connsiteX26" fmla="*/ 1280160 w 3732530"/>
                  <a:gd name="connsiteY26" fmla="*/ 553720 h 1480820"/>
                  <a:gd name="connsiteX27" fmla="*/ 0 w 3732530"/>
                  <a:gd name="connsiteY27" fmla="*/ 955040 h 1480820"/>
                  <a:gd name="connsiteX0" fmla="*/ 0 w 3732530"/>
                  <a:gd name="connsiteY0" fmla="*/ 955040 h 1480820"/>
                  <a:gd name="connsiteX1" fmla="*/ 3708400 w 3732530"/>
                  <a:gd name="connsiteY1" fmla="*/ 1031240 h 1480820"/>
                  <a:gd name="connsiteX2" fmla="*/ 3700145 w 3732530"/>
                  <a:gd name="connsiteY2" fmla="*/ 208915 h 1480820"/>
                  <a:gd name="connsiteX3" fmla="*/ 3732530 w 3732530"/>
                  <a:gd name="connsiteY3" fmla="*/ 182880 h 1480820"/>
                  <a:gd name="connsiteX4" fmla="*/ 3073400 w 3732530"/>
                  <a:gd name="connsiteY4" fmla="*/ 0 h 1480820"/>
                  <a:gd name="connsiteX5" fmla="*/ 2936240 w 3732530"/>
                  <a:gd name="connsiteY5" fmla="*/ 40640 h 1480820"/>
                  <a:gd name="connsiteX6" fmla="*/ 2974340 w 3732530"/>
                  <a:gd name="connsiteY6" fmla="*/ 107950 h 1480820"/>
                  <a:gd name="connsiteX7" fmla="*/ 3027680 w 3732530"/>
                  <a:gd name="connsiteY7" fmla="*/ 207010 h 1480820"/>
                  <a:gd name="connsiteX8" fmla="*/ 2978150 w 3732530"/>
                  <a:gd name="connsiteY8" fmla="*/ 231775 h 1480820"/>
                  <a:gd name="connsiteX9" fmla="*/ 2978150 w 3732530"/>
                  <a:gd name="connsiteY9" fmla="*/ 306070 h 1480820"/>
                  <a:gd name="connsiteX10" fmla="*/ 3121025 w 3732530"/>
                  <a:gd name="connsiteY10" fmla="*/ 365125 h 1480820"/>
                  <a:gd name="connsiteX11" fmla="*/ 3119120 w 3732530"/>
                  <a:gd name="connsiteY11" fmla="*/ 561340 h 1480820"/>
                  <a:gd name="connsiteX12" fmla="*/ 2961005 w 3732530"/>
                  <a:gd name="connsiteY12" fmla="*/ 671830 h 1480820"/>
                  <a:gd name="connsiteX13" fmla="*/ 2749550 w 3732530"/>
                  <a:gd name="connsiteY13" fmla="*/ 593725 h 1480820"/>
                  <a:gd name="connsiteX14" fmla="*/ 2743835 w 3732530"/>
                  <a:gd name="connsiteY14" fmla="*/ 384175 h 1480820"/>
                  <a:gd name="connsiteX15" fmla="*/ 2898140 w 3732530"/>
                  <a:gd name="connsiteY15" fmla="*/ 306070 h 1480820"/>
                  <a:gd name="connsiteX16" fmla="*/ 2900045 w 3732530"/>
                  <a:gd name="connsiteY16" fmla="*/ 262255 h 1480820"/>
                  <a:gd name="connsiteX17" fmla="*/ 2852420 w 3732530"/>
                  <a:gd name="connsiteY17" fmla="*/ 285115 h 1480820"/>
                  <a:gd name="connsiteX18" fmla="*/ 2810510 w 3732530"/>
                  <a:gd name="connsiteY18" fmla="*/ 178435 h 1480820"/>
                  <a:gd name="connsiteX19" fmla="*/ 2833370 w 3732530"/>
                  <a:gd name="connsiteY19" fmla="*/ 167005 h 1480820"/>
                  <a:gd name="connsiteX20" fmla="*/ 2788920 w 3732530"/>
                  <a:gd name="connsiteY20" fmla="*/ 86360 h 1480820"/>
                  <a:gd name="connsiteX21" fmla="*/ 2143760 w 3732530"/>
                  <a:gd name="connsiteY21" fmla="*/ 289560 h 1480820"/>
                  <a:gd name="connsiteX22" fmla="*/ 2136140 w 3732530"/>
                  <a:gd name="connsiteY22" fmla="*/ 466090 h 1480820"/>
                  <a:gd name="connsiteX23" fmla="*/ 2181860 w 3732530"/>
                  <a:gd name="connsiteY23" fmla="*/ 504190 h 1480820"/>
                  <a:gd name="connsiteX24" fmla="*/ 2174240 w 3732530"/>
                  <a:gd name="connsiteY24" fmla="*/ 744220 h 1480820"/>
                  <a:gd name="connsiteX25" fmla="*/ 1278890 w 3732530"/>
                  <a:gd name="connsiteY25" fmla="*/ 744220 h 1480820"/>
                  <a:gd name="connsiteX26" fmla="*/ 1280160 w 3732530"/>
                  <a:gd name="connsiteY26" fmla="*/ 553720 h 1480820"/>
                  <a:gd name="connsiteX27" fmla="*/ 0 w 3732530"/>
                  <a:gd name="connsiteY27" fmla="*/ 955040 h 1480820"/>
                  <a:gd name="connsiteX0" fmla="*/ 0 w 3732530"/>
                  <a:gd name="connsiteY0" fmla="*/ 955040 h 1480820"/>
                  <a:gd name="connsiteX1" fmla="*/ 3708400 w 3732530"/>
                  <a:gd name="connsiteY1" fmla="*/ 1031240 h 1480820"/>
                  <a:gd name="connsiteX2" fmla="*/ 3700145 w 3732530"/>
                  <a:gd name="connsiteY2" fmla="*/ 208915 h 1480820"/>
                  <a:gd name="connsiteX3" fmla="*/ 3732530 w 3732530"/>
                  <a:gd name="connsiteY3" fmla="*/ 182880 h 1480820"/>
                  <a:gd name="connsiteX4" fmla="*/ 3073400 w 3732530"/>
                  <a:gd name="connsiteY4" fmla="*/ 0 h 1480820"/>
                  <a:gd name="connsiteX5" fmla="*/ 2936240 w 3732530"/>
                  <a:gd name="connsiteY5" fmla="*/ 40640 h 1480820"/>
                  <a:gd name="connsiteX6" fmla="*/ 2974340 w 3732530"/>
                  <a:gd name="connsiteY6" fmla="*/ 107950 h 1480820"/>
                  <a:gd name="connsiteX7" fmla="*/ 3027680 w 3732530"/>
                  <a:gd name="connsiteY7" fmla="*/ 207010 h 1480820"/>
                  <a:gd name="connsiteX8" fmla="*/ 2978150 w 3732530"/>
                  <a:gd name="connsiteY8" fmla="*/ 231775 h 1480820"/>
                  <a:gd name="connsiteX9" fmla="*/ 2980055 w 3732530"/>
                  <a:gd name="connsiteY9" fmla="*/ 311785 h 1480820"/>
                  <a:gd name="connsiteX10" fmla="*/ 3121025 w 3732530"/>
                  <a:gd name="connsiteY10" fmla="*/ 365125 h 1480820"/>
                  <a:gd name="connsiteX11" fmla="*/ 3119120 w 3732530"/>
                  <a:gd name="connsiteY11" fmla="*/ 561340 h 1480820"/>
                  <a:gd name="connsiteX12" fmla="*/ 2961005 w 3732530"/>
                  <a:gd name="connsiteY12" fmla="*/ 671830 h 1480820"/>
                  <a:gd name="connsiteX13" fmla="*/ 2749550 w 3732530"/>
                  <a:gd name="connsiteY13" fmla="*/ 593725 h 1480820"/>
                  <a:gd name="connsiteX14" fmla="*/ 2743835 w 3732530"/>
                  <a:gd name="connsiteY14" fmla="*/ 384175 h 1480820"/>
                  <a:gd name="connsiteX15" fmla="*/ 2898140 w 3732530"/>
                  <a:gd name="connsiteY15" fmla="*/ 306070 h 1480820"/>
                  <a:gd name="connsiteX16" fmla="*/ 2900045 w 3732530"/>
                  <a:gd name="connsiteY16" fmla="*/ 262255 h 1480820"/>
                  <a:gd name="connsiteX17" fmla="*/ 2852420 w 3732530"/>
                  <a:gd name="connsiteY17" fmla="*/ 285115 h 1480820"/>
                  <a:gd name="connsiteX18" fmla="*/ 2810510 w 3732530"/>
                  <a:gd name="connsiteY18" fmla="*/ 178435 h 1480820"/>
                  <a:gd name="connsiteX19" fmla="*/ 2833370 w 3732530"/>
                  <a:gd name="connsiteY19" fmla="*/ 167005 h 1480820"/>
                  <a:gd name="connsiteX20" fmla="*/ 2788920 w 3732530"/>
                  <a:gd name="connsiteY20" fmla="*/ 86360 h 1480820"/>
                  <a:gd name="connsiteX21" fmla="*/ 2143760 w 3732530"/>
                  <a:gd name="connsiteY21" fmla="*/ 289560 h 1480820"/>
                  <a:gd name="connsiteX22" fmla="*/ 2136140 w 3732530"/>
                  <a:gd name="connsiteY22" fmla="*/ 466090 h 1480820"/>
                  <a:gd name="connsiteX23" fmla="*/ 2181860 w 3732530"/>
                  <a:gd name="connsiteY23" fmla="*/ 504190 h 1480820"/>
                  <a:gd name="connsiteX24" fmla="*/ 2174240 w 3732530"/>
                  <a:gd name="connsiteY24" fmla="*/ 744220 h 1480820"/>
                  <a:gd name="connsiteX25" fmla="*/ 1278890 w 3732530"/>
                  <a:gd name="connsiteY25" fmla="*/ 744220 h 1480820"/>
                  <a:gd name="connsiteX26" fmla="*/ 1280160 w 3732530"/>
                  <a:gd name="connsiteY26" fmla="*/ 553720 h 1480820"/>
                  <a:gd name="connsiteX27" fmla="*/ 0 w 3732530"/>
                  <a:gd name="connsiteY27" fmla="*/ 955040 h 1480820"/>
                  <a:gd name="connsiteX0" fmla="*/ 0 w 3732530"/>
                  <a:gd name="connsiteY0" fmla="*/ 955040 h 1480820"/>
                  <a:gd name="connsiteX1" fmla="*/ 3708400 w 3732530"/>
                  <a:gd name="connsiteY1" fmla="*/ 1031240 h 1480820"/>
                  <a:gd name="connsiteX2" fmla="*/ 3700145 w 3732530"/>
                  <a:gd name="connsiteY2" fmla="*/ 208915 h 1480820"/>
                  <a:gd name="connsiteX3" fmla="*/ 3703955 w 3732530"/>
                  <a:gd name="connsiteY3" fmla="*/ 208915 h 1480820"/>
                  <a:gd name="connsiteX4" fmla="*/ 3732530 w 3732530"/>
                  <a:gd name="connsiteY4" fmla="*/ 182880 h 1480820"/>
                  <a:gd name="connsiteX5" fmla="*/ 3073400 w 3732530"/>
                  <a:gd name="connsiteY5" fmla="*/ 0 h 1480820"/>
                  <a:gd name="connsiteX6" fmla="*/ 2936240 w 3732530"/>
                  <a:gd name="connsiteY6" fmla="*/ 40640 h 1480820"/>
                  <a:gd name="connsiteX7" fmla="*/ 2974340 w 3732530"/>
                  <a:gd name="connsiteY7" fmla="*/ 107950 h 1480820"/>
                  <a:gd name="connsiteX8" fmla="*/ 3027680 w 3732530"/>
                  <a:gd name="connsiteY8" fmla="*/ 207010 h 1480820"/>
                  <a:gd name="connsiteX9" fmla="*/ 2978150 w 3732530"/>
                  <a:gd name="connsiteY9" fmla="*/ 231775 h 1480820"/>
                  <a:gd name="connsiteX10" fmla="*/ 2980055 w 3732530"/>
                  <a:gd name="connsiteY10" fmla="*/ 311785 h 1480820"/>
                  <a:gd name="connsiteX11" fmla="*/ 3121025 w 3732530"/>
                  <a:gd name="connsiteY11" fmla="*/ 365125 h 1480820"/>
                  <a:gd name="connsiteX12" fmla="*/ 3119120 w 3732530"/>
                  <a:gd name="connsiteY12" fmla="*/ 561340 h 1480820"/>
                  <a:gd name="connsiteX13" fmla="*/ 2961005 w 3732530"/>
                  <a:gd name="connsiteY13" fmla="*/ 671830 h 1480820"/>
                  <a:gd name="connsiteX14" fmla="*/ 2749550 w 3732530"/>
                  <a:gd name="connsiteY14" fmla="*/ 593725 h 1480820"/>
                  <a:gd name="connsiteX15" fmla="*/ 2743835 w 3732530"/>
                  <a:gd name="connsiteY15" fmla="*/ 384175 h 1480820"/>
                  <a:gd name="connsiteX16" fmla="*/ 2898140 w 3732530"/>
                  <a:gd name="connsiteY16" fmla="*/ 306070 h 1480820"/>
                  <a:gd name="connsiteX17" fmla="*/ 2900045 w 3732530"/>
                  <a:gd name="connsiteY17" fmla="*/ 262255 h 1480820"/>
                  <a:gd name="connsiteX18" fmla="*/ 2852420 w 3732530"/>
                  <a:gd name="connsiteY18" fmla="*/ 285115 h 1480820"/>
                  <a:gd name="connsiteX19" fmla="*/ 2810510 w 3732530"/>
                  <a:gd name="connsiteY19" fmla="*/ 178435 h 1480820"/>
                  <a:gd name="connsiteX20" fmla="*/ 2833370 w 3732530"/>
                  <a:gd name="connsiteY20" fmla="*/ 167005 h 1480820"/>
                  <a:gd name="connsiteX21" fmla="*/ 2788920 w 3732530"/>
                  <a:gd name="connsiteY21" fmla="*/ 86360 h 1480820"/>
                  <a:gd name="connsiteX22" fmla="*/ 2143760 w 3732530"/>
                  <a:gd name="connsiteY22" fmla="*/ 289560 h 1480820"/>
                  <a:gd name="connsiteX23" fmla="*/ 2136140 w 3732530"/>
                  <a:gd name="connsiteY23" fmla="*/ 466090 h 1480820"/>
                  <a:gd name="connsiteX24" fmla="*/ 2181860 w 3732530"/>
                  <a:gd name="connsiteY24" fmla="*/ 504190 h 1480820"/>
                  <a:gd name="connsiteX25" fmla="*/ 2174240 w 3732530"/>
                  <a:gd name="connsiteY25" fmla="*/ 744220 h 1480820"/>
                  <a:gd name="connsiteX26" fmla="*/ 1278890 w 3732530"/>
                  <a:gd name="connsiteY26" fmla="*/ 744220 h 1480820"/>
                  <a:gd name="connsiteX27" fmla="*/ 1280160 w 3732530"/>
                  <a:gd name="connsiteY27" fmla="*/ 553720 h 1480820"/>
                  <a:gd name="connsiteX28" fmla="*/ 0 w 3732530"/>
                  <a:gd name="connsiteY28" fmla="*/ 955040 h 1480820"/>
                  <a:gd name="connsiteX0" fmla="*/ 0 w 3757295"/>
                  <a:gd name="connsiteY0" fmla="*/ 955040 h 1480820"/>
                  <a:gd name="connsiteX1" fmla="*/ 3708400 w 3757295"/>
                  <a:gd name="connsiteY1" fmla="*/ 1031240 h 1480820"/>
                  <a:gd name="connsiteX2" fmla="*/ 3700145 w 3757295"/>
                  <a:gd name="connsiteY2" fmla="*/ 208915 h 1480820"/>
                  <a:gd name="connsiteX3" fmla="*/ 3757295 w 3757295"/>
                  <a:gd name="connsiteY3" fmla="*/ 271780 h 1480820"/>
                  <a:gd name="connsiteX4" fmla="*/ 3732530 w 3757295"/>
                  <a:gd name="connsiteY4" fmla="*/ 182880 h 1480820"/>
                  <a:gd name="connsiteX5" fmla="*/ 3073400 w 3757295"/>
                  <a:gd name="connsiteY5" fmla="*/ 0 h 1480820"/>
                  <a:gd name="connsiteX6" fmla="*/ 2936240 w 3757295"/>
                  <a:gd name="connsiteY6" fmla="*/ 40640 h 1480820"/>
                  <a:gd name="connsiteX7" fmla="*/ 2974340 w 3757295"/>
                  <a:gd name="connsiteY7" fmla="*/ 107950 h 1480820"/>
                  <a:gd name="connsiteX8" fmla="*/ 3027680 w 3757295"/>
                  <a:gd name="connsiteY8" fmla="*/ 207010 h 1480820"/>
                  <a:gd name="connsiteX9" fmla="*/ 2978150 w 3757295"/>
                  <a:gd name="connsiteY9" fmla="*/ 231775 h 1480820"/>
                  <a:gd name="connsiteX10" fmla="*/ 2980055 w 3757295"/>
                  <a:gd name="connsiteY10" fmla="*/ 311785 h 1480820"/>
                  <a:gd name="connsiteX11" fmla="*/ 3121025 w 3757295"/>
                  <a:gd name="connsiteY11" fmla="*/ 365125 h 1480820"/>
                  <a:gd name="connsiteX12" fmla="*/ 3119120 w 3757295"/>
                  <a:gd name="connsiteY12" fmla="*/ 561340 h 1480820"/>
                  <a:gd name="connsiteX13" fmla="*/ 2961005 w 3757295"/>
                  <a:gd name="connsiteY13" fmla="*/ 671830 h 1480820"/>
                  <a:gd name="connsiteX14" fmla="*/ 2749550 w 3757295"/>
                  <a:gd name="connsiteY14" fmla="*/ 593725 h 1480820"/>
                  <a:gd name="connsiteX15" fmla="*/ 2743835 w 3757295"/>
                  <a:gd name="connsiteY15" fmla="*/ 384175 h 1480820"/>
                  <a:gd name="connsiteX16" fmla="*/ 2898140 w 3757295"/>
                  <a:gd name="connsiteY16" fmla="*/ 306070 h 1480820"/>
                  <a:gd name="connsiteX17" fmla="*/ 2900045 w 3757295"/>
                  <a:gd name="connsiteY17" fmla="*/ 262255 h 1480820"/>
                  <a:gd name="connsiteX18" fmla="*/ 2852420 w 3757295"/>
                  <a:gd name="connsiteY18" fmla="*/ 285115 h 1480820"/>
                  <a:gd name="connsiteX19" fmla="*/ 2810510 w 3757295"/>
                  <a:gd name="connsiteY19" fmla="*/ 178435 h 1480820"/>
                  <a:gd name="connsiteX20" fmla="*/ 2833370 w 3757295"/>
                  <a:gd name="connsiteY20" fmla="*/ 167005 h 1480820"/>
                  <a:gd name="connsiteX21" fmla="*/ 2788920 w 3757295"/>
                  <a:gd name="connsiteY21" fmla="*/ 86360 h 1480820"/>
                  <a:gd name="connsiteX22" fmla="*/ 2143760 w 3757295"/>
                  <a:gd name="connsiteY22" fmla="*/ 289560 h 1480820"/>
                  <a:gd name="connsiteX23" fmla="*/ 2136140 w 3757295"/>
                  <a:gd name="connsiteY23" fmla="*/ 466090 h 1480820"/>
                  <a:gd name="connsiteX24" fmla="*/ 2181860 w 3757295"/>
                  <a:gd name="connsiteY24" fmla="*/ 504190 h 1480820"/>
                  <a:gd name="connsiteX25" fmla="*/ 2174240 w 3757295"/>
                  <a:gd name="connsiteY25" fmla="*/ 744220 h 1480820"/>
                  <a:gd name="connsiteX26" fmla="*/ 1278890 w 3757295"/>
                  <a:gd name="connsiteY26" fmla="*/ 744220 h 1480820"/>
                  <a:gd name="connsiteX27" fmla="*/ 1280160 w 3757295"/>
                  <a:gd name="connsiteY27" fmla="*/ 553720 h 1480820"/>
                  <a:gd name="connsiteX28" fmla="*/ 0 w 3757295"/>
                  <a:gd name="connsiteY28" fmla="*/ 955040 h 1480820"/>
                  <a:gd name="connsiteX0" fmla="*/ 0 w 3757295"/>
                  <a:gd name="connsiteY0" fmla="*/ 955040 h 1480820"/>
                  <a:gd name="connsiteX1" fmla="*/ 3708400 w 3757295"/>
                  <a:gd name="connsiteY1" fmla="*/ 1031240 h 1480820"/>
                  <a:gd name="connsiteX2" fmla="*/ 3694430 w 3757295"/>
                  <a:gd name="connsiteY2" fmla="*/ 492760 h 1480820"/>
                  <a:gd name="connsiteX3" fmla="*/ 3757295 w 3757295"/>
                  <a:gd name="connsiteY3" fmla="*/ 271780 h 1480820"/>
                  <a:gd name="connsiteX4" fmla="*/ 3732530 w 3757295"/>
                  <a:gd name="connsiteY4" fmla="*/ 182880 h 1480820"/>
                  <a:gd name="connsiteX5" fmla="*/ 3073400 w 3757295"/>
                  <a:gd name="connsiteY5" fmla="*/ 0 h 1480820"/>
                  <a:gd name="connsiteX6" fmla="*/ 2936240 w 3757295"/>
                  <a:gd name="connsiteY6" fmla="*/ 40640 h 1480820"/>
                  <a:gd name="connsiteX7" fmla="*/ 2974340 w 3757295"/>
                  <a:gd name="connsiteY7" fmla="*/ 107950 h 1480820"/>
                  <a:gd name="connsiteX8" fmla="*/ 3027680 w 3757295"/>
                  <a:gd name="connsiteY8" fmla="*/ 207010 h 1480820"/>
                  <a:gd name="connsiteX9" fmla="*/ 2978150 w 3757295"/>
                  <a:gd name="connsiteY9" fmla="*/ 231775 h 1480820"/>
                  <a:gd name="connsiteX10" fmla="*/ 2980055 w 3757295"/>
                  <a:gd name="connsiteY10" fmla="*/ 311785 h 1480820"/>
                  <a:gd name="connsiteX11" fmla="*/ 3121025 w 3757295"/>
                  <a:gd name="connsiteY11" fmla="*/ 365125 h 1480820"/>
                  <a:gd name="connsiteX12" fmla="*/ 3119120 w 3757295"/>
                  <a:gd name="connsiteY12" fmla="*/ 561340 h 1480820"/>
                  <a:gd name="connsiteX13" fmla="*/ 2961005 w 3757295"/>
                  <a:gd name="connsiteY13" fmla="*/ 671830 h 1480820"/>
                  <a:gd name="connsiteX14" fmla="*/ 2749550 w 3757295"/>
                  <a:gd name="connsiteY14" fmla="*/ 593725 h 1480820"/>
                  <a:gd name="connsiteX15" fmla="*/ 2743835 w 3757295"/>
                  <a:gd name="connsiteY15" fmla="*/ 384175 h 1480820"/>
                  <a:gd name="connsiteX16" fmla="*/ 2898140 w 3757295"/>
                  <a:gd name="connsiteY16" fmla="*/ 306070 h 1480820"/>
                  <a:gd name="connsiteX17" fmla="*/ 2900045 w 3757295"/>
                  <a:gd name="connsiteY17" fmla="*/ 262255 h 1480820"/>
                  <a:gd name="connsiteX18" fmla="*/ 2852420 w 3757295"/>
                  <a:gd name="connsiteY18" fmla="*/ 285115 h 1480820"/>
                  <a:gd name="connsiteX19" fmla="*/ 2810510 w 3757295"/>
                  <a:gd name="connsiteY19" fmla="*/ 178435 h 1480820"/>
                  <a:gd name="connsiteX20" fmla="*/ 2833370 w 3757295"/>
                  <a:gd name="connsiteY20" fmla="*/ 167005 h 1480820"/>
                  <a:gd name="connsiteX21" fmla="*/ 2788920 w 3757295"/>
                  <a:gd name="connsiteY21" fmla="*/ 86360 h 1480820"/>
                  <a:gd name="connsiteX22" fmla="*/ 2143760 w 3757295"/>
                  <a:gd name="connsiteY22" fmla="*/ 289560 h 1480820"/>
                  <a:gd name="connsiteX23" fmla="*/ 2136140 w 3757295"/>
                  <a:gd name="connsiteY23" fmla="*/ 466090 h 1480820"/>
                  <a:gd name="connsiteX24" fmla="*/ 2181860 w 3757295"/>
                  <a:gd name="connsiteY24" fmla="*/ 504190 h 1480820"/>
                  <a:gd name="connsiteX25" fmla="*/ 2174240 w 3757295"/>
                  <a:gd name="connsiteY25" fmla="*/ 744220 h 1480820"/>
                  <a:gd name="connsiteX26" fmla="*/ 1278890 w 3757295"/>
                  <a:gd name="connsiteY26" fmla="*/ 744220 h 1480820"/>
                  <a:gd name="connsiteX27" fmla="*/ 1280160 w 3757295"/>
                  <a:gd name="connsiteY27" fmla="*/ 553720 h 1480820"/>
                  <a:gd name="connsiteX28" fmla="*/ 0 w 3757295"/>
                  <a:gd name="connsiteY28" fmla="*/ 955040 h 1480820"/>
                  <a:gd name="connsiteX0" fmla="*/ 0 w 3732530"/>
                  <a:gd name="connsiteY0" fmla="*/ 955040 h 1480820"/>
                  <a:gd name="connsiteX1" fmla="*/ 3708400 w 3732530"/>
                  <a:gd name="connsiteY1" fmla="*/ 1031240 h 1480820"/>
                  <a:gd name="connsiteX2" fmla="*/ 3694430 w 3732530"/>
                  <a:gd name="connsiteY2" fmla="*/ 492760 h 1480820"/>
                  <a:gd name="connsiteX3" fmla="*/ 3696335 w 3732530"/>
                  <a:gd name="connsiteY3" fmla="*/ 210820 h 1480820"/>
                  <a:gd name="connsiteX4" fmla="*/ 3732530 w 3732530"/>
                  <a:gd name="connsiteY4" fmla="*/ 182880 h 1480820"/>
                  <a:gd name="connsiteX5" fmla="*/ 3073400 w 3732530"/>
                  <a:gd name="connsiteY5" fmla="*/ 0 h 1480820"/>
                  <a:gd name="connsiteX6" fmla="*/ 2936240 w 3732530"/>
                  <a:gd name="connsiteY6" fmla="*/ 40640 h 1480820"/>
                  <a:gd name="connsiteX7" fmla="*/ 2974340 w 3732530"/>
                  <a:gd name="connsiteY7" fmla="*/ 107950 h 1480820"/>
                  <a:gd name="connsiteX8" fmla="*/ 3027680 w 3732530"/>
                  <a:gd name="connsiteY8" fmla="*/ 207010 h 1480820"/>
                  <a:gd name="connsiteX9" fmla="*/ 2978150 w 3732530"/>
                  <a:gd name="connsiteY9" fmla="*/ 231775 h 1480820"/>
                  <a:gd name="connsiteX10" fmla="*/ 2980055 w 3732530"/>
                  <a:gd name="connsiteY10" fmla="*/ 311785 h 1480820"/>
                  <a:gd name="connsiteX11" fmla="*/ 3121025 w 3732530"/>
                  <a:gd name="connsiteY11" fmla="*/ 365125 h 1480820"/>
                  <a:gd name="connsiteX12" fmla="*/ 3119120 w 3732530"/>
                  <a:gd name="connsiteY12" fmla="*/ 561340 h 1480820"/>
                  <a:gd name="connsiteX13" fmla="*/ 2961005 w 3732530"/>
                  <a:gd name="connsiteY13" fmla="*/ 671830 h 1480820"/>
                  <a:gd name="connsiteX14" fmla="*/ 2749550 w 3732530"/>
                  <a:gd name="connsiteY14" fmla="*/ 593725 h 1480820"/>
                  <a:gd name="connsiteX15" fmla="*/ 2743835 w 3732530"/>
                  <a:gd name="connsiteY15" fmla="*/ 384175 h 1480820"/>
                  <a:gd name="connsiteX16" fmla="*/ 2898140 w 3732530"/>
                  <a:gd name="connsiteY16" fmla="*/ 306070 h 1480820"/>
                  <a:gd name="connsiteX17" fmla="*/ 2900045 w 3732530"/>
                  <a:gd name="connsiteY17" fmla="*/ 262255 h 1480820"/>
                  <a:gd name="connsiteX18" fmla="*/ 2852420 w 3732530"/>
                  <a:gd name="connsiteY18" fmla="*/ 285115 h 1480820"/>
                  <a:gd name="connsiteX19" fmla="*/ 2810510 w 3732530"/>
                  <a:gd name="connsiteY19" fmla="*/ 178435 h 1480820"/>
                  <a:gd name="connsiteX20" fmla="*/ 2833370 w 3732530"/>
                  <a:gd name="connsiteY20" fmla="*/ 167005 h 1480820"/>
                  <a:gd name="connsiteX21" fmla="*/ 2788920 w 3732530"/>
                  <a:gd name="connsiteY21" fmla="*/ 86360 h 1480820"/>
                  <a:gd name="connsiteX22" fmla="*/ 2143760 w 3732530"/>
                  <a:gd name="connsiteY22" fmla="*/ 289560 h 1480820"/>
                  <a:gd name="connsiteX23" fmla="*/ 2136140 w 3732530"/>
                  <a:gd name="connsiteY23" fmla="*/ 466090 h 1480820"/>
                  <a:gd name="connsiteX24" fmla="*/ 2181860 w 3732530"/>
                  <a:gd name="connsiteY24" fmla="*/ 504190 h 1480820"/>
                  <a:gd name="connsiteX25" fmla="*/ 2174240 w 3732530"/>
                  <a:gd name="connsiteY25" fmla="*/ 744220 h 1480820"/>
                  <a:gd name="connsiteX26" fmla="*/ 1278890 w 3732530"/>
                  <a:gd name="connsiteY26" fmla="*/ 744220 h 1480820"/>
                  <a:gd name="connsiteX27" fmla="*/ 1280160 w 3732530"/>
                  <a:gd name="connsiteY27" fmla="*/ 553720 h 1480820"/>
                  <a:gd name="connsiteX28" fmla="*/ 0 w 3732530"/>
                  <a:gd name="connsiteY28" fmla="*/ 955040 h 1480820"/>
                  <a:gd name="connsiteX0" fmla="*/ 0 w 3732530"/>
                  <a:gd name="connsiteY0" fmla="*/ 955040 h 1480820"/>
                  <a:gd name="connsiteX1" fmla="*/ 3708400 w 3732530"/>
                  <a:gd name="connsiteY1" fmla="*/ 1031240 h 1480820"/>
                  <a:gd name="connsiteX2" fmla="*/ 3694430 w 3732530"/>
                  <a:gd name="connsiteY2" fmla="*/ 492760 h 1480820"/>
                  <a:gd name="connsiteX3" fmla="*/ 3679190 w 3732530"/>
                  <a:gd name="connsiteY3" fmla="*/ 269875 h 1480820"/>
                  <a:gd name="connsiteX4" fmla="*/ 3696335 w 3732530"/>
                  <a:gd name="connsiteY4" fmla="*/ 210820 h 1480820"/>
                  <a:gd name="connsiteX5" fmla="*/ 3732530 w 3732530"/>
                  <a:gd name="connsiteY5" fmla="*/ 182880 h 1480820"/>
                  <a:gd name="connsiteX6" fmla="*/ 3073400 w 3732530"/>
                  <a:gd name="connsiteY6" fmla="*/ 0 h 1480820"/>
                  <a:gd name="connsiteX7" fmla="*/ 2936240 w 3732530"/>
                  <a:gd name="connsiteY7" fmla="*/ 40640 h 1480820"/>
                  <a:gd name="connsiteX8" fmla="*/ 2974340 w 3732530"/>
                  <a:gd name="connsiteY8" fmla="*/ 107950 h 1480820"/>
                  <a:gd name="connsiteX9" fmla="*/ 3027680 w 3732530"/>
                  <a:gd name="connsiteY9" fmla="*/ 207010 h 1480820"/>
                  <a:gd name="connsiteX10" fmla="*/ 2978150 w 3732530"/>
                  <a:gd name="connsiteY10" fmla="*/ 231775 h 1480820"/>
                  <a:gd name="connsiteX11" fmla="*/ 2980055 w 3732530"/>
                  <a:gd name="connsiteY11" fmla="*/ 311785 h 1480820"/>
                  <a:gd name="connsiteX12" fmla="*/ 3121025 w 3732530"/>
                  <a:gd name="connsiteY12" fmla="*/ 365125 h 1480820"/>
                  <a:gd name="connsiteX13" fmla="*/ 3119120 w 3732530"/>
                  <a:gd name="connsiteY13" fmla="*/ 561340 h 1480820"/>
                  <a:gd name="connsiteX14" fmla="*/ 2961005 w 3732530"/>
                  <a:gd name="connsiteY14" fmla="*/ 671830 h 1480820"/>
                  <a:gd name="connsiteX15" fmla="*/ 2749550 w 3732530"/>
                  <a:gd name="connsiteY15" fmla="*/ 593725 h 1480820"/>
                  <a:gd name="connsiteX16" fmla="*/ 2743835 w 3732530"/>
                  <a:gd name="connsiteY16" fmla="*/ 384175 h 1480820"/>
                  <a:gd name="connsiteX17" fmla="*/ 2898140 w 3732530"/>
                  <a:gd name="connsiteY17" fmla="*/ 306070 h 1480820"/>
                  <a:gd name="connsiteX18" fmla="*/ 2900045 w 3732530"/>
                  <a:gd name="connsiteY18" fmla="*/ 262255 h 1480820"/>
                  <a:gd name="connsiteX19" fmla="*/ 2852420 w 3732530"/>
                  <a:gd name="connsiteY19" fmla="*/ 285115 h 1480820"/>
                  <a:gd name="connsiteX20" fmla="*/ 2810510 w 3732530"/>
                  <a:gd name="connsiteY20" fmla="*/ 178435 h 1480820"/>
                  <a:gd name="connsiteX21" fmla="*/ 2833370 w 3732530"/>
                  <a:gd name="connsiteY21" fmla="*/ 167005 h 1480820"/>
                  <a:gd name="connsiteX22" fmla="*/ 2788920 w 3732530"/>
                  <a:gd name="connsiteY22" fmla="*/ 86360 h 1480820"/>
                  <a:gd name="connsiteX23" fmla="*/ 2143760 w 3732530"/>
                  <a:gd name="connsiteY23" fmla="*/ 289560 h 1480820"/>
                  <a:gd name="connsiteX24" fmla="*/ 2136140 w 3732530"/>
                  <a:gd name="connsiteY24" fmla="*/ 466090 h 1480820"/>
                  <a:gd name="connsiteX25" fmla="*/ 2181860 w 3732530"/>
                  <a:gd name="connsiteY25" fmla="*/ 504190 h 1480820"/>
                  <a:gd name="connsiteX26" fmla="*/ 2174240 w 3732530"/>
                  <a:gd name="connsiteY26" fmla="*/ 744220 h 1480820"/>
                  <a:gd name="connsiteX27" fmla="*/ 1278890 w 3732530"/>
                  <a:gd name="connsiteY27" fmla="*/ 744220 h 1480820"/>
                  <a:gd name="connsiteX28" fmla="*/ 1280160 w 3732530"/>
                  <a:gd name="connsiteY28" fmla="*/ 553720 h 1480820"/>
                  <a:gd name="connsiteX29" fmla="*/ 0 w 3732530"/>
                  <a:gd name="connsiteY29" fmla="*/ 955040 h 1480820"/>
                  <a:gd name="connsiteX0" fmla="*/ 0 w 3732530"/>
                  <a:gd name="connsiteY0" fmla="*/ 955040 h 1480820"/>
                  <a:gd name="connsiteX1" fmla="*/ 3708400 w 3732530"/>
                  <a:gd name="connsiteY1" fmla="*/ 1031240 h 1480820"/>
                  <a:gd name="connsiteX2" fmla="*/ 3717290 w 3732530"/>
                  <a:gd name="connsiteY2" fmla="*/ 780415 h 1480820"/>
                  <a:gd name="connsiteX3" fmla="*/ 3679190 w 3732530"/>
                  <a:gd name="connsiteY3" fmla="*/ 269875 h 1480820"/>
                  <a:gd name="connsiteX4" fmla="*/ 3696335 w 3732530"/>
                  <a:gd name="connsiteY4" fmla="*/ 210820 h 1480820"/>
                  <a:gd name="connsiteX5" fmla="*/ 3732530 w 3732530"/>
                  <a:gd name="connsiteY5" fmla="*/ 182880 h 1480820"/>
                  <a:gd name="connsiteX6" fmla="*/ 3073400 w 3732530"/>
                  <a:gd name="connsiteY6" fmla="*/ 0 h 1480820"/>
                  <a:gd name="connsiteX7" fmla="*/ 2936240 w 3732530"/>
                  <a:gd name="connsiteY7" fmla="*/ 40640 h 1480820"/>
                  <a:gd name="connsiteX8" fmla="*/ 2974340 w 3732530"/>
                  <a:gd name="connsiteY8" fmla="*/ 107950 h 1480820"/>
                  <a:gd name="connsiteX9" fmla="*/ 3027680 w 3732530"/>
                  <a:gd name="connsiteY9" fmla="*/ 207010 h 1480820"/>
                  <a:gd name="connsiteX10" fmla="*/ 2978150 w 3732530"/>
                  <a:gd name="connsiteY10" fmla="*/ 231775 h 1480820"/>
                  <a:gd name="connsiteX11" fmla="*/ 2980055 w 3732530"/>
                  <a:gd name="connsiteY11" fmla="*/ 311785 h 1480820"/>
                  <a:gd name="connsiteX12" fmla="*/ 3121025 w 3732530"/>
                  <a:gd name="connsiteY12" fmla="*/ 365125 h 1480820"/>
                  <a:gd name="connsiteX13" fmla="*/ 3119120 w 3732530"/>
                  <a:gd name="connsiteY13" fmla="*/ 561340 h 1480820"/>
                  <a:gd name="connsiteX14" fmla="*/ 2961005 w 3732530"/>
                  <a:gd name="connsiteY14" fmla="*/ 671830 h 1480820"/>
                  <a:gd name="connsiteX15" fmla="*/ 2749550 w 3732530"/>
                  <a:gd name="connsiteY15" fmla="*/ 593725 h 1480820"/>
                  <a:gd name="connsiteX16" fmla="*/ 2743835 w 3732530"/>
                  <a:gd name="connsiteY16" fmla="*/ 384175 h 1480820"/>
                  <a:gd name="connsiteX17" fmla="*/ 2898140 w 3732530"/>
                  <a:gd name="connsiteY17" fmla="*/ 306070 h 1480820"/>
                  <a:gd name="connsiteX18" fmla="*/ 2900045 w 3732530"/>
                  <a:gd name="connsiteY18" fmla="*/ 262255 h 1480820"/>
                  <a:gd name="connsiteX19" fmla="*/ 2852420 w 3732530"/>
                  <a:gd name="connsiteY19" fmla="*/ 285115 h 1480820"/>
                  <a:gd name="connsiteX20" fmla="*/ 2810510 w 3732530"/>
                  <a:gd name="connsiteY20" fmla="*/ 178435 h 1480820"/>
                  <a:gd name="connsiteX21" fmla="*/ 2833370 w 3732530"/>
                  <a:gd name="connsiteY21" fmla="*/ 167005 h 1480820"/>
                  <a:gd name="connsiteX22" fmla="*/ 2788920 w 3732530"/>
                  <a:gd name="connsiteY22" fmla="*/ 86360 h 1480820"/>
                  <a:gd name="connsiteX23" fmla="*/ 2143760 w 3732530"/>
                  <a:gd name="connsiteY23" fmla="*/ 289560 h 1480820"/>
                  <a:gd name="connsiteX24" fmla="*/ 2136140 w 3732530"/>
                  <a:gd name="connsiteY24" fmla="*/ 466090 h 1480820"/>
                  <a:gd name="connsiteX25" fmla="*/ 2181860 w 3732530"/>
                  <a:gd name="connsiteY25" fmla="*/ 504190 h 1480820"/>
                  <a:gd name="connsiteX26" fmla="*/ 2174240 w 3732530"/>
                  <a:gd name="connsiteY26" fmla="*/ 744220 h 1480820"/>
                  <a:gd name="connsiteX27" fmla="*/ 1278890 w 3732530"/>
                  <a:gd name="connsiteY27" fmla="*/ 744220 h 1480820"/>
                  <a:gd name="connsiteX28" fmla="*/ 1280160 w 3732530"/>
                  <a:gd name="connsiteY28" fmla="*/ 553720 h 1480820"/>
                  <a:gd name="connsiteX29" fmla="*/ 0 w 3732530"/>
                  <a:gd name="connsiteY29" fmla="*/ 955040 h 1480820"/>
                  <a:gd name="connsiteX0" fmla="*/ 0 w 3732530"/>
                  <a:gd name="connsiteY0" fmla="*/ 955040 h 1480820"/>
                  <a:gd name="connsiteX1" fmla="*/ 3708400 w 3732530"/>
                  <a:gd name="connsiteY1" fmla="*/ 1031240 h 1480820"/>
                  <a:gd name="connsiteX2" fmla="*/ 3717290 w 3732530"/>
                  <a:gd name="connsiteY2" fmla="*/ 780415 h 1480820"/>
                  <a:gd name="connsiteX3" fmla="*/ 3679190 w 3732530"/>
                  <a:gd name="connsiteY3" fmla="*/ 269875 h 1480820"/>
                  <a:gd name="connsiteX4" fmla="*/ 3696335 w 3732530"/>
                  <a:gd name="connsiteY4" fmla="*/ 210820 h 1480820"/>
                  <a:gd name="connsiteX5" fmla="*/ 3732530 w 3732530"/>
                  <a:gd name="connsiteY5" fmla="*/ 182880 h 1480820"/>
                  <a:gd name="connsiteX6" fmla="*/ 3073400 w 3732530"/>
                  <a:gd name="connsiteY6" fmla="*/ 0 h 1480820"/>
                  <a:gd name="connsiteX7" fmla="*/ 2936240 w 3732530"/>
                  <a:gd name="connsiteY7" fmla="*/ 40640 h 1480820"/>
                  <a:gd name="connsiteX8" fmla="*/ 2974340 w 3732530"/>
                  <a:gd name="connsiteY8" fmla="*/ 107950 h 1480820"/>
                  <a:gd name="connsiteX9" fmla="*/ 3027680 w 3732530"/>
                  <a:gd name="connsiteY9" fmla="*/ 207010 h 1480820"/>
                  <a:gd name="connsiteX10" fmla="*/ 2978150 w 3732530"/>
                  <a:gd name="connsiteY10" fmla="*/ 231775 h 1480820"/>
                  <a:gd name="connsiteX11" fmla="*/ 2980055 w 3732530"/>
                  <a:gd name="connsiteY11" fmla="*/ 311785 h 1480820"/>
                  <a:gd name="connsiteX12" fmla="*/ 3121025 w 3732530"/>
                  <a:gd name="connsiteY12" fmla="*/ 365125 h 1480820"/>
                  <a:gd name="connsiteX13" fmla="*/ 3119120 w 3732530"/>
                  <a:gd name="connsiteY13" fmla="*/ 561340 h 1480820"/>
                  <a:gd name="connsiteX14" fmla="*/ 2961005 w 3732530"/>
                  <a:gd name="connsiteY14" fmla="*/ 671830 h 1480820"/>
                  <a:gd name="connsiteX15" fmla="*/ 2749550 w 3732530"/>
                  <a:gd name="connsiteY15" fmla="*/ 593725 h 1480820"/>
                  <a:gd name="connsiteX16" fmla="*/ 2743835 w 3732530"/>
                  <a:gd name="connsiteY16" fmla="*/ 384175 h 1480820"/>
                  <a:gd name="connsiteX17" fmla="*/ 2898140 w 3732530"/>
                  <a:gd name="connsiteY17" fmla="*/ 306070 h 1480820"/>
                  <a:gd name="connsiteX18" fmla="*/ 2900045 w 3732530"/>
                  <a:gd name="connsiteY18" fmla="*/ 262255 h 1480820"/>
                  <a:gd name="connsiteX19" fmla="*/ 2852420 w 3732530"/>
                  <a:gd name="connsiteY19" fmla="*/ 285115 h 1480820"/>
                  <a:gd name="connsiteX20" fmla="*/ 2810510 w 3732530"/>
                  <a:gd name="connsiteY20" fmla="*/ 178435 h 1480820"/>
                  <a:gd name="connsiteX21" fmla="*/ 2833370 w 3732530"/>
                  <a:gd name="connsiteY21" fmla="*/ 167005 h 1480820"/>
                  <a:gd name="connsiteX22" fmla="*/ 2788920 w 3732530"/>
                  <a:gd name="connsiteY22" fmla="*/ 86360 h 1480820"/>
                  <a:gd name="connsiteX23" fmla="*/ 2143760 w 3732530"/>
                  <a:gd name="connsiteY23" fmla="*/ 289560 h 1480820"/>
                  <a:gd name="connsiteX24" fmla="*/ 2136140 w 3732530"/>
                  <a:gd name="connsiteY24" fmla="*/ 466090 h 1480820"/>
                  <a:gd name="connsiteX25" fmla="*/ 2181860 w 3732530"/>
                  <a:gd name="connsiteY25" fmla="*/ 504190 h 1480820"/>
                  <a:gd name="connsiteX26" fmla="*/ 2174240 w 3732530"/>
                  <a:gd name="connsiteY26" fmla="*/ 744220 h 1480820"/>
                  <a:gd name="connsiteX27" fmla="*/ 1278890 w 3732530"/>
                  <a:gd name="connsiteY27" fmla="*/ 744220 h 1480820"/>
                  <a:gd name="connsiteX28" fmla="*/ 1280160 w 3732530"/>
                  <a:gd name="connsiteY28" fmla="*/ 553720 h 1480820"/>
                  <a:gd name="connsiteX29" fmla="*/ 0 w 3732530"/>
                  <a:gd name="connsiteY29" fmla="*/ 955040 h 1480820"/>
                  <a:gd name="connsiteX0" fmla="*/ 0 w 3732530"/>
                  <a:gd name="connsiteY0" fmla="*/ 955040 h 1480820"/>
                  <a:gd name="connsiteX1" fmla="*/ 3708400 w 3732530"/>
                  <a:gd name="connsiteY1" fmla="*/ 1031240 h 1480820"/>
                  <a:gd name="connsiteX2" fmla="*/ 3717290 w 3732530"/>
                  <a:gd name="connsiteY2" fmla="*/ 780415 h 1480820"/>
                  <a:gd name="connsiteX3" fmla="*/ 3688715 w 3732530"/>
                  <a:gd name="connsiteY3" fmla="*/ 429895 h 1480820"/>
                  <a:gd name="connsiteX4" fmla="*/ 3679190 w 3732530"/>
                  <a:gd name="connsiteY4" fmla="*/ 269875 h 1480820"/>
                  <a:gd name="connsiteX5" fmla="*/ 3696335 w 3732530"/>
                  <a:gd name="connsiteY5" fmla="*/ 210820 h 1480820"/>
                  <a:gd name="connsiteX6" fmla="*/ 3732530 w 3732530"/>
                  <a:gd name="connsiteY6" fmla="*/ 182880 h 1480820"/>
                  <a:gd name="connsiteX7" fmla="*/ 3073400 w 3732530"/>
                  <a:gd name="connsiteY7" fmla="*/ 0 h 1480820"/>
                  <a:gd name="connsiteX8" fmla="*/ 2936240 w 3732530"/>
                  <a:gd name="connsiteY8" fmla="*/ 40640 h 1480820"/>
                  <a:gd name="connsiteX9" fmla="*/ 2974340 w 3732530"/>
                  <a:gd name="connsiteY9" fmla="*/ 107950 h 1480820"/>
                  <a:gd name="connsiteX10" fmla="*/ 3027680 w 3732530"/>
                  <a:gd name="connsiteY10" fmla="*/ 207010 h 1480820"/>
                  <a:gd name="connsiteX11" fmla="*/ 2978150 w 3732530"/>
                  <a:gd name="connsiteY11" fmla="*/ 231775 h 1480820"/>
                  <a:gd name="connsiteX12" fmla="*/ 2980055 w 3732530"/>
                  <a:gd name="connsiteY12" fmla="*/ 311785 h 1480820"/>
                  <a:gd name="connsiteX13" fmla="*/ 3121025 w 3732530"/>
                  <a:gd name="connsiteY13" fmla="*/ 365125 h 1480820"/>
                  <a:gd name="connsiteX14" fmla="*/ 3119120 w 3732530"/>
                  <a:gd name="connsiteY14" fmla="*/ 561340 h 1480820"/>
                  <a:gd name="connsiteX15" fmla="*/ 2961005 w 3732530"/>
                  <a:gd name="connsiteY15" fmla="*/ 671830 h 1480820"/>
                  <a:gd name="connsiteX16" fmla="*/ 2749550 w 3732530"/>
                  <a:gd name="connsiteY16" fmla="*/ 593725 h 1480820"/>
                  <a:gd name="connsiteX17" fmla="*/ 2743835 w 3732530"/>
                  <a:gd name="connsiteY17" fmla="*/ 384175 h 1480820"/>
                  <a:gd name="connsiteX18" fmla="*/ 2898140 w 3732530"/>
                  <a:gd name="connsiteY18" fmla="*/ 306070 h 1480820"/>
                  <a:gd name="connsiteX19" fmla="*/ 2900045 w 3732530"/>
                  <a:gd name="connsiteY19" fmla="*/ 262255 h 1480820"/>
                  <a:gd name="connsiteX20" fmla="*/ 2852420 w 3732530"/>
                  <a:gd name="connsiteY20" fmla="*/ 285115 h 1480820"/>
                  <a:gd name="connsiteX21" fmla="*/ 2810510 w 3732530"/>
                  <a:gd name="connsiteY21" fmla="*/ 178435 h 1480820"/>
                  <a:gd name="connsiteX22" fmla="*/ 2833370 w 3732530"/>
                  <a:gd name="connsiteY22" fmla="*/ 167005 h 1480820"/>
                  <a:gd name="connsiteX23" fmla="*/ 2788920 w 3732530"/>
                  <a:gd name="connsiteY23" fmla="*/ 86360 h 1480820"/>
                  <a:gd name="connsiteX24" fmla="*/ 2143760 w 3732530"/>
                  <a:gd name="connsiteY24" fmla="*/ 289560 h 1480820"/>
                  <a:gd name="connsiteX25" fmla="*/ 2136140 w 3732530"/>
                  <a:gd name="connsiteY25" fmla="*/ 466090 h 1480820"/>
                  <a:gd name="connsiteX26" fmla="*/ 2181860 w 3732530"/>
                  <a:gd name="connsiteY26" fmla="*/ 504190 h 1480820"/>
                  <a:gd name="connsiteX27" fmla="*/ 2174240 w 3732530"/>
                  <a:gd name="connsiteY27" fmla="*/ 744220 h 1480820"/>
                  <a:gd name="connsiteX28" fmla="*/ 1278890 w 3732530"/>
                  <a:gd name="connsiteY28" fmla="*/ 744220 h 1480820"/>
                  <a:gd name="connsiteX29" fmla="*/ 1280160 w 3732530"/>
                  <a:gd name="connsiteY29" fmla="*/ 553720 h 1480820"/>
                  <a:gd name="connsiteX30" fmla="*/ 0 w 3732530"/>
                  <a:gd name="connsiteY30" fmla="*/ 955040 h 1480820"/>
                  <a:gd name="connsiteX0" fmla="*/ 0 w 3732530"/>
                  <a:gd name="connsiteY0" fmla="*/ 955040 h 1480820"/>
                  <a:gd name="connsiteX1" fmla="*/ 3708400 w 3732530"/>
                  <a:gd name="connsiteY1" fmla="*/ 1031240 h 1480820"/>
                  <a:gd name="connsiteX2" fmla="*/ 3717290 w 3732530"/>
                  <a:gd name="connsiteY2" fmla="*/ 780415 h 1480820"/>
                  <a:gd name="connsiteX3" fmla="*/ 3690620 w 3732530"/>
                  <a:gd name="connsiteY3" fmla="*/ 492760 h 1480820"/>
                  <a:gd name="connsiteX4" fmla="*/ 3688715 w 3732530"/>
                  <a:gd name="connsiteY4" fmla="*/ 429895 h 1480820"/>
                  <a:gd name="connsiteX5" fmla="*/ 3679190 w 3732530"/>
                  <a:gd name="connsiteY5" fmla="*/ 269875 h 1480820"/>
                  <a:gd name="connsiteX6" fmla="*/ 3696335 w 3732530"/>
                  <a:gd name="connsiteY6" fmla="*/ 210820 h 1480820"/>
                  <a:gd name="connsiteX7" fmla="*/ 3732530 w 3732530"/>
                  <a:gd name="connsiteY7" fmla="*/ 182880 h 1480820"/>
                  <a:gd name="connsiteX8" fmla="*/ 3073400 w 3732530"/>
                  <a:gd name="connsiteY8" fmla="*/ 0 h 1480820"/>
                  <a:gd name="connsiteX9" fmla="*/ 2936240 w 3732530"/>
                  <a:gd name="connsiteY9" fmla="*/ 40640 h 1480820"/>
                  <a:gd name="connsiteX10" fmla="*/ 2974340 w 3732530"/>
                  <a:gd name="connsiteY10" fmla="*/ 107950 h 1480820"/>
                  <a:gd name="connsiteX11" fmla="*/ 3027680 w 3732530"/>
                  <a:gd name="connsiteY11" fmla="*/ 207010 h 1480820"/>
                  <a:gd name="connsiteX12" fmla="*/ 2978150 w 3732530"/>
                  <a:gd name="connsiteY12" fmla="*/ 231775 h 1480820"/>
                  <a:gd name="connsiteX13" fmla="*/ 2980055 w 3732530"/>
                  <a:gd name="connsiteY13" fmla="*/ 311785 h 1480820"/>
                  <a:gd name="connsiteX14" fmla="*/ 3121025 w 3732530"/>
                  <a:gd name="connsiteY14" fmla="*/ 365125 h 1480820"/>
                  <a:gd name="connsiteX15" fmla="*/ 3119120 w 3732530"/>
                  <a:gd name="connsiteY15" fmla="*/ 561340 h 1480820"/>
                  <a:gd name="connsiteX16" fmla="*/ 2961005 w 3732530"/>
                  <a:gd name="connsiteY16" fmla="*/ 671830 h 1480820"/>
                  <a:gd name="connsiteX17" fmla="*/ 2749550 w 3732530"/>
                  <a:gd name="connsiteY17" fmla="*/ 593725 h 1480820"/>
                  <a:gd name="connsiteX18" fmla="*/ 2743835 w 3732530"/>
                  <a:gd name="connsiteY18" fmla="*/ 384175 h 1480820"/>
                  <a:gd name="connsiteX19" fmla="*/ 2898140 w 3732530"/>
                  <a:gd name="connsiteY19" fmla="*/ 306070 h 1480820"/>
                  <a:gd name="connsiteX20" fmla="*/ 2900045 w 3732530"/>
                  <a:gd name="connsiteY20" fmla="*/ 262255 h 1480820"/>
                  <a:gd name="connsiteX21" fmla="*/ 2852420 w 3732530"/>
                  <a:gd name="connsiteY21" fmla="*/ 285115 h 1480820"/>
                  <a:gd name="connsiteX22" fmla="*/ 2810510 w 3732530"/>
                  <a:gd name="connsiteY22" fmla="*/ 178435 h 1480820"/>
                  <a:gd name="connsiteX23" fmla="*/ 2833370 w 3732530"/>
                  <a:gd name="connsiteY23" fmla="*/ 167005 h 1480820"/>
                  <a:gd name="connsiteX24" fmla="*/ 2788920 w 3732530"/>
                  <a:gd name="connsiteY24" fmla="*/ 86360 h 1480820"/>
                  <a:gd name="connsiteX25" fmla="*/ 2143760 w 3732530"/>
                  <a:gd name="connsiteY25" fmla="*/ 289560 h 1480820"/>
                  <a:gd name="connsiteX26" fmla="*/ 2136140 w 3732530"/>
                  <a:gd name="connsiteY26" fmla="*/ 466090 h 1480820"/>
                  <a:gd name="connsiteX27" fmla="*/ 2181860 w 3732530"/>
                  <a:gd name="connsiteY27" fmla="*/ 504190 h 1480820"/>
                  <a:gd name="connsiteX28" fmla="*/ 2174240 w 3732530"/>
                  <a:gd name="connsiteY28" fmla="*/ 744220 h 1480820"/>
                  <a:gd name="connsiteX29" fmla="*/ 1278890 w 3732530"/>
                  <a:gd name="connsiteY29" fmla="*/ 744220 h 1480820"/>
                  <a:gd name="connsiteX30" fmla="*/ 1280160 w 3732530"/>
                  <a:gd name="connsiteY30" fmla="*/ 553720 h 1480820"/>
                  <a:gd name="connsiteX31" fmla="*/ 0 w 3732530"/>
                  <a:gd name="connsiteY31" fmla="*/ 955040 h 1480820"/>
                  <a:gd name="connsiteX0" fmla="*/ 0 w 3732530"/>
                  <a:gd name="connsiteY0" fmla="*/ 955040 h 1480820"/>
                  <a:gd name="connsiteX1" fmla="*/ 3708400 w 3732530"/>
                  <a:gd name="connsiteY1" fmla="*/ 1031240 h 1480820"/>
                  <a:gd name="connsiteX2" fmla="*/ 3717290 w 3732530"/>
                  <a:gd name="connsiteY2" fmla="*/ 780415 h 1480820"/>
                  <a:gd name="connsiteX3" fmla="*/ 3684905 w 3732530"/>
                  <a:gd name="connsiteY3" fmla="*/ 563245 h 1480820"/>
                  <a:gd name="connsiteX4" fmla="*/ 3690620 w 3732530"/>
                  <a:gd name="connsiteY4" fmla="*/ 492760 h 1480820"/>
                  <a:gd name="connsiteX5" fmla="*/ 3688715 w 3732530"/>
                  <a:gd name="connsiteY5" fmla="*/ 429895 h 1480820"/>
                  <a:gd name="connsiteX6" fmla="*/ 3679190 w 3732530"/>
                  <a:gd name="connsiteY6" fmla="*/ 269875 h 1480820"/>
                  <a:gd name="connsiteX7" fmla="*/ 3696335 w 3732530"/>
                  <a:gd name="connsiteY7" fmla="*/ 210820 h 1480820"/>
                  <a:gd name="connsiteX8" fmla="*/ 3732530 w 3732530"/>
                  <a:gd name="connsiteY8" fmla="*/ 182880 h 1480820"/>
                  <a:gd name="connsiteX9" fmla="*/ 3073400 w 3732530"/>
                  <a:gd name="connsiteY9" fmla="*/ 0 h 1480820"/>
                  <a:gd name="connsiteX10" fmla="*/ 2936240 w 3732530"/>
                  <a:gd name="connsiteY10" fmla="*/ 40640 h 1480820"/>
                  <a:gd name="connsiteX11" fmla="*/ 2974340 w 3732530"/>
                  <a:gd name="connsiteY11" fmla="*/ 107950 h 1480820"/>
                  <a:gd name="connsiteX12" fmla="*/ 3027680 w 3732530"/>
                  <a:gd name="connsiteY12" fmla="*/ 207010 h 1480820"/>
                  <a:gd name="connsiteX13" fmla="*/ 2978150 w 3732530"/>
                  <a:gd name="connsiteY13" fmla="*/ 231775 h 1480820"/>
                  <a:gd name="connsiteX14" fmla="*/ 2980055 w 3732530"/>
                  <a:gd name="connsiteY14" fmla="*/ 311785 h 1480820"/>
                  <a:gd name="connsiteX15" fmla="*/ 3121025 w 3732530"/>
                  <a:gd name="connsiteY15" fmla="*/ 365125 h 1480820"/>
                  <a:gd name="connsiteX16" fmla="*/ 3119120 w 3732530"/>
                  <a:gd name="connsiteY16" fmla="*/ 561340 h 1480820"/>
                  <a:gd name="connsiteX17" fmla="*/ 2961005 w 3732530"/>
                  <a:gd name="connsiteY17" fmla="*/ 671830 h 1480820"/>
                  <a:gd name="connsiteX18" fmla="*/ 2749550 w 3732530"/>
                  <a:gd name="connsiteY18" fmla="*/ 593725 h 1480820"/>
                  <a:gd name="connsiteX19" fmla="*/ 2743835 w 3732530"/>
                  <a:gd name="connsiteY19" fmla="*/ 384175 h 1480820"/>
                  <a:gd name="connsiteX20" fmla="*/ 2898140 w 3732530"/>
                  <a:gd name="connsiteY20" fmla="*/ 306070 h 1480820"/>
                  <a:gd name="connsiteX21" fmla="*/ 2900045 w 3732530"/>
                  <a:gd name="connsiteY21" fmla="*/ 262255 h 1480820"/>
                  <a:gd name="connsiteX22" fmla="*/ 2852420 w 3732530"/>
                  <a:gd name="connsiteY22" fmla="*/ 285115 h 1480820"/>
                  <a:gd name="connsiteX23" fmla="*/ 2810510 w 3732530"/>
                  <a:gd name="connsiteY23" fmla="*/ 178435 h 1480820"/>
                  <a:gd name="connsiteX24" fmla="*/ 2833370 w 3732530"/>
                  <a:gd name="connsiteY24" fmla="*/ 167005 h 1480820"/>
                  <a:gd name="connsiteX25" fmla="*/ 2788920 w 3732530"/>
                  <a:gd name="connsiteY25" fmla="*/ 86360 h 1480820"/>
                  <a:gd name="connsiteX26" fmla="*/ 2143760 w 3732530"/>
                  <a:gd name="connsiteY26" fmla="*/ 289560 h 1480820"/>
                  <a:gd name="connsiteX27" fmla="*/ 2136140 w 3732530"/>
                  <a:gd name="connsiteY27" fmla="*/ 466090 h 1480820"/>
                  <a:gd name="connsiteX28" fmla="*/ 2181860 w 3732530"/>
                  <a:gd name="connsiteY28" fmla="*/ 504190 h 1480820"/>
                  <a:gd name="connsiteX29" fmla="*/ 2174240 w 3732530"/>
                  <a:gd name="connsiteY29" fmla="*/ 744220 h 1480820"/>
                  <a:gd name="connsiteX30" fmla="*/ 1278890 w 3732530"/>
                  <a:gd name="connsiteY30" fmla="*/ 744220 h 1480820"/>
                  <a:gd name="connsiteX31" fmla="*/ 1280160 w 3732530"/>
                  <a:gd name="connsiteY31" fmla="*/ 553720 h 1480820"/>
                  <a:gd name="connsiteX32" fmla="*/ 0 w 3732530"/>
                  <a:gd name="connsiteY32" fmla="*/ 955040 h 1480820"/>
                  <a:gd name="connsiteX0" fmla="*/ 0 w 3732530"/>
                  <a:gd name="connsiteY0" fmla="*/ 955040 h 1480820"/>
                  <a:gd name="connsiteX1" fmla="*/ 3708400 w 3732530"/>
                  <a:gd name="connsiteY1" fmla="*/ 1031240 h 1480820"/>
                  <a:gd name="connsiteX2" fmla="*/ 3717290 w 3732530"/>
                  <a:gd name="connsiteY2" fmla="*/ 780415 h 1480820"/>
                  <a:gd name="connsiteX3" fmla="*/ 3667760 w 3732530"/>
                  <a:gd name="connsiteY3" fmla="*/ 669925 h 1480820"/>
                  <a:gd name="connsiteX4" fmla="*/ 3684905 w 3732530"/>
                  <a:gd name="connsiteY4" fmla="*/ 563245 h 1480820"/>
                  <a:gd name="connsiteX5" fmla="*/ 3690620 w 3732530"/>
                  <a:gd name="connsiteY5" fmla="*/ 492760 h 1480820"/>
                  <a:gd name="connsiteX6" fmla="*/ 3688715 w 3732530"/>
                  <a:gd name="connsiteY6" fmla="*/ 429895 h 1480820"/>
                  <a:gd name="connsiteX7" fmla="*/ 3679190 w 3732530"/>
                  <a:gd name="connsiteY7" fmla="*/ 269875 h 1480820"/>
                  <a:gd name="connsiteX8" fmla="*/ 3696335 w 3732530"/>
                  <a:gd name="connsiteY8" fmla="*/ 210820 h 1480820"/>
                  <a:gd name="connsiteX9" fmla="*/ 3732530 w 3732530"/>
                  <a:gd name="connsiteY9" fmla="*/ 182880 h 1480820"/>
                  <a:gd name="connsiteX10" fmla="*/ 3073400 w 3732530"/>
                  <a:gd name="connsiteY10" fmla="*/ 0 h 1480820"/>
                  <a:gd name="connsiteX11" fmla="*/ 2936240 w 3732530"/>
                  <a:gd name="connsiteY11" fmla="*/ 40640 h 1480820"/>
                  <a:gd name="connsiteX12" fmla="*/ 2974340 w 3732530"/>
                  <a:gd name="connsiteY12" fmla="*/ 107950 h 1480820"/>
                  <a:gd name="connsiteX13" fmla="*/ 3027680 w 3732530"/>
                  <a:gd name="connsiteY13" fmla="*/ 207010 h 1480820"/>
                  <a:gd name="connsiteX14" fmla="*/ 2978150 w 3732530"/>
                  <a:gd name="connsiteY14" fmla="*/ 231775 h 1480820"/>
                  <a:gd name="connsiteX15" fmla="*/ 2980055 w 3732530"/>
                  <a:gd name="connsiteY15" fmla="*/ 311785 h 1480820"/>
                  <a:gd name="connsiteX16" fmla="*/ 3121025 w 3732530"/>
                  <a:gd name="connsiteY16" fmla="*/ 365125 h 1480820"/>
                  <a:gd name="connsiteX17" fmla="*/ 3119120 w 3732530"/>
                  <a:gd name="connsiteY17" fmla="*/ 561340 h 1480820"/>
                  <a:gd name="connsiteX18" fmla="*/ 2961005 w 3732530"/>
                  <a:gd name="connsiteY18" fmla="*/ 671830 h 1480820"/>
                  <a:gd name="connsiteX19" fmla="*/ 2749550 w 3732530"/>
                  <a:gd name="connsiteY19" fmla="*/ 593725 h 1480820"/>
                  <a:gd name="connsiteX20" fmla="*/ 2743835 w 3732530"/>
                  <a:gd name="connsiteY20" fmla="*/ 384175 h 1480820"/>
                  <a:gd name="connsiteX21" fmla="*/ 2898140 w 3732530"/>
                  <a:gd name="connsiteY21" fmla="*/ 306070 h 1480820"/>
                  <a:gd name="connsiteX22" fmla="*/ 2900045 w 3732530"/>
                  <a:gd name="connsiteY22" fmla="*/ 262255 h 1480820"/>
                  <a:gd name="connsiteX23" fmla="*/ 2852420 w 3732530"/>
                  <a:gd name="connsiteY23" fmla="*/ 285115 h 1480820"/>
                  <a:gd name="connsiteX24" fmla="*/ 2810510 w 3732530"/>
                  <a:gd name="connsiteY24" fmla="*/ 178435 h 1480820"/>
                  <a:gd name="connsiteX25" fmla="*/ 2833370 w 3732530"/>
                  <a:gd name="connsiteY25" fmla="*/ 167005 h 1480820"/>
                  <a:gd name="connsiteX26" fmla="*/ 2788920 w 3732530"/>
                  <a:gd name="connsiteY26" fmla="*/ 86360 h 1480820"/>
                  <a:gd name="connsiteX27" fmla="*/ 2143760 w 3732530"/>
                  <a:gd name="connsiteY27" fmla="*/ 289560 h 1480820"/>
                  <a:gd name="connsiteX28" fmla="*/ 2136140 w 3732530"/>
                  <a:gd name="connsiteY28" fmla="*/ 466090 h 1480820"/>
                  <a:gd name="connsiteX29" fmla="*/ 2181860 w 3732530"/>
                  <a:gd name="connsiteY29" fmla="*/ 504190 h 1480820"/>
                  <a:gd name="connsiteX30" fmla="*/ 2174240 w 3732530"/>
                  <a:gd name="connsiteY30" fmla="*/ 744220 h 1480820"/>
                  <a:gd name="connsiteX31" fmla="*/ 1278890 w 3732530"/>
                  <a:gd name="connsiteY31" fmla="*/ 744220 h 1480820"/>
                  <a:gd name="connsiteX32" fmla="*/ 1280160 w 3732530"/>
                  <a:gd name="connsiteY32" fmla="*/ 553720 h 1480820"/>
                  <a:gd name="connsiteX33" fmla="*/ 0 w 3732530"/>
                  <a:gd name="connsiteY33" fmla="*/ 955040 h 1480820"/>
                  <a:gd name="connsiteX0" fmla="*/ 0 w 3732530"/>
                  <a:gd name="connsiteY0" fmla="*/ 955040 h 1480820"/>
                  <a:gd name="connsiteX1" fmla="*/ 3708400 w 3732530"/>
                  <a:gd name="connsiteY1" fmla="*/ 1031240 h 1480820"/>
                  <a:gd name="connsiteX2" fmla="*/ 3717290 w 3732530"/>
                  <a:gd name="connsiteY2" fmla="*/ 780415 h 1480820"/>
                  <a:gd name="connsiteX3" fmla="*/ 3644900 w 3732530"/>
                  <a:gd name="connsiteY3" fmla="*/ 753745 h 1480820"/>
                  <a:gd name="connsiteX4" fmla="*/ 3667760 w 3732530"/>
                  <a:gd name="connsiteY4" fmla="*/ 669925 h 1480820"/>
                  <a:gd name="connsiteX5" fmla="*/ 3684905 w 3732530"/>
                  <a:gd name="connsiteY5" fmla="*/ 563245 h 1480820"/>
                  <a:gd name="connsiteX6" fmla="*/ 3690620 w 3732530"/>
                  <a:gd name="connsiteY6" fmla="*/ 492760 h 1480820"/>
                  <a:gd name="connsiteX7" fmla="*/ 3688715 w 3732530"/>
                  <a:gd name="connsiteY7" fmla="*/ 429895 h 1480820"/>
                  <a:gd name="connsiteX8" fmla="*/ 3679190 w 3732530"/>
                  <a:gd name="connsiteY8" fmla="*/ 269875 h 1480820"/>
                  <a:gd name="connsiteX9" fmla="*/ 3696335 w 3732530"/>
                  <a:gd name="connsiteY9" fmla="*/ 210820 h 1480820"/>
                  <a:gd name="connsiteX10" fmla="*/ 3732530 w 3732530"/>
                  <a:gd name="connsiteY10" fmla="*/ 182880 h 1480820"/>
                  <a:gd name="connsiteX11" fmla="*/ 3073400 w 3732530"/>
                  <a:gd name="connsiteY11" fmla="*/ 0 h 1480820"/>
                  <a:gd name="connsiteX12" fmla="*/ 2936240 w 3732530"/>
                  <a:gd name="connsiteY12" fmla="*/ 40640 h 1480820"/>
                  <a:gd name="connsiteX13" fmla="*/ 2974340 w 3732530"/>
                  <a:gd name="connsiteY13" fmla="*/ 107950 h 1480820"/>
                  <a:gd name="connsiteX14" fmla="*/ 3027680 w 3732530"/>
                  <a:gd name="connsiteY14" fmla="*/ 207010 h 1480820"/>
                  <a:gd name="connsiteX15" fmla="*/ 2978150 w 3732530"/>
                  <a:gd name="connsiteY15" fmla="*/ 231775 h 1480820"/>
                  <a:gd name="connsiteX16" fmla="*/ 2980055 w 3732530"/>
                  <a:gd name="connsiteY16" fmla="*/ 311785 h 1480820"/>
                  <a:gd name="connsiteX17" fmla="*/ 3121025 w 3732530"/>
                  <a:gd name="connsiteY17" fmla="*/ 365125 h 1480820"/>
                  <a:gd name="connsiteX18" fmla="*/ 3119120 w 3732530"/>
                  <a:gd name="connsiteY18" fmla="*/ 561340 h 1480820"/>
                  <a:gd name="connsiteX19" fmla="*/ 2961005 w 3732530"/>
                  <a:gd name="connsiteY19" fmla="*/ 671830 h 1480820"/>
                  <a:gd name="connsiteX20" fmla="*/ 2749550 w 3732530"/>
                  <a:gd name="connsiteY20" fmla="*/ 593725 h 1480820"/>
                  <a:gd name="connsiteX21" fmla="*/ 2743835 w 3732530"/>
                  <a:gd name="connsiteY21" fmla="*/ 384175 h 1480820"/>
                  <a:gd name="connsiteX22" fmla="*/ 2898140 w 3732530"/>
                  <a:gd name="connsiteY22" fmla="*/ 306070 h 1480820"/>
                  <a:gd name="connsiteX23" fmla="*/ 2900045 w 3732530"/>
                  <a:gd name="connsiteY23" fmla="*/ 262255 h 1480820"/>
                  <a:gd name="connsiteX24" fmla="*/ 2852420 w 3732530"/>
                  <a:gd name="connsiteY24" fmla="*/ 285115 h 1480820"/>
                  <a:gd name="connsiteX25" fmla="*/ 2810510 w 3732530"/>
                  <a:gd name="connsiteY25" fmla="*/ 178435 h 1480820"/>
                  <a:gd name="connsiteX26" fmla="*/ 2833370 w 3732530"/>
                  <a:gd name="connsiteY26" fmla="*/ 167005 h 1480820"/>
                  <a:gd name="connsiteX27" fmla="*/ 2788920 w 3732530"/>
                  <a:gd name="connsiteY27" fmla="*/ 86360 h 1480820"/>
                  <a:gd name="connsiteX28" fmla="*/ 2143760 w 3732530"/>
                  <a:gd name="connsiteY28" fmla="*/ 289560 h 1480820"/>
                  <a:gd name="connsiteX29" fmla="*/ 2136140 w 3732530"/>
                  <a:gd name="connsiteY29" fmla="*/ 466090 h 1480820"/>
                  <a:gd name="connsiteX30" fmla="*/ 2181860 w 3732530"/>
                  <a:gd name="connsiteY30" fmla="*/ 504190 h 1480820"/>
                  <a:gd name="connsiteX31" fmla="*/ 2174240 w 3732530"/>
                  <a:gd name="connsiteY31" fmla="*/ 744220 h 1480820"/>
                  <a:gd name="connsiteX32" fmla="*/ 1278890 w 3732530"/>
                  <a:gd name="connsiteY32" fmla="*/ 744220 h 1480820"/>
                  <a:gd name="connsiteX33" fmla="*/ 1280160 w 3732530"/>
                  <a:gd name="connsiteY33" fmla="*/ 553720 h 1480820"/>
                  <a:gd name="connsiteX34" fmla="*/ 0 w 3732530"/>
                  <a:gd name="connsiteY34" fmla="*/ 955040 h 1480820"/>
                  <a:gd name="connsiteX0" fmla="*/ 0 w 3732530"/>
                  <a:gd name="connsiteY0" fmla="*/ 955040 h 1480820"/>
                  <a:gd name="connsiteX1" fmla="*/ 3708400 w 3732530"/>
                  <a:gd name="connsiteY1" fmla="*/ 1031240 h 1480820"/>
                  <a:gd name="connsiteX2" fmla="*/ 3717290 w 3732530"/>
                  <a:gd name="connsiteY2" fmla="*/ 780415 h 1480820"/>
                  <a:gd name="connsiteX3" fmla="*/ 3662045 w 3732530"/>
                  <a:gd name="connsiteY3" fmla="*/ 763270 h 1480820"/>
                  <a:gd name="connsiteX4" fmla="*/ 3644900 w 3732530"/>
                  <a:gd name="connsiteY4" fmla="*/ 753745 h 1480820"/>
                  <a:gd name="connsiteX5" fmla="*/ 3667760 w 3732530"/>
                  <a:gd name="connsiteY5" fmla="*/ 669925 h 1480820"/>
                  <a:gd name="connsiteX6" fmla="*/ 3684905 w 3732530"/>
                  <a:gd name="connsiteY6" fmla="*/ 563245 h 1480820"/>
                  <a:gd name="connsiteX7" fmla="*/ 3690620 w 3732530"/>
                  <a:gd name="connsiteY7" fmla="*/ 492760 h 1480820"/>
                  <a:gd name="connsiteX8" fmla="*/ 3688715 w 3732530"/>
                  <a:gd name="connsiteY8" fmla="*/ 429895 h 1480820"/>
                  <a:gd name="connsiteX9" fmla="*/ 3679190 w 3732530"/>
                  <a:gd name="connsiteY9" fmla="*/ 269875 h 1480820"/>
                  <a:gd name="connsiteX10" fmla="*/ 3696335 w 3732530"/>
                  <a:gd name="connsiteY10" fmla="*/ 210820 h 1480820"/>
                  <a:gd name="connsiteX11" fmla="*/ 3732530 w 3732530"/>
                  <a:gd name="connsiteY11" fmla="*/ 182880 h 1480820"/>
                  <a:gd name="connsiteX12" fmla="*/ 3073400 w 3732530"/>
                  <a:gd name="connsiteY12" fmla="*/ 0 h 1480820"/>
                  <a:gd name="connsiteX13" fmla="*/ 2936240 w 3732530"/>
                  <a:gd name="connsiteY13" fmla="*/ 40640 h 1480820"/>
                  <a:gd name="connsiteX14" fmla="*/ 2974340 w 3732530"/>
                  <a:gd name="connsiteY14" fmla="*/ 107950 h 1480820"/>
                  <a:gd name="connsiteX15" fmla="*/ 3027680 w 3732530"/>
                  <a:gd name="connsiteY15" fmla="*/ 207010 h 1480820"/>
                  <a:gd name="connsiteX16" fmla="*/ 2978150 w 3732530"/>
                  <a:gd name="connsiteY16" fmla="*/ 231775 h 1480820"/>
                  <a:gd name="connsiteX17" fmla="*/ 2980055 w 3732530"/>
                  <a:gd name="connsiteY17" fmla="*/ 311785 h 1480820"/>
                  <a:gd name="connsiteX18" fmla="*/ 3121025 w 3732530"/>
                  <a:gd name="connsiteY18" fmla="*/ 365125 h 1480820"/>
                  <a:gd name="connsiteX19" fmla="*/ 3119120 w 3732530"/>
                  <a:gd name="connsiteY19" fmla="*/ 561340 h 1480820"/>
                  <a:gd name="connsiteX20" fmla="*/ 2961005 w 3732530"/>
                  <a:gd name="connsiteY20" fmla="*/ 671830 h 1480820"/>
                  <a:gd name="connsiteX21" fmla="*/ 2749550 w 3732530"/>
                  <a:gd name="connsiteY21" fmla="*/ 593725 h 1480820"/>
                  <a:gd name="connsiteX22" fmla="*/ 2743835 w 3732530"/>
                  <a:gd name="connsiteY22" fmla="*/ 384175 h 1480820"/>
                  <a:gd name="connsiteX23" fmla="*/ 2898140 w 3732530"/>
                  <a:gd name="connsiteY23" fmla="*/ 306070 h 1480820"/>
                  <a:gd name="connsiteX24" fmla="*/ 2900045 w 3732530"/>
                  <a:gd name="connsiteY24" fmla="*/ 262255 h 1480820"/>
                  <a:gd name="connsiteX25" fmla="*/ 2852420 w 3732530"/>
                  <a:gd name="connsiteY25" fmla="*/ 285115 h 1480820"/>
                  <a:gd name="connsiteX26" fmla="*/ 2810510 w 3732530"/>
                  <a:gd name="connsiteY26" fmla="*/ 178435 h 1480820"/>
                  <a:gd name="connsiteX27" fmla="*/ 2833370 w 3732530"/>
                  <a:gd name="connsiteY27" fmla="*/ 167005 h 1480820"/>
                  <a:gd name="connsiteX28" fmla="*/ 2788920 w 3732530"/>
                  <a:gd name="connsiteY28" fmla="*/ 86360 h 1480820"/>
                  <a:gd name="connsiteX29" fmla="*/ 2143760 w 3732530"/>
                  <a:gd name="connsiteY29" fmla="*/ 289560 h 1480820"/>
                  <a:gd name="connsiteX30" fmla="*/ 2136140 w 3732530"/>
                  <a:gd name="connsiteY30" fmla="*/ 466090 h 1480820"/>
                  <a:gd name="connsiteX31" fmla="*/ 2181860 w 3732530"/>
                  <a:gd name="connsiteY31" fmla="*/ 504190 h 1480820"/>
                  <a:gd name="connsiteX32" fmla="*/ 2174240 w 3732530"/>
                  <a:gd name="connsiteY32" fmla="*/ 744220 h 1480820"/>
                  <a:gd name="connsiteX33" fmla="*/ 1278890 w 3732530"/>
                  <a:gd name="connsiteY33" fmla="*/ 744220 h 1480820"/>
                  <a:gd name="connsiteX34" fmla="*/ 1280160 w 3732530"/>
                  <a:gd name="connsiteY34" fmla="*/ 553720 h 1480820"/>
                  <a:gd name="connsiteX35" fmla="*/ 0 w 3732530"/>
                  <a:gd name="connsiteY35" fmla="*/ 955040 h 1480820"/>
                  <a:gd name="connsiteX0" fmla="*/ 0 w 3732530"/>
                  <a:gd name="connsiteY0" fmla="*/ 955040 h 1480820"/>
                  <a:gd name="connsiteX1" fmla="*/ 3708400 w 3732530"/>
                  <a:gd name="connsiteY1" fmla="*/ 1031240 h 1480820"/>
                  <a:gd name="connsiteX2" fmla="*/ 3717290 w 3732530"/>
                  <a:gd name="connsiteY2" fmla="*/ 780415 h 1480820"/>
                  <a:gd name="connsiteX3" fmla="*/ 3629660 w 3732530"/>
                  <a:gd name="connsiteY3" fmla="*/ 828040 h 1480820"/>
                  <a:gd name="connsiteX4" fmla="*/ 3662045 w 3732530"/>
                  <a:gd name="connsiteY4" fmla="*/ 763270 h 1480820"/>
                  <a:gd name="connsiteX5" fmla="*/ 3644900 w 3732530"/>
                  <a:gd name="connsiteY5" fmla="*/ 753745 h 1480820"/>
                  <a:gd name="connsiteX6" fmla="*/ 3667760 w 3732530"/>
                  <a:gd name="connsiteY6" fmla="*/ 669925 h 1480820"/>
                  <a:gd name="connsiteX7" fmla="*/ 3684905 w 3732530"/>
                  <a:gd name="connsiteY7" fmla="*/ 563245 h 1480820"/>
                  <a:gd name="connsiteX8" fmla="*/ 3690620 w 3732530"/>
                  <a:gd name="connsiteY8" fmla="*/ 492760 h 1480820"/>
                  <a:gd name="connsiteX9" fmla="*/ 3688715 w 3732530"/>
                  <a:gd name="connsiteY9" fmla="*/ 429895 h 1480820"/>
                  <a:gd name="connsiteX10" fmla="*/ 3679190 w 3732530"/>
                  <a:gd name="connsiteY10" fmla="*/ 269875 h 1480820"/>
                  <a:gd name="connsiteX11" fmla="*/ 3696335 w 3732530"/>
                  <a:gd name="connsiteY11" fmla="*/ 210820 h 1480820"/>
                  <a:gd name="connsiteX12" fmla="*/ 3732530 w 3732530"/>
                  <a:gd name="connsiteY12" fmla="*/ 182880 h 1480820"/>
                  <a:gd name="connsiteX13" fmla="*/ 3073400 w 3732530"/>
                  <a:gd name="connsiteY13" fmla="*/ 0 h 1480820"/>
                  <a:gd name="connsiteX14" fmla="*/ 2936240 w 3732530"/>
                  <a:gd name="connsiteY14" fmla="*/ 40640 h 1480820"/>
                  <a:gd name="connsiteX15" fmla="*/ 2974340 w 3732530"/>
                  <a:gd name="connsiteY15" fmla="*/ 107950 h 1480820"/>
                  <a:gd name="connsiteX16" fmla="*/ 3027680 w 3732530"/>
                  <a:gd name="connsiteY16" fmla="*/ 207010 h 1480820"/>
                  <a:gd name="connsiteX17" fmla="*/ 2978150 w 3732530"/>
                  <a:gd name="connsiteY17" fmla="*/ 231775 h 1480820"/>
                  <a:gd name="connsiteX18" fmla="*/ 2980055 w 3732530"/>
                  <a:gd name="connsiteY18" fmla="*/ 311785 h 1480820"/>
                  <a:gd name="connsiteX19" fmla="*/ 3121025 w 3732530"/>
                  <a:gd name="connsiteY19" fmla="*/ 365125 h 1480820"/>
                  <a:gd name="connsiteX20" fmla="*/ 3119120 w 3732530"/>
                  <a:gd name="connsiteY20" fmla="*/ 561340 h 1480820"/>
                  <a:gd name="connsiteX21" fmla="*/ 2961005 w 3732530"/>
                  <a:gd name="connsiteY21" fmla="*/ 671830 h 1480820"/>
                  <a:gd name="connsiteX22" fmla="*/ 2749550 w 3732530"/>
                  <a:gd name="connsiteY22" fmla="*/ 593725 h 1480820"/>
                  <a:gd name="connsiteX23" fmla="*/ 2743835 w 3732530"/>
                  <a:gd name="connsiteY23" fmla="*/ 384175 h 1480820"/>
                  <a:gd name="connsiteX24" fmla="*/ 2898140 w 3732530"/>
                  <a:gd name="connsiteY24" fmla="*/ 306070 h 1480820"/>
                  <a:gd name="connsiteX25" fmla="*/ 2900045 w 3732530"/>
                  <a:gd name="connsiteY25" fmla="*/ 262255 h 1480820"/>
                  <a:gd name="connsiteX26" fmla="*/ 2852420 w 3732530"/>
                  <a:gd name="connsiteY26" fmla="*/ 285115 h 1480820"/>
                  <a:gd name="connsiteX27" fmla="*/ 2810510 w 3732530"/>
                  <a:gd name="connsiteY27" fmla="*/ 178435 h 1480820"/>
                  <a:gd name="connsiteX28" fmla="*/ 2833370 w 3732530"/>
                  <a:gd name="connsiteY28" fmla="*/ 167005 h 1480820"/>
                  <a:gd name="connsiteX29" fmla="*/ 2788920 w 3732530"/>
                  <a:gd name="connsiteY29" fmla="*/ 86360 h 1480820"/>
                  <a:gd name="connsiteX30" fmla="*/ 2143760 w 3732530"/>
                  <a:gd name="connsiteY30" fmla="*/ 289560 h 1480820"/>
                  <a:gd name="connsiteX31" fmla="*/ 2136140 w 3732530"/>
                  <a:gd name="connsiteY31" fmla="*/ 466090 h 1480820"/>
                  <a:gd name="connsiteX32" fmla="*/ 2181860 w 3732530"/>
                  <a:gd name="connsiteY32" fmla="*/ 504190 h 1480820"/>
                  <a:gd name="connsiteX33" fmla="*/ 2174240 w 3732530"/>
                  <a:gd name="connsiteY33" fmla="*/ 744220 h 1480820"/>
                  <a:gd name="connsiteX34" fmla="*/ 1278890 w 3732530"/>
                  <a:gd name="connsiteY34" fmla="*/ 744220 h 1480820"/>
                  <a:gd name="connsiteX35" fmla="*/ 1280160 w 3732530"/>
                  <a:gd name="connsiteY35" fmla="*/ 553720 h 1480820"/>
                  <a:gd name="connsiteX36" fmla="*/ 0 w 3732530"/>
                  <a:gd name="connsiteY36" fmla="*/ 955040 h 1480820"/>
                  <a:gd name="connsiteX0" fmla="*/ 0 w 3732530"/>
                  <a:gd name="connsiteY0" fmla="*/ 955040 h 1480820"/>
                  <a:gd name="connsiteX1" fmla="*/ 3708400 w 3732530"/>
                  <a:gd name="connsiteY1" fmla="*/ 1031240 h 1480820"/>
                  <a:gd name="connsiteX2" fmla="*/ 3717290 w 3732530"/>
                  <a:gd name="connsiteY2" fmla="*/ 780415 h 1480820"/>
                  <a:gd name="connsiteX3" fmla="*/ 3641090 w 3732530"/>
                  <a:gd name="connsiteY3" fmla="*/ 877570 h 1480820"/>
                  <a:gd name="connsiteX4" fmla="*/ 3629660 w 3732530"/>
                  <a:gd name="connsiteY4" fmla="*/ 828040 h 1480820"/>
                  <a:gd name="connsiteX5" fmla="*/ 3662045 w 3732530"/>
                  <a:gd name="connsiteY5" fmla="*/ 763270 h 1480820"/>
                  <a:gd name="connsiteX6" fmla="*/ 3644900 w 3732530"/>
                  <a:gd name="connsiteY6" fmla="*/ 753745 h 1480820"/>
                  <a:gd name="connsiteX7" fmla="*/ 3667760 w 3732530"/>
                  <a:gd name="connsiteY7" fmla="*/ 669925 h 1480820"/>
                  <a:gd name="connsiteX8" fmla="*/ 3684905 w 3732530"/>
                  <a:gd name="connsiteY8" fmla="*/ 563245 h 1480820"/>
                  <a:gd name="connsiteX9" fmla="*/ 3690620 w 3732530"/>
                  <a:gd name="connsiteY9" fmla="*/ 492760 h 1480820"/>
                  <a:gd name="connsiteX10" fmla="*/ 3688715 w 3732530"/>
                  <a:gd name="connsiteY10" fmla="*/ 429895 h 1480820"/>
                  <a:gd name="connsiteX11" fmla="*/ 3679190 w 3732530"/>
                  <a:gd name="connsiteY11" fmla="*/ 269875 h 1480820"/>
                  <a:gd name="connsiteX12" fmla="*/ 3696335 w 3732530"/>
                  <a:gd name="connsiteY12" fmla="*/ 210820 h 1480820"/>
                  <a:gd name="connsiteX13" fmla="*/ 3732530 w 3732530"/>
                  <a:gd name="connsiteY13" fmla="*/ 182880 h 1480820"/>
                  <a:gd name="connsiteX14" fmla="*/ 3073400 w 3732530"/>
                  <a:gd name="connsiteY14" fmla="*/ 0 h 1480820"/>
                  <a:gd name="connsiteX15" fmla="*/ 2936240 w 3732530"/>
                  <a:gd name="connsiteY15" fmla="*/ 40640 h 1480820"/>
                  <a:gd name="connsiteX16" fmla="*/ 2974340 w 3732530"/>
                  <a:gd name="connsiteY16" fmla="*/ 107950 h 1480820"/>
                  <a:gd name="connsiteX17" fmla="*/ 3027680 w 3732530"/>
                  <a:gd name="connsiteY17" fmla="*/ 207010 h 1480820"/>
                  <a:gd name="connsiteX18" fmla="*/ 2978150 w 3732530"/>
                  <a:gd name="connsiteY18" fmla="*/ 231775 h 1480820"/>
                  <a:gd name="connsiteX19" fmla="*/ 2980055 w 3732530"/>
                  <a:gd name="connsiteY19" fmla="*/ 311785 h 1480820"/>
                  <a:gd name="connsiteX20" fmla="*/ 3121025 w 3732530"/>
                  <a:gd name="connsiteY20" fmla="*/ 365125 h 1480820"/>
                  <a:gd name="connsiteX21" fmla="*/ 3119120 w 3732530"/>
                  <a:gd name="connsiteY21" fmla="*/ 561340 h 1480820"/>
                  <a:gd name="connsiteX22" fmla="*/ 2961005 w 3732530"/>
                  <a:gd name="connsiteY22" fmla="*/ 671830 h 1480820"/>
                  <a:gd name="connsiteX23" fmla="*/ 2749550 w 3732530"/>
                  <a:gd name="connsiteY23" fmla="*/ 593725 h 1480820"/>
                  <a:gd name="connsiteX24" fmla="*/ 2743835 w 3732530"/>
                  <a:gd name="connsiteY24" fmla="*/ 384175 h 1480820"/>
                  <a:gd name="connsiteX25" fmla="*/ 2898140 w 3732530"/>
                  <a:gd name="connsiteY25" fmla="*/ 306070 h 1480820"/>
                  <a:gd name="connsiteX26" fmla="*/ 2900045 w 3732530"/>
                  <a:gd name="connsiteY26" fmla="*/ 262255 h 1480820"/>
                  <a:gd name="connsiteX27" fmla="*/ 2852420 w 3732530"/>
                  <a:gd name="connsiteY27" fmla="*/ 285115 h 1480820"/>
                  <a:gd name="connsiteX28" fmla="*/ 2810510 w 3732530"/>
                  <a:gd name="connsiteY28" fmla="*/ 178435 h 1480820"/>
                  <a:gd name="connsiteX29" fmla="*/ 2833370 w 3732530"/>
                  <a:gd name="connsiteY29" fmla="*/ 167005 h 1480820"/>
                  <a:gd name="connsiteX30" fmla="*/ 2788920 w 3732530"/>
                  <a:gd name="connsiteY30" fmla="*/ 86360 h 1480820"/>
                  <a:gd name="connsiteX31" fmla="*/ 2143760 w 3732530"/>
                  <a:gd name="connsiteY31" fmla="*/ 289560 h 1480820"/>
                  <a:gd name="connsiteX32" fmla="*/ 2136140 w 3732530"/>
                  <a:gd name="connsiteY32" fmla="*/ 466090 h 1480820"/>
                  <a:gd name="connsiteX33" fmla="*/ 2181860 w 3732530"/>
                  <a:gd name="connsiteY33" fmla="*/ 504190 h 1480820"/>
                  <a:gd name="connsiteX34" fmla="*/ 2174240 w 3732530"/>
                  <a:gd name="connsiteY34" fmla="*/ 744220 h 1480820"/>
                  <a:gd name="connsiteX35" fmla="*/ 1278890 w 3732530"/>
                  <a:gd name="connsiteY35" fmla="*/ 744220 h 1480820"/>
                  <a:gd name="connsiteX36" fmla="*/ 1280160 w 3732530"/>
                  <a:gd name="connsiteY36" fmla="*/ 553720 h 1480820"/>
                  <a:gd name="connsiteX37" fmla="*/ 0 w 3732530"/>
                  <a:gd name="connsiteY37" fmla="*/ 955040 h 1480820"/>
                  <a:gd name="connsiteX0" fmla="*/ 0 w 3732530"/>
                  <a:gd name="connsiteY0" fmla="*/ 955040 h 1480820"/>
                  <a:gd name="connsiteX1" fmla="*/ 3708400 w 3732530"/>
                  <a:gd name="connsiteY1" fmla="*/ 1031240 h 1480820"/>
                  <a:gd name="connsiteX2" fmla="*/ 3717290 w 3732530"/>
                  <a:gd name="connsiteY2" fmla="*/ 780415 h 1480820"/>
                  <a:gd name="connsiteX3" fmla="*/ 3692525 w 3732530"/>
                  <a:gd name="connsiteY3" fmla="*/ 883285 h 1480820"/>
                  <a:gd name="connsiteX4" fmla="*/ 3641090 w 3732530"/>
                  <a:gd name="connsiteY4" fmla="*/ 877570 h 1480820"/>
                  <a:gd name="connsiteX5" fmla="*/ 3629660 w 3732530"/>
                  <a:gd name="connsiteY5" fmla="*/ 828040 h 1480820"/>
                  <a:gd name="connsiteX6" fmla="*/ 3662045 w 3732530"/>
                  <a:gd name="connsiteY6" fmla="*/ 763270 h 1480820"/>
                  <a:gd name="connsiteX7" fmla="*/ 3644900 w 3732530"/>
                  <a:gd name="connsiteY7" fmla="*/ 753745 h 1480820"/>
                  <a:gd name="connsiteX8" fmla="*/ 3667760 w 3732530"/>
                  <a:gd name="connsiteY8" fmla="*/ 669925 h 1480820"/>
                  <a:gd name="connsiteX9" fmla="*/ 3684905 w 3732530"/>
                  <a:gd name="connsiteY9" fmla="*/ 563245 h 1480820"/>
                  <a:gd name="connsiteX10" fmla="*/ 3690620 w 3732530"/>
                  <a:gd name="connsiteY10" fmla="*/ 492760 h 1480820"/>
                  <a:gd name="connsiteX11" fmla="*/ 3688715 w 3732530"/>
                  <a:gd name="connsiteY11" fmla="*/ 429895 h 1480820"/>
                  <a:gd name="connsiteX12" fmla="*/ 3679190 w 3732530"/>
                  <a:gd name="connsiteY12" fmla="*/ 269875 h 1480820"/>
                  <a:gd name="connsiteX13" fmla="*/ 3696335 w 3732530"/>
                  <a:gd name="connsiteY13" fmla="*/ 210820 h 1480820"/>
                  <a:gd name="connsiteX14" fmla="*/ 3732530 w 3732530"/>
                  <a:gd name="connsiteY14" fmla="*/ 182880 h 1480820"/>
                  <a:gd name="connsiteX15" fmla="*/ 3073400 w 3732530"/>
                  <a:gd name="connsiteY15" fmla="*/ 0 h 1480820"/>
                  <a:gd name="connsiteX16" fmla="*/ 2936240 w 3732530"/>
                  <a:gd name="connsiteY16" fmla="*/ 40640 h 1480820"/>
                  <a:gd name="connsiteX17" fmla="*/ 2974340 w 3732530"/>
                  <a:gd name="connsiteY17" fmla="*/ 107950 h 1480820"/>
                  <a:gd name="connsiteX18" fmla="*/ 3027680 w 3732530"/>
                  <a:gd name="connsiteY18" fmla="*/ 207010 h 1480820"/>
                  <a:gd name="connsiteX19" fmla="*/ 2978150 w 3732530"/>
                  <a:gd name="connsiteY19" fmla="*/ 231775 h 1480820"/>
                  <a:gd name="connsiteX20" fmla="*/ 2980055 w 3732530"/>
                  <a:gd name="connsiteY20" fmla="*/ 311785 h 1480820"/>
                  <a:gd name="connsiteX21" fmla="*/ 3121025 w 3732530"/>
                  <a:gd name="connsiteY21" fmla="*/ 365125 h 1480820"/>
                  <a:gd name="connsiteX22" fmla="*/ 3119120 w 3732530"/>
                  <a:gd name="connsiteY22" fmla="*/ 561340 h 1480820"/>
                  <a:gd name="connsiteX23" fmla="*/ 2961005 w 3732530"/>
                  <a:gd name="connsiteY23" fmla="*/ 671830 h 1480820"/>
                  <a:gd name="connsiteX24" fmla="*/ 2749550 w 3732530"/>
                  <a:gd name="connsiteY24" fmla="*/ 593725 h 1480820"/>
                  <a:gd name="connsiteX25" fmla="*/ 2743835 w 3732530"/>
                  <a:gd name="connsiteY25" fmla="*/ 384175 h 1480820"/>
                  <a:gd name="connsiteX26" fmla="*/ 2898140 w 3732530"/>
                  <a:gd name="connsiteY26" fmla="*/ 306070 h 1480820"/>
                  <a:gd name="connsiteX27" fmla="*/ 2900045 w 3732530"/>
                  <a:gd name="connsiteY27" fmla="*/ 262255 h 1480820"/>
                  <a:gd name="connsiteX28" fmla="*/ 2852420 w 3732530"/>
                  <a:gd name="connsiteY28" fmla="*/ 285115 h 1480820"/>
                  <a:gd name="connsiteX29" fmla="*/ 2810510 w 3732530"/>
                  <a:gd name="connsiteY29" fmla="*/ 178435 h 1480820"/>
                  <a:gd name="connsiteX30" fmla="*/ 2833370 w 3732530"/>
                  <a:gd name="connsiteY30" fmla="*/ 167005 h 1480820"/>
                  <a:gd name="connsiteX31" fmla="*/ 2788920 w 3732530"/>
                  <a:gd name="connsiteY31" fmla="*/ 86360 h 1480820"/>
                  <a:gd name="connsiteX32" fmla="*/ 2143760 w 3732530"/>
                  <a:gd name="connsiteY32" fmla="*/ 289560 h 1480820"/>
                  <a:gd name="connsiteX33" fmla="*/ 2136140 w 3732530"/>
                  <a:gd name="connsiteY33" fmla="*/ 466090 h 1480820"/>
                  <a:gd name="connsiteX34" fmla="*/ 2181860 w 3732530"/>
                  <a:gd name="connsiteY34" fmla="*/ 504190 h 1480820"/>
                  <a:gd name="connsiteX35" fmla="*/ 2174240 w 3732530"/>
                  <a:gd name="connsiteY35" fmla="*/ 744220 h 1480820"/>
                  <a:gd name="connsiteX36" fmla="*/ 1278890 w 3732530"/>
                  <a:gd name="connsiteY36" fmla="*/ 744220 h 1480820"/>
                  <a:gd name="connsiteX37" fmla="*/ 1280160 w 3732530"/>
                  <a:gd name="connsiteY37" fmla="*/ 553720 h 1480820"/>
                  <a:gd name="connsiteX38" fmla="*/ 0 w 3732530"/>
                  <a:gd name="connsiteY38" fmla="*/ 955040 h 1480820"/>
                  <a:gd name="connsiteX0" fmla="*/ 0 w 4323821"/>
                  <a:gd name="connsiteY0" fmla="*/ 955040 h 1480820"/>
                  <a:gd name="connsiteX1" fmla="*/ 3708400 w 4323821"/>
                  <a:gd name="connsiteY1" fmla="*/ 1031240 h 1480820"/>
                  <a:gd name="connsiteX2" fmla="*/ 3692525 w 4323821"/>
                  <a:gd name="connsiteY2" fmla="*/ 883285 h 1480820"/>
                  <a:gd name="connsiteX3" fmla="*/ 3641090 w 4323821"/>
                  <a:gd name="connsiteY3" fmla="*/ 877570 h 1480820"/>
                  <a:gd name="connsiteX4" fmla="*/ 3629660 w 4323821"/>
                  <a:gd name="connsiteY4" fmla="*/ 828040 h 1480820"/>
                  <a:gd name="connsiteX5" fmla="*/ 3662045 w 4323821"/>
                  <a:gd name="connsiteY5" fmla="*/ 763270 h 1480820"/>
                  <a:gd name="connsiteX6" fmla="*/ 3644900 w 4323821"/>
                  <a:gd name="connsiteY6" fmla="*/ 753745 h 1480820"/>
                  <a:gd name="connsiteX7" fmla="*/ 3667760 w 4323821"/>
                  <a:gd name="connsiteY7" fmla="*/ 669925 h 1480820"/>
                  <a:gd name="connsiteX8" fmla="*/ 3684905 w 4323821"/>
                  <a:gd name="connsiteY8" fmla="*/ 563245 h 1480820"/>
                  <a:gd name="connsiteX9" fmla="*/ 3690620 w 4323821"/>
                  <a:gd name="connsiteY9" fmla="*/ 492760 h 1480820"/>
                  <a:gd name="connsiteX10" fmla="*/ 3688715 w 4323821"/>
                  <a:gd name="connsiteY10" fmla="*/ 429895 h 1480820"/>
                  <a:gd name="connsiteX11" fmla="*/ 3679190 w 4323821"/>
                  <a:gd name="connsiteY11" fmla="*/ 269875 h 1480820"/>
                  <a:gd name="connsiteX12" fmla="*/ 3696335 w 4323821"/>
                  <a:gd name="connsiteY12" fmla="*/ 210820 h 1480820"/>
                  <a:gd name="connsiteX13" fmla="*/ 3732530 w 4323821"/>
                  <a:gd name="connsiteY13" fmla="*/ 182880 h 1480820"/>
                  <a:gd name="connsiteX14" fmla="*/ 3073400 w 4323821"/>
                  <a:gd name="connsiteY14" fmla="*/ 0 h 1480820"/>
                  <a:gd name="connsiteX15" fmla="*/ 2936240 w 4323821"/>
                  <a:gd name="connsiteY15" fmla="*/ 40640 h 1480820"/>
                  <a:gd name="connsiteX16" fmla="*/ 2974340 w 4323821"/>
                  <a:gd name="connsiteY16" fmla="*/ 107950 h 1480820"/>
                  <a:gd name="connsiteX17" fmla="*/ 3027680 w 4323821"/>
                  <a:gd name="connsiteY17" fmla="*/ 207010 h 1480820"/>
                  <a:gd name="connsiteX18" fmla="*/ 2978150 w 4323821"/>
                  <a:gd name="connsiteY18" fmla="*/ 231775 h 1480820"/>
                  <a:gd name="connsiteX19" fmla="*/ 2980055 w 4323821"/>
                  <a:gd name="connsiteY19" fmla="*/ 311785 h 1480820"/>
                  <a:gd name="connsiteX20" fmla="*/ 3121025 w 4323821"/>
                  <a:gd name="connsiteY20" fmla="*/ 365125 h 1480820"/>
                  <a:gd name="connsiteX21" fmla="*/ 3119120 w 4323821"/>
                  <a:gd name="connsiteY21" fmla="*/ 561340 h 1480820"/>
                  <a:gd name="connsiteX22" fmla="*/ 2961005 w 4323821"/>
                  <a:gd name="connsiteY22" fmla="*/ 671830 h 1480820"/>
                  <a:gd name="connsiteX23" fmla="*/ 2749550 w 4323821"/>
                  <a:gd name="connsiteY23" fmla="*/ 593725 h 1480820"/>
                  <a:gd name="connsiteX24" fmla="*/ 2743835 w 4323821"/>
                  <a:gd name="connsiteY24" fmla="*/ 384175 h 1480820"/>
                  <a:gd name="connsiteX25" fmla="*/ 2898140 w 4323821"/>
                  <a:gd name="connsiteY25" fmla="*/ 306070 h 1480820"/>
                  <a:gd name="connsiteX26" fmla="*/ 2900045 w 4323821"/>
                  <a:gd name="connsiteY26" fmla="*/ 262255 h 1480820"/>
                  <a:gd name="connsiteX27" fmla="*/ 2852420 w 4323821"/>
                  <a:gd name="connsiteY27" fmla="*/ 285115 h 1480820"/>
                  <a:gd name="connsiteX28" fmla="*/ 2810510 w 4323821"/>
                  <a:gd name="connsiteY28" fmla="*/ 178435 h 1480820"/>
                  <a:gd name="connsiteX29" fmla="*/ 2833370 w 4323821"/>
                  <a:gd name="connsiteY29" fmla="*/ 167005 h 1480820"/>
                  <a:gd name="connsiteX30" fmla="*/ 2788920 w 4323821"/>
                  <a:gd name="connsiteY30" fmla="*/ 86360 h 1480820"/>
                  <a:gd name="connsiteX31" fmla="*/ 2143760 w 4323821"/>
                  <a:gd name="connsiteY31" fmla="*/ 289560 h 1480820"/>
                  <a:gd name="connsiteX32" fmla="*/ 2136140 w 4323821"/>
                  <a:gd name="connsiteY32" fmla="*/ 466090 h 1480820"/>
                  <a:gd name="connsiteX33" fmla="*/ 2181860 w 4323821"/>
                  <a:gd name="connsiteY33" fmla="*/ 504190 h 1480820"/>
                  <a:gd name="connsiteX34" fmla="*/ 2174240 w 4323821"/>
                  <a:gd name="connsiteY34" fmla="*/ 744220 h 1480820"/>
                  <a:gd name="connsiteX35" fmla="*/ 1278890 w 4323821"/>
                  <a:gd name="connsiteY35" fmla="*/ 744220 h 1480820"/>
                  <a:gd name="connsiteX36" fmla="*/ 1280160 w 4323821"/>
                  <a:gd name="connsiteY36" fmla="*/ 553720 h 1480820"/>
                  <a:gd name="connsiteX37" fmla="*/ 0 w 4323821"/>
                  <a:gd name="connsiteY37" fmla="*/ 955040 h 1480820"/>
                  <a:gd name="connsiteX0" fmla="*/ 0 w 3732530"/>
                  <a:gd name="connsiteY0" fmla="*/ 955040 h 1480820"/>
                  <a:gd name="connsiteX1" fmla="*/ 3708400 w 3732530"/>
                  <a:gd name="connsiteY1" fmla="*/ 1031240 h 1480820"/>
                  <a:gd name="connsiteX2" fmla="*/ 3692525 w 3732530"/>
                  <a:gd name="connsiteY2" fmla="*/ 883285 h 1480820"/>
                  <a:gd name="connsiteX3" fmla="*/ 3641090 w 3732530"/>
                  <a:gd name="connsiteY3" fmla="*/ 877570 h 1480820"/>
                  <a:gd name="connsiteX4" fmla="*/ 3629660 w 3732530"/>
                  <a:gd name="connsiteY4" fmla="*/ 828040 h 1480820"/>
                  <a:gd name="connsiteX5" fmla="*/ 3662045 w 3732530"/>
                  <a:gd name="connsiteY5" fmla="*/ 763270 h 1480820"/>
                  <a:gd name="connsiteX6" fmla="*/ 3644900 w 3732530"/>
                  <a:gd name="connsiteY6" fmla="*/ 753745 h 1480820"/>
                  <a:gd name="connsiteX7" fmla="*/ 3667760 w 3732530"/>
                  <a:gd name="connsiteY7" fmla="*/ 669925 h 1480820"/>
                  <a:gd name="connsiteX8" fmla="*/ 3684905 w 3732530"/>
                  <a:gd name="connsiteY8" fmla="*/ 563245 h 1480820"/>
                  <a:gd name="connsiteX9" fmla="*/ 3690620 w 3732530"/>
                  <a:gd name="connsiteY9" fmla="*/ 492760 h 1480820"/>
                  <a:gd name="connsiteX10" fmla="*/ 3688715 w 3732530"/>
                  <a:gd name="connsiteY10" fmla="*/ 429895 h 1480820"/>
                  <a:gd name="connsiteX11" fmla="*/ 3679190 w 3732530"/>
                  <a:gd name="connsiteY11" fmla="*/ 269875 h 1480820"/>
                  <a:gd name="connsiteX12" fmla="*/ 3696335 w 3732530"/>
                  <a:gd name="connsiteY12" fmla="*/ 210820 h 1480820"/>
                  <a:gd name="connsiteX13" fmla="*/ 3732530 w 3732530"/>
                  <a:gd name="connsiteY13" fmla="*/ 182880 h 1480820"/>
                  <a:gd name="connsiteX14" fmla="*/ 3073400 w 3732530"/>
                  <a:gd name="connsiteY14" fmla="*/ 0 h 1480820"/>
                  <a:gd name="connsiteX15" fmla="*/ 2936240 w 3732530"/>
                  <a:gd name="connsiteY15" fmla="*/ 40640 h 1480820"/>
                  <a:gd name="connsiteX16" fmla="*/ 2974340 w 3732530"/>
                  <a:gd name="connsiteY16" fmla="*/ 107950 h 1480820"/>
                  <a:gd name="connsiteX17" fmla="*/ 3027680 w 3732530"/>
                  <a:gd name="connsiteY17" fmla="*/ 207010 h 1480820"/>
                  <a:gd name="connsiteX18" fmla="*/ 2978150 w 3732530"/>
                  <a:gd name="connsiteY18" fmla="*/ 231775 h 1480820"/>
                  <a:gd name="connsiteX19" fmla="*/ 2980055 w 3732530"/>
                  <a:gd name="connsiteY19" fmla="*/ 311785 h 1480820"/>
                  <a:gd name="connsiteX20" fmla="*/ 3121025 w 3732530"/>
                  <a:gd name="connsiteY20" fmla="*/ 365125 h 1480820"/>
                  <a:gd name="connsiteX21" fmla="*/ 3119120 w 3732530"/>
                  <a:gd name="connsiteY21" fmla="*/ 561340 h 1480820"/>
                  <a:gd name="connsiteX22" fmla="*/ 2961005 w 3732530"/>
                  <a:gd name="connsiteY22" fmla="*/ 671830 h 1480820"/>
                  <a:gd name="connsiteX23" fmla="*/ 2749550 w 3732530"/>
                  <a:gd name="connsiteY23" fmla="*/ 593725 h 1480820"/>
                  <a:gd name="connsiteX24" fmla="*/ 2743835 w 3732530"/>
                  <a:gd name="connsiteY24" fmla="*/ 384175 h 1480820"/>
                  <a:gd name="connsiteX25" fmla="*/ 2898140 w 3732530"/>
                  <a:gd name="connsiteY25" fmla="*/ 306070 h 1480820"/>
                  <a:gd name="connsiteX26" fmla="*/ 2900045 w 3732530"/>
                  <a:gd name="connsiteY26" fmla="*/ 262255 h 1480820"/>
                  <a:gd name="connsiteX27" fmla="*/ 2852420 w 3732530"/>
                  <a:gd name="connsiteY27" fmla="*/ 285115 h 1480820"/>
                  <a:gd name="connsiteX28" fmla="*/ 2810510 w 3732530"/>
                  <a:gd name="connsiteY28" fmla="*/ 178435 h 1480820"/>
                  <a:gd name="connsiteX29" fmla="*/ 2833370 w 3732530"/>
                  <a:gd name="connsiteY29" fmla="*/ 167005 h 1480820"/>
                  <a:gd name="connsiteX30" fmla="*/ 2788920 w 3732530"/>
                  <a:gd name="connsiteY30" fmla="*/ 86360 h 1480820"/>
                  <a:gd name="connsiteX31" fmla="*/ 2143760 w 3732530"/>
                  <a:gd name="connsiteY31" fmla="*/ 289560 h 1480820"/>
                  <a:gd name="connsiteX32" fmla="*/ 2136140 w 3732530"/>
                  <a:gd name="connsiteY32" fmla="*/ 466090 h 1480820"/>
                  <a:gd name="connsiteX33" fmla="*/ 2181860 w 3732530"/>
                  <a:gd name="connsiteY33" fmla="*/ 504190 h 1480820"/>
                  <a:gd name="connsiteX34" fmla="*/ 2174240 w 3732530"/>
                  <a:gd name="connsiteY34" fmla="*/ 744220 h 1480820"/>
                  <a:gd name="connsiteX35" fmla="*/ 1278890 w 3732530"/>
                  <a:gd name="connsiteY35" fmla="*/ 744220 h 1480820"/>
                  <a:gd name="connsiteX36" fmla="*/ 1280160 w 3732530"/>
                  <a:gd name="connsiteY36" fmla="*/ 553720 h 1480820"/>
                  <a:gd name="connsiteX37" fmla="*/ 0 w 3732530"/>
                  <a:gd name="connsiteY37" fmla="*/ 955040 h 1480820"/>
                  <a:gd name="connsiteX0" fmla="*/ 0 w 4324773"/>
                  <a:gd name="connsiteY0" fmla="*/ 955040 h 1480820"/>
                  <a:gd name="connsiteX1" fmla="*/ 3708400 w 4324773"/>
                  <a:gd name="connsiteY1" fmla="*/ 1031240 h 1480820"/>
                  <a:gd name="connsiteX2" fmla="*/ 3713480 w 4324773"/>
                  <a:gd name="connsiteY2" fmla="*/ 871855 h 1480820"/>
                  <a:gd name="connsiteX3" fmla="*/ 3692525 w 4324773"/>
                  <a:gd name="connsiteY3" fmla="*/ 883285 h 1480820"/>
                  <a:gd name="connsiteX4" fmla="*/ 3641090 w 4324773"/>
                  <a:gd name="connsiteY4" fmla="*/ 877570 h 1480820"/>
                  <a:gd name="connsiteX5" fmla="*/ 3629660 w 4324773"/>
                  <a:gd name="connsiteY5" fmla="*/ 828040 h 1480820"/>
                  <a:gd name="connsiteX6" fmla="*/ 3662045 w 4324773"/>
                  <a:gd name="connsiteY6" fmla="*/ 763270 h 1480820"/>
                  <a:gd name="connsiteX7" fmla="*/ 3644900 w 4324773"/>
                  <a:gd name="connsiteY7" fmla="*/ 753745 h 1480820"/>
                  <a:gd name="connsiteX8" fmla="*/ 3667760 w 4324773"/>
                  <a:gd name="connsiteY8" fmla="*/ 669925 h 1480820"/>
                  <a:gd name="connsiteX9" fmla="*/ 3684905 w 4324773"/>
                  <a:gd name="connsiteY9" fmla="*/ 563245 h 1480820"/>
                  <a:gd name="connsiteX10" fmla="*/ 3690620 w 4324773"/>
                  <a:gd name="connsiteY10" fmla="*/ 492760 h 1480820"/>
                  <a:gd name="connsiteX11" fmla="*/ 3688715 w 4324773"/>
                  <a:gd name="connsiteY11" fmla="*/ 429895 h 1480820"/>
                  <a:gd name="connsiteX12" fmla="*/ 3679190 w 4324773"/>
                  <a:gd name="connsiteY12" fmla="*/ 269875 h 1480820"/>
                  <a:gd name="connsiteX13" fmla="*/ 3696335 w 4324773"/>
                  <a:gd name="connsiteY13" fmla="*/ 210820 h 1480820"/>
                  <a:gd name="connsiteX14" fmla="*/ 3732530 w 4324773"/>
                  <a:gd name="connsiteY14" fmla="*/ 182880 h 1480820"/>
                  <a:gd name="connsiteX15" fmla="*/ 3073400 w 4324773"/>
                  <a:gd name="connsiteY15" fmla="*/ 0 h 1480820"/>
                  <a:gd name="connsiteX16" fmla="*/ 2936240 w 4324773"/>
                  <a:gd name="connsiteY16" fmla="*/ 40640 h 1480820"/>
                  <a:gd name="connsiteX17" fmla="*/ 2974340 w 4324773"/>
                  <a:gd name="connsiteY17" fmla="*/ 107950 h 1480820"/>
                  <a:gd name="connsiteX18" fmla="*/ 3027680 w 4324773"/>
                  <a:gd name="connsiteY18" fmla="*/ 207010 h 1480820"/>
                  <a:gd name="connsiteX19" fmla="*/ 2978150 w 4324773"/>
                  <a:gd name="connsiteY19" fmla="*/ 231775 h 1480820"/>
                  <a:gd name="connsiteX20" fmla="*/ 2980055 w 4324773"/>
                  <a:gd name="connsiteY20" fmla="*/ 311785 h 1480820"/>
                  <a:gd name="connsiteX21" fmla="*/ 3121025 w 4324773"/>
                  <a:gd name="connsiteY21" fmla="*/ 365125 h 1480820"/>
                  <a:gd name="connsiteX22" fmla="*/ 3119120 w 4324773"/>
                  <a:gd name="connsiteY22" fmla="*/ 561340 h 1480820"/>
                  <a:gd name="connsiteX23" fmla="*/ 2961005 w 4324773"/>
                  <a:gd name="connsiteY23" fmla="*/ 671830 h 1480820"/>
                  <a:gd name="connsiteX24" fmla="*/ 2749550 w 4324773"/>
                  <a:gd name="connsiteY24" fmla="*/ 593725 h 1480820"/>
                  <a:gd name="connsiteX25" fmla="*/ 2743835 w 4324773"/>
                  <a:gd name="connsiteY25" fmla="*/ 384175 h 1480820"/>
                  <a:gd name="connsiteX26" fmla="*/ 2898140 w 4324773"/>
                  <a:gd name="connsiteY26" fmla="*/ 306070 h 1480820"/>
                  <a:gd name="connsiteX27" fmla="*/ 2900045 w 4324773"/>
                  <a:gd name="connsiteY27" fmla="*/ 262255 h 1480820"/>
                  <a:gd name="connsiteX28" fmla="*/ 2852420 w 4324773"/>
                  <a:gd name="connsiteY28" fmla="*/ 285115 h 1480820"/>
                  <a:gd name="connsiteX29" fmla="*/ 2810510 w 4324773"/>
                  <a:gd name="connsiteY29" fmla="*/ 178435 h 1480820"/>
                  <a:gd name="connsiteX30" fmla="*/ 2833370 w 4324773"/>
                  <a:gd name="connsiteY30" fmla="*/ 167005 h 1480820"/>
                  <a:gd name="connsiteX31" fmla="*/ 2788920 w 4324773"/>
                  <a:gd name="connsiteY31" fmla="*/ 86360 h 1480820"/>
                  <a:gd name="connsiteX32" fmla="*/ 2143760 w 4324773"/>
                  <a:gd name="connsiteY32" fmla="*/ 289560 h 1480820"/>
                  <a:gd name="connsiteX33" fmla="*/ 2136140 w 4324773"/>
                  <a:gd name="connsiteY33" fmla="*/ 466090 h 1480820"/>
                  <a:gd name="connsiteX34" fmla="*/ 2181860 w 4324773"/>
                  <a:gd name="connsiteY34" fmla="*/ 504190 h 1480820"/>
                  <a:gd name="connsiteX35" fmla="*/ 2174240 w 4324773"/>
                  <a:gd name="connsiteY35" fmla="*/ 744220 h 1480820"/>
                  <a:gd name="connsiteX36" fmla="*/ 1278890 w 4324773"/>
                  <a:gd name="connsiteY36" fmla="*/ 744220 h 1480820"/>
                  <a:gd name="connsiteX37" fmla="*/ 1280160 w 4324773"/>
                  <a:gd name="connsiteY37" fmla="*/ 553720 h 1480820"/>
                  <a:gd name="connsiteX38" fmla="*/ 0 w 4324773"/>
                  <a:gd name="connsiteY38" fmla="*/ 955040 h 1480820"/>
                  <a:gd name="connsiteX0" fmla="*/ 0 w 3732530"/>
                  <a:gd name="connsiteY0" fmla="*/ 955040 h 1480820"/>
                  <a:gd name="connsiteX1" fmla="*/ 3708400 w 3732530"/>
                  <a:gd name="connsiteY1" fmla="*/ 1031240 h 1480820"/>
                  <a:gd name="connsiteX2" fmla="*/ 3713480 w 3732530"/>
                  <a:gd name="connsiteY2" fmla="*/ 871855 h 1480820"/>
                  <a:gd name="connsiteX3" fmla="*/ 3692525 w 3732530"/>
                  <a:gd name="connsiteY3" fmla="*/ 883285 h 1480820"/>
                  <a:gd name="connsiteX4" fmla="*/ 3641090 w 3732530"/>
                  <a:gd name="connsiteY4" fmla="*/ 877570 h 1480820"/>
                  <a:gd name="connsiteX5" fmla="*/ 3629660 w 3732530"/>
                  <a:gd name="connsiteY5" fmla="*/ 828040 h 1480820"/>
                  <a:gd name="connsiteX6" fmla="*/ 3662045 w 3732530"/>
                  <a:gd name="connsiteY6" fmla="*/ 763270 h 1480820"/>
                  <a:gd name="connsiteX7" fmla="*/ 3644900 w 3732530"/>
                  <a:gd name="connsiteY7" fmla="*/ 753745 h 1480820"/>
                  <a:gd name="connsiteX8" fmla="*/ 3667760 w 3732530"/>
                  <a:gd name="connsiteY8" fmla="*/ 669925 h 1480820"/>
                  <a:gd name="connsiteX9" fmla="*/ 3684905 w 3732530"/>
                  <a:gd name="connsiteY9" fmla="*/ 563245 h 1480820"/>
                  <a:gd name="connsiteX10" fmla="*/ 3690620 w 3732530"/>
                  <a:gd name="connsiteY10" fmla="*/ 492760 h 1480820"/>
                  <a:gd name="connsiteX11" fmla="*/ 3688715 w 3732530"/>
                  <a:gd name="connsiteY11" fmla="*/ 429895 h 1480820"/>
                  <a:gd name="connsiteX12" fmla="*/ 3679190 w 3732530"/>
                  <a:gd name="connsiteY12" fmla="*/ 269875 h 1480820"/>
                  <a:gd name="connsiteX13" fmla="*/ 3696335 w 3732530"/>
                  <a:gd name="connsiteY13" fmla="*/ 210820 h 1480820"/>
                  <a:gd name="connsiteX14" fmla="*/ 3732530 w 3732530"/>
                  <a:gd name="connsiteY14" fmla="*/ 182880 h 1480820"/>
                  <a:gd name="connsiteX15" fmla="*/ 3073400 w 3732530"/>
                  <a:gd name="connsiteY15" fmla="*/ 0 h 1480820"/>
                  <a:gd name="connsiteX16" fmla="*/ 2936240 w 3732530"/>
                  <a:gd name="connsiteY16" fmla="*/ 40640 h 1480820"/>
                  <a:gd name="connsiteX17" fmla="*/ 2974340 w 3732530"/>
                  <a:gd name="connsiteY17" fmla="*/ 107950 h 1480820"/>
                  <a:gd name="connsiteX18" fmla="*/ 3027680 w 3732530"/>
                  <a:gd name="connsiteY18" fmla="*/ 207010 h 1480820"/>
                  <a:gd name="connsiteX19" fmla="*/ 2978150 w 3732530"/>
                  <a:gd name="connsiteY19" fmla="*/ 231775 h 1480820"/>
                  <a:gd name="connsiteX20" fmla="*/ 2980055 w 3732530"/>
                  <a:gd name="connsiteY20" fmla="*/ 311785 h 1480820"/>
                  <a:gd name="connsiteX21" fmla="*/ 3121025 w 3732530"/>
                  <a:gd name="connsiteY21" fmla="*/ 365125 h 1480820"/>
                  <a:gd name="connsiteX22" fmla="*/ 3119120 w 3732530"/>
                  <a:gd name="connsiteY22" fmla="*/ 561340 h 1480820"/>
                  <a:gd name="connsiteX23" fmla="*/ 2961005 w 3732530"/>
                  <a:gd name="connsiteY23" fmla="*/ 671830 h 1480820"/>
                  <a:gd name="connsiteX24" fmla="*/ 2749550 w 3732530"/>
                  <a:gd name="connsiteY24" fmla="*/ 593725 h 1480820"/>
                  <a:gd name="connsiteX25" fmla="*/ 2743835 w 3732530"/>
                  <a:gd name="connsiteY25" fmla="*/ 384175 h 1480820"/>
                  <a:gd name="connsiteX26" fmla="*/ 2898140 w 3732530"/>
                  <a:gd name="connsiteY26" fmla="*/ 306070 h 1480820"/>
                  <a:gd name="connsiteX27" fmla="*/ 2900045 w 3732530"/>
                  <a:gd name="connsiteY27" fmla="*/ 262255 h 1480820"/>
                  <a:gd name="connsiteX28" fmla="*/ 2852420 w 3732530"/>
                  <a:gd name="connsiteY28" fmla="*/ 285115 h 1480820"/>
                  <a:gd name="connsiteX29" fmla="*/ 2810510 w 3732530"/>
                  <a:gd name="connsiteY29" fmla="*/ 178435 h 1480820"/>
                  <a:gd name="connsiteX30" fmla="*/ 2833370 w 3732530"/>
                  <a:gd name="connsiteY30" fmla="*/ 167005 h 1480820"/>
                  <a:gd name="connsiteX31" fmla="*/ 2788920 w 3732530"/>
                  <a:gd name="connsiteY31" fmla="*/ 86360 h 1480820"/>
                  <a:gd name="connsiteX32" fmla="*/ 2143760 w 3732530"/>
                  <a:gd name="connsiteY32" fmla="*/ 289560 h 1480820"/>
                  <a:gd name="connsiteX33" fmla="*/ 2136140 w 3732530"/>
                  <a:gd name="connsiteY33" fmla="*/ 466090 h 1480820"/>
                  <a:gd name="connsiteX34" fmla="*/ 2181860 w 3732530"/>
                  <a:gd name="connsiteY34" fmla="*/ 504190 h 1480820"/>
                  <a:gd name="connsiteX35" fmla="*/ 2174240 w 3732530"/>
                  <a:gd name="connsiteY35" fmla="*/ 744220 h 1480820"/>
                  <a:gd name="connsiteX36" fmla="*/ 1278890 w 3732530"/>
                  <a:gd name="connsiteY36" fmla="*/ 744220 h 1480820"/>
                  <a:gd name="connsiteX37" fmla="*/ 1280160 w 3732530"/>
                  <a:gd name="connsiteY37" fmla="*/ 553720 h 1480820"/>
                  <a:gd name="connsiteX38" fmla="*/ 0 w 3732530"/>
                  <a:gd name="connsiteY38" fmla="*/ 955040 h 1480820"/>
                  <a:gd name="connsiteX0" fmla="*/ 0 w 3732530"/>
                  <a:gd name="connsiteY0" fmla="*/ 955040 h 1480820"/>
                  <a:gd name="connsiteX1" fmla="*/ 3708400 w 3732530"/>
                  <a:gd name="connsiteY1" fmla="*/ 1031240 h 1480820"/>
                  <a:gd name="connsiteX2" fmla="*/ 3713480 w 3732530"/>
                  <a:gd name="connsiteY2" fmla="*/ 871855 h 1480820"/>
                  <a:gd name="connsiteX3" fmla="*/ 3692525 w 3732530"/>
                  <a:gd name="connsiteY3" fmla="*/ 883285 h 1480820"/>
                  <a:gd name="connsiteX4" fmla="*/ 3641090 w 3732530"/>
                  <a:gd name="connsiteY4" fmla="*/ 877570 h 1480820"/>
                  <a:gd name="connsiteX5" fmla="*/ 3629660 w 3732530"/>
                  <a:gd name="connsiteY5" fmla="*/ 828040 h 1480820"/>
                  <a:gd name="connsiteX6" fmla="*/ 3662045 w 3732530"/>
                  <a:gd name="connsiteY6" fmla="*/ 763270 h 1480820"/>
                  <a:gd name="connsiteX7" fmla="*/ 3644900 w 3732530"/>
                  <a:gd name="connsiteY7" fmla="*/ 753745 h 1480820"/>
                  <a:gd name="connsiteX8" fmla="*/ 3667760 w 3732530"/>
                  <a:gd name="connsiteY8" fmla="*/ 669925 h 1480820"/>
                  <a:gd name="connsiteX9" fmla="*/ 3684905 w 3732530"/>
                  <a:gd name="connsiteY9" fmla="*/ 563245 h 1480820"/>
                  <a:gd name="connsiteX10" fmla="*/ 3690620 w 3732530"/>
                  <a:gd name="connsiteY10" fmla="*/ 492760 h 1480820"/>
                  <a:gd name="connsiteX11" fmla="*/ 3688715 w 3732530"/>
                  <a:gd name="connsiteY11" fmla="*/ 429895 h 1480820"/>
                  <a:gd name="connsiteX12" fmla="*/ 3679190 w 3732530"/>
                  <a:gd name="connsiteY12" fmla="*/ 269875 h 1480820"/>
                  <a:gd name="connsiteX13" fmla="*/ 3696335 w 3732530"/>
                  <a:gd name="connsiteY13" fmla="*/ 210820 h 1480820"/>
                  <a:gd name="connsiteX14" fmla="*/ 3732530 w 3732530"/>
                  <a:gd name="connsiteY14" fmla="*/ 182880 h 1480820"/>
                  <a:gd name="connsiteX15" fmla="*/ 3073400 w 3732530"/>
                  <a:gd name="connsiteY15" fmla="*/ 0 h 1480820"/>
                  <a:gd name="connsiteX16" fmla="*/ 2936240 w 3732530"/>
                  <a:gd name="connsiteY16" fmla="*/ 40640 h 1480820"/>
                  <a:gd name="connsiteX17" fmla="*/ 2974340 w 3732530"/>
                  <a:gd name="connsiteY17" fmla="*/ 107950 h 1480820"/>
                  <a:gd name="connsiteX18" fmla="*/ 3027680 w 3732530"/>
                  <a:gd name="connsiteY18" fmla="*/ 207010 h 1480820"/>
                  <a:gd name="connsiteX19" fmla="*/ 2978150 w 3732530"/>
                  <a:gd name="connsiteY19" fmla="*/ 231775 h 1480820"/>
                  <a:gd name="connsiteX20" fmla="*/ 2980055 w 3732530"/>
                  <a:gd name="connsiteY20" fmla="*/ 311785 h 1480820"/>
                  <a:gd name="connsiteX21" fmla="*/ 3121025 w 3732530"/>
                  <a:gd name="connsiteY21" fmla="*/ 365125 h 1480820"/>
                  <a:gd name="connsiteX22" fmla="*/ 3119120 w 3732530"/>
                  <a:gd name="connsiteY22" fmla="*/ 561340 h 1480820"/>
                  <a:gd name="connsiteX23" fmla="*/ 2961005 w 3732530"/>
                  <a:gd name="connsiteY23" fmla="*/ 671830 h 1480820"/>
                  <a:gd name="connsiteX24" fmla="*/ 2749550 w 3732530"/>
                  <a:gd name="connsiteY24" fmla="*/ 593725 h 1480820"/>
                  <a:gd name="connsiteX25" fmla="*/ 2743835 w 3732530"/>
                  <a:gd name="connsiteY25" fmla="*/ 384175 h 1480820"/>
                  <a:gd name="connsiteX26" fmla="*/ 2898140 w 3732530"/>
                  <a:gd name="connsiteY26" fmla="*/ 306070 h 1480820"/>
                  <a:gd name="connsiteX27" fmla="*/ 2900045 w 3732530"/>
                  <a:gd name="connsiteY27" fmla="*/ 262255 h 1480820"/>
                  <a:gd name="connsiteX28" fmla="*/ 2852420 w 3732530"/>
                  <a:gd name="connsiteY28" fmla="*/ 285115 h 1480820"/>
                  <a:gd name="connsiteX29" fmla="*/ 2810510 w 3732530"/>
                  <a:gd name="connsiteY29" fmla="*/ 178435 h 1480820"/>
                  <a:gd name="connsiteX30" fmla="*/ 2833370 w 3732530"/>
                  <a:gd name="connsiteY30" fmla="*/ 167005 h 1480820"/>
                  <a:gd name="connsiteX31" fmla="*/ 2788920 w 3732530"/>
                  <a:gd name="connsiteY31" fmla="*/ 86360 h 1480820"/>
                  <a:gd name="connsiteX32" fmla="*/ 2143760 w 3732530"/>
                  <a:gd name="connsiteY32" fmla="*/ 289560 h 1480820"/>
                  <a:gd name="connsiteX33" fmla="*/ 2136140 w 3732530"/>
                  <a:gd name="connsiteY33" fmla="*/ 466090 h 1480820"/>
                  <a:gd name="connsiteX34" fmla="*/ 2181860 w 3732530"/>
                  <a:gd name="connsiteY34" fmla="*/ 504190 h 1480820"/>
                  <a:gd name="connsiteX35" fmla="*/ 2174240 w 3732530"/>
                  <a:gd name="connsiteY35" fmla="*/ 744220 h 1480820"/>
                  <a:gd name="connsiteX36" fmla="*/ 1278890 w 3732530"/>
                  <a:gd name="connsiteY36" fmla="*/ 744220 h 1480820"/>
                  <a:gd name="connsiteX37" fmla="*/ 1280160 w 3732530"/>
                  <a:gd name="connsiteY37" fmla="*/ 553720 h 1480820"/>
                  <a:gd name="connsiteX38" fmla="*/ 0 w 3732530"/>
                  <a:gd name="connsiteY38" fmla="*/ 955040 h 148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32530" h="1480820">
                    <a:moveTo>
                      <a:pt x="0" y="955040"/>
                    </a:moveTo>
                    <a:cubicBezTo>
                      <a:pt x="733213" y="1280160"/>
                      <a:pt x="2316057" y="1480820"/>
                      <a:pt x="3708400" y="1031240"/>
                    </a:cubicBezTo>
                    <a:cubicBezTo>
                      <a:pt x="3707553" y="977371"/>
                      <a:pt x="3712316" y="890799"/>
                      <a:pt x="3713480" y="871855"/>
                    </a:cubicBezTo>
                    <a:cubicBezTo>
                      <a:pt x="3710834" y="847196"/>
                      <a:pt x="3702050" y="888048"/>
                      <a:pt x="3692525" y="883285"/>
                    </a:cubicBezTo>
                    <a:lnTo>
                      <a:pt x="3641090" y="877570"/>
                    </a:lnTo>
                    <a:lnTo>
                      <a:pt x="3629660" y="828040"/>
                    </a:lnTo>
                    <a:lnTo>
                      <a:pt x="3662045" y="763270"/>
                    </a:lnTo>
                    <a:lnTo>
                      <a:pt x="3644900" y="753745"/>
                    </a:lnTo>
                    <a:lnTo>
                      <a:pt x="3667760" y="669925"/>
                    </a:lnTo>
                    <a:lnTo>
                      <a:pt x="3684905" y="563245"/>
                    </a:lnTo>
                    <a:lnTo>
                      <a:pt x="3690620" y="492760"/>
                    </a:lnTo>
                    <a:lnTo>
                      <a:pt x="3688715" y="429895"/>
                    </a:lnTo>
                    <a:lnTo>
                      <a:pt x="3679190" y="269875"/>
                    </a:lnTo>
                    <a:lnTo>
                      <a:pt x="3696335" y="210820"/>
                    </a:lnTo>
                    <a:lnTo>
                      <a:pt x="3732530" y="182880"/>
                    </a:lnTo>
                    <a:cubicBezTo>
                      <a:pt x="3569970" y="114300"/>
                      <a:pt x="3300730" y="34290"/>
                      <a:pt x="3073400" y="0"/>
                    </a:cubicBezTo>
                    <a:lnTo>
                      <a:pt x="2936240" y="40640"/>
                    </a:lnTo>
                    <a:lnTo>
                      <a:pt x="2974340" y="107950"/>
                    </a:lnTo>
                    <a:cubicBezTo>
                      <a:pt x="3003550" y="97155"/>
                      <a:pt x="3061335" y="160655"/>
                      <a:pt x="3027680" y="207010"/>
                    </a:cubicBezTo>
                    <a:lnTo>
                      <a:pt x="2978150" y="231775"/>
                    </a:lnTo>
                    <a:lnTo>
                      <a:pt x="2980055" y="311785"/>
                    </a:lnTo>
                    <a:lnTo>
                      <a:pt x="3121025" y="365125"/>
                    </a:lnTo>
                    <a:lnTo>
                      <a:pt x="3119120" y="561340"/>
                    </a:lnTo>
                    <a:lnTo>
                      <a:pt x="2961005" y="671830"/>
                    </a:lnTo>
                    <a:lnTo>
                      <a:pt x="2749550" y="593725"/>
                    </a:lnTo>
                    <a:lnTo>
                      <a:pt x="2743835" y="384175"/>
                    </a:lnTo>
                    <a:lnTo>
                      <a:pt x="2898140" y="306070"/>
                    </a:lnTo>
                    <a:lnTo>
                      <a:pt x="2900045" y="262255"/>
                    </a:lnTo>
                    <a:lnTo>
                      <a:pt x="2852420" y="285115"/>
                    </a:lnTo>
                    <a:cubicBezTo>
                      <a:pt x="2796540" y="291465"/>
                      <a:pt x="2771140" y="191135"/>
                      <a:pt x="2810510" y="178435"/>
                    </a:cubicBezTo>
                    <a:lnTo>
                      <a:pt x="2833370" y="167005"/>
                    </a:lnTo>
                    <a:lnTo>
                      <a:pt x="2788920" y="86360"/>
                    </a:lnTo>
                    <a:lnTo>
                      <a:pt x="2143760" y="289560"/>
                    </a:lnTo>
                    <a:lnTo>
                      <a:pt x="2136140" y="466090"/>
                    </a:lnTo>
                    <a:lnTo>
                      <a:pt x="2181860" y="504190"/>
                    </a:lnTo>
                    <a:lnTo>
                      <a:pt x="2174240" y="744220"/>
                    </a:lnTo>
                    <a:cubicBezTo>
                      <a:pt x="2172970" y="869950"/>
                      <a:pt x="1276350" y="896620"/>
                      <a:pt x="1278890" y="744220"/>
                    </a:cubicBezTo>
                    <a:cubicBezTo>
                      <a:pt x="1279313" y="680720"/>
                      <a:pt x="1279737" y="617220"/>
                      <a:pt x="1280160" y="553720"/>
                    </a:cubicBezTo>
                    <a:lnTo>
                      <a:pt x="0" y="955040"/>
                    </a:lnTo>
                    <a:close/>
                  </a:path>
                </a:pathLst>
              </a:custGeom>
              <a:solidFill>
                <a:schemeClr val="bg1">
                  <a:lumMod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260" name="フリーフォーム 259"/>
              <p:cNvSpPr/>
              <p:nvPr/>
            </p:nvSpPr>
            <p:spPr>
              <a:xfrm>
                <a:off x="6301169" y="1655700"/>
                <a:ext cx="255270" cy="613410"/>
              </a:xfrm>
              <a:custGeom>
                <a:avLst/>
                <a:gdLst>
                  <a:gd name="connsiteX0" fmla="*/ 0 w 213360"/>
                  <a:gd name="connsiteY0" fmla="*/ 0 h 278130"/>
                  <a:gd name="connsiteX1" fmla="*/ 213360 w 213360"/>
                  <a:gd name="connsiteY1" fmla="*/ 278130 h 278130"/>
                  <a:gd name="connsiteX0" fmla="*/ 51435 w 51435"/>
                  <a:gd name="connsiteY0" fmla="*/ 0 h 607695"/>
                  <a:gd name="connsiteX1" fmla="*/ 0 w 51435"/>
                  <a:gd name="connsiteY1" fmla="*/ 607695 h 607695"/>
                  <a:gd name="connsiteX0" fmla="*/ 51435 w 64770"/>
                  <a:gd name="connsiteY0" fmla="*/ 0 h 607695"/>
                  <a:gd name="connsiteX1" fmla="*/ 57151 w 64770"/>
                  <a:gd name="connsiteY1" fmla="*/ 291465 h 607695"/>
                  <a:gd name="connsiteX2" fmla="*/ 0 w 64770"/>
                  <a:gd name="connsiteY2" fmla="*/ 607695 h 607695"/>
                  <a:gd name="connsiteX0" fmla="*/ 51435 w 64770"/>
                  <a:gd name="connsiteY0" fmla="*/ 0 h 607695"/>
                  <a:gd name="connsiteX1" fmla="*/ 57151 w 64770"/>
                  <a:gd name="connsiteY1" fmla="*/ 291465 h 607695"/>
                  <a:gd name="connsiteX2" fmla="*/ 0 w 64770"/>
                  <a:gd name="connsiteY2" fmla="*/ 607695 h 607695"/>
                  <a:gd name="connsiteX3" fmla="*/ 51435 w 64770"/>
                  <a:gd name="connsiteY3" fmla="*/ 0 h 607695"/>
                  <a:gd name="connsiteX0" fmla="*/ 51435 w 260985"/>
                  <a:gd name="connsiteY0" fmla="*/ 0 h 607695"/>
                  <a:gd name="connsiteX1" fmla="*/ 57151 w 260985"/>
                  <a:gd name="connsiteY1" fmla="*/ 291465 h 607695"/>
                  <a:gd name="connsiteX2" fmla="*/ 0 w 260985"/>
                  <a:gd name="connsiteY2" fmla="*/ 607695 h 607695"/>
                  <a:gd name="connsiteX3" fmla="*/ 260985 w 260985"/>
                  <a:gd name="connsiteY3" fmla="*/ 268605 h 607695"/>
                  <a:gd name="connsiteX4" fmla="*/ 51435 w 260985"/>
                  <a:gd name="connsiteY4" fmla="*/ 0 h 607695"/>
                  <a:gd name="connsiteX0" fmla="*/ 51435 w 257175"/>
                  <a:gd name="connsiteY0" fmla="*/ 0 h 607695"/>
                  <a:gd name="connsiteX1" fmla="*/ 57151 w 257175"/>
                  <a:gd name="connsiteY1" fmla="*/ 291465 h 607695"/>
                  <a:gd name="connsiteX2" fmla="*/ 0 w 257175"/>
                  <a:gd name="connsiteY2" fmla="*/ 607695 h 607695"/>
                  <a:gd name="connsiteX3" fmla="*/ 257175 w 257175"/>
                  <a:gd name="connsiteY3" fmla="*/ 274320 h 607695"/>
                  <a:gd name="connsiteX4" fmla="*/ 51435 w 257175"/>
                  <a:gd name="connsiteY4" fmla="*/ 0 h 607695"/>
                  <a:gd name="connsiteX0" fmla="*/ 49530 w 255270"/>
                  <a:gd name="connsiteY0" fmla="*/ 0 h 615315"/>
                  <a:gd name="connsiteX1" fmla="*/ 55246 w 255270"/>
                  <a:gd name="connsiteY1" fmla="*/ 291465 h 615315"/>
                  <a:gd name="connsiteX2" fmla="*/ 0 w 255270"/>
                  <a:gd name="connsiteY2" fmla="*/ 615315 h 615315"/>
                  <a:gd name="connsiteX3" fmla="*/ 255270 w 255270"/>
                  <a:gd name="connsiteY3" fmla="*/ 274320 h 615315"/>
                  <a:gd name="connsiteX4" fmla="*/ 49530 w 255270"/>
                  <a:gd name="connsiteY4" fmla="*/ 0 h 615315"/>
                  <a:gd name="connsiteX0" fmla="*/ 49530 w 257175"/>
                  <a:gd name="connsiteY0" fmla="*/ 0 h 615315"/>
                  <a:gd name="connsiteX1" fmla="*/ 55246 w 257175"/>
                  <a:gd name="connsiteY1" fmla="*/ 291465 h 615315"/>
                  <a:gd name="connsiteX2" fmla="*/ 0 w 257175"/>
                  <a:gd name="connsiteY2" fmla="*/ 615315 h 615315"/>
                  <a:gd name="connsiteX3" fmla="*/ 255270 w 257175"/>
                  <a:gd name="connsiteY3" fmla="*/ 274320 h 615315"/>
                  <a:gd name="connsiteX4" fmla="*/ 49530 w 257175"/>
                  <a:gd name="connsiteY4" fmla="*/ 0 h 615315"/>
                  <a:gd name="connsiteX0" fmla="*/ 49530 w 257175"/>
                  <a:gd name="connsiteY0" fmla="*/ 0 h 615315"/>
                  <a:gd name="connsiteX1" fmla="*/ 55246 w 257175"/>
                  <a:gd name="connsiteY1" fmla="*/ 291465 h 615315"/>
                  <a:gd name="connsiteX2" fmla="*/ 0 w 257175"/>
                  <a:gd name="connsiteY2" fmla="*/ 615315 h 615315"/>
                  <a:gd name="connsiteX3" fmla="*/ 255270 w 257175"/>
                  <a:gd name="connsiteY3" fmla="*/ 274320 h 615315"/>
                  <a:gd name="connsiteX4" fmla="*/ 49530 w 257175"/>
                  <a:gd name="connsiteY4" fmla="*/ 0 h 615315"/>
                  <a:gd name="connsiteX0" fmla="*/ 49530 w 255905"/>
                  <a:gd name="connsiteY0" fmla="*/ 0 h 615315"/>
                  <a:gd name="connsiteX1" fmla="*/ 55246 w 255905"/>
                  <a:gd name="connsiteY1" fmla="*/ 291465 h 615315"/>
                  <a:gd name="connsiteX2" fmla="*/ 0 w 255905"/>
                  <a:gd name="connsiteY2" fmla="*/ 615315 h 615315"/>
                  <a:gd name="connsiteX3" fmla="*/ 255270 w 255905"/>
                  <a:gd name="connsiteY3" fmla="*/ 274320 h 615315"/>
                  <a:gd name="connsiteX4" fmla="*/ 49530 w 255905"/>
                  <a:gd name="connsiteY4" fmla="*/ 0 h 615315"/>
                  <a:gd name="connsiteX0" fmla="*/ 49530 w 255905"/>
                  <a:gd name="connsiteY0" fmla="*/ 0 h 615315"/>
                  <a:gd name="connsiteX1" fmla="*/ 55246 w 255905"/>
                  <a:gd name="connsiteY1" fmla="*/ 291465 h 615315"/>
                  <a:gd name="connsiteX2" fmla="*/ 0 w 255905"/>
                  <a:gd name="connsiteY2" fmla="*/ 615315 h 615315"/>
                  <a:gd name="connsiteX3" fmla="*/ 255270 w 255905"/>
                  <a:gd name="connsiteY3" fmla="*/ 274320 h 615315"/>
                  <a:gd name="connsiteX4" fmla="*/ 49530 w 255905"/>
                  <a:gd name="connsiteY4" fmla="*/ 0 h 615315"/>
                  <a:gd name="connsiteX0" fmla="*/ 49530 w 255905"/>
                  <a:gd name="connsiteY0" fmla="*/ 0 h 615315"/>
                  <a:gd name="connsiteX1" fmla="*/ 55246 w 255905"/>
                  <a:gd name="connsiteY1" fmla="*/ 291465 h 615315"/>
                  <a:gd name="connsiteX2" fmla="*/ 0 w 255905"/>
                  <a:gd name="connsiteY2" fmla="*/ 615315 h 615315"/>
                  <a:gd name="connsiteX3" fmla="*/ 255270 w 255905"/>
                  <a:gd name="connsiteY3" fmla="*/ 274320 h 615315"/>
                  <a:gd name="connsiteX4" fmla="*/ 49530 w 255905"/>
                  <a:gd name="connsiteY4" fmla="*/ 0 h 615315"/>
                  <a:gd name="connsiteX0" fmla="*/ 49530 w 255905"/>
                  <a:gd name="connsiteY0" fmla="*/ 0 h 615315"/>
                  <a:gd name="connsiteX1" fmla="*/ 55246 w 255905"/>
                  <a:gd name="connsiteY1" fmla="*/ 291465 h 615315"/>
                  <a:gd name="connsiteX2" fmla="*/ 0 w 255905"/>
                  <a:gd name="connsiteY2" fmla="*/ 615315 h 615315"/>
                  <a:gd name="connsiteX3" fmla="*/ 255270 w 255905"/>
                  <a:gd name="connsiteY3" fmla="*/ 274320 h 615315"/>
                  <a:gd name="connsiteX4" fmla="*/ 49530 w 255905"/>
                  <a:gd name="connsiteY4" fmla="*/ 0 h 615315"/>
                  <a:gd name="connsiteX0" fmla="*/ 49530 w 255905"/>
                  <a:gd name="connsiteY0" fmla="*/ 0 h 615315"/>
                  <a:gd name="connsiteX1" fmla="*/ 55246 w 255905"/>
                  <a:gd name="connsiteY1" fmla="*/ 291465 h 615315"/>
                  <a:gd name="connsiteX2" fmla="*/ 0 w 255905"/>
                  <a:gd name="connsiteY2" fmla="*/ 615315 h 615315"/>
                  <a:gd name="connsiteX3" fmla="*/ 255270 w 255905"/>
                  <a:gd name="connsiteY3" fmla="*/ 274320 h 615315"/>
                  <a:gd name="connsiteX4" fmla="*/ 49530 w 255905"/>
                  <a:gd name="connsiteY4" fmla="*/ 0 h 615315"/>
                  <a:gd name="connsiteX0" fmla="*/ 49530 w 255270"/>
                  <a:gd name="connsiteY0" fmla="*/ 0 h 615315"/>
                  <a:gd name="connsiteX1" fmla="*/ 55246 w 255270"/>
                  <a:gd name="connsiteY1" fmla="*/ 291465 h 615315"/>
                  <a:gd name="connsiteX2" fmla="*/ 0 w 255270"/>
                  <a:gd name="connsiteY2" fmla="*/ 615315 h 615315"/>
                  <a:gd name="connsiteX3" fmla="*/ 255270 w 255270"/>
                  <a:gd name="connsiteY3" fmla="*/ 274320 h 615315"/>
                  <a:gd name="connsiteX4" fmla="*/ 49530 w 255270"/>
                  <a:gd name="connsiteY4" fmla="*/ 0 h 615315"/>
                  <a:gd name="connsiteX0" fmla="*/ 90170 w 295910"/>
                  <a:gd name="connsiteY0" fmla="*/ 0 h 653098"/>
                  <a:gd name="connsiteX1" fmla="*/ 95886 w 295910"/>
                  <a:gd name="connsiteY1" fmla="*/ 291465 h 653098"/>
                  <a:gd name="connsiteX2" fmla="*/ 57784 w 295910"/>
                  <a:gd name="connsiteY2" fmla="*/ 495300 h 653098"/>
                  <a:gd name="connsiteX3" fmla="*/ 40640 w 295910"/>
                  <a:gd name="connsiteY3" fmla="*/ 615315 h 653098"/>
                  <a:gd name="connsiteX4" fmla="*/ 295910 w 295910"/>
                  <a:gd name="connsiteY4" fmla="*/ 274320 h 653098"/>
                  <a:gd name="connsiteX5" fmla="*/ 90170 w 295910"/>
                  <a:gd name="connsiteY5" fmla="*/ 0 h 653098"/>
                  <a:gd name="connsiteX0" fmla="*/ 49530 w 255270"/>
                  <a:gd name="connsiteY0" fmla="*/ 0 h 615315"/>
                  <a:gd name="connsiteX1" fmla="*/ 55246 w 255270"/>
                  <a:gd name="connsiteY1" fmla="*/ 291465 h 615315"/>
                  <a:gd name="connsiteX2" fmla="*/ 17144 w 255270"/>
                  <a:gd name="connsiteY2" fmla="*/ 495300 h 615315"/>
                  <a:gd name="connsiteX3" fmla="*/ 0 w 255270"/>
                  <a:gd name="connsiteY3" fmla="*/ 615315 h 615315"/>
                  <a:gd name="connsiteX4" fmla="*/ 255270 w 255270"/>
                  <a:gd name="connsiteY4" fmla="*/ 274320 h 615315"/>
                  <a:gd name="connsiteX5" fmla="*/ 49530 w 255270"/>
                  <a:gd name="connsiteY5" fmla="*/ 0 h 615315"/>
                  <a:gd name="connsiteX0" fmla="*/ 49530 w 255270"/>
                  <a:gd name="connsiteY0" fmla="*/ 0 h 615315"/>
                  <a:gd name="connsiteX1" fmla="*/ 55246 w 255270"/>
                  <a:gd name="connsiteY1" fmla="*/ 291465 h 615315"/>
                  <a:gd name="connsiteX2" fmla="*/ 49529 w 255270"/>
                  <a:gd name="connsiteY2" fmla="*/ 419100 h 615315"/>
                  <a:gd name="connsiteX3" fmla="*/ 17144 w 255270"/>
                  <a:gd name="connsiteY3" fmla="*/ 495300 h 615315"/>
                  <a:gd name="connsiteX4" fmla="*/ 0 w 255270"/>
                  <a:gd name="connsiteY4" fmla="*/ 615315 h 615315"/>
                  <a:gd name="connsiteX5" fmla="*/ 255270 w 255270"/>
                  <a:gd name="connsiteY5" fmla="*/ 274320 h 615315"/>
                  <a:gd name="connsiteX6" fmla="*/ 49530 w 255270"/>
                  <a:gd name="connsiteY6" fmla="*/ 0 h 615315"/>
                  <a:gd name="connsiteX0" fmla="*/ 49530 w 255270"/>
                  <a:gd name="connsiteY0" fmla="*/ 0 h 615315"/>
                  <a:gd name="connsiteX1" fmla="*/ 55246 w 255270"/>
                  <a:gd name="connsiteY1" fmla="*/ 291465 h 615315"/>
                  <a:gd name="connsiteX2" fmla="*/ 57149 w 255270"/>
                  <a:gd name="connsiteY2" fmla="*/ 340995 h 615315"/>
                  <a:gd name="connsiteX3" fmla="*/ 49529 w 255270"/>
                  <a:gd name="connsiteY3" fmla="*/ 419100 h 615315"/>
                  <a:gd name="connsiteX4" fmla="*/ 17144 w 255270"/>
                  <a:gd name="connsiteY4" fmla="*/ 495300 h 615315"/>
                  <a:gd name="connsiteX5" fmla="*/ 0 w 255270"/>
                  <a:gd name="connsiteY5" fmla="*/ 615315 h 615315"/>
                  <a:gd name="connsiteX6" fmla="*/ 255270 w 255270"/>
                  <a:gd name="connsiteY6" fmla="*/ 274320 h 615315"/>
                  <a:gd name="connsiteX7" fmla="*/ 49530 w 255270"/>
                  <a:gd name="connsiteY7" fmla="*/ 0 h 615315"/>
                  <a:gd name="connsiteX0" fmla="*/ 49530 w 255270"/>
                  <a:gd name="connsiteY0" fmla="*/ 0 h 615315"/>
                  <a:gd name="connsiteX1" fmla="*/ 47624 w 255270"/>
                  <a:gd name="connsiteY1" fmla="*/ 215265 h 615315"/>
                  <a:gd name="connsiteX2" fmla="*/ 55246 w 255270"/>
                  <a:gd name="connsiteY2" fmla="*/ 291465 h 615315"/>
                  <a:gd name="connsiteX3" fmla="*/ 57149 w 255270"/>
                  <a:gd name="connsiteY3" fmla="*/ 340995 h 615315"/>
                  <a:gd name="connsiteX4" fmla="*/ 49529 w 255270"/>
                  <a:gd name="connsiteY4" fmla="*/ 419100 h 615315"/>
                  <a:gd name="connsiteX5" fmla="*/ 17144 w 255270"/>
                  <a:gd name="connsiteY5" fmla="*/ 495300 h 615315"/>
                  <a:gd name="connsiteX6" fmla="*/ 0 w 255270"/>
                  <a:gd name="connsiteY6" fmla="*/ 615315 h 615315"/>
                  <a:gd name="connsiteX7" fmla="*/ 255270 w 255270"/>
                  <a:gd name="connsiteY7" fmla="*/ 274320 h 615315"/>
                  <a:gd name="connsiteX8" fmla="*/ 49530 w 255270"/>
                  <a:gd name="connsiteY8" fmla="*/ 0 h 615315"/>
                  <a:gd name="connsiteX0" fmla="*/ 49530 w 255270"/>
                  <a:gd name="connsiteY0" fmla="*/ 27622 h 642937"/>
                  <a:gd name="connsiteX1" fmla="*/ 53339 w 255270"/>
                  <a:gd name="connsiteY1" fmla="*/ 185737 h 642937"/>
                  <a:gd name="connsiteX2" fmla="*/ 47624 w 255270"/>
                  <a:gd name="connsiteY2" fmla="*/ 242887 h 642937"/>
                  <a:gd name="connsiteX3" fmla="*/ 55246 w 255270"/>
                  <a:gd name="connsiteY3" fmla="*/ 319087 h 642937"/>
                  <a:gd name="connsiteX4" fmla="*/ 57149 w 255270"/>
                  <a:gd name="connsiteY4" fmla="*/ 368617 h 642937"/>
                  <a:gd name="connsiteX5" fmla="*/ 49529 w 255270"/>
                  <a:gd name="connsiteY5" fmla="*/ 446722 h 642937"/>
                  <a:gd name="connsiteX6" fmla="*/ 17144 w 255270"/>
                  <a:gd name="connsiteY6" fmla="*/ 522922 h 642937"/>
                  <a:gd name="connsiteX7" fmla="*/ 0 w 255270"/>
                  <a:gd name="connsiteY7" fmla="*/ 642937 h 642937"/>
                  <a:gd name="connsiteX8" fmla="*/ 255270 w 255270"/>
                  <a:gd name="connsiteY8" fmla="*/ 301942 h 642937"/>
                  <a:gd name="connsiteX9" fmla="*/ 49530 w 255270"/>
                  <a:gd name="connsiteY9" fmla="*/ 27622 h 642937"/>
                  <a:gd name="connsiteX0" fmla="*/ 49530 w 255270"/>
                  <a:gd name="connsiteY0" fmla="*/ 0 h 615315"/>
                  <a:gd name="connsiteX1" fmla="*/ 53339 w 255270"/>
                  <a:gd name="connsiteY1" fmla="*/ 158115 h 615315"/>
                  <a:gd name="connsiteX2" fmla="*/ 47624 w 255270"/>
                  <a:gd name="connsiteY2" fmla="*/ 215265 h 615315"/>
                  <a:gd name="connsiteX3" fmla="*/ 55246 w 255270"/>
                  <a:gd name="connsiteY3" fmla="*/ 291465 h 615315"/>
                  <a:gd name="connsiteX4" fmla="*/ 57149 w 255270"/>
                  <a:gd name="connsiteY4" fmla="*/ 340995 h 615315"/>
                  <a:gd name="connsiteX5" fmla="*/ 49529 w 255270"/>
                  <a:gd name="connsiteY5" fmla="*/ 419100 h 615315"/>
                  <a:gd name="connsiteX6" fmla="*/ 17144 w 255270"/>
                  <a:gd name="connsiteY6" fmla="*/ 495300 h 615315"/>
                  <a:gd name="connsiteX7" fmla="*/ 0 w 255270"/>
                  <a:gd name="connsiteY7" fmla="*/ 615315 h 615315"/>
                  <a:gd name="connsiteX8" fmla="*/ 255270 w 255270"/>
                  <a:gd name="connsiteY8" fmla="*/ 274320 h 615315"/>
                  <a:gd name="connsiteX9" fmla="*/ 49530 w 255270"/>
                  <a:gd name="connsiteY9" fmla="*/ 0 h 615315"/>
                  <a:gd name="connsiteX0" fmla="*/ 49530 w 255270"/>
                  <a:gd name="connsiteY0" fmla="*/ 28892 h 644207"/>
                  <a:gd name="connsiteX1" fmla="*/ 49529 w 255270"/>
                  <a:gd name="connsiteY1" fmla="*/ 141287 h 644207"/>
                  <a:gd name="connsiteX2" fmla="*/ 53339 w 255270"/>
                  <a:gd name="connsiteY2" fmla="*/ 187007 h 644207"/>
                  <a:gd name="connsiteX3" fmla="*/ 47624 w 255270"/>
                  <a:gd name="connsiteY3" fmla="*/ 244157 h 644207"/>
                  <a:gd name="connsiteX4" fmla="*/ 55246 w 255270"/>
                  <a:gd name="connsiteY4" fmla="*/ 320357 h 644207"/>
                  <a:gd name="connsiteX5" fmla="*/ 57149 w 255270"/>
                  <a:gd name="connsiteY5" fmla="*/ 369887 h 644207"/>
                  <a:gd name="connsiteX6" fmla="*/ 49529 w 255270"/>
                  <a:gd name="connsiteY6" fmla="*/ 447992 h 644207"/>
                  <a:gd name="connsiteX7" fmla="*/ 17144 w 255270"/>
                  <a:gd name="connsiteY7" fmla="*/ 524192 h 644207"/>
                  <a:gd name="connsiteX8" fmla="*/ 0 w 255270"/>
                  <a:gd name="connsiteY8" fmla="*/ 644207 h 644207"/>
                  <a:gd name="connsiteX9" fmla="*/ 255270 w 255270"/>
                  <a:gd name="connsiteY9" fmla="*/ 303212 h 644207"/>
                  <a:gd name="connsiteX10" fmla="*/ 49530 w 255270"/>
                  <a:gd name="connsiteY10" fmla="*/ 28892 h 644207"/>
                  <a:gd name="connsiteX0" fmla="*/ 49530 w 255270"/>
                  <a:gd name="connsiteY0" fmla="*/ 0 h 615315"/>
                  <a:gd name="connsiteX1" fmla="*/ 49529 w 255270"/>
                  <a:gd name="connsiteY1" fmla="*/ 112395 h 615315"/>
                  <a:gd name="connsiteX2" fmla="*/ 53339 w 255270"/>
                  <a:gd name="connsiteY2" fmla="*/ 158115 h 615315"/>
                  <a:gd name="connsiteX3" fmla="*/ 47624 w 255270"/>
                  <a:gd name="connsiteY3" fmla="*/ 215265 h 615315"/>
                  <a:gd name="connsiteX4" fmla="*/ 55246 w 255270"/>
                  <a:gd name="connsiteY4" fmla="*/ 291465 h 615315"/>
                  <a:gd name="connsiteX5" fmla="*/ 57149 w 255270"/>
                  <a:gd name="connsiteY5" fmla="*/ 340995 h 615315"/>
                  <a:gd name="connsiteX6" fmla="*/ 49529 w 255270"/>
                  <a:gd name="connsiteY6" fmla="*/ 419100 h 615315"/>
                  <a:gd name="connsiteX7" fmla="*/ 17144 w 255270"/>
                  <a:gd name="connsiteY7" fmla="*/ 495300 h 615315"/>
                  <a:gd name="connsiteX8" fmla="*/ 0 w 255270"/>
                  <a:gd name="connsiteY8" fmla="*/ 615315 h 615315"/>
                  <a:gd name="connsiteX9" fmla="*/ 255270 w 255270"/>
                  <a:gd name="connsiteY9" fmla="*/ 274320 h 615315"/>
                  <a:gd name="connsiteX10" fmla="*/ 49530 w 255270"/>
                  <a:gd name="connsiteY10" fmla="*/ 0 h 615315"/>
                  <a:gd name="connsiteX0" fmla="*/ 51435 w 255270"/>
                  <a:gd name="connsiteY0" fmla="*/ 0 h 613410"/>
                  <a:gd name="connsiteX1" fmla="*/ 49529 w 255270"/>
                  <a:gd name="connsiteY1" fmla="*/ 110490 h 613410"/>
                  <a:gd name="connsiteX2" fmla="*/ 53339 w 255270"/>
                  <a:gd name="connsiteY2" fmla="*/ 156210 h 613410"/>
                  <a:gd name="connsiteX3" fmla="*/ 47624 w 255270"/>
                  <a:gd name="connsiteY3" fmla="*/ 213360 h 613410"/>
                  <a:gd name="connsiteX4" fmla="*/ 55246 w 255270"/>
                  <a:gd name="connsiteY4" fmla="*/ 289560 h 613410"/>
                  <a:gd name="connsiteX5" fmla="*/ 57149 w 255270"/>
                  <a:gd name="connsiteY5" fmla="*/ 339090 h 613410"/>
                  <a:gd name="connsiteX6" fmla="*/ 49529 w 255270"/>
                  <a:gd name="connsiteY6" fmla="*/ 417195 h 613410"/>
                  <a:gd name="connsiteX7" fmla="*/ 17144 w 255270"/>
                  <a:gd name="connsiteY7" fmla="*/ 493395 h 613410"/>
                  <a:gd name="connsiteX8" fmla="*/ 0 w 255270"/>
                  <a:gd name="connsiteY8" fmla="*/ 613410 h 613410"/>
                  <a:gd name="connsiteX9" fmla="*/ 255270 w 255270"/>
                  <a:gd name="connsiteY9" fmla="*/ 272415 h 613410"/>
                  <a:gd name="connsiteX10" fmla="*/ 51435 w 255270"/>
                  <a:gd name="connsiteY10" fmla="*/ 0 h 61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270" h="613410">
                    <a:moveTo>
                      <a:pt x="51435" y="0"/>
                    </a:moveTo>
                    <a:cubicBezTo>
                      <a:pt x="56197" y="24448"/>
                      <a:pt x="49212" y="84455"/>
                      <a:pt x="49529" y="110490"/>
                    </a:cubicBezTo>
                    <a:cubicBezTo>
                      <a:pt x="49846" y="136525"/>
                      <a:pt x="53656" y="139065"/>
                      <a:pt x="53339" y="156210"/>
                    </a:cubicBezTo>
                    <a:cubicBezTo>
                      <a:pt x="53022" y="173355"/>
                      <a:pt x="46671" y="182880"/>
                      <a:pt x="47624" y="213360"/>
                    </a:cubicBezTo>
                    <a:cubicBezTo>
                      <a:pt x="47625" y="234950"/>
                      <a:pt x="55245" y="267970"/>
                      <a:pt x="55246" y="289560"/>
                    </a:cubicBezTo>
                    <a:cubicBezTo>
                      <a:pt x="56198" y="344170"/>
                      <a:pt x="58102" y="317818"/>
                      <a:pt x="57149" y="339090"/>
                    </a:cubicBezTo>
                    <a:cubicBezTo>
                      <a:pt x="56196" y="360362"/>
                      <a:pt x="56197" y="391478"/>
                      <a:pt x="49529" y="417195"/>
                    </a:cubicBezTo>
                    <a:cubicBezTo>
                      <a:pt x="42862" y="442913"/>
                      <a:pt x="25399" y="460693"/>
                      <a:pt x="17144" y="493395"/>
                    </a:cubicBezTo>
                    <a:cubicBezTo>
                      <a:pt x="8889" y="526097"/>
                      <a:pt x="3175" y="601663"/>
                      <a:pt x="0" y="613410"/>
                    </a:cubicBezTo>
                    <a:cubicBezTo>
                      <a:pt x="170815" y="513080"/>
                      <a:pt x="252095" y="387985"/>
                      <a:pt x="255270" y="272415"/>
                    </a:cubicBezTo>
                    <a:cubicBezTo>
                      <a:pt x="255270" y="188595"/>
                      <a:pt x="171450" y="76200"/>
                      <a:pt x="51435" y="0"/>
                    </a:cubicBezTo>
                    <a:close/>
                  </a:path>
                </a:pathLst>
              </a:custGeom>
              <a:solidFill>
                <a:schemeClr val="bg1">
                  <a:lumMod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261" name="フリーフォーム 260"/>
              <p:cNvSpPr/>
              <p:nvPr/>
            </p:nvSpPr>
            <p:spPr>
              <a:xfrm>
                <a:off x="4155043" y="1362996"/>
                <a:ext cx="354148" cy="480025"/>
              </a:xfrm>
              <a:custGeom>
                <a:avLst/>
                <a:gdLst>
                  <a:gd name="connsiteX0" fmla="*/ 918210 w 918210"/>
                  <a:gd name="connsiteY0" fmla="*/ 369570 h 693420"/>
                  <a:gd name="connsiteX1" fmla="*/ 910590 w 918210"/>
                  <a:gd name="connsiteY1" fmla="*/ 560070 h 693420"/>
                  <a:gd name="connsiteX2" fmla="*/ 502920 w 918210"/>
                  <a:gd name="connsiteY2" fmla="*/ 693420 h 693420"/>
                  <a:gd name="connsiteX3" fmla="*/ 140970 w 918210"/>
                  <a:gd name="connsiteY3" fmla="*/ 590550 h 693420"/>
                  <a:gd name="connsiteX4" fmla="*/ 140970 w 918210"/>
                  <a:gd name="connsiteY4" fmla="*/ 133350 h 693420"/>
                  <a:gd name="connsiteX5" fmla="*/ 0 w 918210"/>
                  <a:gd name="connsiteY5" fmla="*/ 0 h 693420"/>
                  <a:gd name="connsiteX0" fmla="*/ 777240 w 777240"/>
                  <a:gd name="connsiteY0" fmla="*/ 381000 h 704850"/>
                  <a:gd name="connsiteX1" fmla="*/ 769620 w 777240"/>
                  <a:gd name="connsiteY1" fmla="*/ 571500 h 704850"/>
                  <a:gd name="connsiteX2" fmla="*/ 361950 w 777240"/>
                  <a:gd name="connsiteY2" fmla="*/ 704850 h 704850"/>
                  <a:gd name="connsiteX3" fmla="*/ 0 w 777240"/>
                  <a:gd name="connsiteY3" fmla="*/ 601980 h 704850"/>
                  <a:gd name="connsiteX4" fmla="*/ 0 w 777240"/>
                  <a:gd name="connsiteY4" fmla="*/ 144780 h 704850"/>
                  <a:gd name="connsiteX5" fmla="*/ 121920 w 777240"/>
                  <a:gd name="connsiteY5" fmla="*/ 0 h 704850"/>
                  <a:gd name="connsiteX0" fmla="*/ 777240 w 777240"/>
                  <a:gd name="connsiteY0" fmla="*/ 236220 h 560070"/>
                  <a:gd name="connsiteX1" fmla="*/ 769620 w 777240"/>
                  <a:gd name="connsiteY1" fmla="*/ 426720 h 560070"/>
                  <a:gd name="connsiteX2" fmla="*/ 361950 w 777240"/>
                  <a:gd name="connsiteY2" fmla="*/ 560070 h 560070"/>
                  <a:gd name="connsiteX3" fmla="*/ 0 w 777240"/>
                  <a:gd name="connsiteY3" fmla="*/ 457200 h 560070"/>
                  <a:gd name="connsiteX4" fmla="*/ 0 w 777240"/>
                  <a:gd name="connsiteY4" fmla="*/ 0 h 560070"/>
                  <a:gd name="connsiteX5" fmla="*/ 461010 w 777240"/>
                  <a:gd name="connsiteY5" fmla="*/ 510540 h 560070"/>
                  <a:gd name="connsiteX0" fmla="*/ 777240 w 777240"/>
                  <a:gd name="connsiteY0" fmla="*/ 236220 h 560070"/>
                  <a:gd name="connsiteX1" fmla="*/ 769620 w 777240"/>
                  <a:gd name="connsiteY1" fmla="*/ 426720 h 560070"/>
                  <a:gd name="connsiteX2" fmla="*/ 361950 w 777240"/>
                  <a:gd name="connsiteY2" fmla="*/ 560070 h 560070"/>
                  <a:gd name="connsiteX3" fmla="*/ 0 w 777240"/>
                  <a:gd name="connsiteY3" fmla="*/ 457200 h 560070"/>
                  <a:gd name="connsiteX4" fmla="*/ 0 w 777240"/>
                  <a:gd name="connsiteY4" fmla="*/ 0 h 560070"/>
                  <a:gd name="connsiteX5" fmla="*/ 457200 w 777240"/>
                  <a:gd name="connsiteY5" fmla="*/ 525780 h 560070"/>
                  <a:gd name="connsiteX0" fmla="*/ 777240 w 777240"/>
                  <a:gd name="connsiteY0" fmla="*/ 236220 h 560070"/>
                  <a:gd name="connsiteX1" fmla="*/ 769620 w 777240"/>
                  <a:gd name="connsiteY1" fmla="*/ 426720 h 560070"/>
                  <a:gd name="connsiteX2" fmla="*/ 361950 w 777240"/>
                  <a:gd name="connsiteY2" fmla="*/ 560070 h 560070"/>
                  <a:gd name="connsiteX3" fmla="*/ 0 w 777240"/>
                  <a:gd name="connsiteY3" fmla="*/ 457200 h 560070"/>
                  <a:gd name="connsiteX4" fmla="*/ 0 w 777240"/>
                  <a:gd name="connsiteY4" fmla="*/ 0 h 560070"/>
                  <a:gd name="connsiteX5" fmla="*/ 461010 w 777240"/>
                  <a:gd name="connsiteY5" fmla="*/ 110490 h 560070"/>
                  <a:gd name="connsiteX6" fmla="*/ 457200 w 777240"/>
                  <a:gd name="connsiteY6" fmla="*/ 525780 h 56007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270510 w 777240"/>
                  <a:gd name="connsiteY5" fmla="*/ 0 h 723900"/>
                  <a:gd name="connsiteX6" fmla="*/ 461010 w 777240"/>
                  <a:gd name="connsiteY6" fmla="*/ 274320 h 723900"/>
                  <a:gd name="connsiteX7" fmla="*/ 457200 w 777240"/>
                  <a:gd name="connsiteY7"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4478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44780 w 777240"/>
                  <a:gd name="connsiteY5" fmla="*/ 1524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5765 h 729615"/>
                  <a:gd name="connsiteX1" fmla="*/ 769620 w 777240"/>
                  <a:gd name="connsiteY1" fmla="*/ 596265 h 729615"/>
                  <a:gd name="connsiteX2" fmla="*/ 361950 w 777240"/>
                  <a:gd name="connsiteY2" fmla="*/ 729615 h 729615"/>
                  <a:gd name="connsiteX3" fmla="*/ 0 w 777240"/>
                  <a:gd name="connsiteY3" fmla="*/ 626745 h 729615"/>
                  <a:gd name="connsiteX4" fmla="*/ 0 w 777240"/>
                  <a:gd name="connsiteY4" fmla="*/ 169545 h 729615"/>
                  <a:gd name="connsiteX5" fmla="*/ 144780 w 777240"/>
                  <a:gd name="connsiteY5" fmla="*/ 20955 h 729615"/>
                  <a:gd name="connsiteX6" fmla="*/ 245745 w 777240"/>
                  <a:gd name="connsiteY6" fmla="*/ 0 h 729615"/>
                  <a:gd name="connsiteX7" fmla="*/ 461010 w 777240"/>
                  <a:gd name="connsiteY7" fmla="*/ 280035 h 729615"/>
                  <a:gd name="connsiteX8" fmla="*/ 457200 w 777240"/>
                  <a:gd name="connsiteY8" fmla="*/ 695325 h 729615"/>
                  <a:gd name="connsiteX0" fmla="*/ 777240 w 777240"/>
                  <a:gd name="connsiteY0" fmla="*/ 401955 h 725805"/>
                  <a:gd name="connsiteX1" fmla="*/ 769620 w 777240"/>
                  <a:gd name="connsiteY1" fmla="*/ 592455 h 725805"/>
                  <a:gd name="connsiteX2" fmla="*/ 361950 w 777240"/>
                  <a:gd name="connsiteY2" fmla="*/ 725805 h 725805"/>
                  <a:gd name="connsiteX3" fmla="*/ 0 w 777240"/>
                  <a:gd name="connsiteY3" fmla="*/ 622935 h 725805"/>
                  <a:gd name="connsiteX4" fmla="*/ 0 w 777240"/>
                  <a:gd name="connsiteY4" fmla="*/ 165735 h 725805"/>
                  <a:gd name="connsiteX5" fmla="*/ 144780 w 777240"/>
                  <a:gd name="connsiteY5" fmla="*/ 17145 h 725805"/>
                  <a:gd name="connsiteX6" fmla="*/ 240030 w 777240"/>
                  <a:gd name="connsiteY6" fmla="*/ 0 h 725805"/>
                  <a:gd name="connsiteX7" fmla="*/ 461010 w 777240"/>
                  <a:gd name="connsiteY7" fmla="*/ 276225 h 725805"/>
                  <a:gd name="connsiteX8" fmla="*/ 457200 w 777240"/>
                  <a:gd name="connsiteY8" fmla="*/ 691515 h 725805"/>
                  <a:gd name="connsiteX0" fmla="*/ 777240 w 777240"/>
                  <a:gd name="connsiteY0" fmla="*/ 401955 h 725805"/>
                  <a:gd name="connsiteX1" fmla="*/ 769620 w 777240"/>
                  <a:gd name="connsiteY1" fmla="*/ 592455 h 725805"/>
                  <a:gd name="connsiteX2" fmla="*/ 361950 w 777240"/>
                  <a:gd name="connsiteY2" fmla="*/ 725805 h 725805"/>
                  <a:gd name="connsiteX3" fmla="*/ 0 w 777240"/>
                  <a:gd name="connsiteY3" fmla="*/ 622935 h 725805"/>
                  <a:gd name="connsiteX4" fmla="*/ 1905 w 777240"/>
                  <a:gd name="connsiteY4" fmla="*/ 179070 h 725805"/>
                  <a:gd name="connsiteX5" fmla="*/ 144780 w 777240"/>
                  <a:gd name="connsiteY5" fmla="*/ 17145 h 725805"/>
                  <a:gd name="connsiteX6" fmla="*/ 240030 w 777240"/>
                  <a:gd name="connsiteY6" fmla="*/ 0 h 725805"/>
                  <a:gd name="connsiteX7" fmla="*/ 461010 w 777240"/>
                  <a:gd name="connsiteY7" fmla="*/ 276225 h 725805"/>
                  <a:gd name="connsiteX8" fmla="*/ 457200 w 777240"/>
                  <a:gd name="connsiteY8" fmla="*/ 691515 h 725805"/>
                  <a:gd name="connsiteX0" fmla="*/ 777240 w 777240"/>
                  <a:gd name="connsiteY0" fmla="*/ 401955 h 725805"/>
                  <a:gd name="connsiteX1" fmla="*/ 769620 w 777240"/>
                  <a:gd name="connsiteY1" fmla="*/ 592455 h 725805"/>
                  <a:gd name="connsiteX2" fmla="*/ 361950 w 777240"/>
                  <a:gd name="connsiteY2" fmla="*/ 725805 h 725805"/>
                  <a:gd name="connsiteX3" fmla="*/ 0 w 777240"/>
                  <a:gd name="connsiteY3" fmla="*/ 622935 h 725805"/>
                  <a:gd name="connsiteX4" fmla="*/ 1905 w 777240"/>
                  <a:gd name="connsiteY4" fmla="*/ 179070 h 725805"/>
                  <a:gd name="connsiteX5" fmla="*/ 144780 w 777240"/>
                  <a:gd name="connsiteY5" fmla="*/ 17145 h 725805"/>
                  <a:gd name="connsiteX6" fmla="*/ 240030 w 777240"/>
                  <a:gd name="connsiteY6" fmla="*/ 0 h 725805"/>
                  <a:gd name="connsiteX7" fmla="*/ 461010 w 777240"/>
                  <a:gd name="connsiteY7" fmla="*/ 276225 h 725805"/>
                  <a:gd name="connsiteX8" fmla="*/ 457200 w 777240"/>
                  <a:gd name="connsiteY8" fmla="*/ 691515 h 725805"/>
                  <a:gd name="connsiteX0" fmla="*/ 777240 w 777240"/>
                  <a:gd name="connsiteY0" fmla="*/ 401955 h 725805"/>
                  <a:gd name="connsiteX1" fmla="*/ 769620 w 777240"/>
                  <a:gd name="connsiteY1" fmla="*/ 592455 h 725805"/>
                  <a:gd name="connsiteX2" fmla="*/ 361950 w 777240"/>
                  <a:gd name="connsiteY2" fmla="*/ 725805 h 725805"/>
                  <a:gd name="connsiteX3" fmla="*/ 0 w 777240"/>
                  <a:gd name="connsiteY3" fmla="*/ 622935 h 725805"/>
                  <a:gd name="connsiteX4" fmla="*/ 0 w 777240"/>
                  <a:gd name="connsiteY4" fmla="*/ 190500 h 725805"/>
                  <a:gd name="connsiteX5" fmla="*/ 144780 w 777240"/>
                  <a:gd name="connsiteY5" fmla="*/ 17145 h 725805"/>
                  <a:gd name="connsiteX6" fmla="*/ 240030 w 777240"/>
                  <a:gd name="connsiteY6" fmla="*/ 0 h 725805"/>
                  <a:gd name="connsiteX7" fmla="*/ 461010 w 777240"/>
                  <a:gd name="connsiteY7" fmla="*/ 276225 h 725805"/>
                  <a:gd name="connsiteX8" fmla="*/ 457200 w 777240"/>
                  <a:gd name="connsiteY8" fmla="*/ 691515 h 725805"/>
                  <a:gd name="connsiteX0" fmla="*/ 777240 w 777240"/>
                  <a:gd name="connsiteY0" fmla="*/ 401955 h 725805"/>
                  <a:gd name="connsiteX1" fmla="*/ 769620 w 777240"/>
                  <a:gd name="connsiteY1" fmla="*/ 592455 h 725805"/>
                  <a:gd name="connsiteX2" fmla="*/ 361950 w 777240"/>
                  <a:gd name="connsiteY2" fmla="*/ 725805 h 725805"/>
                  <a:gd name="connsiteX3" fmla="*/ 0 w 777240"/>
                  <a:gd name="connsiteY3" fmla="*/ 622935 h 725805"/>
                  <a:gd name="connsiteX4" fmla="*/ 0 w 777240"/>
                  <a:gd name="connsiteY4" fmla="*/ 190500 h 725805"/>
                  <a:gd name="connsiteX5" fmla="*/ 144780 w 777240"/>
                  <a:gd name="connsiteY5" fmla="*/ 17145 h 725805"/>
                  <a:gd name="connsiteX6" fmla="*/ 240030 w 777240"/>
                  <a:gd name="connsiteY6" fmla="*/ 0 h 725805"/>
                  <a:gd name="connsiteX7" fmla="*/ 461010 w 777240"/>
                  <a:gd name="connsiteY7" fmla="*/ 276225 h 725805"/>
                  <a:gd name="connsiteX8" fmla="*/ 457200 w 777240"/>
                  <a:gd name="connsiteY8" fmla="*/ 691515 h 725805"/>
                  <a:gd name="connsiteX0" fmla="*/ 777240 w 777240"/>
                  <a:gd name="connsiteY0" fmla="*/ 401955 h 725805"/>
                  <a:gd name="connsiteX1" fmla="*/ 769620 w 777240"/>
                  <a:gd name="connsiteY1" fmla="*/ 592455 h 725805"/>
                  <a:gd name="connsiteX2" fmla="*/ 361950 w 777240"/>
                  <a:gd name="connsiteY2" fmla="*/ 725805 h 725805"/>
                  <a:gd name="connsiteX3" fmla="*/ 0 w 777240"/>
                  <a:gd name="connsiteY3" fmla="*/ 622935 h 725805"/>
                  <a:gd name="connsiteX4" fmla="*/ 0 w 777240"/>
                  <a:gd name="connsiteY4" fmla="*/ 190500 h 725805"/>
                  <a:gd name="connsiteX5" fmla="*/ 123825 w 777240"/>
                  <a:gd name="connsiteY5" fmla="*/ 17145 h 725805"/>
                  <a:gd name="connsiteX6" fmla="*/ 240030 w 777240"/>
                  <a:gd name="connsiteY6" fmla="*/ 0 h 725805"/>
                  <a:gd name="connsiteX7" fmla="*/ 461010 w 777240"/>
                  <a:gd name="connsiteY7" fmla="*/ 276225 h 725805"/>
                  <a:gd name="connsiteX8" fmla="*/ 457200 w 777240"/>
                  <a:gd name="connsiteY8" fmla="*/ 691515 h 725805"/>
                  <a:gd name="connsiteX0" fmla="*/ 777240 w 777240"/>
                  <a:gd name="connsiteY0" fmla="*/ 401955 h 725805"/>
                  <a:gd name="connsiteX1" fmla="*/ 769620 w 777240"/>
                  <a:gd name="connsiteY1" fmla="*/ 592455 h 725805"/>
                  <a:gd name="connsiteX2" fmla="*/ 361950 w 777240"/>
                  <a:gd name="connsiteY2" fmla="*/ 725805 h 725805"/>
                  <a:gd name="connsiteX3" fmla="*/ 0 w 777240"/>
                  <a:gd name="connsiteY3" fmla="*/ 622935 h 725805"/>
                  <a:gd name="connsiteX4" fmla="*/ 0 w 777240"/>
                  <a:gd name="connsiteY4" fmla="*/ 190500 h 725805"/>
                  <a:gd name="connsiteX5" fmla="*/ 121920 w 777240"/>
                  <a:gd name="connsiteY5" fmla="*/ 19050 h 725805"/>
                  <a:gd name="connsiteX6" fmla="*/ 240030 w 777240"/>
                  <a:gd name="connsiteY6" fmla="*/ 0 h 725805"/>
                  <a:gd name="connsiteX7" fmla="*/ 461010 w 777240"/>
                  <a:gd name="connsiteY7" fmla="*/ 276225 h 725805"/>
                  <a:gd name="connsiteX8" fmla="*/ 457200 w 777240"/>
                  <a:gd name="connsiteY8" fmla="*/ 691515 h 725805"/>
                  <a:gd name="connsiteX0" fmla="*/ 777240 w 777240"/>
                  <a:gd name="connsiteY0" fmla="*/ 403860 h 727710"/>
                  <a:gd name="connsiteX1" fmla="*/ 769620 w 777240"/>
                  <a:gd name="connsiteY1" fmla="*/ 594360 h 727710"/>
                  <a:gd name="connsiteX2" fmla="*/ 361950 w 777240"/>
                  <a:gd name="connsiteY2" fmla="*/ 727710 h 727710"/>
                  <a:gd name="connsiteX3" fmla="*/ 0 w 777240"/>
                  <a:gd name="connsiteY3" fmla="*/ 624840 h 727710"/>
                  <a:gd name="connsiteX4" fmla="*/ 0 w 777240"/>
                  <a:gd name="connsiteY4" fmla="*/ 192405 h 727710"/>
                  <a:gd name="connsiteX5" fmla="*/ 121920 w 777240"/>
                  <a:gd name="connsiteY5" fmla="*/ 20955 h 727710"/>
                  <a:gd name="connsiteX6" fmla="*/ 226695 w 777240"/>
                  <a:gd name="connsiteY6" fmla="*/ 0 h 727710"/>
                  <a:gd name="connsiteX7" fmla="*/ 461010 w 777240"/>
                  <a:gd name="connsiteY7" fmla="*/ 278130 h 727710"/>
                  <a:gd name="connsiteX8" fmla="*/ 457200 w 777240"/>
                  <a:gd name="connsiteY8" fmla="*/ 693420 h 727710"/>
                  <a:gd name="connsiteX0" fmla="*/ 777240 w 777240"/>
                  <a:gd name="connsiteY0" fmla="*/ 417195 h 741045"/>
                  <a:gd name="connsiteX1" fmla="*/ 769620 w 777240"/>
                  <a:gd name="connsiteY1" fmla="*/ 607695 h 741045"/>
                  <a:gd name="connsiteX2" fmla="*/ 361950 w 777240"/>
                  <a:gd name="connsiteY2" fmla="*/ 741045 h 741045"/>
                  <a:gd name="connsiteX3" fmla="*/ 0 w 777240"/>
                  <a:gd name="connsiteY3" fmla="*/ 638175 h 741045"/>
                  <a:gd name="connsiteX4" fmla="*/ 0 w 777240"/>
                  <a:gd name="connsiteY4" fmla="*/ 205740 h 741045"/>
                  <a:gd name="connsiteX5" fmla="*/ 121920 w 777240"/>
                  <a:gd name="connsiteY5" fmla="*/ 34290 h 741045"/>
                  <a:gd name="connsiteX6" fmla="*/ 226695 w 777240"/>
                  <a:gd name="connsiteY6" fmla="*/ 13335 h 741045"/>
                  <a:gd name="connsiteX7" fmla="*/ 461010 w 777240"/>
                  <a:gd name="connsiteY7" fmla="*/ 291465 h 741045"/>
                  <a:gd name="connsiteX8" fmla="*/ 457200 w 777240"/>
                  <a:gd name="connsiteY8" fmla="*/ 706755 h 741045"/>
                  <a:gd name="connsiteX0" fmla="*/ 777240 w 777240"/>
                  <a:gd name="connsiteY0" fmla="*/ 417195 h 741045"/>
                  <a:gd name="connsiteX1" fmla="*/ 769620 w 777240"/>
                  <a:gd name="connsiteY1" fmla="*/ 607695 h 741045"/>
                  <a:gd name="connsiteX2" fmla="*/ 361950 w 777240"/>
                  <a:gd name="connsiteY2" fmla="*/ 741045 h 741045"/>
                  <a:gd name="connsiteX3" fmla="*/ 0 w 777240"/>
                  <a:gd name="connsiteY3" fmla="*/ 638175 h 741045"/>
                  <a:gd name="connsiteX4" fmla="*/ 0 w 777240"/>
                  <a:gd name="connsiteY4" fmla="*/ 205740 h 741045"/>
                  <a:gd name="connsiteX5" fmla="*/ 121920 w 777240"/>
                  <a:gd name="connsiteY5" fmla="*/ 34290 h 741045"/>
                  <a:gd name="connsiteX6" fmla="*/ 226695 w 777240"/>
                  <a:gd name="connsiteY6" fmla="*/ 13335 h 741045"/>
                  <a:gd name="connsiteX7" fmla="*/ 461010 w 777240"/>
                  <a:gd name="connsiteY7" fmla="*/ 291465 h 741045"/>
                  <a:gd name="connsiteX8" fmla="*/ 457200 w 777240"/>
                  <a:gd name="connsiteY8" fmla="*/ 706755 h 741045"/>
                  <a:gd name="connsiteX0" fmla="*/ 777240 w 777240"/>
                  <a:gd name="connsiteY0" fmla="*/ 421005 h 744855"/>
                  <a:gd name="connsiteX1" fmla="*/ 769620 w 777240"/>
                  <a:gd name="connsiteY1" fmla="*/ 611505 h 744855"/>
                  <a:gd name="connsiteX2" fmla="*/ 361950 w 777240"/>
                  <a:gd name="connsiteY2" fmla="*/ 744855 h 744855"/>
                  <a:gd name="connsiteX3" fmla="*/ 0 w 777240"/>
                  <a:gd name="connsiteY3" fmla="*/ 641985 h 744855"/>
                  <a:gd name="connsiteX4" fmla="*/ 0 w 777240"/>
                  <a:gd name="connsiteY4" fmla="*/ 209550 h 744855"/>
                  <a:gd name="connsiteX5" fmla="*/ 121920 w 777240"/>
                  <a:gd name="connsiteY5" fmla="*/ 38100 h 744855"/>
                  <a:gd name="connsiteX6" fmla="*/ 226695 w 777240"/>
                  <a:gd name="connsiteY6" fmla="*/ 17145 h 744855"/>
                  <a:gd name="connsiteX7" fmla="*/ 461010 w 777240"/>
                  <a:gd name="connsiteY7" fmla="*/ 295275 h 744855"/>
                  <a:gd name="connsiteX8" fmla="*/ 457200 w 777240"/>
                  <a:gd name="connsiteY8" fmla="*/ 710565 h 744855"/>
                  <a:gd name="connsiteX0" fmla="*/ 769620 w 769620"/>
                  <a:gd name="connsiteY0" fmla="*/ 611505 h 744855"/>
                  <a:gd name="connsiteX1" fmla="*/ 361950 w 769620"/>
                  <a:gd name="connsiteY1" fmla="*/ 744855 h 744855"/>
                  <a:gd name="connsiteX2" fmla="*/ 0 w 769620"/>
                  <a:gd name="connsiteY2" fmla="*/ 641985 h 744855"/>
                  <a:gd name="connsiteX3" fmla="*/ 0 w 769620"/>
                  <a:gd name="connsiteY3" fmla="*/ 209550 h 744855"/>
                  <a:gd name="connsiteX4" fmla="*/ 121920 w 769620"/>
                  <a:gd name="connsiteY4" fmla="*/ 38100 h 744855"/>
                  <a:gd name="connsiteX5" fmla="*/ 226695 w 769620"/>
                  <a:gd name="connsiteY5" fmla="*/ 17145 h 744855"/>
                  <a:gd name="connsiteX6" fmla="*/ 461010 w 769620"/>
                  <a:gd name="connsiteY6" fmla="*/ 295275 h 744855"/>
                  <a:gd name="connsiteX7" fmla="*/ 457200 w 769620"/>
                  <a:gd name="connsiteY7" fmla="*/ 710565 h 744855"/>
                  <a:gd name="connsiteX0" fmla="*/ 464820 w 464820"/>
                  <a:gd name="connsiteY0" fmla="*/ 735330 h 744855"/>
                  <a:gd name="connsiteX1" fmla="*/ 361950 w 464820"/>
                  <a:gd name="connsiteY1" fmla="*/ 744855 h 744855"/>
                  <a:gd name="connsiteX2" fmla="*/ 0 w 464820"/>
                  <a:gd name="connsiteY2" fmla="*/ 641985 h 744855"/>
                  <a:gd name="connsiteX3" fmla="*/ 0 w 464820"/>
                  <a:gd name="connsiteY3" fmla="*/ 209550 h 744855"/>
                  <a:gd name="connsiteX4" fmla="*/ 121920 w 464820"/>
                  <a:gd name="connsiteY4" fmla="*/ 38100 h 744855"/>
                  <a:gd name="connsiteX5" fmla="*/ 226695 w 464820"/>
                  <a:gd name="connsiteY5" fmla="*/ 17145 h 744855"/>
                  <a:gd name="connsiteX6" fmla="*/ 461010 w 464820"/>
                  <a:gd name="connsiteY6" fmla="*/ 295275 h 744855"/>
                  <a:gd name="connsiteX7" fmla="*/ 457200 w 464820"/>
                  <a:gd name="connsiteY7" fmla="*/ 710565 h 744855"/>
                  <a:gd name="connsiteX0" fmla="*/ 361950 w 461010"/>
                  <a:gd name="connsiteY0" fmla="*/ 744855 h 744855"/>
                  <a:gd name="connsiteX1" fmla="*/ 0 w 461010"/>
                  <a:gd name="connsiteY1" fmla="*/ 641985 h 744855"/>
                  <a:gd name="connsiteX2" fmla="*/ 0 w 461010"/>
                  <a:gd name="connsiteY2" fmla="*/ 209550 h 744855"/>
                  <a:gd name="connsiteX3" fmla="*/ 121920 w 461010"/>
                  <a:gd name="connsiteY3" fmla="*/ 38100 h 744855"/>
                  <a:gd name="connsiteX4" fmla="*/ 226695 w 461010"/>
                  <a:gd name="connsiteY4" fmla="*/ 17145 h 744855"/>
                  <a:gd name="connsiteX5" fmla="*/ 461010 w 461010"/>
                  <a:gd name="connsiteY5" fmla="*/ 295275 h 744855"/>
                  <a:gd name="connsiteX6" fmla="*/ 457200 w 461010"/>
                  <a:gd name="connsiteY6" fmla="*/ 710565 h 744855"/>
                  <a:gd name="connsiteX0" fmla="*/ 361950 w 461010"/>
                  <a:gd name="connsiteY0" fmla="*/ 744855 h 744855"/>
                  <a:gd name="connsiteX1" fmla="*/ 0 w 461010"/>
                  <a:gd name="connsiteY1" fmla="*/ 641985 h 744855"/>
                  <a:gd name="connsiteX2" fmla="*/ 0 w 461010"/>
                  <a:gd name="connsiteY2" fmla="*/ 209550 h 744855"/>
                  <a:gd name="connsiteX3" fmla="*/ 121920 w 461010"/>
                  <a:gd name="connsiteY3" fmla="*/ 38100 h 744855"/>
                  <a:gd name="connsiteX4" fmla="*/ 226695 w 461010"/>
                  <a:gd name="connsiteY4" fmla="*/ 17145 h 744855"/>
                  <a:gd name="connsiteX5" fmla="*/ 461010 w 461010"/>
                  <a:gd name="connsiteY5" fmla="*/ 295275 h 744855"/>
                  <a:gd name="connsiteX6" fmla="*/ 457200 w 461010"/>
                  <a:gd name="connsiteY6" fmla="*/ 710565 h 744855"/>
                  <a:gd name="connsiteX7" fmla="*/ 361950 w 461010"/>
                  <a:gd name="connsiteY7" fmla="*/ 744855 h 744855"/>
                  <a:gd name="connsiteX0" fmla="*/ 0 w 461010"/>
                  <a:gd name="connsiteY0" fmla="*/ 209550 h 744855"/>
                  <a:gd name="connsiteX1" fmla="*/ 121920 w 461010"/>
                  <a:gd name="connsiteY1" fmla="*/ 38100 h 744855"/>
                  <a:gd name="connsiteX2" fmla="*/ 226695 w 461010"/>
                  <a:gd name="connsiteY2" fmla="*/ 17145 h 744855"/>
                  <a:gd name="connsiteX3" fmla="*/ 461010 w 461010"/>
                  <a:gd name="connsiteY3" fmla="*/ 295275 h 744855"/>
                  <a:gd name="connsiteX4" fmla="*/ 457200 w 461010"/>
                  <a:gd name="connsiteY4" fmla="*/ 710565 h 744855"/>
                  <a:gd name="connsiteX5" fmla="*/ 361950 w 461010"/>
                  <a:gd name="connsiteY5" fmla="*/ 744855 h 744855"/>
                  <a:gd name="connsiteX6" fmla="*/ 0 w 461010"/>
                  <a:gd name="connsiteY6" fmla="*/ 641985 h 744855"/>
                  <a:gd name="connsiteX7" fmla="*/ 92625 w 461010"/>
                  <a:gd name="connsiteY7" fmla="*/ 302175 h 744855"/>
                  <a:gd name="connsiteX0" fmla="*/ 0 w 461010"/>
                  <a:gd name="connsiteY0" fmla="*/ 209550 h 744855"/>
                  <a:gd name="connsiteX1" fmla="*/ 121920 w 461010"/>
                  <a:gd name="connsiteY1" fmla="*/ 38100 h 744855"/>
                  <a:gd name="connsiteX2" fmla="*/ 226695 w 461010"/>
                  <a:gd name="connsiteY2" fmla="*/ 17145 h 744855"/>
                  <a:gd name="connsiteX3" fmla="*/ 461010 w 461010"/>
                  <a:gd name="connsiteY3" fmla="*/ 295275 h 744855"/>
                  <a:gd name="connsiteX4" fmla="*/ 457200 w 461010"/>
                  <a:gd name="connsiteY4" fmla="*/ 710565 h 744855"/>
                  <a:gd name="connsiteX5" fmla="*/ 361950 w 461010"/>
                  <a:gd name="connsiteY5" fmla="*/ 744855 h 744855"/>
                  <a:gd name="connsiteX6" fmla="*/ 0 w 461010"/>
                  <a:gd name="connsiteY6" fmla="*/ 641985 h 744855"/>
                  <a:gd name="connsiteX0" fmla="*/ 0 w 461010"/>
                  <a:gd name="connsiteY0" fmla="*/ 209550 h 744855"/>
                  <a:gd name="connsiteX1" fmla="*/ 121920 w 461010"/>
                  <a:gd name="connsiteY1" fmla="*/ 38100 h 744855"/>
                  <a:gd name="connsiteX2" fmla="*/ 226695 w 461010"/>
                  <a:gd name="connsiteY2" fmla="*/ 17145 h 744855"/>
                  <a:gd name="connsiteX3" fmla="*/ 461010 w 461010"/>
                  <a:gd name="connsiteY3" fmla="*/ 295275 h 744855"/>
                  <a:gd name="connsiteX4" fmla="*/ 457200 w 461010"/>
                  <a:gd name="connsiteY4" fmla="*/ 710565 h 744855"/>
                  <a:gd name="connsiteX5" fmla="*/ 361950 w 461010"/>
                  <a:gd name="connsiteY5" fmla="*/ 744855 h 744855"/>
                  <a:gd name="connsiteX6" fmla="*/ 102273 w 461010"/>
                  <a:gd name="connsiteY6" fmla="*/ 657423 h 744855"/>
                  <a:gd name="connsiteX0" fmla="*/ 19647 w 358737"/>
                  <a:gd name="connsiteY0" fmla="*/ 38100 h 744855"/>
                  <a:gd name="connsiteX1" fmla="*/ 124422 w 358737"/>
                  <a:gd name="connsiteY1" fmla="*/ 17145 h 744855"/>
                  <a:gd name="connsiteX2" fmla="*/ 358737 w 358737"/>
                  <a:gd name="connsiteY2" fmla="*/ 295275 h 744855"/>
                  <a:gd name="connsiteX3" fmla="*/ 354927 w 358737"/>
                  <a:gd name="connsiteY3" fmla="*/ 710565 h 744855"/>
                  <a:gd name="connsiteX4" fmla="*/ 259677 w 358737"/>
                  <a:gd name="connsiteY4" fmla="*/ 744855 h 744855"/>
                  <a:gd name="connsiteX5" fmla="*/ 0 w 358737"/>
                  <a:gd name="connsiteY5" fmla="*/ 657423 h 744855"/>
                  <a:gd name="connsiteX0" fmla="*/ 124422 w 358737"/>
                  <a:gd name="connsiteY0" fmla="*/ 17145 h 744855"/>
                  <a:gd name="connsiteX1" fmla="*/ 358737 w 358737"/>
                  <a:gd name="connsiteY1" fmla="*/ 295275 h 744855"/>
                  <a:gd name="connsiteX2" fmla="*/ 354927 w 358737"/>
                  <a:gd name="connsiteY2" fmla="*/ 710565 h 744855"/>
                  <a:gd name="connsiteX3" fmla="*/ 259677 w 358737"/>
                  <a:gd name="connsiteY3" fmla="*/ 744855 h 744855"/>
                  <a:gd name="connsiteX4" fmla="*/ 0 w 358737"/>
                  <a:gd name="connsiteY4" fmla="*/ 657423 h 744855"/>
                  <a:gd name="connsiteX0" fmla="*/ 358737 w 358737"/>
                  <a:gd name="connsiteY0" fmla="*/ 0 h 449580"/>
                  <a:gd name="connsiteX1" fmla="*/ 354927 w 358737"/>
                  <a:gd name="connsiteY1" fmla="*/ 415290 h 449580"/>
                  <a:gd name="connsiteX2" fmla="*/ 259677 w 358737"/>
                  <a:gd name="connsiteY2" fmla="*/ 449580 h 449580"/>
                  <a:gd name="connsiteX3" fmla="*/ 0 w 358737"/>
                  <a:gd name="connsiteY3" fmla="*/ 362148 h 449580"/>
                  <a:gd name="connsiteX0" fmla="*/ 358737 w 358737"/>
                  <a:gd name="connsiteY0" fmla="*/ 0 h 449580"/>
                  <a:gd name="connsiteX1" fmla="*/ 345279 w 358737"/>
                  <a:gd name="connsiteY1" fmla="*/ 421079 h 449580"/>
                  <a:gd name="connsiteX2" fmla="*/ 259677 w 358737"/>
                  <a:gd name="connsiteY2" fmla="*/ 449580 h 449580"/>
                  <a:gd name="connsiteX3" fmla="*/ 0 w 358737"/>
                  <a:gd name="connsiteY3" fmla="*/ 362148 h 449580"/>
                  <a:gd name="connsiteX0" fmla="*/ 358737 w 358737"/>
                  <a:gd name="connsiteY0" fmla="*/ 0 h 490103"/>
                  <a:gd name="connsiteX1" fmla="*/ 345279 w 358737"/>
                  <a:gd name="connsiteY1" fmla="*/ 461602 h 490103"/>
                  <a:gd name="connsiteX2" fmla="*/ 259677 w 358737"/>
                  <a:gd name="connsiteY2" fmla="*/ 490103 h 490103"/>
                  <a:gd name="connsiteX3" fmla="*/ 0 w 358737"/>
                  <a:gd name="connsiteY3" fmla="*/ 402671 h 490103"/>
                  <a:gd name="connsiteX0" fmla="*/ 358737 w 358737"/>
                  <a:gd name="connsiteY0" fmla="*/ 0 h 486244"/>
                  <a:gd name="connsiteX1" fmla="*/ 345279 w 358737"/>
                  <a:gd name="connsiteY1" fmla="*/ 457743 h 486244"/>
                  <a:gd name="connsiteX2" fmla="*/ 259677 w 358737"/>
                  <a:gd name="connsiteY2" fmla="*/ 486244 h 486244"/>
                  <a:gd name="connsiteX3" fmla="*/ 0 w 358737"/>
                  <a:gd name="connsiteY3" fmla="*/ 398812 h 486244"/>
                </a:gdLst>
                <a:ahLst/>
                <a:cxnLst>
                  <a:cxn ang="0">
                    <a:pos x="connsiteX0" y="connsiteY0"/>
                  </a:cxn>
                  <a:cxn ang="0">
                    <a:pos x="connsiteX1" y="connsiteY1"/>
                  </a:cxn>
                  <a:cxn ang="0">
                    <a:pos x="connsiteX2" y="connsiteY2"/>
                  </a:cxn>
                  <a:cxn ang="0">
                    <a:pos x="connsiteX3" y="connsiteY3"/>
                  </a:cxn>
                </a:cxnLst>
                <a:rect l="l" t="t" r="r" b="b"/>
                <a:pathLst>
                  <a:path w="358737" h="486244">
                    <a:moveTo>
                      <a:pt x="358737" y="0"/>
                    </a:moveTo>
                    <a:lnTo>
                      <a:pt x="345279" y="457743"/>
                    </a:lnTo>
                    <a:lnTo>
                      <a:pt x="259677" y="486244"/>
                    </a:lnTo>
                    <a:lnTo>
                      <a:pt x="0" y="398812"/>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262" name="フリーフォーム 261"/>
              <p:cNvSpPr/>
              <p:nvPr/>
            </p:nvSpPr>
            <p:spPr>
              <a:xfrm>
                <a:off x="4413279" y="1450020"/>
                <a:ext cx="11284" cy="393004"/>
              </a:xfrm>
              <a:custGeom>
                <a:avLst/>
                <a:gdLst>
                  <a:gd name="connsiteX0" fmla="*/ 249555 w 260985"/>
                  <a:gd name="connsiteY0" fmla="*/ 706755 h 706755"/>
                  <a:gd name="connsiteX1" fmla="*/ 260985 w 260985"/>
                  <a:gd name="connsiteY1" fmla="*/ 304800 h 706755"/>
                  <a:gd name="connsiteX2" fmla="*/ 0 w 260985"/>
                  <a:gd name="connsiteY2" fmla="*/ 0 h 706755"/>
                  <a:gd name="connsiteX0" fmla="*/ 249555 w 260985"/>
                  <a:gd name="connsiteY0" fmla="*/ 728980 h 728980"/>
                  <a:gd name="connsiteX1" fmla="*/ 260985 w 260985"/>
                  <a:gd name="connsiteY1" fmla="*/ 327025 h 728980"/>
                  <a:gd name="connsiteX2" fmla="*/ 0 w 260985"/>
                  <a:gd name="connsiteY2" fmla="*/ 22225 h 728980"/>
                  <a:gd name="connsiteX0" fmla="*/ 249555 w 269240"/>
                  <a:gd name="connsiteY0" fmla="*/ 728980 h 728980"/>
                  <a:gd name="connsiteX1" fmla="*/ 260985 w 269240"/>
                  <a:gd name="connsiteY1" fmla="*/ 327025 h 728980"/>
                  <a:gd name="connsiteX2" fmla="*/ 0 w 269240"/>
                  <a:gd name="connsiteY2" fmla="*/ 22225 h 728980"/>
                  <a:gd name="connsiteX0" fmla="*/ 0 w 11430"/>
                  <a:gd name="connsiteY0" fmla="*/ 401955 h 401955"/>
                  <a:gd name="connsiteX1" fmla="*/ 11430 w 11430"/>
                  <a:gd name="connsiteY1" fmla="*/ 0 h 401955"/>
                  <a:gd name="connsiteX0" fmla="*/ 0 w 11430"/>
                  <a:gd name="connsiteY0" fmla="*/ 398096 h 398096"/>
                  <a:gd name="connsiteX1" fmla="*/ 11430 w 11430"/>
                  <a:gd name="connsiteY1" fmla="*/ 0 h 398096"/>
                </a:gdLst>
                <a:ahLst/>
                <a:cxnLst>
                  <a:cxn ang="0">
                    <a:pos x="connsiteX0" y="connsiteY0"/>
                  </a:cxn>
                  <a:cxn ang="0">
                    <a:pos x="connsiteX1" y="connsiteY1"/>
                  </a:cxn>
                </a:cxnLst>
                <a:rect l="l" t="t" r="r" b="b"/>
                <a:pathLst>
                  <a:path w="11430" h="398096">
                    <a:moveTo>
                      <a:pt x="0" y="398096"/>
                    </a:moveTo>
                    <a:lnTo>
                      <a:pt x="11430" y="0"/>
                    </a:lnTo>
                  </a:path>
                </a:pathLst>
              </a:cu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grpSp>
            <p:nvGrpSpPr>
              <p:cNvPr id="263" name="グループ化 168"/>
              <p:cNvGrpSpPr>
                <a:grpSpLocks noChangeAspect="1"/>
              </p:cNvGrpSpPr>
              <p:nvPr/>
            </p:nvGrpSpPr>
            <p:grpSpPr>
              <a:xfrm>
                <a:off x="3658920" y="1166747"/>
                <a:ext cx="495299" cy="800259"/>
                <a:chOff x="3569968" y="2958463"/>
                <a:chExt cx="461010" cy="744856"/>
              </a:xfrm>
            </p:grpSpPr>
            <p:sp>
              <p:nvSpPr>
                <p:cNvPr id="318" name="フリーフォーム 317"/>
                <p:cNvSpPr/>
                <p:nvPr/>
              </p:nvSpPr>
              <p:spPr>
                <a:xfrm>
                  <a:off x="3569968" y="2958463"/>
                  <a:ext cx="461010" cy="744855"/>
                </a:xfrm>
                <a:custGeom>
                  <a:avLst/>
                  <a:gdLst>
                    <a:gd name="connsiteX0" fmla="*/ 918210 w 918210"/>
                    <a:gd name="connsiteY0" fmla="*/ 369570 h 693420"/>
                    <a:gd name="connsiteX1" fmla="*/ 910590 w 918210"/>
                    <a:gd name="connsiteY1" fmla="*/ 560070 h 693420"/>
                    <a:gd name="connsiteX2" fmla="*/ 502920 w 918210"/>
                    <a:gd name="connsiteY2" fmla="*/ 693420 h 693420"/>
                    <a:gd name="connsiteX3" fmla="*/ 140970 w 918210"/>
                    <a:gd name="connsiteY3" fmla="*/ 590550 h 693420"/>
                    <a:gd name="connsiteX4" fmla="*/ 140970 w 918210"/>
                    <a:gd name="connsiteY4" fmla="*/ 133350 h 693420"/>
                    <a:gd name="connsiteX5" fmla="*/ 0 w 918210"/>
                    <a:gd name="connsiteY5" fmla="*/ 0 h 693420"/>
                    <a:gd name="connsiteX0" fmla="*/ 777240 w 777240"/>
                    <a:gd name="connsiteY0" fmla="*/ 381000 h 704850"/>
                    <a:gd name="connsiteX1" fmla="*/ 769620 w 777240"/>
                    <a:gd name="connsiteY1" fmla="*/ 571500 h 704850"/>
                    <a:gd name="connsiteX2" fmla="*/ 361950 w 777240"/>
                    <a:gd name="connsiteY2" fmla="*/ 704850 h 704850"/>
                    <a:gd name="connsiteX3" fmla="*/ 0 w 777240"/>
                    <a:gd name="connsiteY3" fmla="*/ 601980 h 704850"/>
                    <a:gd name="connsiteX4" fmla="*/ 0 w 777240"/>
                    <a:gd name="connsiteY4" fmla="*/ 144780 h 704850"/>
                    <a:gd name="connsiteX5" fmla="*/ 121920 w 777240"/>
                    <a:gd name="connsiteY5" fmla="*/ 0 h 704850"/>
                    <a:gd name="connsiteX0" fmla="*/ 777240 w 777240"/>
                    <a:gd name="connsiteY0" fmla="*/ 236220 h 560070"/>
                    <a:gd name="connsiteX1" fmla="*/ 769620 w 777240"/>
                    <a:gd name="connsiteY1" fmla="*/ 426720 h 560070"/>
                    <a:gd name="connsiteX2" fmla="*/ 361950 w 777240"/>
                    <a:gd name="connsiteY2" fmla="*/ 560070 h 560070"/>
                    <a:gd name="connsiteX3" fmla="*/ 0 w 777240"/>
                    <a:gd name="connsiteY3" fmla="*/ 457200 h 560070"/>
                    <a:gd name="connsiteX4" fmla="*/ 0 w 777240"/>
                    <a:gd name="connsiteY4" fmla="*/ 0 h 560070"/>
                    <a:gd name="connsiteX5" fmla="*/ 461010 w 777240"/>
                    <a:gd name="connsiteY5" fmla="*/ 510540 h 560070"/>
                    <a:gd name="connsiteX0" fmla="*/ 777240 w 777240"/>
                    <a:gd name="connsiteY0" fmla="*/ 236220 h 560070"/>
                    <a:gd name="connsiteX1" fmla="*/ 769620 w 777240"/>
                    <a:gd name="connsiteY1" fmla="*/ 426720 h 560070"/>
                    <a:gd name="connsiteX2" fmla="*/ 361950 w 777240"/>
                    <a:gd name="connsiteY2" fmla="*/ 560070 h 560070"/>
                    <a:gd name="connsiteX3" fmla="*/ 0 w 777240"/>
                    <a:gd name="connsiteY3" fmla="*/ 457200 h 560070"/>
                    <a:gd name="connsiteX4" fmla="*/ 0 w 777240"/>
                    <a:gd name="connsiteY4" fmla="*/ 0 h 560070"/>
                    <a:gd name="connsiteX5" fmla="*/ 457200 w 777240"/>
                    <a:gd name="connsiteY5" fmla="*/ 525780 h 560070"/>
                    <a:gd name="connsiteX0" fmla="*/ 777240 w 777240"/>
                    <a:gd name="connsiteY0" fmla="*/ 236220 h 560070"/>
                    <a:gd name="connsiteX1" fmla="*/ 769620 w 777240"/>
                    <a:gd name="connsiteY1" fmla="*/ 426720 h 560070"/>
                    <a:gd name="connsiteX2" fmla="*/ 361950 w 777240"/>
                    <a:gd name="connsiteY2" fmla="*/ 560070 h 560070"/>
                    <a:gd name="connsiteX3" fmla="*/ 0 w 777240"/>
                    <a:gd name="connsiteY3" fmla="*/ 457200 h 560070"/>
                    <a:gd name="connsiteX4" fmla="*/ 0 w 777240"/>
                    <a:gd name="connsiteY4" fmla="*/ 0 h 560070"/>
                    <a:gd name="connsiteX5" fmla="*/ 461010 w 777240"/>
                    <a:gd name="connsiteY5" fmla="*/ 110490 h 560070"/>
                    <a:gd name="connsiteX6" fmla="*/ 457200 w 777240"/>
                    <a:gd name="connsiteY6" fmla="*/ 525780 h 56007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270510 w 777240"/>
                    <a:gd name="connsiteY5" fmla="*/ 0 h 723900"/>
                    <a:gd name="connsiteX6" fmla="*/ 461010 w 777240"/>
                    <a:gd name="connsiteY6" fmla="*/ 274320 h 723900"/>
                    <a:gd name="connsiteX7" fmla="*/ 457200 w 777240"/>
                    <a:gd name="connsiteY7"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4478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44780 w 777240"/>
                    <a:gd name="connsiteY5" fmla="*/ 1524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5765 h 729615"/>
                    <a:gd name="connsiteX1" fmla="*/ 769620 w 777240"/>
                    <a:gd name="connsiteY1" fmla="*/ 596265 h 729615"/>
                    <a:gd name="connsiteX2" fmla="*/ 361950 w 777240"/>
                    <a:gd name="connsiteY2" fmla="*/ 729615 h 729615"/>
                    <a:gd name="connsiteX3" fmla="*/ 0 w 777240"/>
                    <a:gd name="connsiteY3" fmla="*/ 626745 h 729615"/>
                    <a:gd name="connsiteX4" fmla="*/ 0 w 777240"/>
                    <a:gd name="connsiteY4" fmla="*/ 169545 h 729615"/>
                    <a:gd name="connsiteX5" fmla="*/ 144780 w 777240"/>
                    <a:gd name="connsiteY5" fmla="*/ 20955 h 729615"/>
                    <a:gd name="connsiteX6" fmla="*/ 245745 w 777240"/>
                    <a:gd name="connsiteY6" fmla="*/ 0 h 729615"/>
                    <a:gd name="connsiteX7" fmla="*/ 461010 w 777240"/>
                    <a:gd name="connsiteY7" fmla="*/ 280035 h 729615"/>
                    <a:gd name="connsiteX8" fmla="*/ 457200 w 777240"/>
                    <a:gd name="connsiteY8" fmla="*/ 695325 h 729615"/>
                    <a:gd name="connsiteX0" fmla="*/ 777240 w 777240"/>
                    <a:gd name="connsiteY0" fmla="*/ 401955 h 725805"/>
                    <a:gd name="connsiteX1" fmla="*/ 769620 w 777240"/>
                    <a:gd name="connsiteY1" fmla="*/ 592455 h 725805"/>
                    <a:gd name="connsiteX2" fmla="*/ 361950 w 777240"/>
                    <a:gd name="connsiteY2" fmla="*/ 725805 h 725805"/>
                    <a:gd name="connsiteX3" fmla="*/ 0 w 777240"/>
                    <a:gd name="connsiteY3" fmla="*/ 622935 h 725805"/>
                    <a:gd name="connsiteX4" fmla="*/ 0 w 777240"/>
                    <a:gd name="connsiteY4" fmla="*/ 165735 h 725805"/>
                    <a:gd name="connsiteX5" fmla="*/ 144780 w 777240"/>
                    <a:gd name="connsiteY5" fmla="*/ 17145 h 725805"/>
                    <a:gd name="connsiteX6" fmla="*/ 240030 w 777240"/>
                    <a:gd name="connsiteY6" fmla="*/ 0 h 725805"/>
                    <a:gd name="connsiteX7" fmla="*/ 461010 w 777240"/>
                    <a:gd name="connsiteY7" fmla="*/ 276225 h 725805"/>
                    <a:gd name="connsiteX8" fmla="*/ 457200 w 777240"/>
                    <a:gd name="connsiteY8" fmla="*/ 691515 h 725805"/>
                    <a:gd name="connsiteX0" fmla="*/ 777240 w 777240"/>
                    <a:gd name="connsiteY0" fmla="*/ 401955 h 725805"/>
                    <a:gd name="connsiteX1" fmla="*/ 769620 w 777240"/>
                    <a:gd name="connsiteY1" fmla="*/ 592455 h 725805"/>
                    <a:gd name="connsiteX2" fmla="*/ 361950 w 777240"/>
                    <a:gd name="connsiteY2" fmla="*/ 725805 h 725805"/>
                    <a:gd name="connsiteX3" fmla="*/ 0 w 777240"/>
                    <a:gd name="connsiteY3" fmla="*/ 622935 h 725805"/>
                    <a:gd name="connsiteX4" fmla="*/ 1905 w 777240"/>
                    <a:gd name="connsiteY4" fmla="*/ 179070 h 725805"/>
                    <a:gd name="connsiteX5" fmla="*/ 144780 w 777240"/>
                    <a:gd name="connsiteY5" fmla="*/ 17145 h 725805"/>
                    <a:gd name="connsiteX6" fmla="*/ 240030 w 777240"/>
                    <a:gd name="connsiteY6" fmla="*/ 0 h 725805"/>
                    <a:gd name="connsiteX7" fmla="*/ 461010 w 777240"/>
                    <a:gd name="connsiteY7" fmla="*/ 276225 h 725805"/>
                    <a:gd name="connsiteX8" fmla="*/ 457200 w 777240"/>
                    <a:gd name="connsiteY8" fmla="*/ 691515 h 725805"/>
                    <a:gd name="connsiteX0" fmla="*/ 777240 w 777240"/>
                    <a:gd name="connsiteY0" fmla="*/ 401955 h 725805"/>
                    <a:gd name="connsiteX1" fmla="*/ 769620 w 777240"/>
                    <a:gd name="connsiteY1" fmla="*/ 592455 h 725805"/>
                    <a:gd name="connsiteX2" fmla="*/ 361950 w 777240"/>
                    <a:gd name="connsiteY2" fmla="*/ 725805 h 725805"/>
                    <a:gd name="connsiteX3" fmla="*/ 0 w 777240"/>
                    <a:gd name="connsiteY3" fmla="*/ 622935 h 725805"/>
                    <a:gd name="connsiteX4" fmla="*/ 1905 w 777240"/>
                    <a:gd name="connsiteY4" fmla="*/ 179070 h 725805"/>
                    <a:gd name="connsiteX5" fmla="*/ 144780 w 777240"/>
                    <a:gd name="connsiteY5" fmla="*/ 17145 h 725805"/>
                    <a:gd name="connsiteX6" fmla="*/ 240030 w 777240"/>
                    <a:gd name="connsiteY6" fmla="*/ 0 h 725805"/>
                    <a:gd name="connsiteX7" fmla="*/ 461010 w 777240"/>
                    <a:gd name="connsiteY7" fmla="*/ 276225 h 725805"/>
                    <a:gd name="connsiteX8" fmla="*/ 457200 w 777240"/>
                    <a:gd name="connsiteY8" fmla="*/ 691515 h 725805"/>
                    <a:gd name="connsiteX0" fmla="*/ 777240 w 777240"/>
                    <a:gd name="connsiteY0" fmla="*/ 401955 h 725805"/>
                    <a:gd name="connsiteX1" fmla="*/ 769620 w 777240"/>
                    <a:gd name="connsiteY1" fmla="*/ 592455 h 725805"/>
                    <a:gd name="connsiteX2" fmla="*/ 361950 w 777240"/>
                    <a:gd name="connsiteY2" fmla="*/ 725805 h 725805"/>
                    <a:gd name="connsiteX3" fmla="*/ 0 w 777240"/>
                    <a:gd name="connsiteY3" fmla="*/ 622935 h 725805"/>
                    <a:gd name="connsiteX4" fmla="*/ 0 w 777240"/>
                    <a:gd name="connsiteY4" fmla="*/ 190500 h 725805"/>
                    <a:gd name="connsiteX5" fmla="*/ 144780 w 777240"/>
                    <a:gd name="connsiteY5" fmla="*/ 17145 h 725805"/>
                    <a:gd name="connsiteX6" fmla="*/ 240030 w 777240"/>
                    <a:gd name="connsiteY6" fmla="*/ 0 h 725805"/>
                    <a:gd name="connsiteX7" fmla="*/ 461010 w 777240"/>
                    <a:gd name="connsiteY7" fmla="*/ 276225 h 725805"/>
                    <a:gd name="connsiteX8" fmla="*/ 457200 w 777240"/>
                    <a:gd name="connsiteY8" fmla="*/ 691515 h 725805"/>
                    <a:gd name="connsiteX0" fmla="*/ 777240 w 777240"/>
                    <a:gd name="connsiteY0" fmla="*/ 401955 h 725805"/>
                    <a:gd name="connsiteX1" fmla="*/ 769620 w 777240"/>
                    <a:gd name="connsiteY1" fmla="*/ 592455 h 725805"/>
                    <a:gd name="connsiteX2" fmla="*/ 361950 w 777240"/>
                    <a:gd name="connsiteY2" fmla="*/ 725805 h 725805"/>
                    <a:gd name="connsiteX3" fmla="*/ 0 w 777240"/>
                    <a:gd name="connsiteY3" fmla="*/ 622935 h 725805"/>
                    <a:gd name="connsiteX4" fmla="*/ 0 w 777240"/>
                    <a:gd name="connsiteY4" fmla="*/ 190500 h 725805"/>
                    <a:gd name="connsiteX5" fmla="*/ 144780 w 777240"/>
                    <a:gd name="connsiteY5" fmla="*/ 17145 h 725805"/>
                    <a:gd name="connsiteX6" fmla="*/ 240030 w 777240"/>
                    <a:gd name="connsiteY6" fmla="*/ 0 h 725805"/>
                    <a:gd name="connsiteX7" fmla="*/ 461010 w 777240"/>
                    <a:gd name="connsiteY7" fmla="*/ 276225 h 725805"/>
                    <a:gd name="connsiteX8" fmla="*/ 457200 w 777240"/>
                    <a:gd name="connsiteY8" fmla="*/ 691515 h 725805"/>
                    <a:gd name="connsiteX0" fmla="*/ 777240 w 777240"/>
                    <a:gd name="connsiteY0" fmla="*/ 401955 h 725805"/>
                    <a:gd name="connsiteX1" fmla="*/ 769620 w 777240"/>
                    <a:gd name="connsiteY1" fmla="*/ 592455 h 725805"/>
                    <a:gd name="connsiteX2" fmla="*/ 361950 w 777240"/>
                    <a:gd name="connsiteY2" fmla="*/ 725805 h 725805"/>
                    <a:gd name="connsiteX3" fmla="*/ 0 w 777240"/>
                    <a:gd name="connsiteY3" fmla="*/ 622935 h 725805"/>
                    <a:gd name="connsiteX4" fmla="*/ 0 w 777240"/>
                    <a:gd name="connsiteY4" fmla="*/ 190500 h 725805"/>
                    <a:gd name="connsiteX5" fmla="*/ 123825 w 777240"/>
                    <a:gd name="connsiteY5" fmla="*/ 17145 h 725805"/>
                    <a:gd name="connsiteX6" fmla="*/ 240030 w 777240"/>
                    <a:gd name="connsiteY6" fmla="*/ 0 h 725805"/>
                    <a:gd name="connsiteX7" fmla="*/ 461010 w 777240"/>
                    <a:gd name="connsiteY7" fmla="*/ 276225 h 725805"/>
                    <a:gd name="connsiteX8" fmla="*/ 457200 w 777240"/>
                    <a:gd name="connsiteY8" fmla="*/ 691515 h 725805"/>
                    <a:gd name="connsiteX0" fmla="*/ 777240 w 777240"/>
                    <a:gd name="connsiteY0" fmla="*/ 401955 h 725805"/>
                    <a:gd name="connsiteX1" fmla="*/ 769620 w 777240"/>
                    <a:gd name="connsiteY1" fmla="*/ 592455 h 725805"/>
                    <a:gd name="connsiteX2" fmla="*/ 361950 w 777240"/>
                    <a:gd name="connsiteY2" fmla="*/ 725805 h 725805"/>
                    <a:gd name="connsiteX3" fmla="*/ 0 w 777240"/>
                    <a:gd name="connsiteY3" fmla="*/ 622935 h 725805"/>
                    <a:gd name="connsiteX4" fmla="*/ 0 w 777240"/>
                    <a:gd name="connsiteY4" fmla="*/ 190500 h 725805"/>
                    <a:gd name="connsiteX5" fmla="*/ 121920 w 777240"/>
                    <a:gd name="connsiteY5" fmla="*/ 19050 h 725805"/>
                    <a:gd name="connsiteX6" fmla="*/ 240030 w 777240"/>
                    <a:gd name="connsiteY6" fmla="*/ 0 h 725805"/>
                    <a:gd name="connsiteX7" fmla="*/ 461010 w 777240"/>
                    <a:gd name="connsiteY7" fmla="*/ 276225 h 725805"/>
                    <a:gd name="connsiteX8" fmla="*/ 457200 w 777240"/>
                    <a:gd name="connsiteY8" fmla="*/ 691515 h 725805"/>
                    <a:gd name="connsiteX0" fmla="*/ 777240 w 777240"/>
                    <a:gd name="connsiteY0" fmla="*/ 403860 h 727710"/>
                    <a:gd name="connsiteX1" fmla="*/ 769620 w 777240"/>
                    <a:gd name="connsiteY1" fmla="*/ 594360 h 727710"/>
                    <a:gd name="connsiteX2" fmla="*/ 361950 w 777240"/>
                    <a:gd name="connsiteY2" fmla="*/ 727710 h 727710"/>
                    <a:gd name="connsiteX3" fmla="*/ 0 w 777240"/>
                    <a:gd name="connsiteY3" fmla="*/ 624840 h 727710"/>
                    <a:gd name="connsiteX4" fmla="*/ 0 w 777240"/>
                    <a:gd name="connsiteY4" fmla="*/ 192405 h 727710"/>
                    <a:gd name="connsiteX5" fmla="*/ 121920 w 777240"/>
                    <a:gd name="connsiteY5" fmla="*/ 20955 h 727710"/>
                    <a:gd name="connsiteX6" fmla="*/ 226695 w 777240"/>
                    <a:gd name="connsiteY6" fmla="*/ 0 h 727710"/>
                    <a:gd name="connsiteX7" fmla="*/ 461010 w 777240"/>
                    <a:gd name="connsiteY7" fmla="*/ 278130 h 727710"/>
                    <a:gd name="connsiteX8" fmla="*/ 457200 w 777240"/>
                    <a:gd name="connsiteY8" fmla="*/ 693420 h 727710"/>
                    <a:gd name="connsiteX0" fmla="*/ 777240 w 777240"/>
                    <a:gd name="connsiteY0" fmla="*/ 417195 h 741045"/>
                    <a:gd name="connsiteX1" fmla="*/ 769620 w 777240"/>
                    <a:gd name="connsiteY1" fmla="*/ 607695 h 741045"/>
                    <a:gd name="connsiteX2" fmla="*/ 361950 w 777240"/>
                    <a:gd name="connsiteY2" fmla="*/ 741045 h 741045"/>
                    <a:gd name="connsiteX3" fmla="*/ 0 w 777240"/>
                    <a:gd name="connsiteY3" fmla="*/ 638175 h 741045"/>
                    <a:gd name="connsiteX4" fmla="*/ 0 w 777240"/>
                    <a:gd name="connsiteY4" fmla="*/ 205740 h 741045"/>
                    <a:gd name="connsiteX5" fmla="*/ 121920 w 777240"/>
                    <a:gd name="connsiteY5" fmla="*/ 34290 h 741045"/>
                    <a:gd name="connsiteX6" fmla="*/ 226695 w 777240"/>
                    <a:gd name="connsiteY6" fmla="*/ 13335 h 741045"/>
                    <a:gd name="connsiteX7" fmla="*/ 461010 w 777240"/>
                    <a:gd name="connsiteY7" fmla="*/ 291465 h 741045"/>
                    <a:gd name="connsiteX8" fmla="*/ 457200 w 777240"/>
                    <a:gd name="connsiteY8" fmla="*/ 706755 h 741045"/>
                    <a:gd name="connsiteX0" fmla="*/ 777240 w 777240"/>
                    <a:gd name="connsiteY0" fmla="*/ 417195 h 741045"/>
                    <a:gd name="connsiteX1" fmla="*/ 769620 w 777240"/>
                    <a:gd name="connsiteY1" fmla="*/ 607695 h 741045"/>
                    <a:gd name="connsiteX2" fmla="*/ 361950 w 777240"/>
                    <a:gd name="connsiteY2" fmla="*/ 741045 h 741045"/>
                    <a:gd name="connsiteX3" fmla="*/ 0 w 777240"/>
                    <a:gd name="connsiteY3" fmla="*/ 638175 h 741045"/>
                    <a:gd name="connsiteX4" fmla="*/ 0 w 777240"/>
                    <a:gd name="connsiteY4" fmla="*/ 205740 h 741045"/>
                    <a:gd name="connsiteX5" fmla="*/ 121920 w 777240"/>
                    <a:gd name="connsiteY5" fmla="*/ 34290 h 741045"/>
                    <a:gd name="connsiteX6" fmla="*/ 226695 w 777240"/>
                    <a:gd name="connsiteY6" fmla="*/ 13335 h 741045"/>
                    <a:gd name="connsiteX7" fmla="*/ 461010 w 777240"/>
                    <a:gd name="connsiteY7" fmla="*/ 291465 h 741045"/>
                    <a:gd name="connsiteX8" fmla="*/ 457200 w 777240"/>
                    <a:gd name="connsiteY8" fmla="*/ 706755 h 741045"/>
                    <a:gd name="connsiteX0" fmla="*/ 777240 w 777240"/>
                    <a:gd name="connsiteY0" fmla="*/ 421005 h 744855"/>
                    <a:gd name="connsiteX1" fmla="*/ 769620 w 777240"/>
                    <a:gd name="connsiteY1" fmla="*/ 611505 h 744855"/>
                    <a:gd name="connsiteX2" fmla="*/ 361950 w 777240"/>
                    <a:gd name="connsiteY2" fmla="*/ 744855 h 744855"/>
                    <a:gd name="connsiteX3" fmla="*/ 0 w 777240"/>
                    <a:gd name="connsiteY3" fmla="*/ 641985 h 744855"/>
                    <a:gd name="connsiteX4" fmla="*/ 0 w 777240"/>
                    <a:gd name="connsiteY4" fmla="*/ 209550 h 744855"/>
                    <a:gd name="connsiteX5" fmla="*/ 121920 w 777240"/>
                    <a:gd name="connsiteY5" fmla="*/ 38100 h 744855"/>
                    <a:gd name="connsiteX6" fmla="*/ 226695 w 777240"/>
                    <a:gd name="connsiteY6" fmla="*/ 17145 h 744855"/>
                    <a:gd name="connsiteX7" fmla="*/ 461010 w 777240"/>
                    <a:gd name="connsiteY7" fmla="*/ 295275 h 744855"/>
                    <a:gd name="connsiteX8" fmla="*/ 457200 w 777240"/>
                    <a:gd name="connsiteY8" fmla="*/ 710565 h 744855"/>
                    <a:gd name="connsiteX0" fmla="*/ 769620 w 769620"/>
                    <a:gd name="connsiteY0" fmla="*/ 611505 h 744855"/>
                    <a:gd name="connsiteX1" fmla="*/ 361950 w 769620"/>
                    <a:gd name="connsiteY1" fmla="*/ 744855 h 744855"/>
                    <a:gd name="connsiteX2" fmla="*/ 0 w 769620"/>
                    <a:gd name="connsiteY2" fmla="*/ 641985 h 744855"/>
                    <a:gd name="connsiteX3" fmla="*/ 0 w 769620"/>
                    <a:gd name="connsiteY3" fmla="*/ 209550 h 744855"/>
                    <a:gd name="connsiteX4" fmla="*/ 121920 w 769620"/>
                    <a:gd name="connsiteY4" fmla="*/ 38100 h 744855"/>
                    <a:gd name="connsiteX5" fmla="*/ 226695 w 769620"/>
                    <a:gd name="connsiteY5" fmla="*/ 17145 h 744855"/>
                    <a:gd name="connsiteX6" fmla="*/ 461010 w 769620"/>
                    <a:gd name="connsiteY6" fmla="*/ 295275 h 744855"/>
                    <a:gd name="connsiteX7" fmla="*/ 457200 w 769620"/>
                    <a:gd name="connsiteY7" fmla="*/ 710565 h 744855"/>
                    <a:gd name="connsiteX0" fmla="*/ 464820 w 464820"/>
                    <a:gd name="connsiteY0" fmla="*/ 735330 h 744855"/>
                    <a:gd name="connsiteX1" fmla="*/ 361950 w 464820"/>
                    <a:gd name="connsiteY1" fmla="*/ 744855 h 744855"/>
                    <a:gd name="connsiteX2" fmla="*/ 0 w 464820"/>
                    <a:gd name="connsiteY2" fmla="*/ 641985 h 744855"/>
                    <a:gd name="connsiteX3" fmla="*/ 0 w 464820"/>
                    <a:gd name="connsiteY3" fmla="*/ 209550 h 744855"/>
                    <a:gd name="connsiteX4" fmla="*/ 121920 w 464820"/>
                    <a:gd name="connsiteY4" fmla="*/ 38100 h 744855"/>
                    <a:gd name="connsiteX5" fmla="*/ 226695 w 464820"/>
                    <a:gd name="connsiteY5" fmla="*/ 17145 h 744855"/>
                    <a:gd name="connsiteX6" fmla="*/ 461010 w 464820"/>
                    <a:gd name="connsiteY6" fmla="*/ 295275 h 744855"/>
                    <a:gd name="connsiteX7" fmla="*/ 457200 w 464820"/>
                    <a:gd name="connsiteY7" fmla="*/ 710565 h 744855"/>
                    <a:gd name="connsiteX0" fmla="*/ 361950 w 461010"/>
                    <a:gd name="connsiteY0" fmla="*/ 744855 h 744855"/>
                    <a:gd name="connsiteX1" fmla="*/ 0 w 461010"/>
                    <a:gd name="connsiteY1" fmla="*/ 641985 h 744855"/>
                    <a:gd name="connsiteX2" fmla="*/ 0 w 461010"/>
                    <a:gd name="connsiteY2" fmla="*/ 209550 h 744855"/>
                    <a:gd name="connsiteX3" fmla="*/ 121920 w 461010"/>
                    <a:gd name="connsiteY3" fmla="*/ 38100 h 744855"/>
                    <a:gd name="connsiteX4" fmla="*/ 226695 w 461010"/>
                    <a:gd name="connsiteY4" fmla="*/ 17145 h 744855"/>
                    <a:gd name="connsiteX5" fmla="*/ 461010 w 461010"/>
                    <a:gd name="connsiteY5" fmla="*/ 295275 h 744855"/>
                    <a:gd name="connsiteX6" fmla="*/ 457200 w 461010"/>
                    <a:gd name="connsiteY6" fmla="*/ 710565 h 744855"/>
                    <a:gd name="connsiteX0" fmla="*/ 361950 w 461010"/>
                    <a:gd name="connsiteY0" fmla="*/ 744855 h 744855"/>
                    <a:gd name="connsiteX1" fmla="*/ 0 w 461010"/>
                    <a:gd name="connsiteY1" fmla="*/ 641985 h 744855"/>
                    <a:gd name="connsiteX2" fmla="*/ 0 w 461010"/>
                    <a:gd name="connsiteY2" fmla="*/ 209550 h 744855"/>
                    <a:gd name="connsiteX3" fmla="*/ 121920 w 461010"/>
                    <a:gd name="connsiteY3" fmla="*/ 38100 h 744855"/>
                    <a:gd name="connsiteX4" fmla="*/ 226695 w 461010"/>
                    <a:gd name="connsiteY4" fmla="*/ 17145 h 744855"/>
                    <a:gd name="connsiteX5" fmla="*/ 461010 w 461010"/>
                    <a:gd name="connsiteY5" fmla="*/ 295275 h 744855"/>
                    <a:gd name="connsiteX6" fmla="*/ 457200 w 461010"/>
                    <a:gd name="connsiteY6" fmla="*/ 710565 h 744855"/>
                    <a:gd name="connsiteX7" fmla="*/ 361950 w 461010"/>
                    <a:gd name="connsiteY7" fmla="*/ 744855 h 744855"/>
                    <a:gd name="connsiteX0" fmla="*/ 121920 w 461010"/>
                    <a:gd name="connsiteY0" fmla="*/ 38100 h 744855"/>
                    <a:gd name="connsiteX1" fmla="*/ 226695 w 461010"/>
                    <a:gd name="connsiteY1" fmla="*/ 17145 h 744855"/>
                    <a:gd name="connsiteX2" fmla="*/ 461010 w 461010"/>
                    <a:gd name="connsiteY2" fmla="*/ 295275 h 744855"/>
                    <a:gd name="connsiteX3" fmla="*/ 457200 w 461010"/>
                    <a:gd name="connsiteY3" fmla="*/ 710565 h 744855"/>
                    <a:gd name="connsiteX4" fmla="*/ 361950 w 461010"/>
                    <a:gd name="connsiteY4" fmla="*/ 744855 h 744855"/>
                    <a:gd name="connsiteX5" fmla="*/ 0 w 461010"/>
                    <a:gd name="connsiteY5" fmla="*/ 641985 h 744855"/>
                    <a:gd name="connsiteX6" fmla="*/ 0 w 461010"/>
                    <a:gd name="connsiteY6" fmla="*/ 209550 h 744855"/>
                    <a:gd name="connsiteX7" fmla="*/ 207030 w 461010"/>
                    <a:gd name="connsiteY7" fmla="*/ 123209 h 744855"/>
                    <a:gd name="connsiteX0" fmla="*/ 121920 w 461010"/>
                    <a:gd name="connsiteY0" fmla="*/ 38100 h 744855"/>
                    <a:gd name="connsiteX1" fmla="*/ 226695 w 461010"/>
                    <a:gd name="connsiteY1" fmla="*/ 17145 h 744855"/>
                    <a:gd name="connsiteX2" fmla="*/ 461010 w 461010"/>
                    <a:gd name="connsiteY2" fmla="*/ 295275 h 744855"/>
                    <a:gd name="connsiteX3" fmla="*/ 457200 w 461010"/>
                    <a:gd name="connsiteY3" fmla="*/ 710565 h 744855"/>
                    <a:gd name="connsiteX4" fmla="*/ 361950 w 461010"/>
                    <a:gd name="connsiteY4" fmla="*/ 744855 h 744855"/>
                    <a:gd name="connsiteX5" fmla="*/ 0 w 461010"/>
                    <a:gd name="connsiteY5" fmla="*/ 641985 h 744855"/>
                    <a:gd name="connsiteX6" fmla="*/ 0 w 461010"/>
                    <a:gd name="connsiteY6" fmla="*/ 209550 h 744855"/>
                    <a:gd name="connsiteX0" fmla="*/ 124284 w 463374"/>
                    <a:gd name="connsiteY0" fmla="*/ 38100 h 744855"/>
                    <a:gd name="connsiteX1" fmla="*/ 229059 w 463374"/>
                    <a:gd name="connsiteY1" fmla="*/ 17145 h 744855"/>
                    <a:gd name="connsiteX2" fmla="*/ 463374 w 463374"/>
                    <a:gd name="connsiteY2" fmla="*/ 295275 h 744855"/>
                    <a:gd name="connsiteX3" fmla="*/ 459564 w 463374"/>
                    <a:gd name="connsiteY3" fmla="*/ 710565 h 744855"/>
                    <a:gd name="connsiteX4" fmla="*/ 364314 w 463374"/>
                    <a:gd name="connsiteY4" fmla="*/ 744855 h 744855"/>
                    <a:gd name="connsiteX5" fmla="*/ 2364 w 463374"/>
                    <a:gd name="connsiteY5" fmla="*/ 641985 h 744855"/>
                    <a:gd name="connsiteX6" fmla="*/ 0 w 463374"/>
                    <a:gd name="connsiteY6" fmla="*/ 266290 h 744855"/>
                    <a:gd name="connsiteX0" fmla="*/ 121920 w 461010"/>
                    <a:gd name="connsiteY0" fmla="*/ 38100 h 744855"/>
                    <a:gd name="connsiteX1" fmla="*/ 226695 w 461010"/>
                    <a:gd name="connsiteY1" fmla="*/ 17145 h 744855"/>
                    <a:gd name="connsiteX2" fmla="*/ 461010 w 461010"/>
                    <a:gd name="connsiteY2" fmla="*/ 295275 h 744855"/>
                    <a:gd name="connsiteX3" fmla="*/ 457200 w 461010"/>
                    <a:gd name="connsiteY3" fmla="*/ 710565 h 744855"/>
                    <a:gd name="connsiteX4" fmla="*/ 361950 w 461010"/>
                    <a:gd name="connsiteY4" fmla="*/ 744855 h 744855"/>
                    <a:gd name="connsiteX5" fmla="*/ 0 w 461010"/>
                    <a:gd name="connsiteY5" fmla="*/ 641985 h 744855"/>
                    <a:gd name="connsiteX6" fmla="*/ 2364 w 461010"/>
                    <a:gd name="connsiteY6" fmla="*/ 228464 h 744855"/>
                    <a:gd name="connsiteX0" fmla="*/ 124284 w 463374"/>
                    <a:gd name="connsiteY0" fmla="*/ 38100 h 744855"/>
                    <a:gd name="connsiteX1" fmla="*/ 229059 w 463374"/>
                    <a:gd name="connsiteY1" fmla="*/ 17145 h 744855"/>
                    <a:gd name="connsiteX2" fmla="*/ 463374 w 463374"/>
                    <a:gd name="connsiteY2" fmla="*/ 295275 h 744855"/>
                    <a:gd name="connsiteX3" fmla="*/ 459564 w 463374"/>
                    <a:gd name="connsiteY3" fmla="*/ 710565 h 744855"/>
                    <a:gd name="connsiteX4" fmla="*/ 364314 w 463374"/>
                    <a:gd name="connsiteY4" fmla="*/ 744855 h 744855"/>
                    <a:gd name="connsiteX5" fmla="*/ 2364 w 463374"/>
                    <a:gd name="connsiteY5" fmla="*/ 641985 h 744855"/>
                    <a:gd name="connsiteX6" fmla="*/ 0 w 463374"/>
                    <a:gd name="connsiteY6" fmla="*/ 254469 h 744855"/>
                    <a:gd name="connsiteX0" fmla="*/ 121920 w 461010"/>
                    <a:gd name="connsiteY0" fmla="*/ 38100 h 744855"/>
                    <a:gd name="connsiteX1" fmla="*/ 226695 w 461010"/>
                    <a:gd name="connsiteY1" fmla="*/ 17145 h 744855"/>
                    <a:gd name="connsiteX2" fmla="*/ 461010 w 461010"/>
                    <a:gd name="connsiteY2" fmla="*/ 295275 h 744855"/>
                    <a:gd name="connsiteX3" fmla="*/ 457200 w 461010"/>
                    <a:gd name="connsiteY3" fmla="*/ 710565 h 744855"/>
                    <a:gd name="connsiteX4" fmla="*/ 361950 w 461010"/>
                    <a:gd name="connsiteY4" fmla="*/ 744855 h 744855"/>
                    <a:gd name="connsiteX5" fmla="*/ 0 w 461010"/>
                    <a:gd name="connsiteY5" fmla="*/ 641985 h 744855"/>
                    <a:gd name="connsiteX6" fmla="*/ 0 w 461010"/>
                    <a:gd name="connsiteY6" fmla="*/ 263926 h 74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010" h="744855">
                      <a:moveTo>
                        <a:pt x="121920" y="38100"/>
                      </a:moveTo>
                      <a:lnTo>
                        <a:pt x="226695" y="17145"/>
                      </a:lnTo>
                      <a:cubicBezTo>
                        <a:pt x="347345" y="0"/>
                        <a:pt x="460375" y="158115"/>
                        <a:pt x="461010" y="295275"/>
                      </a:cubicBezTo>
                      <a:lnTo>
                        <a:pt x="457200" y="710565"/>
                      </a:lnTo>
                      <a:lnTo>
                        <a:pt x="361950" y="744855"/>
                      </a:lnTo>
                      <a:lnTo>
                        <a:pt x="0" y="641985"/>
                      </a:lnTo>
                      <a:lnTo>
                        <a:pt x="0" y="263926"/>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319" name="円/楕円 318"/>
                <p:cNvSpPr>
                  <a:spLocks noChangeAspect="1"/>
                </p:cNvSpPr>
                <p:nvPr/>
              </p:nvSpPr>
              <p:spPr>
                <a:xfrm rot="20754247">
                  <a:off x="3604396" y="3048936"/>
                  <a:ext cx="281009" cy="369676"/>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320" name="フリーフォーム 319"/>
                <p:cNvSpPr/>
                <p:nvPr/>
              </p:nvSpPr>
              <p:spPr>
                <a:xfrm>
                  <a:off x="3933830" y="3242260"/>
                  <a:ext cx="9066" cy="461059"/>
                </a:xfrm>
                <a:custGeom>
                  <a:avLst/>
                  <a:gdLst>
                    <a:gd name="connsiteX0" fmla="*/ 249555 w 260985"/>
                    <a:gd name="connsiteY0" fmla="*/ 706755 h 706755"/>
                    <a:gd name="connsiteX1" fmla="*/ 260985 w 260985"/>
                    <a:gd name="connsiteY1" fmla="*/ 304800 h 706755"/>
                    <a:gd name="connsiteX2" fmla="*/ 0 w 260985"/>
                    <a:gd name="connsiteY2" fmla="*/ 0 h 706755"/>
                    <a:gd name="connsiteX0" fmla="*/ 249555 w 260985"/>
                    <a:gd name="connsiteY0" fmla="*/ 728980 h 728980"/>
                    <a:gd name="connsiteX1" fmla="*/ 260985 w 260985"/>
                    <a:gd name="connsiteY1" fmla="*/ 327025 h 728980"/>
                    <a:gd name="connsiteX2" fmla="*/ 0 w 260985"/>
                    <a:gd name="connsiteY2" fmla="*/ 22225 h 728980"/>
                    <a:gd name="connsiteX0" fmla="*/ 249555 w 269240"/>
                    <a:gd name="connsiteY0" fmla="*/ 728980 h 728980"/>
                    <a:gd name="connsiteX1" fmla="*/ 260985 w 269240"/>
                    <a:gd name="connsiteY1" fmla="*/ 327025 h 728980"/>
                    <a:gd name="connsiteX2" fmla="*/ 0 w 269240"/>
                    <a:gd name="connsiteY2" fmla="*/ 22225 h 728980"/>
                    <a:gd name="connsiteX0" fmla="*/ 0 w 11430"/>
                    <a:gd name="connsiteY0" fmla="*/ 401955 h 401955"/>
                    <a:gd name="connsiteX1" fmla="*/ 11430 w 11430"/>
                    <a:gd name="connsiteY1" fmla="*/ 0 h 401955"/>
                    <a:gd name="connsiteX0" fmla="*/ 0 w 11430"/>
                    <a:gd name="connsiteY0" fmla="*/ 449238 h 449238"/>
                    <a:gd name="connsiteX1" fmla="*/ 11430 w 11430"/>
                    <a:gd name="connsiteY1" fmla="*/ 0 h 449238"/>
                    <a:gd name="connsiteX0" fmla="*/ 0 w 9066"/>
                    <a:gd name="connsiteY0" fmla="*/ 461059 h 461059"/>
                    <a:gd name="connsiteX1" fmla="*/ 9066 w 9066"/>
                    <a:gd name="connsiteY1" fmla="*/ 0 h 461059"/>
                  </a:gdLst>
                  <a:ahLst/>
                  <a:cxnLst>
                    <a:cxn ang="0">
                      <a:pos x="connsiteX0" y="connsiteY0"/>
                    </a:cxn>
                    <a:cxn ang="0">
                      <a:pos x="connsiteX1" y="connsiteY1"/>
                    </a:cxn>
                  </a:cxnLst>
                  <a:rect l="l" t="t" r="r" b="b"/>
                  <a:pathLst>
                    <a:path w="9066" h="461059">
                      <a:moveTo>
                        <a:pt x="0" y="461059"/>
                      </a:moveTo>
                      <a:lnTo>
                        <a:pt x="9066" y="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grpSp>
          <p:sp>
            <p:nvSpPr>
              <p:cNvPr id="264" name="フリーフォーム 263"/>
              <p:cNvSpPr/>
              <p:nvPr/>
            </p:nvSpPr>
            <p:spPr>
              <a:xfrm>
                <a:off x="4152962" y="1587754"/>
                <a:ext cx="184785" cy="57784"/>
              </a:xfrm>
              <a:custGeom>
                <a:avLst/>
                <a:gdLst>
                  <a:gd name="connsiteX0" fmla="*/ 109220 w 200660"/>
                  <a:gd name="connsiteY0" fmla="*/ 347980 h 347980"/>
                  <a:gd name="connsiteX1" fmla="*/ 200660 w 200660"/>
                  <a:gd name="connsiteY1" fmla="*/ 325120 h 347980"/>
                  <a:gd name="connsiteX2" fmla="*/ 116840 w 200660"/>
                  <a:gd name="connsiteY2" fmla="*/ 0 h 347980"/>
                  <a:gd name="connsiteX3" fmla="*/ 0 w 200660"/>
                  <a:gd name="connsiteY3" fmla="*/ 17780 h 347980"/>
                  <a:gd name="connsiteX0" fmla="*/ 109220 w 279400"/>
                  <a:gd name="connsiteY0" fmla="*/ 347980 h 347980"/>
                  <a:gd name="connsiteX1" fmla="*/ 200660 w 279400"/>
                  <a:gd name="connsiteY1" fmla="*/ 325120 h 347980"/>
                  <a:gd name="connsiteX2" fmla="*/ 279400 w 279400"/>
                  <a:gd name="connsiteY2" fmla="*/ 127000 h 347980"/>
                  <a:gd name="connsiteX3" fmla="*/ 116840 w 279400"/>
                  <a:gd name="connsiteY3" fmla="*/ 0 h 347980"/>
                  <a:gd name="connsiteX4" fmla="*/ 0 w 279400"/>
                  <a:gd name="connsiteY4" fmla="*/ 17780 h 347980"/>
                  <a:gd name="connsiteX0" fmla="*/ 109220 w 279400"/>
                  <a:gd name="connsiteY0" fmla="*/ 347980 h 347980"/>
                  <a:gd name="connsiteX1" fmla="*/ 200660 w 279400"/>
                  <a:gd name="connsiteY1" fmla="*/ 325120 h 347980"/>
                  <a:gd name="connsiteX2" fmla="*/ 279400 w 279400"/>
                  <a:gd name="connsiteY2" fmla="*/ 127000 h 347980"/>
                  <a:gd name="connsiteX3" fmla="*/ 116840 w 279400"/>
                  <a:gd name="connsiteY3" fmla="*/ 0 h 347980"/>
                  <a:gd name="connsiteX4" fmla="*/ 0 w 279400"/>
                  <a:gd name="connsiteY4" fmla="*/ 17780 h 347980"/>
                  <a:gd name="connsiteX0" fmla="*/ 109220 w 296333"/>
                  <a:gd name="connsiteY0" fmla="*/ 347980 h 347980"/>
                  <a:gd name="connsiteX1" fmla="*/ 200660 w 296333"/>
                  <a:gd name="connsiteY1" fmla="*/ 325120 h 347980"/>
                  <a:gd name="connsiteX2" fmla="*/ 279400 w 296333"/>
                  <a:gd name="connsiteY2" fmla="*/ 127000 h 347980"/>
                  <a:gd name="connsiteX3" fmla="*/ 116840 w 296333"/>
                  <a:gd name="connsiteY3" fmla="*/ 0 h 347980"/>
                  <a:gd name="connsiteX4" fmla="*/ 0 w 296333"/>
                  <a:gd name="connsiteY4" fmla="*/ 17780 h 347980"/>
                  <a:gd name="connsiteX0" fmla="*/ 109220 w 296333"/>
                  <a:gd name="connsiteY0" fmla="*/ 347980 h 347980"/>
                  <a:gd name="connsiteX1" fmla="*/ 200660 w 296333"/>
                  <a:gd name="connsiteY1" fmla="*/ 325120 h 347980"/>
                  <a:gd name="connsiteX2" fmla="*/ 279400 w 296333"/>
                  <a:gd name="connsiteY2" fmla="*/ 127000 h 347980"/>
                  <a:gd name="connsiteX3" fmla="*/ 116840 w 296333"/>
                  <a:gd name="connsiteY3" fmla="*/ 0 h 347980"/>
                  <a:gd name="connsiteX4" fmla="*/ 0 w 296333"/>
                  <a:gd name="connsiteY4" fmla="*/ 17780 h 347980"/>
                  <a:gd name="connsiteX0" fmla="*/ 109220 w 296333"/>
                  <a:gd name="connsiteY0" fmla="*/ 358987 h 358987"/>
                  <a:gd name="connsiteX1" fmla="*/ 200660 w 296333"/>
                  <a:gd name="connsiteY1" fmla="*/ 336127 h 358987"/>
                  <a:gd name="connsiteX2" fmla="*/ 279400 w 296333"/>
                  <a:gd name="connsiteY2" fmla="*/ 138007 h 358987"/>
                  <a:gd name="connsiteX3" fmla="*/ 116840 w 296333"/>
                  <a:gd name="connsiteY3" fmla="*/ 11007 h 358987"/>
                  <a:gd name="connsiteX4" fmla="*/ 0 w 296333"/>
                  <a:gd name="connsiteY4" fmla="*/ 28787 h 358987"/>
                  <a:gd name="connsiteX0" fmla="*/ 109220 w 296333"/>
                  <a:gd name="connsiteY0" fmla="*/ 358987 h 358987"/>
                  <a:gd name="connsiteX1" fmla="*/ 200660 w 296333"/>
                  <a:gd name="connsiteY1" fmla="*/ 336127 h 358987"/>
                  <a:gd name="connsiteX2" fmla="*/ 279400 w 296333"/>
                  <a:gd name="connsiteY2" fmla="*/ 138007 h 358987"/>
                  <a:gd name="connsiteX3" fmla="*/ 116840 w 296333"/>
                  <a:gd name="connsiteY3" fmla="*/ 11007 h 358987"/>
                  <a:gd name="connsiteX4" fmla="*/ 0 w 296333"/>
                  <a:gd name="connsiteY4" fmla="*/ 28787 h 358987"/>
                  <a:gd name="connsiteX0" fmla="*/ 109220 w 296333"/>
                  <a:gd name="connsiteY0" fmla="*/ 358987 h 358987"/>
                  <a:gd name="connsiteX1" fmla="*/ 200660 w 296333"/>
                  <a:gd name="connsiteY1" fmla="*/ 336127 h 358987"/>
                  <a:gd name="connsiteX2" fmla="*/ 279400 w 296333"/>
                  <a:gd name="connsiteY2" fmla="*/ 138007 h 358987"/>
                  <a:gd name="connsiteX3" fmla="*/ 116840 w 296333"/>
                  <a:gd name="connsiteY3" fmla="*/ 11007 h 358987"/>
                  <a:gd name="connsiteX4" fmla="*/ 0 w 296333"/>
                  <a:gd name="connsiteY4" fmla="*/ 28787 h 358987"/>
                  <a:gd name="connsiteX0" fmla="*/ 109220 w 296333"/>
                  <a:gd name="connsiteY0" fmla="*/ 364702 h 364702"/>
                  <a:gd name="connsiteX1" fmla="*/ 200660 w 296333"/>
                  <a:gd name="connsiteY1" fmla="*/ 341842 h 364702"/>
                  <a:gd name="connsiteX2" fmla="*/ 279400 w 296333"/>
                  <a:gd name="connsiteY2" fmla="*/ 143722 h 364702"/>
                  <a:gd name="connsiteX3" fmla="*/ 120650 w 296333"/>
                  <a:gd name="connsiteY3" fmla="*/ 11007 h 364702"/>
                  <a:gd name="connsiteX4" fmla="*/ 0 w 296333"/>
                  <a:gd name="connsiteY4" fmla="*/ 34502 h 364702"/>
                  <a:gd name="connsiteX0" fmla="*/ 226060 w 413173"/>
                  <a:gd name="connsiteY0" fmla="*/ 370840 h 370840"/>
                  <a:gd name="connsiteX1" fmla="*/ 317500 w 413173"/>
                  <a:gd name="connsiteY1" fmla="*/ 347980 h 370840"/>
                  <a:gd name="connsiteX2" fmla="*/ 396240 w 413173"/>
                  <a:gd name="connsiteY2" fmla="*/ 149860 h 370840"/>
                  <a:gd name="connsiteX3" fmla="*/ 237490 w 413173"/>
                  <a:gd name="connsiteY3" fmla="*/ 17145 h 370840"/>
                  <a:gd name="connsiteX4" fmla="*/ 0 w 413173"/>
                  <a:gd name="connsiteY4" fmla="*/ 0 h 370840"/>
                  <a:gd name="connsiteX0" fmla="*/ 251460 w 438573"/>
                  <a:gd name="connsiteY0" fmla="*/ 365760 h 365760"/>
                  <a:gd name="connsiteX1" fmla="*/ 342900 w 438573"/>
                  <a:gd name="connsiteY1" fmla="*/ 342900 h 365760"/>
                  <a:gd name="connsiteX2" fmla="*/ 421640 w 438573"/>
                  <a:gd name="connsiteY2" fmla="*/ 144780 h 365760"/>
                  <a:gd name="connsiteX3" fmla="*/ 262890 w 438573"/>
                  <a:gd name="connsiteY3" fmla="*/ 12065 h 365760"/>
                  <a:gd name="connsiteX4" fmla="*/ 0 w 438573"/>
                  <a:gd name="connsiteY4" fmla="*/ 0 h 365760"/>
                  <a:gd name="connsiteX0" fmla="*/ 251460 w 438573"/>
                  <a:gd name="connsiteY0" fmla="*/ 425662 h 425662"/>
                  <a:gd name="connsiteX1" fmla="*/ 342900 w 438573"/>
                  <a:gd name="connsiteY1" fmla="*/ 402802 h 425662"/>
                  <a:gd name="connsiteX2" fmla="*/ 421640 w 438573"/>
                  <a:gd name="connsiteY2" fmla="*/ 204682 h 425662"/>
                  <a:gd name="connsiteX3" fmla="*/ 237490 w 438573"/>
                  <a:gd name="connsiteY3" fmla="*/ 11007 h 425662"/>
                  <a:gd name="connsiteX4" fmla="*/ 0 w 438573"/>
                  <a:gd name="connsiteY4" fmla="*/ 59902 h 425662"/>
                  <a:gd name="connsiteX0" fmla="*/ 251460 w 438573"/>
                  <a:gd name="connsiteY0" fmla="*/ 415502 h 415502"/>
                  <a:gd name="connsiteX1" fmla="*/ 342900 w 438573"/>
                  <a:gd name="connsiteY1" fmla="*/ 392642 h 415502"/>
                  <a:gd name="connsiteX2" fmla="*/ 421640 w 438573"/>
                  <a:gd name="connsiteY2" fmla="*/ 194522 h 415502"/>
                  <a:gd name="connsiteX3" fmla="*/ 247650 w 438573"/>
                  <a:gd name="connsiteY3" fmla="*/ 11007 h 415502"/>
                  <a:gd name="connsiteX4" fmla="*/ 0 w 438573"/>
                  <a:gd name="connsiteY4" fmla="*/ 49742 h 415502"/>
                  <a:gd name="connsiteX0" fmla="*/ 342900 w 438573"/>
                  <a:gd name="connsiteY0" fmla="*/ 392642 h 392642"/>
                  <a:gd name="connsiteX1" fmla="*/ 421640 w 438573"/>
                  <a:gd name="connsiteY1" fmla="*/ 194522 h 392642"/>
                  <a:gd name="connsiteX2" fmla="*/ 247650 w 438573"/>
                  <a:gd name="connsiteY2" fmla="*/ 11007 h 392642"/>
                  <a:gd name="connsiteX3" fmla="*/ 0 w 438573"/>
                  <a:gd name="connsiteY3" fmla="*/ 49742 h 392642"/>
                  <a:gd name="connsiteX0" fmla="*/ 421640 w 421640"/>
                  <a:gd name="connsiteY0" fmla="*/ 194522 h 194522"/>
                  <a:gd name="connsiteX1" fmla="*/ 247650 w 421640"/>
                  <a:gd name="connsiteY1" fmla="*/ 11007 h 194522"/>
                  <a:gd name="connsiteX2" fmla="*/ 0 w 421640"/>
                  <a:gd name="connsiteY2" fmla="*/ 49742 h 194522"/>
                  <a:gd name="connsiteX0" fmla="*/ 247650 w 247650"/>
                  <a:gd name="connsiteY0" fmla="*/ 0 h 38735"/>
                  <a:gd name="connsiteX1" fmla="*/ 0 w 247650"/>
                  <a:gd name="connsiteY1" fmla="*/ 38735 h 38735"/>
                  <a:gd name="connsiteX0" fmla="*/ 344702 w 344702"/>
                  <a:gd name="connsiteY0" fmla="*/ 0 h 156554"/>
                  <a:gd name="connsiteX1" fmla="*/ 0 w 344702"/>
                  <a:gd name="connsiteY1" fmla="*/ 156554 h 156554"/>
                  <a:gd name="connsiteX0" fmla="*/ 344702 w 344702"/>
                  <a:gd name="connsiteY0" fmla="*/ 0 h 156554"/>
                  <a:gd name="connsiteX1" fmla="*/ 200797 w 344702"/>
                  <a:gd name="connsiteY1" fmla="*/ 125889 h 156554"/>
                  <a:gd name="connsiteX2" fmla="*/ 0 w 344702"/>
                  <a:gd name="connsiteY2" fmla="*/ 156554 h 156554"/>
                  <a:gd name="connsiteX0" fmla="*/ 344702 w 344702"/>
                  <a:gd name="connsiteY0" fmla="*/ 0 h 156554"/>
                  <a:gd name="connsiteX1" fmla="*/ 200797 w 344702"/>
                  <a:gd name="connsiteY1" fmla="*/ 125889 h 156554"/>
                  <a:gd name="connsiteX2" fmla="*/ 0 w 344702"/>
                  <a:gd name="connsiteY2" fmla="*/ 156554 h 156554"/>
                  <a:gd name="connsiteX0" fmla="*/ 344702 w 356974"/>
                  <a:gd name="connsiteY0" fmla="*/ 0 h 156554"/>
                  <a:gd name="connsiteX1" fmla="*/ 200797 w 356974"/>
                  <a:gd name="connsiteY1" fmla="*/ 125889 h 156554"/>
                  <a:gd name="connsiteX2" fmla="*/ 0 w 356974"/>
                  <a:gd name="connsiteY2" fmla="*/ 156554 h 156554"/>
                  <a:gd name="connsiteX0" fmla="*/ 357252 w 369524"/>
                  <a:gd name="connsiteY0" fmla="*/ 0 h 157764"/>
                  <a:gd name="connsiteX1" fmla="*/ 213347 w 369524"/>
                  <a:gd name="connsiteY1" fmla="*/ 125889 h 157764"/>
                  <a:gd name="connsiteX2" fmla="*/ 0 w 369524"/>
                  <a:gd name="connsiteY2" fmla="*/ 157764 h 157764"/>
                  <a:gd name="connsiteX0" fmla="*/ 213347 w 213347"/>
                  <a:gd name="connsiteY0" fmla="*/ 0 h 31875"/>
                  <a:gd name="connsiteX1" fmla="*/ 0 w 213347"/>
                  <a:gd name="connsiteY1" fmla="*/ 31875 h 31875"/>
                  <a:gd name="connsiteX0" fmla="*/ 243467 w 243467"/>
                  <a:gd name="connsiteY0" fmla="*/ 0 h 36717"/>
                  <a:gd name="connsiteX1" fmla="*/ 0 w 243467"/>
                  <a:gd name="connsiteY1" fmla="*/ 36717 h 36717"/>
                </a:gdLst>
                <a:ahLst/>
                <a:cxnLst>
                  <a:cxn ang="0">
                    <a:pos x="connsiteX0" y="connsiteY0"/>
                  </a:cxn>
                  <a:cxn ang="0">
                    <a:pos x="connsiteX1" y="connsiteY1"/>
                  </a:cxn>
                </a:cxnLst>
                <a:rect l="l" t="t" r="r" b="b"/>
                <a:pathLst>
                  <a:path w="243467" h="36717">
                    <a:moveTo>
                      <a:pt x="243467" y="0"/>
                    </a:moveTo>
                    <a:lnTo>
                      <a:pt x="0" y="36717"/>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265" name="フリーフォーム 264"/>
              <p:cNvSpPr/>
              <p:nvPr/>
            </p:nvSpPr>
            <p:spPr>
              <a:xfrm>
                <a:off x="4020883" y="1154684"/>
                <a:ext cx="438150" cy="196215"/>
              </a:xfrm>
              <a:custGeom>
                <a:avLst/>
                <a:gdLst>
                  <a:gd name="connsiteX0" fmla="*/ 441960 w 441960"/>
                  <a:gd name="connsiteY0" fmla="*/ 121920 h 175260"/>
                  <a:gd name="connsiteX1" fmla="*/ 160020 w 441960"/>
                  <a:gd name="connsiteY1" fmla="*/ 175260 h 175260"/>
                  <a:gd name="connsiteX2" fmla="*/ 0 w 441960"/>
                  <a:gd name="connsiteY2" fmla="*/ 0 h 175260"/>
                  <a:gd name="connsiteX0" fmla="*/ 441960 w 441960"/>
                  <a:gd name="connsiteY0" fmla="*/ 121920 h 186690"/>
                  <a:gd name="connsiteX1" fmla="*/ 152400 w 441960"/>
                  <a:gd name="connsiteY1" fmla="*/ 186690 h 186690"/>
                  <a:gd name="connsiteX2" fmla="*/ 0 w 441960"/>
                  <a:gd name="connsiteY2" fmla="*/ 0 h 186690"/>
                  <a:gd name="connsiteX0" fmla="*/ 441960 w 441960"/>
                  <a:gd name="connsiteY0" fmla="*/ 121920 h 190500"/>
                  <a:gd name="connsiteX1" fmla="*/ 182880 w 441960"/>
                  <a:gd name="connsiteY1" fmla="*/ 190500 h 190500"/>
                  <a:gd name="connsiteX2" fmla="*/ 0 w 441960"/>
                  <a:gd name="connsiteY2" fmla="*/ 0 h 190500"/>
                  <a:gd name="connsiteX0" fmla="*/ 422910 w 422910"/>
                  <a:gd name="connsiteY0" fmla="*/ 118110 h 186690"/>
                  <a:gd name="connsiteX1" fmla="*/ 163830 w 422910"/>
                  <a:gd name="connsiteY1" fmla="*/ 186690 h 186690"/>
                  <a:gd name="connsiteX2" fmla="*/ 0 w 422910"/>
                  <a:gd name="connsiteY2" fmla="*/ 0 h 186690"/>
                  <a:gd name="connsiteX0" fmla="*/ 438150 w 438150"/>
                  <a:gd name="connsiteY0" fmla="*/ 125730 h 186690"/>
                  <a:gd name="connsiteX1" fmla="*/ 163830 w 438150"/>
                  <a:gd name="connsiteY1" fmla="*/ 186690 h 186690"/>
                  <a:gd name="connsiteX2" fmla="*/ 0 w 438150"/>
                  <a:gd name="connsiteY2" fmla="*/ 0 h 186690"/>
                  <a:gd name="connsiteX0" fmla="*/ 438150 w 438150"/>
                  <a:gd name="connsiteY0" fmla="*/ 125730 h 196215"/>
                  <a:gd name="connsiteX1" fmla="*/ 173355 w 438150"/>
                  <a:gd name="connsiteY1" fmla="*/ 196215 h 196215"/>
                  <a:gd name="connsiteX2" fmla="*/ 0 w 438150"/>
                  <a:gd name="connsiteY2" fmla="*/ 0 h 196215"/>
                </a:gdLst>
                <a:ahLst/>
                <a:cxnLst>
                  <a:cxn ang="0">
                    <a:pos x="connsiteX0" y="connsiteY0"/>
                  </a:cxn>
                  <a:cxn ang="0">
                    <a:pos x="connsiteX1" y="connsiteY1"/>
                  </a:cxn>
                  <a:cxn ang="0">
                    <a:pos x="connsiteX2" y="connsiteY2"/>
                  </a:cxn>
                </a:cxnLst>
                <a:rect l="l" t="t" r="r" b="b"/>
                <a:pathLst>
                  <a:path w="438150" h="196215">
                    <a:moveTo>
                      <a:pt x="438150" y="125730"/>
                    </a:moveTo>
                    <a:lnTo>
                      <a:pt x="173355" y="196215"/>
                    </a:lnTo>
                    <a:lnTo>
                      <a:pt x="0" y="0"/>
                    </a:lnTo>
                  </a:path>
                </a:pathLst>
              </a:cu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266" name="フリーフォーム 265"/>
              <p:cNvSpPr/>
              <p:nvPr/>
            </p:nvSpPr>
            <p:spPr>
              <a:xfrm>
                <a:off x="4093272" y="684148"/>
                <a:ext cx="352425" cy="607695"/>
              </a:xfrm>
              <a:custGeom>
                <a:avLst/>
                <a:gdLst>
                  <a:gd name="connsiteX0" fmla="*/ 160020 w 358140"/>
                  <a:gd name="connsiteY0" fmla="*/ 0 h 491490"/>
                  <a:gd name="connsiteX1" fmla="*/ 179070 w 358140"/>
                  <a:gd name="connsiteY1" fmla="*/ 156210 h 491490"/>
                  <a:gd name="connsiteX2" fmla="*/ 0 w 358140"/>
                  <a:gd name="connsiteY2" fmla="*/ 381000 h 491490"/>
                  <a:gd name="connsiteX3" fmla="*/ 87630 w 358140"/>
                  <a:gd name="connsiteY3" fmla="*/ 491490 h 491490"/>
                  <a:gd name="connsiteX4" fmla="*/ 201930 w 358140"/>
                  <a:gd name="connsiteY4" fmla="*/ 464820 h 491490"/>
                  <a:gd name="connsiteX5" fmla="*/ 358140 w 358140"/>
                  <a:gd name="connsiteY5" fmla="*/ 255270 h 491490"/>
                  <a:gd name="connsiteX0" fmla="*/ 160020 w 358140"/>
                  <a:gd name="connsiteY0" fmla="*/ 0 h 491490"/>
                  <a:gd name="connsiteX1" fmla="*/ 179070 w 358140"/>
                  <a:gd name="connsiteY1" fmla="*/ 156210 h 491490"/>
                  <a:gd name="connsiteX2" fmla="*/ 0 w 358140"/>
                  <a:gd name="connsiteY2" fmla="*/ 381000 h 491490"/>
                  <a:gd name="connsiteX3" fmla="*/ 87630 w 358140"/>
                  <a:gd name="connsiteY3" fmla="*/ 491490 h 491490"/>
                  <a:gd name="connsiteX4" fmla="*/ 163830 w 358140"/>
                  <a:gd name="connsiteY4" fmla="*/ 472440 h 491490"/>
                  <a:gd name="connsiteX5" fmla="*/ 358140 w 358140"/>
                  <a:gd name="connsiteY5" fmla="*/ 255270 h 491490"/>
                  <a:gd name="connsiteX0" fmla="*/ 160020 w 327660"/>
                  <a:gd name="connsiteY0" fmla="*/ 0 h 491490"/>
                  <a:gd name="connsiteX1" fmla="*/ 179070 w 327660"/>
                  <a:gd name="connsiteY1" fmla="*/ 156210 h 491490"/>
                  <a:gd name="connsiteX2" fmla="*/ 0 w 327660"/>
                  <a:gd name="connsiteY2" fmla="*/ 381000 h 491490"/>
                  <a:gd name="connsiteX3" fmla="*/ 87630 w 327660"/>
                  <a:gd name="connsiteY3" fmla="*/ 491490 h 491490"/>
                  <a:gd name="connsiteX4" fmla="*/ 163830 w 327660"/>
                  <a:gd name="connsiteY4" fmla="*/ 472440 h 491490"/>
                  <a:gd name="connsiteX5" fmla="*/ 327660 w 327660"/>
                  <a:gd name="connsiteY5" fmla="*/ 255270 h 491490"/>
                  <a:gd name="connsiteX0" fmla="*/ 234315 w 327660"/>
                  <a:gd name="connsiteY0" fmla="*/ 0 h 607695"/>
                  <a:gd name="connsiteX1" fmla="*/ 179070 w 327660"/>
                  <a:gd name="connsiteY1" fmla="*/ 272415 h 607695"/>
                  <a:gd name="connsiteX2" fmla="*/ 0 w 327660"/>
                  <a:gd name="connsiteY2" fmla="*/ 497205 h 607695"/>
                  <a:gd name="connsiteX3" fmla="*/ 87630 w 327660"/>
                  <a:gd name="connsiteY3" fmla="*/ 607695 h 607695"/>
                  <a:gd name="connsiteX4" fmla="*/ 163830 w 327660"/>
                  <a:gd name="connsiteY4" fmla="*/ 588645 h 607695"/>
                  <a:gd name="connsiteX5" fmla="*/ 327660 w 327660"/>
                  <a:gd name="connsiteY5" fmla="*/ 371475 h 607695"/>
                  <a:gd name="connsiteX0" fmla="*/ 234315 w 327660"/>
                  <a:gd name="connsiteY0" fmla="*/ 0 h 607695"/>
                  <a:gd name="connsiteX1" fmla="*/ 160020 w 327660"/>
                  <a:gd name="connsiteY1" fmla="*/ 114301 h 607695"/>
                  <a:gd name="connsiteX2" fmla="*/ 179070 w 327660"/>
                  <a:gd name="connsiteY2" fmla="*/ 272415 h 607695"/>
                  <a:gd name="connsiteX3" fmla="*/ 0 w 327660"/>
                  <a:gd name="connsiteY3" fmla="*/ 497205 h 607695"/>
                  <a:gd name="connsiteX4" fmla="*/ 87630 w 327660"/>
                  <a:gd name="connsiteY4" fmla="*/ 607695 h 607695"/>
                  <a:gd name="connsiteX5" fmla="*/ 163830 w 327660"/>
                  <a:gd name="connsiteY5" fmla="*/ 588645 h 607695"/>
                  <a:gd name="connsiteX6" fmla="*/ 327660 w 327660"/>
                  <a:gd name="connsiteY6" fmla="*/ 371475 h 607695"/>
                  <a:gd name="connsiteX0" fmla="*/ 234315 w 327660"/>
                  <a:gd name="connsiteY0" fmla="*/ 0 h 607695"/>
                  <a:gd name="connsiteX1" fmla="*/ 161925 w 327660"/>
                  <a:gd name="connsiteY1" fmla="*/ 116206 h 607695"/>
                  <a:gd name="connsiteX2" fmla="*/ 179070 w 327660"/>
                  <a:gd name="connsiteY2" fmla="*/ 272415 h 607695"/>
                  <a:gd name="connsiteX3" fmla="*/ 0 w 327660"/>
                  <a:gd name="connsiteY3" fmla="*/ 497205 h 607695"/>
                  <a:gd name="connsiteX4" fmla="*/ 87630 w 327660"/>
                  <a:gd name="connsiteY4" fmla="*/ 607695 h 607695"/>
                  <a:gd name="connsiteX5" fmla="*/ 163830 w 327660"/>
                  <a:gd name="connsiteY5" fmla="*/ 588645 h 607695"/>
                  <a:gd name="connsiteX6" fmla="*/ 327660 w 327660"/>
                  <a:gd name="connsiteY6" fmla="*/ 371475 h 607695"/>
                  <a:gd name="connsiteX0" fmla="*/ 234315 w 327660"/>
                  <a:gd name="connsiteY0" fmla="*/ 0 h 607695"/>
                  <a:gd name="connsiteX1" fmla="*/ 161925 w 327660"/>
                  <a:gd name="connsiteY1" fmla="*/ 116206 h 607695"/>
                  <a:gd name="connsiteX2" fmla="*/ 179070 w 327660"/>
                  <a:gd name="connsiteY2" fmla="*/ 272415 h 607695"/>
                  <a:gd name="connsiteX3" fmla="*/ 0 w 327660"/>
                  <a:gd name="connsiteY3" fmla="*/ 497205 h 607695"/>
                  <a:gd name="connsiteX4" fmla="*/ 87630 w 327660"/>
                  <a:gd name="connsiteY4" fmla="*/ 607695 h 607695"/>
                  <a:gd name="connsiteX5" fmla="*/ 154305 w 327660"/>
                  <a:gd name="connsiteY5" fmla="*/ 588645 h 607695"/>
                  <a:gd name="connsiteX6" fmla="*/ 327660 w 327660"/>
                  <a:gd name="connsiteY6" fmla="*/ 371475 h 607695"/>
                  <a:gd name="connsiteX0" fmla="*/ 234315 w 400050"/>
                  <a:gd name="connsiteY0" fmla="*/ 0 h 607695"/>
                  <a:gd name="connsiteX1" fmla="*/ 161925 w 400050"/>
                  <a:gd name="connsiteY1" fmla="*/ 116206 h 607695"/>
                  <a:gd name="connsiteX2" fmla="*/ 179070 w 400050"/>
                  <a:gd name="connsiteY2" fmla="*/ 272415 h 607695"/>
                  <a:gd name="connsiteX3" fmla="*/ 0 w 400050"/>
                  <a:gd name="connsiteY3" fmla="*/ 497205 h 607695"/>
                  <a:gd name="connsiteX4" fmla="*/ 87630 w 400050"/>
                  <a:gd name="connsiteY4" fmla="*/ 607695 h 607695"/>
                  <a:gd name="connsiteX5" fmla="*/ 154305 w 400050"/>
                  <a:gd name="connsiteY5" fmla="*/ 588645 h 607695"/>
                  <a:gd name="connsiteX6" fmla="*/ 400050 w 400050"/>
                  <a:gd name="connsiteY6" fmla="*/ 342900 h 607695"/>
                  <a:gd name="connsiteX0" fmla="*/ 234315 w 400050"/>
                  <a:gd name="connsiteY0" fmla="*/ 0 h 607695"/>
                  <a:gd name="connsiteX1" fmla="*/ 161925 w 400050"/>
                  <a:gd name="connsiteY1" fmla="*/ 116206 h 607695"/>
                  <a:gd name="connsiteX2" fmla="*/ 179070 w 400050"/>
                  <a:gd name="connsiteY2" fmla="*/ 272415 h 607695"/>
                  <a:gd name="connsiteX3" fmla="*/ 0 w 400050"/>
                  <a:gd name="connsiteY3" fmla="*/ 497205 h 607695"/>
                  <a:gd name="connsiteX4" fmla="*/ 87630 w 400050"/>
                  <a:gd name="connsiteY4" fmla="*/ 607695 h 607695"/>
                  <a:gd name="connsiteX5" fmla="*/ 154305 w 400050"/>
                  <a:gd name="connsiteY5" fmla="*/ 588645 h 607695"/>
                  <a:gd name="connsiteX6" fmla="*/ 342900 w 400050"/>
                  <a:gd name="connsiteY6" fmla="*/ 361951 h 607695"/>
                  <a:gd name="connsiteX7" fmla="*/ 400050 w 400050"/>
                  <a:gd name="connsiteY7" fmla="*/ 342900 h 607695"/>
                  <a:gd name="connsiteX0" fmla="*/ 234315 w 400050"/>
                  <a:gd name="connsiteY0" fmla="*/ 0 h 607695"/>
                  <a:gd name="connsiteX1" fmla="*/ 161925 w 400050"/>
                  <a:gd name="connsiteY1" fmla="*/ 116206 h 607695"/>
                  <a:gd name="connsiteX2" fmla="*/ 179070 w 400050"/>
                  <a:gd name="connsiteY2" fmla="*/ 272415 h 607695"/>
                  <a:gd name="connsiteX3" fmla="*/ 0 w 400050"/>
                  <a:gd name="connsiteY3" fmla="*/ 497205 h 607695"/>
                  <a:gd name="connsiteX4" fmla="*/ 87630 w 400050"/>
                  <a:gd name="connsiteY4" fmla="*/ 607695 h 607695"/>
                  <a:gd name="connsiteX5" fmla="*/ 154305 w 400050"/>
                  <a:gd name="connsiteY5" fmla="*/ 588645 h 607695"/>
                  <a:gd name="connsiteX6" fmla="*/ 352425 w 400050"/>
                  <a:gd name="connsiteY6" fmla="*/ 354331 h 607695"/>
                  <a:gd name="connsiteX7" fmla="*/ 400050 w 400050"/>
                  <a:gd name="connsiteY7" fmla="*/ 342900 h 607695"/>
                  <a:gd name="connsiteX0" fmla="*/ 234315 w 352425"/>
                  <a:gd name="connsiteY0" fmla="*/ 0 h 607695"/>
                  <a:gd name="connsiteX1" fmla="*/ 161925 w 352425"/>
                  <a:gd name="connsiteY1" fmla="*/ 116206 h 607695"/>
                  <a:gd name="connsiteX2" fmla="*/ 179070 w 352425"/>
                  <a:gd name="connsiteY2" fmla="*/ 272415 h 607695"/>
                  <a:gd name="connsiteX3" fmla="*/ 0 w 352425"/>
                  <a:gd name="connsiteY3" fmla="*/ 497205 h 607695"/>
                  <a:gd name="connsiteX4" fmla="*/ 87630 w 352425"/>
                  <a:gd name="connsiteY4" fmla="*/ 607695 h 607695"/>
                  <a:gd name="connsiteX5" fmla="*/ 154305 w 352425"/>
                  <a:gd name="connsiteY5" fmla="*/ 588645 h 607695"/>
                  <a:gd name="connsiteX6" fmla="*/ 352425 w 352425"/>
                  <a:gd name="connsiteY6" fmla="*/ 354331 h 60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425" h="607695">
                    <a:moveTo>
                      <a:pt x="234315" y="0"/>
                    </a:moveTo>
                    <a:lnTo>
                      <a:pt x="161925" y="116206"/>
                    </a:lnTo>
                    <a:lnTo>
                      <a:pt x="179070" y="272415"/>
                    </a:lnTo>
                    <a:lnTo>
                      <a:pt x="0" y="497205"/>
                    </a:lnTo>
                    <a:lnTo>
                      <a:pt x="87630" y="607695"/>
                    </a:lnTo>
                    <a:lnTo>
                      <a:pt x="154305" y="588645"/>
                    </a:lnTo>
                    <a:lnTo>
                      <a:pt x="352425" y="354331"/>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267" name="円弧 266"/>
              <p:cNvSpPr/>
              <p:nvPr/>
            </p:nvSpPr>
            <p:spPr>
              <a:xfrm rot="20834768">
                <a:off x="4323861" y="495169"/>
                <a:ext cx="250864" cy="328750"/>
              </a:xfrm>
              <a:prstGeom prst="arc">
                <a:avLst>
                  <a:gd name="adj1" fmla="val 5241027"/>
                  <a:gd name="adj2" fmla="val 1613941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268" name="フリーフォーム 267"/>
              <p:cNvSpPr/>
              <p:nvPr/>
            </p:nvSpPr>
            <p:spPr>
              <a:xfrm>
                <a:off x="4293298" y="908939"/>
                <a:ext cx="447675" cy="352425"/>
              </a:xfrm>
              <a:custGeom>
                <a:avLst/>
                <a:gdLst>
                  <a:gd name="connsiteX0" fmla="*/ 611505 w 611505"/>
                  <a:gd name="connsiteY0" fmla="*/ 0 h 556260"/>
                  <a:gd name="connsiteX1" fmla="*/ 485775 w 611505"/>
                  <a:gd name="connsiteY1" fmla="*/ 196215 h 556260"/>
                  <a:gd name="connsiteX2" fmla="*/ 316230 w 611505"/>
                  <a:gd name="connsiteY2" fmla="*/ 270510 h 556260"/>
                  <a:gd name="connsiteX3" fmla="*/ 97155 w 611505"/>
                  <a:gd name="connsiteY3" fmla="*/ 542925 h 556260"/>
                  <a:gd name="connsiteX4" fmla="*/ 24765 w 611505"/>
                  <a:gd name="connsiteY4" fmla="*/ 556260 h 556260"/>
                  <a:gd name="connsiteX5" fmla="*/ 0 w 611505"/>
                  <a:gd name="connsiteY5" fmla="*/ 527685 h 556260"/>
                  <a:gd name="connsiteX0" fmla="*/ 611505 w 611505"/>
                  <a:gd name="connsiteY0" fmla="*/ 0 h 556260"/>
                  <a:gd name="connsiteX1" fmla="*/ 485775 w 611505"/>
                  <a:gd name="connsiteY1" fmla="*/ 196215 h 556260"/>
                  <a:gd name="connsiteX2" fmla="*/ 316230 w 611505"/>
                  <a:gd name="connsiteY2" fmla="*/ 270510 h 556260"/>
                  <a:gd name="connsiteX3" fmla="*/ 99060 w 611505"/>
                  <a:gd name="connsiteY3" fmla="*/ 539115 h 556260"/>
                  <a:gd name="connsiteX4" fmla="*/ 24765 w 611505"/>
                  <a:gd name="connsiteY4" fmla="*/ 556260 h 556260"/>
                  <a:gd name="connsiteX5" fmla="*/ 0 w 611505"/>
                  <a:gd name="connsiteY5" fmla="*/ 527685 h 556260"/>
                  <a:gd name="connsiteX0" fmla="*/ 611505 w 611505"/>
                  <a:gd name="connsiteY0" fmla="*/ 0 h 556260"/>
                  <a:gd name="connsiteX1" fmla="*/ 485775 w 611505"/>
                  <a:gd name="connsiteY1" fmla="*/ 196215 h 556260"/>
                  <a:gd name="connsiteX2" fmla="*/ 316230 w 611505"/>
                  <a:gd name="connsiteY2" fmla="*/ 270510 h 556260"/>
                  <a:gd name="connsiteX3" fmla="*/ 99060 w 611505"/>
                  <a:gd name="connsiteY3" fmla="*/ 539115 h 556260"/>
                  <a:gd name="connsiteX4" fmla="*/ 22860 w 611505"/>
                  <a:gd name="connsiteY4" fmla="*/ 556260 h 556260"/>
                  <a:gd name="connsiteX5" fmla="*/ 0 w 611505"/>
                  <a:gd name="connsiteY5" fmla="*/ 527685 h 556260"/>
                  <a:gd name="connsiteX0" fmla="*/ 611505 w 611505"/>
                  <a:gd name="connsiteY0" fmla="*/ 0 h 556260"/>
                  <a:gd name="connsiteX1" fmla="*/ 485775 w 611505"/>
                  <a:gd name="connsiteY1" fmla="*/ 196215 h 556260"/>
                  <a:gd name="connsiteX2" fmla="*/ 316230 w 611505"/>
                  <a:gd name="connsiteY2" fmla="*/ 270510 h 556260"/>
                  <a:gd name="connsiteX3" fmla="*/ 104775 w 611505"/>
                  <a:gd name="connsiteY3" fmla="*/ 531495 h 556260"/>
                  <a:gd name="connsiteX4" fmla="*/ 22860 w 611505"/>
                  <a:gd name="connsiteY4" fmla="*/ 556260 h 556260"/>
                  <a:gd name="connsiteX5" fmla="*/ 0 w 611505"/>
                  <a:gd name="connsiteY5" fmla="*/ 527685 h 556260"/>
                  <a:gd name="connsiteX0" fmla="*/ 611505 w 611505"/>
                  <a:gd name="connsiteY0" fmla="*/ 0 h 556260"/>
                  <a:gd name="connsiteX1" fmla="*/ 485775 w 611505"/>
                  <a:gd name="connsiteY1" fmla="*/ 196215 h 556260"/>
                  <a:gd name="connsiteX2" fmla="*/ 320040 w 611505"/>
                  <a:gd name="connsiteY2" fmla="*/ 260985 h 556260"/>
                  <a:gd name="connsiteX3" fmla="*/ 104775 w 611505"/>
                  <a:gd name="connsiteY3" fmla="*/ 531495 h 556260"/>
                  <a:gd name="connsiteX4" fmla="*/ 22860 w 611505"/>
                  <a:gd name="connsiteY4" fmla="*/ 556260 h 556260"/>
                  <a:gd name="connsiteX5" fmla="*/ 0 w 611505"/>
                  <a:gd name="connsiteY5" fmla="*/ 527685 h 556260"/>
                  <a:gd name="connsiteX0" fmla="*/ 611505 w 611505"/>
                  <a:gd name="connsiteY0" fmla="*/ 0 h 556260"/>
                  <a:gd name="connsiteX1" fmla="*/ 447675 w 611505"/>
                  <a:gd name="connsiteY1" fmla="*/ 203835 h 556260"/>
                  <a:gd name="connsiteX2" fmla="*/ 320040 w 611505"/>
                  <a:gd name="connsiteY2" fmla="*/ 260985 h 556260"/>
                  <a:gd name="connsiteX3" fmla="*/ 104775 w 611505"/>
                  <a:gd name="connsiteY3" fmla="*/ 531495 h 556260"/>
                  <a:gd name="connsiteX4" fmla="*/ 22860 w 611505"/>
                  <a:gd name="connsiteY4" fmla="*/ 556260 h 556260"/>
                  <a:gd name="connsiteX5" fmla="*/ 0 w 611505"/>
                  <a:gd name="connsiteY5" fmla="*/ 527685 h 556260"/>
                  <a:gd name="connsiteX0" fmla="*/ 584835 w 584835"/>
                  <a:gd name="connsiteY0" fmla="*/ 0 h 539115"/>
                  <a:gd name="connsiteX1" fmla="*/ 447675 w 584835"/>
                  <a:gd name="connsiteY1" fmla="*/ 186690 h 539115"/>
                  <a:gd name="connsiteX2" fmla="*/ 320040 w 584835"/>
                  <a:gd name="connsiteY2" fmla="*/ 243840 h 539115"/>
                  <a:gd name="connsiteX3" fmla="*/ 104775 w 584835"/>
                  <a:gd name="connsiteY3" fmla="*/ 514350 h 539115"/>
                  <a:gd name="connsiteX4" fmla="*/ 22860 w 584835"/>
                  <a:gd name="connsiteY4" fmla="*/ 539115 h 539115"/>
                  <a:gd name="connsiteX5" fmla="*/ 0 w 584835"/>
                  <a:gd name="connsiteY5" fmla="*/ 510540 h 539115"/>
                  <a:gd name="connsiteX0" fmla="*/ 590550 w 590550"/>
                  <a:gd name="connsiteY0" fmla="*/ 0 h 550545"/>
                  <a:gd name="connsiteX1" fmla="*/ 447675 w 590550"/>
                  <a:gd name="connsiteY1" fmla="*/ 198120 h 550545"/>
                  <a:gd name="connsiteX2" fmla="*/ 320040 w 590550"/>
                  <a:gd name="connsiteY2" fmla="*/ 255270 h 550545"/>
                  <a:gd name="connsiteX3" fmla="*/ 104775 w 590550"/>
                  <a:gd name="connsiteY3" fmla="*/ 525780 h 550545"/>
                  <a:gd name="connsiteX4" fmla="*/ 22860 w 590550"/>
                  <a:gd name="connsiteY4" fmla="*/ 550545 h 550545"/>
                  <a:gd name="connsiteX5" fmla="*/ 0 w 590550"/>
                  <a:gd name="connsiteY5" fmla="*/ 521970 h 550545"/>
                  <a:gd name="connsiteX0" fmla="*/ 590550 w 590550"/>
                  <a:gd name="connsiteY0" fmla="*/ 0 h 550545"/>
                  <a:gd name="connsiteX1" fmla="*/ 447675 w 590550"/>
                  <a:gd name="connsiteY1" fmla="*/ 198120 h 550545"/>
                  <a:gd name="connsiteX2" fmla="*/ 287655 w 590550"/>
                  <a:gd name="connsiteY2" fmla="*/ 289560 h 550545"/>
                  <a:gd name="connsiteX3" fmla="*/ 104775 w 590550"/>
                  <a:gd name="connsiteY3" fmla="*/ 525780 h 550545"/>
                  <a:gd name="connsiteX4" fmla="*/ 22860 w 590550"/>
                  <a:gd name="connsiteY4" fmla="*/ 550545 h 550545"/>
                  <a:gd name="connsiteX5" fmla="*/ 0 w 590550"/>
                  <a:gd name="connsiteY5" fmla="*/ 521970 h 550545"/>
                  <a:gd name="connsiteX0" fmla="*/ 590550 w 590550"/>
                  <a:gd name="connsiteY0" fmla="*/ 0 h 550545"/>
                  <a:gd name="connsiteX1" fmla="*/ 447675 w 590550"/>
                  <a:gd name="connsiteY1" fmla="*/ 198120 h 550545"/>
                  <a:gd name="connsiteX2" fmla="*/ 300990 w 590550"/>
                  <a:gd name="connsiteY2" fmla="*/ 278130 h 550545"/>
                  <a:gd name="connsiteX3" fmla="*/ 104775 w 590550"/>
                  <a:gd name="connsiteY3" fmla="*/ 525780 h 550545"/>
                  <a:gd name="connsiteX4" fmla="*/ 22860 w 590550"/>
                  <a:gd name="connsiteY4" fmla="*/ 550545 h 550545"/>
                  <a:gd name="connsiteX5" fmla="*/ 0 w 590550"/>
                  <a:gd name="connsiteY5" fmla="*/ 521970 h 550545"/>
                  <a:gd name="connsiteX0" fmla="*/ 447675 w 447675"/>
                  <a:gd name="connsiteY0" fmla="*/ 0 h 352425"/>
                  <a:gd name="connsiteX1" fmla="*/ 300990 w 447675"/>
                  <a:gd name="connsiteY1" fmla="*/ 80010 h 352425"/>
                  <a:gd name="connsiteX2" fmla="*/ 104775 w 447675"/>
                  <a:gd name="connsiteY2" fmla="*/ 327660 h 352425"/>
                  <a:gd name="connsiteX3" fmla="*/ 22860 w 447675"/>
                  <a:gd name="connsiteY3" fmla="*/ 352425 h 352425"/>
                  <a:gd name="connsiteX4" fmla="*/ 0 w 447675"/>
                  <a:gd name="connsiteY4" fmla="*/ 323850 h 35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352425">
                    <a:moveTo>
                      <a:pt x="447675" y="0"/>
                    </a:moveTo>
                    <a:lnTo>
                      <a:pt x="300990" y="80010"/>
                    </a:lnTo>
                    <a:lnTo>
                      <a:pt x="104775" y="327660"/>
                    </a:lnTo>
                    <a:lnTo>
                      <a:pt x="22860" y="352425"/>
                    </a:lnTo>
                    <a:lnTo>
                      <a:pt x="0" y="32385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269" name="円弧 268"/>
              <p:cNvSpPr/>
              <p:nvPr/>
            </p:nvSpPr>
            <p:spPr>
              <a:xfrm rot="20834768">
                <a:off x="4783129" y="385582"/>
                <a:ext cx="244527" cy="312265"/>
              </a:xfrm>
              <a:prstGeom prst="arc">
                <a:avLst>
                  <a:gd name="adj1" fmla="val 16217597"/>
                  <a:gd name="adj2" fmla="val 143150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cxnSp>
            <p:nvCxnSpPr>
              <p:cNvPr id="270" name="直線コネクタ 269"/>
              <p:cNvCxnSpPr>
                <a:stCxn id="78" idx="2"/>
                <a:endCxn id="80" idx="0"/>
              </p:cNvCxnSpPr>
              <p:nvPr/>
            </p:nvCxnSpPr>
            <p:spPr>
              <a:xfrm flipV="1">
                <a:off x="4410190" y="389261"/>
                <a:ext cx="461515" cy="1106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1" name="円弧 270"/>
              <p:cNvSpPr/>
              <p:nvPr/>
            </p:nvSpPr>
            <p:spPr>
              <a:xfrm rot="20834768">
                <a:off x="4335982" y="495176"/>
                <a:ext cx="240019" cy="325248"/>
              </a:xfrm>
              <a:prstGeom prst="arc">
                <a:avLst>
                  <a:gd name="adj1" fmla="val 16217597"/>
                  <a:gd name="adj2" fmla="val 5372087"/>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272" name="フリーフォーム 271"/>
              <p:cNvSpPr/>
              <p:nvPr/>
            </p:nvSpPr>
            <p:spPr>
              <a:xfrm>
                <a:off x="4259008" y="804164"/>
                <a:ext cx="480060" cy="194310"/>
              </a:xfrm>
              <a:custGeom>
                <a:avLst/>
                <a:gdLst>
                  <a:gd name="connsiteX0" fmla="*/ 0 w 480060"/>
                  <a:gd name="connsiteY0" fmla="*/ 0 h 194310"/>
                  <a:gd name="connsiteX1" fmla="*/ 161925 w 480060"/>
                  <a:gd name="connsiteY1" fmla="*/ 194310 h 194310"/>
                  <a:gd name="connsiteX2" fmla="*/ 480060 w 480060"/>
                  <a:gd name="connsiteY2" fmla="*/ 106680 h 194310"/>
                </a:gdLst>
                <a:ahLst/>
                <a:cxnLst>
                  <a:cxn ang="0">
                    <a:pos x="connsiteX0" y="connsiteY0"/>
                  </a:cxn>
                  <a:cxn ang="0">
                    <a:pos x="connsiteX1" y="connsiteY1"/>
                  </a:cxn>
                  <a:cxn ang="0">
                    <a:pos x="connsiteX2" y="connsiteY2"/>
                  </a:cxn>
                </a:cxnLst>
                <a:rect l="l" t="t" r="r" b="b"/>
                <a:pathLst>
                  <a:path w="480060" h="194310">
                    <a:moveTo>
                      <a:pt x="0" y="0"/>
                    </a:moveTo>
                    <a:lnTo>
                      <a:pt x="161925" y="194310"/>
                    </a:lnTo>
                    <a:lnTo>
                      <a:pt x="480060" y="106680"/>
                    </a:lnTo>
                  </a:path>
                </a:pathLst>
              </a:cu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273" name="フリーフォーム 272"/>
              <p:cNvSpPr/>
              <p:nvPr/>
            </p:nvSpPr>
            <p:spPr>
              <a:xfrm>
                <a:off x="4281869" y="956564"/>
                <a:ext cx="312420" cy="99060"/>
              </a:xfrm>
              <a:custGeom>
                <a:avLst/>
                <a:gdLst>
                  <a:gd name="connsiteX0" fmla="*/ 0 w 480060"/>
                  <a:gd name="connsiteY0" fmla="*/ 0 h 194310"/>
                  <a:gd name="connsiteX1" fmla="*/ 161925 w 480060"/>
                  <a:gd name="connsiteY1" fmla="*/ 194310 h 194310"/>
                  <a:gd name="connsiteX2" fmla="*/ 480060 w 480060"/>
                  <a:gd name="connsiteY2" fmla="*/ 106680 h 194310"/>
                  <a:gd name="connsiteX0" fmla="*/ 0 w 401955"/>
                  <a:gd name="connsiteY0" fmla="*/ 0 h 99060"/>
                  <a:gd name="connsiteX1" fmla="*/ 83820 w 401955"/>
                  <a:gd name="connsiteY1" fmla="*/ 99060 h 99060"/>
                  <a:gd name="connsiteX2" fmla="*/ 401955 w 401955"/>
                  <a:gd name="connsiteY2" fmla="*/ 11430 h 99060"/>
                  <a:gd name="connsiteX0" fmla="*/ 0 w 299085"/>
                  <a:gd name="connsiteY0" fmla="*/ 0 h 99060"/>
                  <a:gd name="connsiteX1" fmla="*/ 83820 w 299085"/>
                  <a:gd name="connsiteY1" fmla="*/ 99060 h 99060"/>
                  <a:gd name="connsiteX2" fmla="*/ 299085 w 299085"/>
                  <a:gd name="connsiteY2" fmla="*/ 45720 h 99060"/>
                  <a:gd name="connsiteX0" fmla="*/ 0 w 314325"/>
                  <a:gd name="connsiteY0" fmla="*/ 0 h 99060"/>
                  <a:gd name="connsiteX1" fmla="*/ 83820 w 314325"/>
                  <a:gd name="connsiteY1" fmla="*/ 99060 h 99060"/>
                  <a:gd name="connsiteX2" fmla="*/ 314325 w 314325"/>
                  <a:gd name="connsiteY2" fmla="*/ 40005 h 99060"/>
                  <a:gd name="connsiteX0" fmla="*/ 0 w 320040"/>
                  <a:gd name="connsiteY0" fmla="*/ 0 h 99060"/>
                  <a:gd name="connsiteX1" fmla="*/ 83820 w 320040"/>
                  <a:gd name="connsiteY1" fmla="*/ 99060 h 99060"/>
                  <a:gd name="connsiteX2" fmla="*/ 320040 w 320040"/>
                  <a:gd name="connsiteY2" fmla="*/ 36195 h 99060"/>
                  <a:gd name="connsiteX0" fmla="*/ 0 w 312420"/>
                  <a:gd name="connsiteY0" fmla="*/ 0 h 99060"/>
                  <a:gd name="connsiteX1" fmla="*/ 83820 w 312420"/>
                  <a:gd name="connsiteY1" fmla="*/ 99060 h 99060"/>
                  <a:gd name="connsiteX2" fmla="*/ 312420 w 312420"/>
                  <a:gd name="connsiteY2" fmla="*/ 36195 h 99060"/>
                </a:gdLst>
                <a:ahLst/>
                <a:cxnLst>
                  <a:cxn ang="0">
                    <a:pos x="connsiteX0" y="connsiteY0"/>
                  </a:cxn>
                  <a:cxn ang="0">
                    <a:pos x="connsiteX1" y="connsiteY1"/>
                  </a:cxn>
                  <a:cxn ang="0">
                    <a:pos x="connsiteX2" y="connsiteY2"/>
                  </a:cxn>
                </a:cxnLst>
                <a:rect l="l" t="t" r="r" b="b"/>
                <a:pathLst>
                  <a:path w="312420" h="99060">
                    <a:moveTo>
                      <a:pt x="0" y="0"/>
                    </a:moveTo>
                    <a:lnTo>
                      <a:pt x="83820" y="99060"/>
                    </a:lnTo>
                    <a:lnTo>
                      <a:pt x="312420" y="36195"/>
                    </a:lnTo>
                  </a:path>
                </a:pathLst>
              </a:cu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274" name="フリーフォーム 273"/>
              <p:cNvSpPr/>
              <p:nvPr/>
            </p:nvSpPr>
            <p:spPr>
              <a:xfrm>
                <a:off x="4422838" y="849884"/>
                <a:ext cx="110490" cy="140970"/>
              </a:xfrm>
              <a:custGeom>
                <a:avLst/>
                <a:gdLst>
                  <a:gd name="connsiteX0" fmla="*/ 0 w 198120"/>
                  <a:gd name="connsiteY0" fmla="*/ 243840 h 243840"/>
                  <a:gd name="connsiteX1" fmla="*/ 198120 w 198120"/>
                  <a:gd name="connsiteY1" fmla="*/ 0 h 243840"/>
                  <a:gd name="connsiteX0" fmla="*/ 0 w 152400"/>
                  <a:gd name="connsiteY0" fmla="*/ 186690 h 186690"/>
                  <a:gd name="connsiteX1" fmla="*/ 152400 w 152400"/>
                  <a:gd name="connsiteY1" fmla="*/ 0 h 186690"/>
                  <a:gd name="connsiteX0" fmla="*/ 0 w 110490"/>
                  <a:gd name="connsiteY0" fmla="*/ 140970 h 140970"/>
                  <a:gd name="connsiteX1" fmla="*/ 110490 w 110490"/>
                  <a:gd name="connsiteY1" fmla="*/ 0 h 140970"/>
                </a:gdLst>
                <a:ahLst/>
                <a:cxnLst>
                  <a:cxn ang="0">
                    <a:pos x="connsiteX0" y="connsiteY0"/>
                  </a:cxn>
                  <a:cxn ang="0">
                    <a:pos x="connsiteX1" y="connsiteY1"/>
                  </a:cxn>
                </a:cxnLst>
                <a:rect l="l" t="t" r="r" b="b"/>
                <a:pathLst>
                  <a:path w="110490" h="140970">
                    <a:moveTo>
                      <a:pt x="0" y="140970"/>
                    </a:moveTo>
                    <a:lnTo>
                      <a:pt x="110490" y="0"/>
                    </a:lnTo>
                  </a:path>
                </a:pathLst>
              </a:cu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275" name="フリーフォーム 274"/>
              <p:cNvSpPr/>
              <p:nvPr/>
            </p:nvSpPr>
            <p:spPr>
              <a:xfrm>
                <a:off x="4182808" y="1059434"/>
                <a:ext cx="186690" cy="228600"/>
              </a:xfrm>
              <a:custGeom>
                <a:avLst/>
                <a:gdLst>
                  <a:gd name="connsiteX0" fmla="*/ 0 w 198120"/>
                  <a:gd name="connsiteY0" fmla="*/ 243840 h 243840"/>
                  <a:gd name="connsiteX1" fmla="*/ 198120 w 198120"/>
                  <a:gd name="connsiteY1" fmla="*/ 0 h 243840"/>
                  <a:gd name="connsiteX0" fmla="*/ 0 w 152400"/>
                  <a:gd name="connsiteY0" fmla="*/ 186690 h 186690"/>
                  <a:gd name="connsiteX1" fmla="*/ 152400 w 152400"/>
                  <a:gd name="connsiteY1" fmla="*/ 0 h 186690"/>
                  <a:gd name="connsiteX0" fmla="*/ 0 w 186690"/>
                  <a:gd name="connsiteY0" fmla="*/ 228600 h 228600"/>
                  <a:gd name="connsiteX1" fmla="*/ 186690 w 186690"/>
                  <a:gd name="connsiteY1" fmla="*/ 0 h 228600"/>
                </a:gdLst>
                <a:ahLst/>
                <a:cxnLst>
                  <a:cxn ang="0">
                    <a:pos x="connsiteX0" y="connsiteY0"/>
                  </a:cxn>
                  <a:cxn ang="0">
                    <a:pos x="connsiteX1" y="connsiteY1"/>
                  </a:cxn>
                </a:cxnLst>
                <a:rect l="l" t="t" r="r" b="b"/>
                <a:pathLst>
                  <a:path w="186690" h="228600">
                    <a:moveTo>
                      <a:pt x="0" y="228600"/>
                    </a:moveTo>
                    <a:lnTo>
                      <a:pt x="186690" y="0"/>
                    </a:lnTo>
                  </a:path>
                </a:pathLst>
              </a:cu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276" name="フリーフォーム 275"/>
              <p:cNvSpPr/>
              <p:nvPr/>
            </p:nvSpPr>
            <p:spPr>
              <a:xfrm>
                <a:off x="4318063" y="1013714"/>
                <a:ext cx="200025" cy="243840"/>
              </a:xfrm>
              <a:custGeom>
                <a:avLst/>
                <a:gdLst>
                  <a:gd name="connsiteX0" fmla="*/ 0 w 198120"/>
                  <a:gd name="connsiteY0" fmla="*/ 243840 h 243840"/>
                  <a:gd name="connsiteX1" fmla="*/ 198120 w 198120"/>
                  <a:gd name="connsiteY1" fmla="*/ 0 h 243840"/>
                  <a:gd name="connsiteX0" fmla="*/ 0 w 152400"/>
                  <a:gd name="connsiteY0" fmla="*/ 186690 h 186690"/>
                  <a:gd name="connsiteX1" fmla="*/ 152400 w 152400"/>
                  <a:gd name="connsiteY1" fmla="*/ 0 h 186690"/>
                  <a:gd name="connsiteX0" fmla="*/ 0 w 186690"/>
                  <a:gd name="connsiteY0" fmla="*/ 228600 h 228600"/>
                  <a:gd name="connsiteX1" fmla="*/ 186690 w 186690"/>
                  <a:gd name="connsiteY1" fmla="*/ 0 h 228600"/>
                  <a:gd name="connsiteX0" fmla="*/ 0 w 200025"/>
                  <a:gd name="connsiteY0" fmla="*/ 243840 h 243840"/>
                  <a:gd name="connsiteX1" fmla="*/ 200025 w 200025"/>
                  <a:gd name="connsiteY1" fmla="*/ 0 h 243840"/>
                </a:gdLst>
                <a:ahLst/>
                <a:cxnLst>
                  <a:cxn ang="0">
                    <a:pos x="connsiteX0" y="connsiteY0"/>
                  </a:cxn>
                  <a:cxn ang="0">
                    <a:pos x="connsiteX1" y="connsiteY1"/>
                  </a:cxn>
                </a:cxnLst>
                <a:rect l="l" t="t" r="r" b="b"/>
                <a:pathLst>
                  <a:path w="200025" h="243840">
                    <a:moveTo>
                      <a:pt x="0" y="243840"/>
                    </a:moveTo>
                    <a:lnTo>
                      <a:pt x="200025" y="0"/>
                    </a:lnTo>
                  </a:path>
                </a:pathLst>
              </a:cu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277" name="フリーフォーム 276"/>
              <p:cNvSpPr/>
              <p:nvPr/>
            </p:nvSpPr>
            <p:spPr>
              <a:xfrm>
                <a:off x="4577143" y="559054"/>
                <a:ext cx="454660" cy="109220"/>
              </a:xfrm>
              <a:custGeom>
                <a:avLst/>
                <a:gdLst>
                  <a:gd name="connsiteX0" fmla="*/ 63500 w 563880"/>
                  <a:gd name="connsiteY0" fmla="*/ 109220 h 281940"/>
                  <a:gd name="connsiteX1" fmla="*/ 518160 w 563880"/>
                  <a:gd name="connsiteY1" fmla="*/ 0 h 281940"/>
                  <a:gd name="connsiteX2" fmla="*/ 563880 w 563880"/>
                  <a:gd name="connsiteY2" fmla="*/ 35560 h 281940"/>
                  <a:gd name="connsiteX3" fmla="*/ 444500 w 563880"/>
                  <a:gd name="connsiteY3" fmla="*/ 187960 h 281940"/>
                  <a:gd name="connsiteX4" fmla="*/ 40640 w 563880"/>
                  <a:gd name="connsiteY4" fmla="*/ 281940 h 281940"/>
                  <a:gd name="connsiteX5" fmla="*/ 0 w 563880"/>
                  <a:gd name="connsiteY5" fmla="*/ 254000 h 281940"/>
                  <a:gd name="connsiteX0" fmla="*/ 22860 w 523240"/>
                  <a:gd name="connsiteY0" fmla="*/ 109220 h 281940"/>
                  <a:gd name="connsiteX1" fmla="*/ 477520 w 523240"/>
                  <a:gd name="connsiteY1" fmla="*/ 0 h 281940"/>
                  <a:gd name="connsiteX2" fmla="*/ 523240 w 523240"/>
                  <a:gd name="connsiteY2" fmla="*/ 35560 h 281940"/>
                  <a:gd name="connsiteX3" fmla="*/ 403860 w 523240"/>
                  <a:gd name="connsiteY3" fmla="*/ 187960 h 281940"/>
                  <a:gd name="connsiteX4" fmla="*/ 0 w 523240"/>
                  <a:gd name="connsiteY4" fmla="*/ 281940 h 281940"/>
                  <a:gd name="connsiteX0" fmla="*/ 0 w 500380"/>
                  <a:gd name="connsiteY0" fmla="*/ 109220 h 187960"/>
                  <a:gd name="connsiteX1" fmla="*/ 454660 w 500380"/>
                  <a:gd name="connsiteY1" fmla="*/ 0 h 187960"/>
                  <a:gd name="connsiteX2" fmla="*/ 500380 w 500380"/>
                  <a:gd name="connsiteY2" fmla="*/ 35560 h 187960"/>
                  <a:gd name="connsiteX3" fmla="*/ 381000 w 500380"/>
                  <a:gd name="connsiteY3" fmla="*/ 187960 h 187960"/>
                  <a:gd name="connsiteX0" fmla="*/ 0 w 500380"/>
                  <a:gd name="connsiteY0" fmla="*/ 109220 h 109220"/>
                  <a:gd name="connsiteX1" fmla="*/ 454660 w 500380"/>
                  <a:gd name="connsiteY1" fmla="*/ 0 h 109220"/>
                  <a:gd name="connsiteX2" fmla="*/ 500380 w 500380"/>
                  <a:gd name="connsiteY2" fmla="*/ 35560 h 109220"/>
                  <a:gd name="connsiteX0" fmla="*/ 0 w 454660"/>
                  <a:gd name="connsiteY0" fmla="*/ 109220 h 109220"/>
                  <a:gd name="connsiteX1" fmla="*/ 454660 w 454660"/>
                  <a:gd name="connsiteY1" fmla="*/ 0 h 109220"/>
                </a:gdLst>
                <a:ahLst/>
                <a:cxnLst>
                  <a:cxn ang="0">
                    <a:pos x="connsiteX0" y="connsiteY0"/>
                  </a:cxn>
                  <a:cxn ang="0">
                    <a:pos x="connsiteX1" y="connsiteY1"/>
                  </a:cxn>
                </a:cxnLst>
                <a:rect l="l" t="t" r="r" b="b"/>
                <a:pathLst>
                  <a:path w="454660" h="109220">
                    <a:moveTo>
                      <a:pt x="0" y="109220"/>
                    </a:moveTo>
                    <a:lnTo>
                      <a:pt x="454660" y="0"/>
                    </a:lnTo>
                  </a:path>
                </a:pathLst>
              </a:cu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278" name="フリーフォーム 277"/>
              <p:cNvSpPr/>
              <p:nvPr/>
            </p:nvSpPr>
            <p:spPr>
              <a:xfrm>
                <a:off x="5017833" y="566674"/>
                <a:ext cx="12700" cy="324485"/>
              </a:xfrm>
              <a:custGeom>
                <a:avLst/>
                <a:gdLst>
                  <a:gd name="connsiteX0" fmla="*/ 160020 w 160020"/>
                  <a:gd name="connsiteY0" fmla="*/ 0 h 154940"/>
                  <a:gd name="connsiteX1" fmla="*/ 0 w 160020"/>
                  <a:gd name="connsiteY1" fmla="*/ 154940 h 154940"/>
                  <a:gd name="connsiteX0" fmla="*/ 106680 w 106680"/>
                  <a:gd name="connsiteY0" fmla="*/ 0 h 187960"/>
                  <a:gd name="connsiteX1" fmla="*/ 0 w 106680"/>
                  <a:gd name="connsiteY1" fmla="*/ 187960 h 187960"/>
                  <a:gd name="connsiteX0" fmla="*/ 106680 w 121920"/>
                  <a:gd name="connsiteY0" fmla="*/ 0 h 187960"/>
                  <a:gd name="connsiteX1" fmla="*/ 0 w 121920"/>
                  <a:gd name="connsiteY1" fmla="*/ 187960 h 187960"/>
                  <a:gd name="connsiteX0" fmla="*/ 106680 w 121920"/>
                  <a:gd name="connsiteY0" fmla="*/ 0 h 187960"/>
                  <a:gd name="connsiteX1" fmla="*/ 0 w 121920"/>
                  <a:gd name="connsiteY1" fmla="*/ 187960 h 187960"/>
                  <a:gd name="connsiteX0" fmla="*/ 88900 w 104140"/>
                  <a:gd name="connsiteY0" fmla="*/ 0 h 190500"/>
                  <a:gd name="connsiteX1" fmla="*/ 0 w 104140"/>
                  <a:gd name="connsiteY1" fmla="*/ 190500 h 190500"/>
                  <a:gd name="connsiteX0" fmla="*/ 88900 w 104140"/>
                  <a:gd name="connsiteY0" fmla="*/ 0 h 190500"/>
                  <a:gd name="connsiteX1" fmla="*/ 0 w 104140"/>
                  <a:gd name="connsiteY1" fmla="*/ 190500 h 190500"/>
                  <a:gd name="connsiteX0" fmla="*/ 88900 w 91440"/>
                  <a:gd name="connsiteY0" fmla="*/ 0 h 190500"/>
                  <a:gd name="connsiteX1" fmla="*/ 0 w 91440"/>
                  <a:gd name="connsiteY1" fmla="*/ 190500 h 190500"/>
                  <a:gd name="connsiteX0" fmla="*/ 20320 w 40640"/>
                  <a:gd name="connsiteY0" fmla="*/ 0 h 322580"/>
                  <a:gd name="connsiteX1" fmla="*/ 0 w 40640"/>
                  <a:gd name="connsiteY1" fmla="*/ 322580 h 322580"/>
                  <a:gd name="connsiteX0" fmla="*/ 20320 w 22860"/>
                  <a:gd name="connsiteY0" fmla="*/ 0 h 322580"/>
                  <a:gd name="connsiteX1" fmla="*/ 0 w 22860"/>
                  <a:gd name="connsiteY1" fmla="*/ 322580 h 322580"/>
                  <a:gd name="connsiteX0" fmla="*/ 8890 w 12700"/>
                  <a:gd name="connsiteY0" fmla="*/ 0 h 324485"/>
                  <a:gd name="connsiteX1" fmla="*/ 0 w 12700"/>
                  <a:gd name="connsiteY1" fmla="*/ 324485 h 324485"/>
                </a:gdLst>
                <a:ahLst/>
                <a:cxnLst>
                  <a:cxn ang="0">
                    <a:pos x="connsiteX0" y="connsiteY0"/>
                  </a:cxn>
                  <a:cxn ang="0">
                    <a:pos x="connsiteX1" y="connsiteY1"/>
                  </a:cxn>
                </a:cxnLst>
                <a:rect l="l" t="t" r="r" b="b"/>
                <a:pathLst>
                  <a:path w="12700" h="324485">
                    <a:moveTo>
                      <a:pt x="8890" y="0"/>
                    </a:moveTo>
                    <a:cubicBezTo>
                      <a:pt x="11430" y="65193"/>
                      <a:pt x="12700" y="233892"/>
                      <a:pt x="0" y="324485"/>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279" name="フリーフォーム 278"/>
              <p:cNvSpPr/>
              <p:nvPr/>
            </p:nvSpPr>
            <p:spPr>
              <a:xfrm>
                <a:off x="4441889" y="821309"/>
                <a:ext cx="434977" cy="126365"/>
              </a:xfrm>
              <a:custGeom>
                <a:avLst/>
                <a:gdLst>
                  <a:gd name="connsiteX0" fmla="*/ 0 w 233680"/>
                  <a:gd name="connsiteY0" fmla="*/ 53340 h 53340"/>
                  <a:gd name="connsiteX1" fmla="*/ 233680 w 233680"/>
                  <a:gd name="connsiteY1" fmla="*/ 0 h 53340"/>
                  <a:gd name="connsiteX0" fmla="*/ 0 w 238760"/>
                  <a:gd name="connsiteY0" fmla="*/ 30480 h 30480"/>
                  <a:gd name="connsiteX1" fmla="*/ 238760 w 238760"/>
                  <a:gd name="connsiteY1" fmla="*/ 0 h 30480"/>
                  <a:gd name="connsiteX0" fmla="*/ 0 w 281940"/>
                  <a:gd name="connsiteY0" fmla="*/ 2540 h 2540"/>
                  <a:gd name="connsiteX1" fmla="*/ 281940 w 281940"/>
                  <a:gd name="connsiteY1" fmla="*/ 0 h 2540"/>
                  <a:gd name="connsiteX0" fmla="*/ 0 w 10000"/>
                  <a:gd name="connsiteY0" fmla="*/ 10000 h 96669"/>
                  <a:gd name="connsiteX1" fmla="*/ 10000 w 10000"/>
                  <a:gd name="connsiteY1" fmla="*/ 0 h 96669"/>
                  <a:gd name="connsiteX0" fmla="*/ 0 w 10000"/>
                  <a:gd name="connsiteY0" fmla="*/ 10000 h 96669"/>
                  <a:gd name="connsiteX1" fmla="*/ 10000 w 10000"/>
                  <a:gd name="connsiteY1" fmla="*/ 0 h 96669"/>
                  <a:gd name="connsiteX0" fmla="*/ 0 w 12883"/>
                  <a:gd name="connsiteY0" fmla="*/ 0 h 593333"/>
                  <a:gd name="connsiteX1" fmla="*/ 12883 w 12883"/>
                  <a:gd name="connsiteY1" fmla="*/ 509998 h 593333"/>
                  <a:gd name="connsiteX0" fmla="*/ 0 w 12883"/>
                  <a:gd name="connsiteY0" fmla="*/ 0 h 509999"/>
                  <a:gd name="connsiteX1" fmla="*/ 12883 w 12883"/>
                  <a:gd name="connsiteY1" fmla="*/ 509998 h 509999"/>
                  <a:gd name="connsiteX0" fmla="*/ 861 w 13744"/>
                  <a:gd name="connsiteY0" fmla="*/ 2500 h 512499"/>
                  <a:gd name="connsiteX1" fmla="*/ 5 w 13744"/>
                  <a:gd name="connsiteY1" fmla="*/ 0 h 512499"/>
                  <a:gd name="connsiteX2" fmla="*/ 13744 w 13744"/>
                  <a:gd name="connsiteY2" fmla="*/ 512498 h 512499"/>
                  <a:gd name="connsiteX0" fmla="*/ 861 w 13744"/>
                  <a:gd name="connsiteY0" fmla="*/ 417 h 510416"/>
                  <a:gd name="connsiteX1" fmla="*/ 5 w 13744"/>
                  <a:gd name="connsiteY1" fmla="*/ 12917 h 510416"/>
                  <a:gd name="connsiteX2" fmla="*/ 13744 w 13744"/>
                  <a:gd name="connsiteY2" fmla="*/ 510415 h 510416"/>
                  <a:gd name="connsiteX0" fmla="*/ 0 w 13739"/>
                  <a:gd name="connsiteY0" fmla="*/ 0 h 497499"/>
                  <a:gd name="connsiteX1" fmla="*/ 13739 w 13739"/>
                  <a:gd name="connsiteY1" fmla="*/ 497498 h 497499"/>
                  <a:gd name="connsiteX0" fmla="*/ 0 w 15090"/>
                  <a:gd name="connsiteY0" fmla="*/ 0 h 482499"/>
                  <a:gd name="connsiteX1" fmla="*/ 15090 w 15090"/>
                  <a:gd name="connsiteY1" fmla="*/ 482498 h 482499"/>
                  <a:gd name="connsiteX0" fmla="*/ 0 w 15428"/>
                  <a:gd name="connsiteY0" fmla="*/ 0 h 497499"/>
                  <a:gd name="connsiteX1" fmla="*/ 15428 w 15428"/>
                  <a:gd name="connsiteY1" fmla="*/ 497498 h 497499"/>
                  <a:gd name="connsiteX0" fmla="*/ 0 w 15428"/>
                  <a:gd name="connsiteY0" fmla="*/ 0 h 497499"/>
                  <a:gd name="connsiteX1" fmla="*/ 15428 w 15428"/>
                  <a:gd name="connsiteY1" fmla="*/ 497498 h 497499"/>
                </a:gdLst>
                <a:ahLst/>
                <a:cxnLst>
                  <a:cxn ang="0">
                    <a:pos x="connsiteX0" y="connsiteY0"/>
                  </a:cxn>
                  <a:cxn ang="0">
                    <a:pos x="connsiteX1" y="connsiteY1"/>
                  </a:cxn>
                </a:cxnLst>
                <a:rect l="l" t="t" r="r" b="b"/>
                <a:pathLst>
                  <a:path w="15428" h="497499">
                    <a:moveTo>
                      <a:pt x="0" y="0"/>
                    </a:moveTo>
                    <a:cubicBezTo>
                      <a:pt x="2499" y="89169"/>
                      <a:pt x="10564" y="360834"/>
                      <a:pt x="15428" y="497498"/>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grpSp>
            <p:nvGrpSpPr>
              <p:cNvPr id="280" name="グループ化 243"/>
              <p:cNvGrpSpPr>
                <a:grpSpLocks noChangeAspect="1"/>
              </p:cNvGrpSpPr>
              <p:nvPr/>
            </p:nvGrpSpPr>
            <p:grpSpPr>
              <a:xfrm rot="21048638">
                <a:off x="5158846" y="1462658"/>
                <a:ext cx="243028" cy="151910"/>
                <a:chOff x="5098497" y="2407167"/>
                <a:chExt cx="703795" cy="439923"/>
              </a:xfrm>
            </p:grpSpPr>
            <p:sp>
              <p:nvSpPr>
                <p:cNvPr id="313" name="円弧 312"/>
                <p:cNvSpPr/>
                <p:nvPr/>
              </p:nvSpPr>
              <p:spPr>
                <a:xfrm rot="20834768">
                  <a:off x="5098497" y="2516754"/>
                  <a:ext cx="250864" cy="328750"/>
                </a:xfrm>
                <a:prstGeom prst="arc">
                  <a:avLst>
                    <a:gd name="adj1" fmla="val 5388062"/>
                    <a:gd name="adj2" fmla="val 1613941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314" name="円弧 313"/>
                <p:cNvSpPr/>
                <p:nvPr/>
              </p:nvSpPr>
              <p:spPr>
                <a:xfrm rot="20834768">
                  <a:off x="5557765" y="2407167"/>
                  <a:ext cx="244527" cy="312265"/>
                </a:xfrm>
                <a:prstGeom prst="arc">
                  <a:avLst>
                    <a:gd name="adj1" fmla="val 16217597"/>
                    <a:gd name="adj2" fmla="val 537208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cxnSp>
              <p:nvCxnSpPr>
                <p:cNvPr id="315" name="直線コネクタ 314"/>
                <p:cNvCxnSpPr>
                  <a:stCxn id="124" idx="2"/>
                  <a:endCxn id="125" idx="0"/>
                </p:cNvCxnSpPr>
                <p:nvPr/>
              </p:nvCxnSpPr>
              <p:spPr>
                <a:xfrm flipV="1">
                  <a:off x="5184826" y="2410846"/>
                  <a:ext cx="461515" cy="1106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 name="直線コネクタ 315"/>
                <p:cNvCxnSpPr>
                  <a:stCxn id="124" idx="0"/>
                  <a:endCxn id="125" idx="2"/>
                </p:cNvCxnSpPr>
                <p:nvPr/>
              </p:nvCxnSpPr>
              <p:spPr>
                <a:xfrm flipV="1">
                  <a:off x="5260773" y="2715292"/>
                  <a:ext cx="454958" cy="1260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7" name="円弧 316"/>
                <p:cNvSpPr/>
                <p:nvPr/>
              </p:nvSpPr>
              <p:spPr>
                <a:xfrm rot="20834768">
                  <a:off x="5100460" y="2521842"/>
                  <a:ext cx="240019" cy="325248"/>
                </a:xfrm>
                <a:prstGeom prst="arc">
                  <a:avLst>
                    <a:gd name="adj1" fmla="val 16217597"/>
                    <a:gd name="adj2" fmla="val 5372087"/>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grpSp>
          <p:sp>
            <p:nvSpPr>
              <p:cNvPr id="281" name="円弧 280"/>
              <p:cNvSpPr/>
              <p:nvPr/>
            </p:nvSpPr>
            <p:spPr>
              <a:xfrm>
                <a:off x="5229923" y="1684274"/>
                <a:ext cx="142240" cy="71120"/>
              </a:xfrm>
              <a:prstGeom prst="arc">
                <a:avLst>
                  <a:gd name="adj1" fmla="val 19514939"/>
                  <a:gd name="adj2" fmla="val 1317852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282" name="フリーフォーム 281"/>
              <p:cNvSpPr/>
              <p:nvPr/>
            </p:nvSpPr>
            <p:spPr>
              <a:xfrm>
                <a:off x="5113082" y="1653159"/>
                <a:ext cx="369147" cy="356235"/>
              </a:xfrm>
              <a:custGeom>
                <a:avLst/>
                <a:gdLst>
                  <a:gd name="connsiteX0" fmla="*/ 165100 w 398780"/>
                  <a:gd name="connsiteY0" fmla="*/ 0 h 365760"/>
                  <a:gd name="connsiteX1" fmla="*/ 0 w 398780"/>
                  <a:gd name="connsiteY1" fmla="*/ 83820 h 365760"/>
                  <a:gd name="connsiteX2" fmla="*/ 2540 w 398780"/>
                  <a:gd name="connsiteY2" fmla="*/ 292100 h 365760"/>
                  <a:gd name="connsiteX3" fmla="*/ 210820 w 398780"/>
                  <a:gd name="connsiteY3" fmla="*/ 365760 h 365760"/>
                  <a:gd name="connsiteX4" fmla="*/ 398780 w 398780"/>
                  <a:gd name="connsiteY4" fmla="*/ 236220 h 365760"/>
                  <a:gd name="connsiteX5" fmla="*/ 396240 w 398780"/>
                  <a:gd name="connsiteY5" fmla="*/ 58420 h 365760"/>
                  <a:gd name="connsiteX6" fmla="*/ 165100 w 398780"/>
                  <a:gd name="connsiteY6" fmla="*/ 0 h 365760"/>
                  <a:gd name="connsiteX0" fmla="*/ 165100 w 397087"/>
                  <a:gd name="connsiteY0" fmla="*/ 0 h 365760"/>
                  <a:gd name="connsiteX1" fmla="*/ 0 w 397087"/>
                  <a:gd name="connsiteY1" fmla="*/ 83820 h 365760"/>
                  <a:gd name="connsiteX2" fmla="*/ 2540 w 397087"/>
                  <a:gd name="connsiteY2" fmla="*/ 292100 h 365760"/>
                  <a:gd name="connsiteX3" fmla="*/ 210820 w 397087"/>
                  <a:gd name="connsiteY3" fmla="*/ 365760 h 365760"/>
                  <a:gd name="connsiteX4" fmla="*/ 365760 w 397087"/>
                  <a:gd name="connsiteY4" fmla="*/ 259080 h 365760"/>
                  <a:gd name="connsiteX5" fmla="*/ 396240 w 397087"/>
                  <a:gd name="connsiteY5" fmla="*/ 58420 h 365760"/>
                  <a:gd name="connsiteX6" fmla="*/ 165100 w 397087"/>
                  <a:gd name="connsiteY6" fmla="*/ 0 h 365760"/>
                  <a:gd name="connsiteX0" fmla="*/ 165100 w 369147"/>
                  <a:gd name="connsiteY0" fmla="*/ 0 h 365760"/>
                  <a:gd name="connsiteX1" fmla="*/ 0 w 369147"/>
                  <a:gd name="connsiteY1" fmla="*/ 83820 h 365760"/>
                  <a:gd name="connsiteX2" fmla="*/ 2540 w 369147"/>
                  <a:gd name="connsiteY2" fmla="*/ 292100 h 365760"/>
                  <a:gd name="connsiteX3" fmla="*/ 210820 w 369147"/>
                  <a:gd name="connsiteY3" fmla="*/ 365760 h 365760"/>
                  <a:gd name="connsiteX4" fmla="*/ 365760 w 369147"/>
                  <a:gd name="connsiteY4" fmla="*/ 259080 h 365760"/>
                  <a:gd name="connsiteX5" fmla="*/ 368300 w 369147"/>
                  <a:gd name="connsiteY5" fmla="*/ 63500 h 365760"/>
                  <a:gd name="connsiteX6" fmla="*/ 165100 w 369147"/>
                  <a:gd name="connsiteY6" fmla="*/ 0 h 365760"/>
                  <a:gd name="connsiteX0" fmla="*/ 165100 w 369147"/>
                  <a:gd name="connsiteY0" fmla="*/ 0 h 365760"/>
                  <a:gd name="connsiteX1" fmla="*/ 0 w 369147"/>
                  <a:gd name="connsiteY1" fmla="*/ 83820 h 365760"/>
                  <a:gd name="connsiteX2" fmla="*/ 2540 w 369147"/>
                  <a:gd name="connsiteY2" fmla="*/ 292100 h 365760"/>
                  <a:gd name="connsiteX3" fmla="*/ 210820 w 369147"/>
                  <a:gd name="connsiteY3" fmla="*/ 365760 h 365760"/>
                  <a:gd name="connsiteX4" fmla="*/ 365760 w 369147"/>
                  <a:gd name="connsiteY4" fmla="*/ 259080 h 365760"/>
                  <a:gd name="connsiteX5" fmla="*/ 368300 w 369147"/>
                  <a:gd name="connsiteY5" fmla="*/ 63500 h 365760"/>
                  <a:gd name="connsiteX6" fmla="*/ 256540 w 369147"/>
                  <a:gd name="connsiteY6" fmla="*/ 91440 h 365760"/>
                  <a:gd name="connsiteX0" fmla="*/ 146050 w 369147"/>
                  <a:gd name="connsiteY0" fmla="*/ 0 h 356235"/>
                  <a:gd name="connsiteX1" fmla="*/ 0 w 369147"/>
                  <a:gd name="connsiteY1" fmla="*/ 74295 h 356235"/>
                  <a:gd name="connsiteX2" fmla="*/ 2540 w 369147"/>
                  <a:gd name="connsiteY2" fmla="*/ 282575 h 356235"/>
                  <a:gd name="connsiteX3" fmla="*/ 210820 w 369147"/>
                  <a:gd name="connsiteY3" fmla="*/ 356235 h 356235"/>
                  <a:gd name="connsiteX4" fmla="*/ 365760 w 369147"/>
                  <a:gd name="connsiteY4" fmla="*/ 249555 h 356235"/>
                  <a:gd name="connsiteX5" fmla="*/ 368300 w 369147"/>
                  <a:gd name="connsiteY5" fmla="*/ 53975 h 356235"/>
                  <a:gd name="connsiteX6" fmla="*/ 256540 w 369147"/>
                  <a:gd name="connsiteY6" fmla="*/ 81915 h 356235"/>
                  <a:gd name="connsiteX0" fmla="*/ 146050 w 369147"/>
                  <a:gd name="connsiteY0" fmla="*/ 0 h 356235"/>
                  <a:gd name="connsiteX1" fmla="*/ 0 w 369147"/>
                  <a:gd name="connsiteY1" fmla="*/ 74295 h 356235"/>
                  <a:gd name="connsiteX2" fmla="*/ 2540 w 369147"/>
                  <a:gd name="connsiteY2" fmla="*/ 282575 h 356235"/>
                  <a:gd name="connsiteX3" fmla="*/ 210820 w 369147"/>
                  <a:gd name="connsiteY3" fmla="*/ 356235 h 356235"/>
                  <a:gd name="connsiteX4" fmla="*/ 365760 w 369147"/>
                  <a:gd name="connsiteY4" fmla="*/ 249555 h 356235"/>
                  <a:gd name="connsiteX5" fmla="*/ 368300 w 369147"/>
                  <a:gd name="connsiteY5" fmla="*/ 53975 h 356235"/>
                  <a:gd name="connsiteX0" fmla="*/ 146050 w 369147"/>
                  <a:gd name="connsiteY0" fmla="*/ 0 h 356235"/>
                  <a:gd name="connsiteX1" fmla="*/ 0 w 369147"/>
                  <a:gd name="connsiteY1" fmla="*/ 74295 h 356235"/>
                  <a:gd name="connsiteX2" fmla="*/ 2540 w 369147"/>
                  <a:gd name="connsiteY2" fmla="*/ 282575 h 356235"/>
                  <a:gd name="connsiteX3" fmla="*/ 210820 w 369147"/>
                  <a:gd name="connsiteY3" fmla="*/ 356235 h 356235"/>
                  <a:gd name="connsiteX4" fmla="*/ 365760 w 369147"/>
                  <a:gd name="connsiteY4" fmla="*/ 249555 h 356235"/>
                  <a:gd name="connsiteX5" fmla="*/ 368300 w 369147"/>
                  <a:gd name="connsiteY5" fmla="*/ 53975 h 356235"/>
                  <a:gd name="connsiteX6" fmla="*/ 146050 w 369147"/>
                  <a:gd name="connsiteY6" fmla="*/ 0 h 356235"/>
                  <a:gd name="connsiteX0" fmla="*/ 146050 w 369147"/>
                  <a:gd name="connsiteY0" fmla="*/ 0 h 356235"/>
                  <a:gd name="connsiteX1" fmla="*/ 0 w 369147"/>
                  <a:gd name="connsiteY1" fmla="*/ 74295 h 356235"/>
                  <a:gd name="connsiteX2" fmla="*/ 2540 w 369147"/>
                  <a:gd name="connsiteY2" fmla="*/ 282575 h 356235"/>
                  <a:gd name="connsiteX3" fmla="*/ 210820 w 369147"/>
                  <a:gd name="connsiteY3" fmla="*/ 356235 h 356235"/>
                  <a:gd name="connsiteX4" fmla="*/ 365760 w 369147"/>
                  <a:gd name="connsiteY4" fmla="*/ 249555 h 356235"/>
                  <a:gd name="connsiteX5" fmla="*/ 368300 w 369147"/>
                  <a:gd name="connsiteY5" fmla="*/ 53975 h 356235"/>
                  <a:gd name="connsiteX6" fmla="*/ 237490 w 369147"/>
                  <a:gd name="connsiteY6" fmla="*/ 91440 h 356235"/>
                  <a:gd name="connsiteX0" fmla="*/ 146050 w 369147"/>
                  <a:gd name="connsiteY0" fmla="*/ 0 h 356235"/>
                  <a:gd name="connsiteX1" fmla="*/ 0 w 369147"/>
                  <a:gd name="connsiteY1" fmla="*/ 74295 h 356235"/>
                  <a:gd name="connsiteX2" fmla="*/ 2540 w 369147"/>
                  <a:gd name="connsiteY2" fmla="*/ 282575 h 356235"/>
                  <a:gd name="connsiteX3" fmla="*/ 210820 w 369147"/>
                  <a:gd name="connsiteY3" fmla="*/ 356235 h 356235"/>
                  <a:gd name="connsiteX4" fmla="*/ 365760 w 369147"/>
                  <a:gd name="connsiteY4" fmla="*/ 249555 h 356235"/>
                  <a:gd name="connsiteX5" fmla="*/ 368300 w 369147"/>
                  <a:gd name="connsiteY5" fmla="*/ 53975 h 356235"/>
                  <a:gd name="connsiteX6" fmla="*/ 237490 w 369147"/>
                  <a:gd name="connsiteY6" fmla="*/ 1905 h 356235"/>
                  <a:gd name="connsiteX0" fmla="*/ 146050 w 369147"/>
                  <a:gd name="connsiteY0" fmla="*/ 51435 h 407670"/>
                  <a:gd name="connsiteX1" fmla="*/ 0 w 369147"/>
                  <a:gd name="connsiteY1" fmla="*/ 125730 h 407670"/>
                  <a:gd name="connsiteX2" fmla="*/ 2540 w 369147"/>
                  <a:gd name="connsiteY2" fmla="*/ 334010 h 407670"/>
                  <a:gd name="connsiteX3" fmla="*/ 210820 w 369147"/>
                  <a:gd name="connsiteY3" fmla="*/ 407670 h 407670"/>
                  <a:gd name="connsiteX4" fmla="*/ 365760 w 369147"/>
                  <a:gd name="connsiteY4" fmla="*/ 300990 h 407670"/>
                  <a:gd name="connsiteX5" fmla="*/ 368300 w 369147"/>
                  <a:gd name="connsiteY5" fmla="*/ 105410 h 407670"/>
                  <a:gd name="connsiteX6" fmla="*/ 279400 w 369147"/>
                  <a:gd name="connsiteY6" fmla="*/ 0 h 407670"/>
                  <a:gd name="connsiteX0" fmla="*/ 146050 w 369147"/>
                  <a:gd name="connsiteY0" fmla="*/ 51435 h 407670"/>
                  <a:gd name="connsiteX1" fmla="*/ 0 w 369147"/>
                  <a:gd name="connsiteY1" fmla="*/ 125730 h 407670"/>
                  <a:gd name="connsiteX2" fmla="*/ 2540 w 369147"/>
                  <a:gd name="connsiteY2" fmla="*/ 334010 h 407670"/>
                  <a:gd name="connsiteX3" fmla="*/ 210820 w 369147"/>
                  <a:gd name="connsiteY3" fmla="*/ 407670 h 407670"/>
                  <a:gd name="connsiteX4" fmla="*/ 365760 w 369147"/>
                  <a:gd name="connsiteY4" fmla="*/ 300990 h 407670"/>
                  <a:gd name="connsiteX5" fmla="*/ 368300 w 369147"/>
                  <a:gd name="connsiteY5" fmla="*/ 105410 h 407670"/>
                  <a:gd name="connsiteX6" fmla="*/ 279400 w 369147"/>
                  <a:gd name="connsiteY6" fmla="*/ 0 h 407670"/>
                  <a:gd name="connsiteX0" fmla="*/ 146050 w 369147"/>
                  <a:gd name="connsiteY0" fmla="*/ 9525 h 365760"/>
                  <a:gd name="connsiteX1" fmla="*/ 0 w 369147"/>
                  <a:gd name="connsiteY1" fmla="*/ 83820 h 365760"/>
                  <a:gd name="connsiteX2" fmla="*/ 2540 w 369147"/>
                  <a:gd name="connsiteY2" fmla="*/ 292100 h 365760"/>
                  <a:gd name="connsiteX3" fmla="*/ 210820 w 369147"/>
                  <a:gd name="connsiteY3" fmla="*/ 365760 h 365760"/>
                  <a:gd name="connsiteX4" fmla="*/ 365760 w 369147"/>
                  <a:gd name="connsiteY4" fmla="*/ 259080 h 365760"/>
                  <a:gd name="connsiteX5" fmla="*/ 368300 w 369147"/>
                  <a:gd name="connsiteY5" fmla="*/ 63500 h 365760"/>
                  <a:gd name="connsiteX6" fmla="*/ 264160 w 369147"/>
                  <a:gd name="connsiteY6" fmla="*/ 0 h 365760"/>
                  <a:gd name="connsiteX0" fmla="*/ 146050 w 369147"/>
                  <a:gd name="connsiteY0" fmla="*/ 0 h 356235"/>
                  <a:gd name="connsiteX1" fmla="*/ 0 w 369147"/>
                  <a:gd name="connsiteY1" fmla="*/ 74295 h 356235"/>
                  <a:gd name="connsiteX2" fmla="*/ 2540 w 369147"/>
                  <a:gd name="connsiteY2" fmla="*/ 282575 h 356235"/>
                  <a:gd name="connsiteX3" fmla="*/ 210820 w 369147"/>
                  <a:gd name="connsiteY3" fmla="*/ 356235 h 356235"/>
                  <a:gd name="connsiteX4" fmla="*/ 365760 w 369147"/>
                  <a:gd name="connsiteY4" fmla="*/ 249555 h 356235"/>
                  <a:gd name="connsiteX5" fmla="*/ 368300 w 369147"/>
                  <a:gd name="connsiteY5" fmla="*/ 53975 h 356235"/>
                  <a:gd name="connsiteX6" fmla="*/ 256540 w 369147"/>
                  <a:gd name="connsiteY6" fmla="*/ 15240 h 356235"/>
                  <a:gd name="connsiteX0" fmla="*/ 146050 w 369147"/>
                  <a:gd name="connsiteY0" fmla="*/ 0 h 356235"/>
                  <a:gd name="connsiteX1" fmla="*/ 0 w 369147"/>
                  <a:gd name="connsiteY1" fmla="*/ 74295 h 356235"/>
                  <a:gd name="connsiteX2" fmla="*/ 2540 w 369147"/>
                  <a:gd name="connsiteY2" fmla="*/ 282575 h 356235"/>
                  <a:gd name="connsiteX3" fmla="*/ 210820 w 369147"/>
                  <a:gd name="connsiteY3" fmla="*/ 356235 h 356235"/>
                  <a:gd name="connsiteX4" fmla="*/ 365760 w 369147"/>
                  <a:gd name="connsiteY4" fmla="*/ 249555 h 356235"/>
                  <a:gd name="connsiteX5" fmla="*/ 368300 w 369147"/>
                  <a:gd name="connsiteY5" fmla="*/ 53975 h 356235"/>
                  <a:gd name="connsiteX6" fmla="*/ 233680 w 369147"/>
                  <a:gd name="connsiteY6" fmla="*/ 5715 h 356235"/>
                  <a:gd name="connsiteX0" fmla="*/ 146050 w 369147"/>
                  <a:gd name="connsiteY0" fmla="*/ 0 h 356235"/>
                  <a:gd name="connsiteX1" fmla="*/ 0 w 369147"/>
                  <a:gd name="connsiteY1" fmla="*/ 74295 h 356235"/>
                  <a:gd name="connsiteX2" fmla="*/ 2540 w 369147"/>
                  <a:gd name="connsiteY2" fmla="*/ 282575 h 356235"/>
                  <a:gd name="connsiteX3" fmla="*/ 210820 w 369147"/>
                  <a:gd name="connsiteY3" fmla="*/ 356235 h 356235"/>
                  <a:gd name="connsiteX4" fmla="*/ 365760 w 369147"/>
                  <a:gd name="connsiteY4" fmla="*/ 249555 h 356235"/>
                  <a:gd name="connsiteX5" fmla="*/ 368300 w 369147"/>
                  <a:gd name="connsiteY5" fmla="*/ 53975 h 356235"/>
                  <a:gd name="connsiteX6" fmla="*/ 224155 w 369147"/>
                  <a:gd name="connsiteY6" fmla="*/ 1905 h 356235"/>
                  <a:gd name="connsiteX0" fmla="*/ 149860 w 369147"/>
                  <a:gd name="connsiteY0" fmla="*/ 0 h 360045"/>
                  <a:gd name="connsiteX1" fmla="*/ 0 w 369147"/>
                  <a:gd name="connsiteY1" fmla="*/ 78105 h 360045"/>
                  <a:gd name="connsiteX2" fmla="*/ 2540 w 369147"/>
                  <a:gd name="connsiteY2" fmla="*/ 286385 h 360045"/>
                  <a:gd name="connsiteX3" fmla="*/ 210820 w 369147"/>
                  <a:gd name="connsiteY3" fmla="*/ 360045 h 360045"/>
                  <a:gd name="connsiteX4" fmla="*/ 365760 w 369147"/>
                  <a:gd name="connsiteY4" fmla="*/ 253365 h 360045"/>
                  <a:gd name="connsiteX5" fmla="*/ 368300 w 369147"/>
                  <a:gd name="connsiteY5" fmla="*/ 57785 h 360045"/>
                  <a:gd name="connsiteX6" fmla="*/ 224155 w 369147"/>
                  <a:gd name="connsiteY6" fmla="*/ 5715 h 360045"/>
                  <a:gd name="connsiteX0" fmla="*/ 149860 w 369147"/>
                  <a:gd name="connsiteY0" fmla="*/ 0 h 356235"/>
                  <a:gd name="connsiteX1" fmla="*/ 0 w 369147"/>
                  <a:gd name="connsiteY1" fmla="*/ 74295 h 356235"/>
                  <a:gd name="connsiteX2" fmla="*/ 2540 w 369147"/>
                  <a:gd name="connsiteY2" fmla="*/ 282575 h 356235"/>
                  <a:gd name="connsiteX3" fmla="*/ 210820 w 369147"/>
                  <a:gd name="connsiteY3" fmla="*/ 356235 h 356235"/>
                  <a:gd name="connsiteX4" fmla="*/ 365760 w 369147"/>
                  <a:gd name="connsiteY4" fmla="*/ 249555 h 356235"/>
                  <a:gd name="connsiteX5" fmla="*/ 368300 w 369147"/>
                  <a:gd name="connsiteY5" fmla="*/ 53975 h 356235"/>
                  <a:gd name="connsiteX6" fmla="*/ 224155 w 369147"/>
                  <a:gd name="connsiteY6" fmla="*/ 190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147" h="356235">
                    <a:moveTo>
                      <a:pt x="149860" y="0"/>
                    </a:moveTo>
                    <a:lnTo>
                      <a:pt x="0" y="74295"/>
                    </a:lnTo>
                    <a:cubicBezTo>
                      <a:pt x="847" y="143722"/>
                      <a:pt x="1693" y="213148"/>
                      <a:pt x="2540" y="282575"/>
                    </a:cubicBezTo>
                    <a:lnTo>
                      <a:pt x="210820" y="356235"/>
                    </a:lnTo>
                    <a:lnTo>
                      <a:pt x="365760" y="249555"/>
                    </a:lnTo>
                    <a:cubicBezTo>
                      <a:pt x="364913" y="190288"/>
                      <a:pt x="369147" y="113242"/>
                      <a:pt x="368300" y="53975"/>
                    </a:cubicBezTo>
                    <a:lnTo>
                      <a:pt x="224155" y="190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283" name="フリーフォーム 282"/>
              <p:cNvSpPr/>
              <p:nvPr/>
            </p:nvSpPr>
            <p:spPr>
              <a:xfrm>
                <a:off x="5113083" y="1714754"/>
                <a:ext cx="368300" cy="84455"/>
              </a:xfrm>
              <a:custGeom>
                <a:avLst/>
                <a:gdLst>
                  <a:gd name="connsiteX0" fmla="*/ 0 w 368300"/>
                  <a:gd name="connsiteY0" fmla="*/ 17780 h 78740"/>
                  <a:gd name="connsiteX1" fmla="*/ 203200 w 368300"/>
                  <a:gd name="connsiteY1" fmla="*/ 78740 h 78740"/>
                  <a:gd name="connsiteX2" fmla="*/ 368300 w 368300"/>
                  <a:gd name="connsiteY2" fmla="*/ 0 h 78740"/>
                  <a:gd name="connsiteX0" fmla="*/ 0 w 368300"/>
                  <a:gd name="connsiteY0" fmla="*/ 17780 h 84455"/>
                  <a:gd name="connsiteX1" fmla="*/ 205105 w 368300"/>
                  <a:gd name="connsiteY1" fmla="*/ 84455 h 84455"/>
                  <a:gd name="connsiteX2" fmla="*/ 368300 w 368300"/>
                  <a:gd name="connsiteY2" fmla="*/ 0 h 84455"/>
                </a:gdLst>
                <a:ahLst/>
                <a:cxnLst>
                  <a:cxn ang="0">
                    <a:pos x="connsiteX0" y="connsiteY0"/>
                  </a:cxn>
                  <a:cxn ang="0">
                    <a:pos x="connsiteX1" y="connsiteY1"/>
                  </a:cxn>
                  <a:cxn ang="0">
                    <a:pos x="connsiteX2" y="connsiteY2"/>
                  </a:cxn>
                </a:cxnLst>
                <a:rect l="l" t="t" r="r" b="b"/>
                <a:pathLst>
                  <a:path w="368300" h="84455">
                    <a:moveTo>
                      <a:pt x="0" y="17780"/>
                    </a:moveTo>
                    <a:lnTo>
                      <a:pt x="205105" y="84455"/>
                    </a:lnTo>
                    <a:lnTo>
                      <a:pt x="368300" y="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284" name="円弧 283"/>
              <p:cNvSpPr/>
              <p:nvPr/>
            </p:nvSpPr>
            <p:spPr>
              <a:xfrm rot="16200000">
                <a:off x="3977070" y="1632838"/>
                <a:ext cx="228600" cy="895352"/>
              </a:xfrm>
              <a:prstGeom prst="arc">
                <a:avLst>
                  <a:gd name="adj1" fmla="val 5402426"/>
                  <a:gd name="adj2" fmla="val 1621435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285" name="円弧 284"/>
              <p:cNvSpPr/>
              <p:nvPr/>
            </p:nvSpPr>
            <p:spPr>
              <a:xfrm rot="16200000">
                <a:off x="3977070" y="1415668"/>
                <a:ext cx="228600" cy="895352"/>
              </a:xfrm>
              <a:prstGeom prst="arc">
                <a:avLst>
                  <a:gd name="adj1" fmla="val 5402426"/>
                  <a:gd name="adj2" fmla="val 16214358"/>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cxnSp>
            <p:nvCxnSpPr>
              <p:cNvPr id="286" name="直線コネクタ 285"/>
              <p:cNvCxnSpPr>
                <a:stCxn id="95" idx="0"/>
                <a:endCxn id="100" idx="2"/>
              </p:cNvCxnSpPr>
              <p:nvPr/>
            </p:nvCxnSpPr>
            <p:spPr>
              <a:xfrm flipV="1">
                <a:off x="4539044" y="1854590"/>
                <a:ext cx="1375" cy="2262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7" name="直線コネクタ 286"/>
              <p:cNvCxnSpPr>
                <a:stCxn id="95" idx="2"/>
                <a:endCxn id="96" idx="2"/>
              </p:cNvCxnSpPr>
              <p:nvPr/>
            </p:nvCxnSpPr>
            <p:spPr>
              <a:xfrm flipV="1">
                <a:off x="3643754" y="1861475"/>
                <a:ext cx="0" cy="2171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8" name="円弧 287"/>
              <p:cNvSpPr/>
              <p:nvPr/>
            </p:nvSpPr>
            <p:spPr>
              <a:xfrm rot="16200000">
                <a:off x="3977070" y="1417573"/>
                <a:ext cx="228600" cy="895352"/>
              </a:xfrm>
              <a:prstGeom prst="arc">
                <a:avLst>
                  <a:gd name="adj1" fmla="val 16224814"/>
                  <a:gd name="adj2" fmla="val 1641188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289" name="円弧 288"/>
              <p:cNvSpPr/>
              <p:nvPr/>
            </p:nvSpPr>
            <p:spPr>
              <a:xfrm rot="16200000">
                <a:off x="3972307" y="1412811"/>
                <a:ext cx="241935" cy="895352"/>
              </a:xfrm>
              <a:prstGeom prst="arc">
                <a:avLst>
                  <a:gd name="adj1" fmla="val 4956354"/>
                  <a:gd name="adj2" fmla="val 535466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290" name="円弧 289"/>
              <p:cNvSpPr/>
              <p:nvPr/>
            </p:nvSpPr>
            <p:spPr>
              <a:xfrm rot="20824805">
                <a:off x="3663296" y="1201106"/>
                <a:ext cx="387660" cy="519287"/>
              </a:xfrm>
              <a:prstGeom prst="arc">
                <a:avLst>
                  <a:gd name="adj1" fmla="val 11820668"/>
                  <a:gd name="adj2" fmla="val 1616662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291" name="円弧 290"/>
              <p:cNvSpPr/>
              <p:nvPr/>
            </p:nvSpPr>
            <p:spPr>
              <a:xfrm rot="20824805">
                <a:off x="3663741" y="1203130"/>
                <a:ext cx="387660" cy="515307"/>
              </a:xfrm>
              <a:prstGeom prst="arc">
                <a:avLst>
                  <a:gd name="adj1" fmla="val 16166310"/>
                  <a:gd name="adj2" fmla="val 11767759"/>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292" name="円弧 291"/>
              <p:cNvSpPr/>
              <p:nvPr/>
            </p:nvSpPr>
            <p:spPr>
              <a:xfrm rot="21031755">
                <a:off x="4122401" y="1124906"/>
                <a:ext cx="387660" cy="519287"/>
              </a:xfrm>
              <a:prstGeom prst="arc">
                <a:avLst>
                  <a:gd name="adj1" fmla="val 18704018"/>
                  <a:gd name="adj2" fmla="val 274136"/>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293" name="円弧 292"/>
              <p:cNvSpPr/>
              <p:nvPr/>
            </p:nvSpPr>
            <p:spPr>
              <a:xfrm rot="20750356">
                <a:off x="4044733" y="1132032"/>
                <a:ext cx="374253" cy="482978"/>
              </a:xfrm>
              <a:prstGeom prst="arc">
                <a:avLst>
                  <a:gd name="adj1" fmla="val 53729"/>
                  <a:gd name="adj2" fmla="val 4677016"/>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294" name="フリーフォーム 293"/>
              <p:cNvSpPr/>
              <p:nvPr/>
            </p:nvSpPr>
            <p:spPr>
              <a:xfrm>
                <a:off x="4148518" y="1223264"/>
                <a:ext cx="312420" cy="173355"/>
              </a:xfrm>
              <a:custGeom>
                <a:avLst/>
                <a:gdLst>
                  <a:gd name="connsiteX0" fmla="*/ 0 w 312420"/>
                  <a:gd name="connsiteY0" fmla="*/ 173355 h 173355"/>
                  <a:gd name="connsiteX1" fmla="*/ 266700 w 312420"/>
                  <a:gd name="connsiteY1" fmla="*/ 106680 h 173355"/>
                  <a:gd name="connsiteX2" fmla="*/ 312420 w 312420"/>
                  <a:gd name="connsiteY2" fmla="*/ 59055 h 173355"/>
                  <a:gd name="connsiteX3" fmla="*/ 260985 w 312420"/>
                  <a:gd name="connsiteY3" fmla="*/ 0 h 173355"/>
                </a:gdLst>
                <a:ahLst/>
                <a:cxnLst>
                  <a:cxn ang="0">
                    <a:pos x="connsiteX0" y="connsiteY0"/>
                  </a:cxn>
                  <a:cxn ang="0">
                    <a:pos x="connsiteX1" y="connsiteY1"/>
                  </a:cxn>
                  <a:cxn ang="0">
                    <a:pos x="connsiteX2" y="connsiteY2"/>
                  </a:cxn>
                  <a:cxn ang="0">
                    <a:pos x="connsiteX3" y="connsiteY3"/>
                  </a:cxn>
                </a:cxnLst>
                <a:rect l="l" t="t" r="r" b="b"/>
                <a:pathLst>
                  <a:path w="312420" h="173355">
                    <a:moveTo>
                      <a:pt x="0" y="173355"/>
                    </a:moveTo>
                    <a:lnTo>
                      <a:pt x="266700" y="106680"/>
                    </a:lnTo>
                    <a:lnTo>
                      <a:pt x="312420" y="59055"/>
                    </a:lnTo>
                    <a:lnTo>
                      <a:pt x="260985" y="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295" name="フリーフォーム 294"/>
              <p:cNvSpPr/>
              <p:nvPr/>
            </p:nvSpPr>
            <p:spPr>
              <a:xfrm>
                <a:off x="3969448" y="1110869"/>
                <a:ext cx="179070" cy="80010"/>
              </a:xfrm>
              <a:custGeom>
                <a:avLst/>
                <a:gdLst>
                  <a:gd name="connsiteX0" fmla="*/ 0 w 179070"/>
                  <a:gd name="connsiteY0" fmla="*/ 80010 h 80010"/>
                  <a:gd name="connsiteX1" fmla="*/ 43815 w 179070"/>
                  <a:gd name="connsiteY1" fmla="*/ 32385 h 80010"/>
                  <a:gd name="connsiteX2" fmla="*/ 179070 w 179070"/>
                  <a:gd name="connsiteY2" fmla="*/ 0 h 80010"/>
                </a:gdLst>
                <a:ahLst/>
                <a:cxnLst>
                  <a:cxn ang="0">
                    <a:pos x="connsiteX0" y="connsiteY0"/>
                  </a:cxn>
                  <a:cxn ang="0">
                    <a:pos x="connsiteX1" y="connsiteY1"/>
                  </a:cxn>
                  <a:cxn ang="0">
                    <a:pos x="connsiteX2" y="connsiteY2"/>
                  </a:cxn>
                </a:cxnLst>
                <a:rect l="l" t="t" r="r" b="b"/>
                <a:pathLst>
                  <a:path w="179070" h="80010">
                    <a:moveTo>
                      <a:pt x="0" y="80010"/>
                    </a:moveTo>
                    <a:lnTo>
                      <a:pt x="43815" y="32385"/>
                    </a:lnTo>
                    <a:lnTo>
                      <a:pt x="179070" y="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296" name="円弧 295"/>
              <p:cNvSpPr/>
              <p:nvPr/>
            </p:nvSpPr>
            <p:spPr>
              <a:xfrm rot="3691212">
                <a:off x="4917319" y="854089"/>
                <a:ext cx="64578" cy="145403"/>
              </a:xfrm>
              <a:prstGeom prst="arc">
                <a:avLst>
                  <a:gd name="adj1" fmla="val 6028679"/>
                  <a:gd name="adj2" fmla="val 16265960"/>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cxnSp>
            <p:nvCxnSpPr>
              <p:cNvPr id="297" name="直線コネクタ 296"/>
              <p:cNvCxnSpPr>
                <a:stCxn id="107" idx="2"/>
                <a:endCxn id="125" idx="0"/>
              </p:cNvCxnSpPr>
              <p:nvPr/>
            </p:nvCxnSpPr>
            <p:spPr>
              <a:xfrm>
                <a:off x="5014117" y="893381"/>
                <a:ext cx="321110" cy="56070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 name="直線コネクタ 297"/>
              <p:cNvCxnSpPr/>
              <p:nvPr/>
            </p:nvCxnSpPr>
            <p:spPr>
              <a:xfrm>
                <a:off x="4879759" y="942798"/>
                <a:ext cx="320213" cy="5589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9" name="円弧 298"/>
              <p:cNvSpPr>
                <a:spLocks noChangeAspect="1"/>
              </p:cNvSpPr>
              <p:nvPr/>
            </p:nvSpPr>
            <p:spPr>
              <a:xfrm>
                <a:off x="5264218" y="1691894"/>
                <a:ext cx="73150" cy="36575"/>
              </a:xfrm>
              <a:prstGeom prst="arc">
                <a:avLst>
                  <a:gd name="adj1" fmla="val 21584711"/>
                  <a:gd name="adj2" fmla="val 1086260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cxnSp>
            <p:nvCxnSpPr>
              <p:cNvPr id="300" name="直線コネクタ 299"/>
              <p:cNvCxnSpPr>
                <a:stCxn id="110" idx="2"/>
              </p:cNvCxnSpPr>
              <p:nvPr/>
            </p:nvCxnSpPr>
            <p:spPr>
              <a:xfrm flipV="1">
                <a:off x="5264242" y="1604265"/>
                <a:ext cx="0" cy="1052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直線コネクタ 300"/>
              <p:cNvCxnSpPr>
                <a:stCxn id="110" idx="0"/>
              </p:cNvCxnSpPr>
              <p:nvPr/>
            </p:nvCxnSpPr>
            <p:spPr>
              <a:xfrm flipV="1">
                <a:off x="5337367" y="1569974"/>
                <a:ext cx="0" cy="14004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 name="直線コネクタ 301"/>
              <p:cNvCxnSpPr/>
              <p:nvPr/>
            </p:nvCxnSpPr>
            <p:spPr>
              <a:xfrm>
                <a:off x="5321998" y="1819529"/>
                <a:ext cx="1905" cy="17526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3" name="グループ化 344"/>
              <p:cNvGrpSpPr>
                <a:grpSpLocks noChangeAspect="1"/>
              </p:cNvGrpSpPr>
              <p:nvPr/>
            </p:nvGrpSpPr>
            <p:grpSpPr>
              <a:xfrm>
                <a:off x="5960173" y="1122933"/>
                <a:ext cx="402590" cy="1724661"/>
                <a:chOff x="3884930" y="974132"/>
                <a:chExt cx="424815" cy="1819868"/>
              </a:xfrm>
            </p:grpSpPr>
            <p:sp>
              <p:nvSpPr>
                <p:cNvPr id="305" name="フリーフォーム 304"/>
                <p:cNvSpPr/>
                <p:nvPr/>
              </p:nvSpPr>
              <p:spPr>
                <a:xfrm>
                  <a:off x="3940175" y="1222375"/>
                  <a:ext cx="369570" cy="1482090"/>
                </a:xfrm>
                <a:custGeom>
                  <a:avLst/>
                  <a:gdLst>
                    <a:gd name="connsiteX0" fmla="*/ 0 w 224790"/>
                    <a:gd name="connsiteY0" fmla="*/ 64770 h 1409700"/>
                    <a:gd name="connsiteX1" fmla="*/ 118110 w 224790"/>
                    <a:gd name="connsiteY1" fmla="*/ 0 h 1409700"/>
                    <a:gd name="connsiteX2" fmla="*/ 129540 w 224790"/>
                    <a:gd name="connsiteY2" fmla="*/ 45720 h 1409700"/>
                    <a:gd name="connsiteX3" fmla="*/ 186690 w 224790"/>
                    <a:gd name="connsiteY3" fmla="*/ 72390 h 1409700"/>
                    <a:gd name="connsiteX4" fmla="*/ 213360 w 224790"/>
                    <a:gd name="connsiteY4" fmla="*/ 106680 h 1409700"/>
                    <a:gd name="connsiteX5" fmla="*/ 224790 w 224790"/>
                    <a:gd name="connsiteY5" fmla="*/ 194310 h 1409700"/>
                    <a:gd name="connsiteX6" fmla="*/ 213360 w 224790"/>
                    <a:gd name="connsiteY6" fmla="*/ 358140 h 1409700"/>
                    <a:gd name="connsiteX7" fmla="*/ 217170 w 224790"/>
                    <a:gd name="connsiteY7" fmla="*/ 506730 h 1409700"/>
                    <a:gd name="connsiteX8" fmla="*/ 224790 w 224790"/>
                    <a:gd name="connsiteY8" fmla="*/ 666750 h 1409700"/>
                    <a:gd name="connsiteX9" fmla="*/ 213360 w 224790"/>
                    <a:gd name="connsiteY9" fmla="*/ 773430 h 1409700"/>
                    <a:gd name="connsiteX10" fmla="*/ 182880 w 224790"/>
                    <a:gd name="connsiteY10" fmla="*/ 834390 h 1409700"/>
                    <a:gd name="connsiteX11" fmla="*/ 156210 w 224790"/>
                    <a:gd name="connsiteY11" fmla="*/ 1005840 h 1409700"/>
                    <a:gd name="connsiteX12" fmla="*/ 190500 w 224790"/>
                    <a:gd name="connsiteY12" fmla="*/ 1207770 h 1409700"/>
                    <a:gd name="connsiteX13" fmla="*/ 171450 w 224790"/>
                    <a:gd name="connsiteY13" fmla="*/ 1367790 h 1409700"/>
                    <a:gd name="connsiteX14" fmla="*/ 99060 w 224790"/>
                    <a:gd name="connsiteY14" fmla="*/ 1405890 h 1409700"/>
                    <a:gd name="connsiteX15" fmla="*/ 72390 w 224790"/>
                    <a:gd name="connsiteY15" fmla="*/ 1409700 h 1409700"/>
                    <a:gd name="connsiteX0" fmla="*/ 0 w 224790"/>
                    <a:gd name="connsiteY0" fmla="*/ 64770 h 1409700"/>
                    <a:gd name="connsiteX1" fmla="*/ 118110 w 224790"/>
                    <a:gd name="connsiteY1" fmla="*/ 0 h 1409700"/>
                    <a:gd name="connsiteX2" fmla="*/ 129540 w 224790"/>
                    <a:gd name="connsiteY2" fmla="*/ 45720 h 1409700"/>
                    <a:gd name="connsiteX3" fmla="*/ 186690 w 224790"/>
                    <a:gd name="connsiteY3" fmla="*/ 72390 h 1409700"/>
                    <a:gd name="connsiteX4" fmla="*/ 213360 w 224790"/>
                    <a:gd name="connsiteY4" fmla="*/ 106680 h 1409700"/>
                    <a:gd name="connsiteX5" fmla="*/ 224790 w 224790"/>
                    <a:gd name="connsiteY5" fmla="*/ 194310 h 1409700"/>
                    <a:gd name="connsiteX6" fmla="*/ 213360 w 224790"/>
                    <a:gd name="connsiteY6" fmla="*/ 358140 h 1409700"/>
                    <a:gd name="connsiteX7" fmla="*/ 217170 w 224790"/>
                    <a:gd name="connsiteY7" fmla="*/ 506730 h 1409700"/>
                    <a:gd name="connsiteX8" fmla="*/ 224790 w 224790"/>
                    <a:gd name="connsiteY8" fmla="*/ 666750 h 1409700"/>
                    <a:gd name="connsiteX9" fmla="*/ 213360 w 224790"/>
                    <a:gd name="connsiteY9" fmla="*/ 773430 h 1409700"/>
                    <a:gd name="connsiteX10" fmla="*/ 182880 w 224790"/>
                    <a:gd name="connsiteY10" fmla="*/ 834390 h 1409700"/>
                    <a:gd name="connsiteX11" fmla="*/ 156210 w 224790"/>
                    <a:gd name="connsiteY11" fmla="*/ 1005840 h 1409700"/>
                    <a:gd name="connsiteX12" fmla="*/ 190500 w 224790"/>
                    <a:gd name="connsiteY12" fmla="*/ 1207770 h 1409700"/>
                    <a:gd name="connsiteX13" fmla="*/ 171450 w 224790"/>
                    <a:gd name="connsiteY13" fmla="*/ 1367790 h 1409700"/>
                    <a:gd name="connsiteX14" fmla="*/ 99060 w 224790"/>
                    <a:gd name="connsiteY14" fmla="*/ 1405890 h 1409700"/>
                    <a:gd name="connsiteX15" fmla="*/ 72390 w 224790"/>
                    <a:gd name="connsiteY15" fmla="*/ 1409700 h 1409700"/>
                    <a:gd name="connsiteX16" fmla="*/ 0 w 224790"/>
                    <a:gd name="connsiteY16" fmla="*/ 64770 h 1409700"/>
                    <a:gd name="connsiteX0" fmla="*/ 0 w 224790"/>
                    <a:gd name="connsiteY0" fmla="*/ 64770 h 1409700"/>
                    <a:gd name="connsiteX1" fmla="*/ 118110 w 224790"/>
                    <a:gd name="connsiteY1" fmla="*/ 0 h 1409700"/>
                    <a:gd name="connsiteX2" fmla="*/ 129540 w 224790"/>
                    <a:gd name="connsiteY2" fmla="*/ 45720 h 1409700"/>
                    <a:gd name="connsiteX3" fmla="*/ 186690 w 224790"/>
                    <a:gd name="connsiteY3" fmla="*/ 72390 h 1409700"/>
                    <a:gd name="connsiteX4" fmla="*/ 213360 w 224790"/>
                    <a:gd name="connsiteY4" fmla="*/ 106680 h 1409700"/>
                    <a:gd name="connsiteX5" fmla="*/ 224790 w 224790"/>
                    <a:gd name="connsiteY5" fmla="*/ 194310 h 1409700"/>
                    <a:gd name="connsiteX6" fmla="*/ 213360 w 224790"/>
                    <a:gd name="connsiteY6" fmla="*/ 358140 h 1409700"/>
                    <a:gd name="connsiteX7" fmla="*/ 217170 w 224790"/>
                    <a:gd name="connsiteY7" fmla="*/ 506730 h 1409700"/>
                    <a:gd name="connsiteX8" fmla="*/ 224790 w 224790"/>
                    <a:gd name="connsiteY8" fmla="*/ 666750 h 1409700"/>
                    <a:gd name="connsiteX9" fmla="*/ 213360 w 224790"/>
                    <a:gd name="connsiteY9" fmla="*/ 773430 h 1409700"/>
                    <a:gd name="connsiteX10" fmla="*/ 182880 w 224790"/>
                    <a:gd name="connsiteY10" fmla="*/ 834390 h 1409700"/>
                    <a:gd name="connsiteX11" fmla="*/ 156210 w 224790"/>
                    <a:gd name="connsiteY11" fmla="*/ 1005840 h 1409700"/>
                    <a:gd name="connsiteX12" fmla="*/ 190500 w 224790"/>
                    <a:gd name="connsiteY12" fmla="*/ 1207770 h 1409700"/>
                    <a:gd name="connsiteX13" fmla="*/ 171450 w 224790"/>
                    <a:gd name="connsiteY13" fmla="*/ 1367790 h 1409700"/>
                    <a:gd name="connsiteX14" fmla="*/ 99060 w 224790"/>
                    <a:gd name="connsiteY14" fmla="*/ 1405890 h 1409700"/>
                    <a:gd name="connsiteX15" fmla="*/ 72390 w 224790"/>
                    <a:gd name="connsiteY15" fmla="*/ 1409700 h 1409700"/>
                    <a:gd name="connsiteX16" fmla="*/ 0 w 224790"/>
                    <a:gd name="connsiteY16" fmla="*/ 114300 h 1409700"/>
                    <a:gd name="connsiteX17" fmla="*/ 0 w 224790"/>
                    <a:gd name="connsiteY17" fmla="*/ 64770 h 1409700"/>
                    <a:gd name="connsiteX0" fmla="*/ 45720 w 270510"/>
                    <a:gd name="connsiteY0" fmla="*/ 64770 h 1409700"/>
                    <a:gd name="connsiteX1" fmla="*/ 163830 w 270510"/>
                    <a:gd name="connsiteY1" fmla="*/ 0 h 1409700"/>
                    <a:gd name="connsiteX2" fmla="*/ 175260 w 270510"/>
                    <a:gd name="connsiteY2" fmla="*/ 45720 h 1409700"/>
                    <a:gd name="connsiteX3" fmla="*/ 232410 w 270510"/>
                    <a:gd name="connsiteY3" fmla="*/ 72390 h 1409700"/>
                    <a:gd name="connsiteX4" fmla="*/ 259080 w 270510"/>
                    <a:gd name="connsiteY4" fmla="*/ 106680 h 1409700"/>
                    <a:gd name="connsiteX5" fmla="*/ 270510 w 270510"/>
                    <a:gd name="connsiteY5" fmla="*/ 194310 h 1409700"/>
                    <a:gd name="connsiteX6" fmla="*/ 259080 w 270510"/>
                    <a:gd name="connsiteY6" fmla="*/ 358140 h 1409700"/>
                    <a:gd name="connsiteX7" fmla="*/ 262890 w 270510"/>
                    <a:gd name="connsiteY7" fmla="*/ 506730 h 1409700"/>
                    <a:gd name="connsiteX8" fmla="*/ 270510 w 270510"/>
                    <a:gd name="connsiteY8" fmla="*/ 666750 h 1409700"/>
                    <a:gd name="connsiteX9" fmla="*/ 259080 w 270510"/>
                    <a:gd name="connsiteY9" fmla="*/ 773430 h 1409700"/>
                    <a:gd name="connsiteX10" fmla="*/ 228600 w 270510"/>
                    <a:gd name="connsiteY10" fmla="*/ 834390 h 1409700"/>
                    <a:gd name="connsiteX11" fmla="*/ 201930 w 270510"/>
                    <a:gd name="connsiteY11" fmla="*/ 1005840 h 1409700"/>
                    <a:gd name="connsiteX12" fmla="*/ 236220 w 270510"/>
                    <a:gd name="connsiteY12" fmla="*/ 1207770 h 1409700"/>
                    <a:gd name="connsiteX13" fmla="*/ 217170 w 270510"/>
                    <a:gd name="connsiteY13" fmla="*/ 1367790 h 1409700"/>
                    <a:gd name="connsiteX14" fmla="*/ 144780 w 270510"/>
                    <a:gd name="connsiteY14" fmla="*/ 1405890 h 1409700"/>
                    <a:gd name="connsiteX15" fmla="*/ 118110 w 270510"/>
                    <a:gd name="connsiteY15" fmla="*/ 1409700 h 1409700"/>
                    <a:gd name="connsiteX16" fmla="*/ 0 w 270510"/>
                    <a:gd name="connsiteY16" fmla="*/ 171450 h 1409700"/>
                    <a:gd name="connsiteX17" fmla="*/ 45720 w 270510"/>
                    <a:gd name="connsiteY17" fmla="*/ 114300 h 1409700"/>
                    <a:gd name="connsiteX18" fmla="*/ 45720 w 270510"/>
                    <a:gd name="connsiteY18" fmla="*/ 64770 h 1409700"/>
                    <a:gd name="connsiteX0" fmla="*/ 91440 w 316230"/>
                    <a:gd name="connsiteY0" fmla="*/ 64770 h 1409700"/>
                    <a:gd name="connsiteX1" fmla="*/ 209550 w 316230"/>
                    <a:gd name="connsiteY1" fmla="*/ 0 h 1409700"/>
                    <a:gd name="connsiteX2" fmla="*/ 220980 w 316230"/>
                    <a:gd name="connsiteY2" fmla="*/ 45720 h 1409700"/>
                    <a:gd name="connsiteX3" fmla="*/ 278130 w 316230"/>
                    <a:gd name="connsiteY3" fmla="*/ 72390 h 1409700"/>
                    <a:gd name="connsiteX4" fmla="*/ 304800 w 316230"/>
                    <a:gd name="connsiteY4" fmla="*/ 106680 h 1409700"/>
                    <a:gd name="connsiteX5" fmla="*/ 316230 w 316230"/>
                    <a:gd name="connsiteY5" fmla="*/ 194310 h 1409700"/>
                    <a:gd name="connsiteX6" fmla="*/ 304800 w 316230"/>
                    <a:gd name="connsiteY6" fmla="*/ 358140 h 1409700"/>
                    <a:gd name="connsiteX7" fmla="*/ 308610 w 316230"/>
                    <a:gd name="connsiteY7" fmla="*/ 506730 h 1409700"/>
                    <a:gd name="connsiteX8" fmla="*/ 316230 w 316230"/>
                    <a:gd name="connsiteY8" fmla="*/ 666750 h 1409700"/>
                    <a:gd name="connsiteX9" fmla="*/ 304800 w 316230"/>
                    <a:gd name="connsiteY9" fmla="*/ 773430 h 1409700"/>
                    <a:gd name="connsiteX10" fmla="*/ 274320 w 316230"/>
                    <a:gd name="connsiteY10" fmla="*/ 834390 h 1409700"/>
                    <a:gd name="connsiteX11" fmla="*/ 247650 w 316230"/>
                    <a:gd name="connsiteY11" fmla="*/ 1005840 h 1409700"/>
                    <a:gd name="connsiteX12" fmla="*/ 281940 w 316230"/>
                    <a:gd name="connsiteY12" fmla="*/ 1207770 h 1409700"/>
                    <a:gd name="connsiteX13" fmla="*/ 262890 w 316230"/>
                    <a:gd name="connsiteY13" fmla="*/ 1367790 h 1409700"/>
                    <a:gd name="connsiteX14" fmla="*/ 190500 w 316230"/>
                    <a:gd name="connsiteY14" fmla="*/ 1405890 h 1409700"/>
                    <a:gd name="connsiteX15" fmla="*/ 163830 w 316230"/>
                    <a:gd name="connsiteY15" fmla="*/ 1409700 h 1409700"/>
                    <a:gd name="connsiteX16" fmla="*/ 0 w 316230"/>
                    <a:gd name="connsiteY16" fmla="*/ 217170 h 1409700"/>
                    <a:gd name="connsiteX17" fmla="*/ 45720 w 316230"/>
                    <a:gd name="connsiteY17" fmla="*/ 171450 h 1409700"/>
                    <a:gd name="connsiteX18" fmla="*/ 91440 w 316230"/>
                    <a:gd name="connsiteY18" fmla="*/ 114300 h 1409700"/>
                    <a:gd name="connsiteX19" fmla="*/ 91440 w 316230"/>
                    <a:gd name="connsiteY19" fmla="*/ 64770 h 1409700"/>
                    <a:gd name="connsiteX0" fmla="*/ 102870 w 327660"/>
                    <a:gd name="connsiteY0" fmla="*/ 64770 h 1409700"/>
                    <a:gd name="connsiteX1" fmla="*/ 220980 w 327660"/>
                    <a:gd name="connsiteY1" fmla="*/ 0 h 1409700"/>
                    <a:gd name="connsiteX2" fmla="*/ 232410 w 327660"/>
                    <a:gd name="connsiteY2" fmla="*/ 45720 h 1409700"/>
                    <a:gd name="connsiteX3" fmla="*/ 289560 w 327660"/>
                    <a:gd name="connsiteY3" fmla="*/ 72390 h 1409700"/>
                    <a:gd name="connsiteX4" fmla="*/ 316230 w 327660"/>
                    <a:gd name="connsiteY4" fmla="*/ 106680 h 1409700"/>
                    <a:gd name="connsiteX5" fmla="*/ 327660 w 327660"/>
                    <a:gd name="connsiteY5" fmla="*/ 194310 h 1409700"/>
                    <a:gd name="connsiteX6" fmla="*/ 316230 w 327660"/>
                    <a:gd name="connsiteY6" fmla="*/ 358140 h 1409700"/>
                    <a:gd name="connsiteX7" fmla="*/ 320040 w 327660"/>
                    <a:gd name="connsiteY7" fmla="*/ 506730 h 1409700"/>
                    <a:gd name="connsiteX8" fmla="*/ 327660 w 327660"/>
                    <a:gd name="connsiteY8" fmla="*/ 666750 h 1409700"/>
                    <a:gd name="connsiteX9" fmla="*/ 316230 w 327660"/>
                    <a:gd name="connsiteY9" fmla="*/ 773430 h 1409700"/>
                    <a:gd name="connsiteX10" fmla="*/ 285750 w 327660"/>
                    <a:gd name="connsiteY10" fmla="*/ 834390 h 1409700"/>
                    <a:gd name="connsiteX11" fmla="*/ 259080 w 327660"/>
                    <a:gd name="connsiteY11" fmla="*/ 1005840 h 1409700"/>
                    <a:gd name="connsiteX12" fmla="*/ 293370 w 327660"/>
                    <a:gd name="connsiteY12" fmla="*/ 1207770 h 1409700"/>
                    <a:gd name="connsiteX13" fmla="*/ 274320 w 327660"/>
                    <a:gd name="connsiteY13" fmla="*/ 1367790 h 1409700"/>
                    <a:gd name="connsiteX14" fmla="*/ 201930 w 327660"/>
                    <a:gd name="connsiteY14" fmla="*/ 1405890 h 1409700"/>
                    <a:gd name="connsiteX15" fmla="*/ 175260 w 327660"/>
                    <a:gd name="connsiteY15" fmla="*/ 1409700 h 1409700"/>
                    <a:gd name="connsiteX16" fmla="*/ 0 w 327660"/>
                    <a:gd name="connsiteY16" fmla="*/ 327660 h 1409700"/>
                    <a:gd name="connsiteX17" fmla="*/ 11430 w 327660"/>
                    <a:gd name="connsiteY17" fmla="*/ 217170 h 1409700"/>
                    <a:gd name="connsiteX18" fmla="*/ 57150 w 327660"/>
                    <a:gd name="connsiteY18" fmla="*/ 171450 h 1409700"/>
                    <a:gd name="connsiteX19" fmla="*/ 102870 w 327660"/>
                    <a:gd name="connsiteY19" fmla="*/ 114300 h 1409700"/>
                    <a:gd name="connsiteX20" fmla="*/ 102870 w 327660"/>
                    <a:gd name="connsiteY20" fmla="*/ 64770 h 1409700"/>
                    <a:gd name="connsiteX0" fmla="*/ 102870 w 327660"/>
                    <a:gd name="connsiteY0" fmla="*/ 64770 h 1409700"/>
                    <a:gd name="connsiteX1" fmla="*/ 220980 w 327660"/>
                    <a:gd name="connsiteY1" fmla="*/ 0 h 1409700"/>
                    <a:gd name="connsiteX2" fmla="*/ 232410 w 327660"/>
                    <a:gd name="connsiteY2" fmla="*/ 45720 h 1409700"/>
                    <a:gd name="connsiteX3" fmla="*/ 289560 w 327660"/>
                    <a:gd name="connsiteY3" fmla="*/ 72390 h 1409700"/>
                    <a:gd name="connsiteX4" fmla="*/ 316230 w 327660"/>
                    <a:gd name="connsiteY4" fmla="*/ 106680 h 1409700"/>
                    <a:gd name="connsiteX5" fmla="*/ 327660 w 327660"/>
                    <a:gd name="connsiteY5" fmla="*/ 194310 h 1409700"/>
                    <a:gd name="connsiteX6" fmla="*/ 316230 w 327660"/>
                    <a:gd name="connsiteY6" fmla="*/ 358140 h 1409700"/>
                    <a:gd name="connsiteX7" fmla="*/ 320040 w 327660"/>
                    <a:gd name="connsiteY7" fmla="*/ 506730 h 1409700"/>
                    <a:gd name="connsiteX8" fmla="*/ 327660 w 327660"/>
                    <a:gd name="connsiteY8" fmla="*/ 666750 h 1409700"/>
                    <a:gd name="connsiteX9" fmla="*/ 316230 w 327660"/>
                    <a:gd name="connsiteY9" fmla="*/ 773430 h 1409700"/>
                    <a:gd name="connsiteX10" fmla="*/ 285750 w 327660"/>
                    <a:gd name="connsiteY10" fmla="*/ 834390 h 1409700"/>
                    <a:gd name="connsiteX11" fmla="*/ 259080 w 327660"/>
                    <a:gd name="connsiteY11" fmla="*/ 1005840 h 1409700"/>
                    <a:gd name="connsiteX12" fmla="*/ 293370 w 327660"/>
                    <a:gd name="connsiteY12" fmla="*/ 1207770 h 1409700"/>
                    <a:gd name="connsiteX13" fmla="*/ 274320 w 327660"/>
                    <a:gd name="connsiteY13" fmla="*/ 1367790 h 1409700"/>
                    <a:gd name="connsiteX14" fmla="*/ 201930 w 327660"/>
                    <a:gd name="connsiteY14" fmla="*/ 1405890 h 1409700"/>
                    <a:gd name="connsiteX15" fmla="*/ 175260 w 327660"/>
                    <a:gd name="connsiteY15" fmla="*/ 1409700 h 1409700"/>
                    <a:gd name="connsiteX16" fmla="*/ 7620 w 327660"/>
                    <a:gd name="connsiteY16" fmla="*/ 472440 h 1409700"/>
                    <a:gd name="connsiteX17" fmla="*/ 0 w 327660"/>
                    <a:gd name="connsiteY17" fmla="*/ 327660 h 1409700"/>
                    <a:gd name="connsiteX18" fmla="*/ 11430 w 327660"/>
                    <a:gd name="connsiteY18" fmla="*/ 217170 h 1409700"/>
                    <a:gd name="connsiteX19" fmla="*/ 57150 w 327660"/>
                    <a:gd name="connsiteY19" fmla="*/ 171450 h 1409700"/>
                    <a:gd name="connsiteX20" fmla="*/ 102870 w 327660"/>
                    <a:gd name="connsiteY20" fmla="*/ 114300 h 1409700"/>
                    <a:gd name="connsiteX21" fmla="*/ 102870 w 327660"/>
                    <a:gd name="connsiteY21" fmla="*/ 64770 h 1409700"/>
                    <a:gd name="connsiteX0" fmla="*/ 102870 w 327660"/>
                    <a:gd name="connsiteY0" fmla="*/ 64770 h 1409700"/>
                    <a:gd name="connsiteX1" fmla="*/ 220980 w 327660"/>
                    <a:gd name="connsiteY1" fmla="*/ 0 h 1409700"/>
                    <a:gd name="connsiteX2" fmla="*/ 232410 w 327660"/>
                    <a:gd name="connsiteY2" fmla="*/ 45720 h 1409700"/>
                    <a:gd name="connsiteX3" fmla="*/ 289560 w 327660"/>
                    <a:gd name="connsiteY3" fmla="*/ 72390 h 1409700"/>
                    <a:gd name="connsiteX4" fmla="*/ 316230 w 327660"/>
                    <a:gd name="connsiteY4" fmla="*/ 106680 h 1409700"/>
                    <a:gd name="connsiteX5" fmla="*/ 327660 w 327660"/>
                    <a:gd name="connsiteY5" fmla="*/ 194310 h 1409700"/>
                    <a:gd name="connsiteX6" fmla="*/ 316230 w 327660"/>
                    <a:gd name="connsiteY6" fmla="*/ 358140 h 1409700"/>
                    <a:gd name="connsiteX7" fmla="*/ 320040 w 327660"/>
                    <a:gd name="connsiteY7" fmla="*/ 506730 h 1409700"/>
                    <a:gd name="connsiteX8" fmla="*/ 327660 w 327660"/>
                    <a:gd name="connsiteY8" fmla="*/ 666750 h 1409700"/>
                    <a:gd name="connsiteX9" fmla="*/ 316230 w 327660"/>
                    <a:gd name="connsiteY9" fmla="*/ 773430 h 1409700"/>
                    <a:gd name="connsiteX10" fmla="*/ 285750 w 327660"/>
                    <a:gd name="connsiteY10" fmla="*/ 834390 h 1409700"/>
                    <a:gd name="connsiteX11" fmla="*/ 259080 w 327660"/>
                    <a:gd name="connsiteY11" fmla="*/ 1005840 h 1409700"/>
                    <a:gd name="connsiteX12" fmla="*/ 293370 w 327660"/>
                    <a:gd name="connsiteY12" fmla="*/ 1207770 h 1409700"/>
                    <a:gd name="connsiteX13" fmla="*/ 274320 w 327660"/>
                    <a:gd name="connsiteY13" fmla="*/ 1367790 h 1409700"/>
                    <a:gd name="connsiteX14" fmla="*/ 201930 w 327660"/>
                    <a:gd name="connsiteY14" fmla="*/ 1405890 h 1409700"/>
                    <a:gd name="connsiteX15" fmla="*/ 175260 w 327660"/>
                    <a:gd name="connsiteY15" fmla="*/ 1409700 h 1409700"/>
                    <a:gd name="connsiteX16" fmla="*/ 0 w 327660"/>
                    <a:gd name="connsiteY16" fmla="*/ 567690 h 1409700"/>
                    <a:gd name="connsiteX17" fmla="*/ 7620 w 327660"/>
                    <a:gd name="connsiteY17" fmla="*/ 472440 h 1409700"/>
                    <a:gd name="connsiteX18" fmla="*/ 0 w 327660"/>
                    <a:gd name="connsiteY18" fmla="*/ 327660 h 1409700"/>
                    <a:gd name="connsiteX19" fmla="*/ 11430 w 327660"/>
                    <a:gd name="connsiteY19" fmla="*/ 217170 h 1409700"/>
                    <a:gd name="connsiteX20" fmla="*/ 57150 w 327660"/>
                    <a:gd name="connsiteY20" fmla="*/ 171450 h 1409700"/>
                    <a:gd name="connsiteX21" fmla="*/ 102870 w 327660"/>
                    <a:gd name="connsiteY21" fmla="*/ 114300 h 1409700"/>
                    <a:gd name="connsiteX22" fmla="*/ 102870 w 327660"/>
                    <a:gd name="connsiteY22" fmla="*/ 64770 h 1409700"/>
                    <a:gd name="connsiteX0" fmla="*/ 121920 w 346710"/>
                    <a:gd name="connsiteY0" fmla="*/ 64770 h 1409700"/>
                    <a:gd name="connsiteX1" fmla="*/ 240030 w 346710"/>
                    <a:gd name="connsiteY1" fmla="*/ 0 h 1409700"/>
                    <a:gd name="connsiteX2" fmla="*/ 251460 w 346710"/>
                    <a:gd name="connsiteY2" fmla="*/ 45720 h 1409700"/>
                    <a:gd name="connsiteX3" fmla="*/ 308610 w 346710"/>
                    <a:gd name="connsiteY3" fmla="*/ 72390 h 1409700"/>
                    <a:gd name="connsiteX4" fmla="*/ 335280 w 346710"/>
                    <a:gd name="connsiteY4" fmla="*/ 106680 h 1409700"/>
                    <a:gd name="connsiteX5" fmla="*/ 346710 w 346710"/>
                    <a:gd name="connsiteY5" fmla="*/ 194310 h 1409700"/>
                    <a:gd name="connsiteX6" fmla="*/ 335280 w 346710"/>
                    <a:gd name="connsiteY6" fmla="*/ 358140 h 1409700"/>
                    <a:gd name="connsiteX7" fmla="*/ 339090 w 346710"/>
                    <a:gd name="connsiteY7" fmla="*/ 506730 h 1409700"/>
                    <a:gd name="connsiteX8" fmla="*/ 346710 w 346710"/>
                    <a:gd name="connsiteY8" fmla="*/ 666750 h 1409700"/>
                    <a:gd name="connsiteX9" fmla="*/ 335280 w 346710"/>
                    <a:gd name="connsiteY9" fmla="*/ 773430 h 1409700"/>
                    <a:gd name="connsiteX10" fmla="*/ 304800 w 346710"/>
                    <a:gd name="connsiteY10" fmla="*/ 834390 h 1409700"/>
                    <a:gd name="connsiteX11" fmla="*/ 278130 w 346710"/>
                    <a:gd name="connsiteY11" fmla="*/ 1005840 h 1409700"/>
                    <a:gd name="connsiteX12" fmla="*/ 312420 w 346710"/>
                    <a:gd name="connsiteY12" fmla="*/ 1207770 h 1409700"/>
                    <a:gd name="connsiteX13" fmla="*/ 293370 w 346710"/>
                    <a:gd name="connsiteY13" fmla="*/ 1367790 h 1409700"/>
                    <a:gd name="connsiteX14" fmla="*/ 220980 w 346710"/>
                    <a:gd name="connsiteY14" fmla="*/ 1405890 h 1409700"/>
                    <a:gd name="connsiteX15" fmla="*/ 194310 w 346710"/>
                    <a:gd name="connsiteY15" fmla="*/ 1409700 h 1409700"/>
                    <a:gd name="connsiteX16" fmla="*/ 0 w 346710"/>
                    <a:gd name="connsiteY16" fmla="*/ 701040 h 1409700"/>
                    <a:gd name="connsiteX17" fmla="*/ 19050 w 346710"/>
                    <a:gd name="connsiteY17" fmla="*/ 567690 h 1409700"/>
                    <a:gd name="connsiteX18" fmla="*/ 26670 w 346710"/>
                    <a:gd name="connsiteY18" fmla="*/ 472440 h 1409700"/>
                    <a:gd name="connsiteX19" fmla="*/ 19050 w 346710"/>
                    <a:gd name="connsiteY19" fmla="*/ 327660 h 1409700"/>
                    <a:gd name="connsiteX20" fmla="*/ 30480 w 346710"/>
                    <a:gd name="connsiteY20" fmla="*/ 217170 h 1409700"/>
                    <a:gd name="connsiteX21" fmla="*/ 76200 w 346710"/>
                    <a:gd name="connsiteY21" fmla="*/ 171450 h 1409700"/>
                    <a:gd name="connsiteX22" fmla="*/ 121920 w 346710"/>
                    <a:gd name="connsiteY22" fmla="*/ 114300 h 1409700"/>
                    <a:gd name="connsiteX23" fmla="*/ 121920 w 346710"/>
                    <a:gd name="connsiteY23" fmla="*/ 64770 h 1409700"/>
                    <a:gd name="connsiteX0" fmla="*/ 144780 w 369570"/>
                    <a:gd name="connsiteY0" fmla="*/ 64770 h 1409700"/>
                    <a:gd name="connsiteX1" fmla="*/ 262890 w 369570"/>
                    <a:gd name="connsiteY1" fmla="*/ 0 h 1409700"/>
                    <a:gd name="connsiteX2" fmla="*/ 274320 w 369570"/>
                    <a:gd name="connsiteY2" fmla="*/ 45720 h 1409700"/>
                    <a:gd name="connsiteX3" fmla="*/ 331470 w 369570"/>
                    <a:gd name="connsiteY3" fmla="*/ 72390 h 1409700"/>
                    <a:gd name="connsiteX4" fmla="*/ 358140 w 369570"/>
                    <a:gd name="connsiteY4" fmla="*/ 106680 h 1409700"/>
                    <a:gd name="connsiteX5" fmla="*/ 369570 w 369570"/>
                    <a:gd name="connsiteY5" fmla="*/ 194310 h 1409700"/>
                    <a:gd name="connsiteX6" fmla="*/ 358140 w 369570"/>
                    <a:gd name="connsiteY6" fmla="*/ 358140 h 1409700"/>
                    <a:gd name="connsiteX7" fmla="*/ 361950 w 369570"/>
                    <a:gd name="connsiteY7" fmla="*/ 506730 h 1409700"/>
                    <a:gd name="connsiteX8" fmla="*/ 369570 w 369570"/>
                    <a:gd name="connsiteY8" fmla="*/ 666750 h 1409700"/>
                    <a:gd name="connsiteX9" fmla="*/ 358140 w 369570"/>
                    <a:gd name="connsiteY9" fmla="*/ 773430 h 1409700"/>
                    <a:gd name="connsiteX10" fmla="*/ 327660 w 369570"/>
                    <a:gd name="connsiteY10" fmla="*/ 834390 h 1409700"/>
                    <a:gd name="connsiteX11" fmla="*/ 300990 w 369570"/>
                    <a:gd name="connsiteY11" fmla="*/ 1005840 h 1409700"/>
                    <a:gd name="connsiteX12" fmla="*/ 335280 w 369570"/>
                    <a:gd name="connsiteY12" fmla="*/ 1207770 h 1409700"/>
                    <a:gd name="connsiteX13" fmla="*/ 316230 w 369570"/>
                    <a:gd name="connsiteY13" fmla="*/ 1367790 h 1409700"/>
                    <a:gd name="connsiteX14" fmla="*/ 243840 w 369570"/>
                    <a:gd name="connsiteY14" fmla="*/ 1405890 h 1409700"/>
                    <a:gd name="connsiteX15" fmla="*/ 217170 w 369570"/>
                    <a:gd name="connsiteY15" fmla="*/ 1409700 h 1409700"/>
                    <a:gd name="connsiteX16" fmla="*/ 0 w 369570"/>
                    <a:gd name="connsiteY16" fmla="*/ 784860 h 1409700"/>
                    <a:gd name="connsiteX17" fmla="*/ 22860 w 369570"/>
                    <a:gd name="connsiteY17" fmla="*/ 701040 h 1409700"/>
                    <a:gd name="connsiteX18" fmla="*/ 41910 w 369570"/>
                    <a:gd name="connsiteY18" fmla="*/ 567690 h 1409700"/>
                    <a:gd name="connsiteX19" fmla="*/ 49530 w 369570"/>
                    <a:gd name="connsiteY19" fmla="*/ 472440 h 1409700"/>
                    <a:gd name="connsiteX20" fmla="*/ 41910 w 369570"/>
                    <a:gd name="connsiteY20" fmla="*/ 327660 h 1409700"/>
                    <a:gd name="connsiteX21" fmla="*/ 53340 w 369570"/>
                    <a:gd name="connsiteY21" fmla="*/ 217170 h 1409700"/>
                    <a:gd name="connsiteX22" fmla="*/ 99060 w 369570"/>
                    <a:gd name="connsiteY22" fmla="*/ 171450 h 1409700"/>
                    <a:gd name="connsiteX23" fmla="*/ 144780 w 369570"/>
                    <a:gd name="connsiteY23" fmla="*/ 114300 h 1409700"/>
                    <a:gd name="connsiteX24" fmla="*/ 144780 w 369570"/>
                    <a:gd name="connsiteY24" fmla="*/ 64770 h 1409700"/>
                    <a:gd name="connsiteX0" fmla="*/ 144780 w 369570"/>
                    <a:gd name="connsiteY0" fmla="*/ 64770 h 1409700"/>
                    <a:gd name="connsiteX1" fmla="*/ 262890 w 369570"/>
                    <a:gd name="connsiteY1" fmla="*/ 0 h 1409700"/>
                    <a:gd name="connsiteX2" fmla="*/ 274320 w 369570"/>
                    <a:gd name="connsiteY2" fmla="*/ 45720 h 1409700"/>
                    <a:gd name="connsiteX3" fmla="*/ 331470 w 369570"/>
                    <a:gd name="connsiteY3" fmla="*/ 72390 h 1409700"/>
                    <a:gd name="connsiteX4" fmla="*/ 358140 w 369570"/>
                    <a:gd name="connsiteY4" fmla="*/ 106680 h 1409700"/>
                    <a:gd name="connsiteX5" fmla="*/ 369570 w 369570"/>
                    <a:gd name="connsiteY5" fmla="*/ 194310 h 1409700"/>
                    <a:gd name="connsiteX6" fmla="*/ 358140 w 369570"/>
                    <a:gd name="connsiteY6" fmla="*/ 358140 h 1409700"/>
                    <a:gd name="connsiteX7" fmla="*/ 361950 w 369570"/>
                    <a:gd name="connsiteY7" fmla="*/ 506730 h 1409700"/>
                    <a:gd name="connsiteX8" fmla="*/ 369570 w 369570"/>
                    <a:gd name="connsiteY8" fmla="*/ 666750 h 1409700"/>
                    <a:gd name="connsiteX9" fmla="*/ 358140 w 369570"/>
                    <a:gd name="connsiteY9" fmla="*/ 773430 h 1409700"/>
                    <a:gd name="connsiteX10" fmla="*/ 327660 w 369570"/>
                    <a:gd name="connsiteY10" fmla="*/ 834390 h 1409700"/>
                    <a:gd name="connsiteX11" fmla="*/ 300990 w 369570"/>
                    <a:gd name="connsiteY11" fmla="*/ 1005840 h 1409700"/>
                    <a:gd name="connsiteX12" fmla="*/ 335280 w 369570"/>
                    <a:gd name="connsiteY12" fmla="*/ 1207770 h 1409700"/>
                    <a:gd name="connsiteX13" fmla="*/ 316230 w 369570"/>
                    <a:gd name="connsiteY13" fmla="*/ 1367790 h 1409700"/>
                    <a:gd name="connsiteX14" fmla="*/ 243840 w 369570"/>
                    <a:gd name="connsiteY14" fmla="*/ 1405890 h 1409700"/>
                    <a:gd name="connsiteX15" fmla="*/ 217170 w 369570"/>
                    <a:gd name="connsiteY15" fmla="*/ 1409700 h 1409700"/>
                    <a:gd name="connsiteX16" fmla="*/ 72390 w 369570"/>
                    <a:gd name="connsiteY16" fmla="*/ 815340 h 1409700"/>
                    <a:gd name="connsiteX17" fmla="*/ 0 w 369570"/>
                    <a:gd name="connsiteY17" fmla="*/ 784860 h 1409700"/>
                    <a:gd name="connsiteX18" fmla="*/ 22860 w 369570"/>
                    <a:gd name="connsiteY18" fmla="*/ 701040 h 1409700"/>
                    <a:gd name="connsiteX19" fmla="*/ 41910 w 369570"/>
                    <a:gd name="connsiteY19" fmla="*/ 567690 h 1409700"/>
                    <a:gd name="connsiteX20" fmla="*/ 49530 w 369570"/>
                    <a:gd name="connsiteY20" fmla="*/ 472440 h 1409700"/>
                    <a:gd name="connsiteX21" fmla="*/ 41910 w 369570"/>
                    <a:gd name="connsiteY21" fmla="*/ 327660 h 1409700"/>
                    <a:gd name="connsiteX22" fmla="*/ 53340 w 369570"/>
                    <a:gd name="connsiteY22" fmla="*/ 217170 h 1409700"/>
                    <a:gd name="connsiteX23" fmla="*/ 99060 w 369570"/>
                    <a:gd name="connsiteY23" fmla="*/ 171450 h 1409700"/>
                    <a:gd name="connsiteX24" fmla="*/ 144780 w 369570"/>
                    <a:gd name="connsiteY24" fmla="*/ 114300 h 1409700"/>
                    <a:gd name="connsiteX25" fmla="*/ 144780 w 369570"/>
                    <a:gd name="connsiteY25" fmla="*/ 64770 h 1409700"/>
                    <a:gd name="connsiteX0" fmla="*/ 144780 w 369570"/>
                    <a:gd name="connsiteY0" fmla="*/ 64770 h 1409700"/>
                    <a:gd name="connsiteX1" fmla="*/ 262890 w 369570"/>
                    <a:gd name="connsiteY1" fmla="*/ 0 h 1409700"/>
                    <a:gd name="connsiteX2" fmla="*/ 274320 w 369570"/>
                    <a:gd name="connsiteY2" fmla="*/ 45720 h 1409700"/>
                    <a:gd name="connsiteX3" fmla="*/ 331470 w 369570"/>
                    <a:gd name="connsiteY3" fmla="*/ 72390 h 1409700"/>
                    <a:gd name="connsiteX4" fmla="*/ 358140 w 369570"/>
                    <a:gd name="connsiteY4" fmla="*/ 106680 h 1409700"/>
                    <a:gd name="connsiteX5" fmla="*/ 369570 w 369570"/>
                    <a:gd name="connsiteY5" fmla="*/ 194310 h 1409700"/>
                    <a:gd name="connsiteX6" fmla="*/ 358140 w 369570"/>
                    <a:gd name="connsiteY6" fmla="*/ 358140 h 1409700"/>
                    <a:gd name="connsiteX7" fmla="*/ 361950 w 369570"/>
                    <a:gd name="connsiteY7" fmla="*/ 506730 h 1409700"/>
                    <a:gd name="connsiteX8" fmla="*/ 369570 w 369570"/>
                    <a:gd name="connsiteY8" fmla="*/ 666750 h 1409700"/>
                    <a:gd name="connsiteX9" fmla="*/ 358140 w 369570"/>
                    <a:gd name="connsiteY9" fmla="*/ 773430 h 1409700"/>
                    <a:gd name="connsiteX10" fmla="*/ 327660 w 369570"/>
                    <a:gd name="connsiteY10" fmla="*/ 834390 h 1409700"/>
                    <a:gd name="connsiteX11" fmla="*/ 300990 w 369570"/>
                    <a:gd name="connsiteY11" fmla="*/ 1005840 h 1409700"/>
                    <a:gd name="connsiteX12" fmla="*/ 335280 w 369570"/>
                    <a:gd name="connsiteY12" fmla="*/ 1207770 h 1409700"/>
                    <a:gd name="connsiteX13" fmla="*/ 316230 w 369570"/>
                    <a:gd name="connsiteY13" fmla="*/ 1367790 h 1409700"/>
                    <a:gd name="connsiteX14" fmla="*/ 243840 w 369570"/>
                    <a:gd name="connsiteY14" fmla="*/ 1405890 h 1409700"/>
                    <a:gd name="connsiteX15" fmla="*/ 217170 w 369570"/>
                    <a:gd name="connsiteY15" fmla="*/ 1409700 h 1409700"/>
                    <a:gd name="connsiteX16" fmla="*/ 64770 w 369570"/>
                    <a:gd name="connsiteY16" fmla="*/ 1043940 h 1409700"/>
                    <a:gd name="connsiteX17" fmla="*/ 72390 w 369570"/>
                    <a:gd name="connsiteY17" fmla="*/ 815340 h 1409700"/>
                    <a:gd name="connsiteX18" fmla="*/ 0 w 369570"/>
                    <a:gd name="connsiteY18" fmla="*/ 784860 h 1409700"/>
                    <a:gd name="connsiteX19" fmla="*/ 22860 w 369570"/>
                    <a:gd name="connsiteY19" fmla="*/ 701040 h 1409700"/>
                    <a:gd name="connsiteX20" fmla="*/ 41910 w 369570"/>
                    <a:gd name="connsiteY20" fmla="*/ 567690 h 1409700"/>
                    <a:gd name="connsiteX21" fmla="*/ 49530 w 369570"/>
                    <a:gd name="connsiteY21" fmla="*/ 472440 h 1409700"/>
                    <a:gd name="connsiteX22" fmla="*/ 41910 w 369570"/>
                    <a:gd name="connsiteY22" fmla="*/ 327660 h 1409700"/>
                    <a:gd name="connsiteX23" fmla="*/ 53340 w 369570"/>
                    <a:gd name="connsiteY23" fmla="*/ 217170 h 1409700"/>
                    <a:gd name="connsiteX24" fmla="*/ 99060 w 369570"/>
                    <a:gd name="connsiteY24" fmla="*/ 171450 h 1409700"/>
                    <a:gd name="connsiteX25" fmla="*/ 144780 w 369570"/>
                    <a:gd name="connsiteY25" fmla="*/ 114300 h 1409700"/>
                    <a:gd name="connsiteX26" fmla="*/ 144780 w 369570"/>
                    <a:gd name="connsiteY26" fmla="*/ 64770 h 1409700"/>
                    <a:gd name="connsiteX0" fmla="*/ 144780 w 369570"/>
                    <a:gd name="connsiteY0" fmla="*/ 64770 h 1409700"/>
                    <a:gd name="connsiteX1" fmla="*/ 262890 w 369570"/>
                    <a:gd name="connsiteY1" fmla="*/ 0 h 1409700"/>
                    <a:gd name="connsiteX2" fmla="*/ 274320 w 369570"/>
                    <a:gd name="connsiteY2" fmla="*/ 45720 h 1409700"/>
                    <a:gd name="connsiteX3" fmla="*/ 331470 w 369570"/>
                    <a:gd name="connsiteY3" fmla="*/ 72390 h 1409700"/>
                    <a:gd name="connsiteX4" fmla="*/ 358140 w 369570"/>
                    <a:gd name="connsiteY4" fmla="*/ 106680 h 1409700"/>
                    <a:gd name="connsiteX5" fmla="*/ 369570 w 369570"/>
                    <a:gd name="connsiteY5" fmla="*/ 194310 h 1409700"/>
                    <a:gd name="connsiteX6" fmla="*/ 358140 w 369570"/>
                    <a:gd name="connsiteY6" fmla="*/ 358140 h 1409700"/>
                    <a:gd name="connsiteX7" fmla="*/ 361950 w 369570"/>
                    <a:gd name="connsiteY7" fmla="*/ 506730 h 1409700"/>
                    <a:gd name="connsiteX8" fmla="*/ 369570 w 369570"/>
                    <a:gd name="connsiteY8" fmla="*/ 666750 h 1409700"/>
                    <a:gd name="connsiteX9" fmla="*/ 358140 w 369570"/>
                    <a:gd name="connsiteY9" fmla="*/ 773430 h 1409700"/>
                    <a:gd name="connsiteX10" fmla="*/ 327660 w 369570"/>
                    <a:gd name="connsiteY10" fmla="*/ 834390 h 1409700"/>
                    <a:gd name="connsiteX11" fmla="*/ 300990 w 369570"/>
                    <a:gd name="connsiteY11" fmla="*/ 1005840 h 1409700"/>
                    <a:gd name="connsiteX12" fmla="*/ 335280 w 369570"/>
                    <a:gd name="connsiteY12" fmla="*/ 1207770 h 1409700"/>
                    <a:gd name="connsiteX13" fmla="*/ 316230 w 369570"/>
                    <a:gd name="connsiteY13" fmla="*/ 1367790 h 1409700"/>
                    <a:gd name="connsiteX14" fmla="*/ 243840 w 369570"/>
                    <a:gd name="connsiteY14" fmla="*/ 1405890 h 1409700"/>
                    <a:gd name="connsiteX15" fmla="*/ 217170 w 369570"/>
                    <a:gd name="connsiteY15" fmla="*/ 1409700 h 1409700"/>
                    <a:gd name="connsiteX16" fmla="*/ 76200 w 369570"/>
                    <a:gd name="connsiteY16" fmla="*/ 1177290 h 1409700"/>
                    <a:gd name="connsiteX17" fmla="*/ 64770 w 369570"/>
                    <a:gd name="connsiteY17" fmla="*/ 1043940 h 1409700"/>
                    <a:gd name="connsiteX18" fmla="*/ 72390 w 369570"/>
                    <a:gd name="connsiteY18" fmla="*/ 815340 h 1409700"/>
                    <a:gd name="connsiteX19" fmla="*/ 0 w 369570"/>
                    <a:gd name="connsiteY19" fmla="*/ 784860 h 1409700"/>
                    <a:gd name="connsiteX20" fmla="*/ 22860 w 369570"/>
                    <a:gd name="connsiteY20" fmla="*/ 701040 h 1409700"/>
                    <a:gd name="connsiteX21" fmla="*/ 41910 w 369570"/>
                    <a:gd name="connsiteY21" fmla="*/ 567690 h 1409700"/>
                    <a:gd name="connsiteX22" fmla="*/ 49530 w 369570"/>
                    <a:gd name="connsiteY22" fmla="*/ 472440 h 1409700"/>
                    <a:gd name="connsiteX23" fmla="*/ 41910 w 369570"/>
                    <a:gd name="connsiteY23" fmla="*/ 327660 h 1409700"/>
                    <a:gd name="connsiteX24" fmla="*/ 53340 w 369570"/>
                    <a:gd name="connsiteY24" fmla="*/ 217170 h 1409700"/>
                    <a:gd name="connsiteX25" fmla="*/ 99060 w 369570"/>
                    <a:gd name="connsiteY25" fmla="*/ 171450 h 1409700"/>
                    <a:gd name="connsiteX26" fmla="*/ 144780 w 369570"/>
                    <a:gd name="connsiteY26" fmla="*/ 114300 h 1409700"/>
                    <a:gd name="connsiteX27" fmla="*/ 144780 w 369570"/>
                    <a:gd name="connsiteY27" fmla="*/ 64770 h 1409700"/>
                    <a:gd name="connsiteX0" fmla="*/ 144780 w 369570"/>
                    <a:gd name="connsiteY0" fmla="*/ 64770 h 1409700"/>
                    <a:gd name="connsiteX1" fmla="*/ 262890 w 369570"/>
                    <a:gd name="connsiteY1" fmla="*/ 0 h 1409700"/>
                    <a:gd name="connsiteX2" fmla="*/ 274320 w 369570"/>
                    <a:gd name="connsiteY2" fmla="*/ 45720 h 1409700"/>
                    <a:gd name="connsiteX3" fmla="*/ 331470 w 369570"/>
                    <a:gd name="connsiteY3" fmla="*/ 72390 h 1409700"/>
                    <a:gd name="connsiteX4" fmla="*/ 358140 w 369570"/>
                    <a:gd name="connsiteY4" fmla="*/ 106680 h 1409700"/>
                    <a:gd name="connsiteX5" fmla="*/ 369570 w 369570"/>
                    <a:gd name="connsiteY5" fmla="*/ 194310 h 1409700"/>
                    <a:gd name="connsiteX6" fmla="*/ 358140 w 369570"/>
                    <a:gd name="connsiteY6" fmla="*/ 358140 h 1409700"/>
                    <a:gd name="connsiteX7" fmla="*/ 361950 w 369570"/>
                    <a:gd name="connsiteY7" fmla="*/ 506730 h 1409700"/>
                    <a:gd name="connsiteX8" fmla="*/ 369570 w 369570"/>
                    <a:gd name="connsiteY8" fmla="*/ 666750 h 1409700"/>
                    <a:gd name="connsiteX9" fmla="*/ 358140 w 369570"/>
                    <a:gd name="connsiteY9" fmla="*/ 773430 h 1409700"/>
                    <a:gd name="connsiteX10" fmla="*/ 327660 w 369570"/>
                    <a:gd name="connsiteY10" fmla="*/ 834390 h 1409700"/>
                    <a:gd name="connsiteX11" fmla="*/ 300990 w 369570"/>
                    <a:gd name="connsiteY11" fmla="*/ 1005840 h 1409700"/>
                    <a:gd name="connsiteX12" fmla="*/ 335280 w 369570"/>
                    <a:gd name="connsiteY12" fmla="*/ 1207770 h 1409700"/>
                    <a:gd name="connsiteX13" fmla="*/ 316230 w 369570"/>
                    <a:gd name="connsiteY13" fmla="*/ 1367790 h 1409700"/>
                    <a:gd name="connsiteX14" fmla="*/ 243840 w 369570"/>
                    <a:gd name="connsiteY14" fmla="*/ 1405890 h 1409700"/>
                    <a:gd name="connsiteX15" fmla="*/ 217170 w 369570"/>
                    <a:gd name="connsiteY15" fmla="*/ 1409700 h 1409700"/>
                    <a:gd name="connsiteX16" fmla="*/ 68580 w 369570"/>
                    <a:gd name="connsiteY16" fmla="*/ 1337310 h 1409700"/>
                    <a:gd name="connsiteX17" fmla="*/ 76200 w 369570"/>
                    <a:gd name="connsiteY17" fmla="*/ 1177290 h 1409700"/>
                    <a:gd name="connsiteX18" fmla="*/ 64770 w 369570"/>
                    <a:gd name="connsiteY18" fmla="*/ 1043940 h 1409700"/>
                    <a:gd name="connsiteX19" fmla="*/ 72390 w 369570"/>
                    <a:gd name="connsiteY19" fmla="*/ 815340 h 1409700"/>
                    <a:gd name="connsiteX20" fmla="*/ 0 w 369570"/>
                    <a:gd name="connsiteY20" fmla="*/ 784860 h 1409700"/>
                    <a:gd name="connsiteX21" fmla="*/ 22860 w 369570"/>
                    <a:gd name="connsiteY21" fmla="*/ 701040 h 1409700"/>
                    <a:gd name="connsiteX22" fmla="*/ 41910 w 369570"/>
                    <a:gd name="connsiteY22" fmla="*/ 567690 h 1409700"/>
                    <a:gd name="connsiteX23" fmla="*/ 49530 w 369570"/>
                    <a:gd name="connsiteY23" fmla="*/ 472440 h 1409700"/>
                    <a:gd name="connsiteX24" fmla="*/ 41910 w 369570"/>
                    <a:gd name="connsiteY24" fmla="*/ 327660 h 1409700"/>
                    <a:gd name="connsiteX25" fmla="*/ 53340 w 369570"/>
                    <a:gd name="connsiteY25" fmla="*/ 217170 h 1409700"/>
                    <a:gd name="connsiteX26" fmla="*/ 99060 w 369570"/>
                    <a:gd name="connsiteY26" fmla="*/ 171450 h 1409700"/>
                    <a:gd name="connsiteX27" fmla="*/ 144780 w 369570"/>
                    <a:gd name="connsiteY27" fmla="*/ 114300 h 1409700"/>
                    <a:gd name="connsiteX28" fmla="*/ 144780 w 369570"/>
                    <a:gd name="connsiteY28" fmla="*/ 64770 h 1409700"/>
                    <a:gd name="connsiteX0" fmla="*/ 144780 w 369570"/>
                    <a:gd name="connsiteY0" fmla="*/ 64770 h 1459230"/>
                    <a:gd name="connsiteX1" fmla="*/ 262890 w 369570"/>
                    <a:gd name="connsiteY1" fmla="*/ 0 h 1459230"/>
                    <a:gd name="connsiteX2" fmla="*/ 274320 w 369570"/>
                    <a:gd name="connsiteY2" fmla="*/ 45720 h 1459230"/>
                    <a:gd name="connsiteX3" fmla="*/ 331470 w 369570"/>
                    <a:gd name="connsiteY3" fmla="*/ 72390 h 1459230"/>
                    <a:gd name="connsiteX4" fmla="*/ 358140 w 369570"/>
                    <a:gd name="connsiteY4" fmla="*/ 106680 h 1459230"/>
                    <a:gd name="connsiteX5" fmla="*/ 369570 w 369570"/>
                    <a:gd name="connsiteY5" fmla="*/ 194310 h 1459230"/>
                    <a:gd name="connsiteX6" fmla="*/ 358140 w 369570"/>
                    <a:gd name="connsiteY6" fmla="*/ 358140 h 1459230"/>
                    <a:gd name="connsiteX7" fmla="*/ 361950 w 369570"/>
                    <a:gd name="connsiteY7" fmla="*/ 506730 h 1459230"/>
                    <a:gd name="connsiteX8" fmla="*/ 369570 w 369570"/>
                    <a:gd name="connsiteY8" fmla="*/ 666750 h 1459230"/>
                    <a:gd name="connsiteX9" fmla="*/ 358140 w 369570"/>
                    <a:gd name="connsiteY9" fmla="*/ 773430 h 1459230"/>
                    <a:gd name="connsiteX10" fmla="*/ 327660 w 369570"/>
                    <a:gd name="connsiteY10" fmla="*/ 834390 h 1459230"/>
                    <a:gd name="connsiteX11" fmla="*/ 300990 w 369570"/>
                    <a:gd name="connsiteY11" fmla="*/ 1005840 h 1459230"/>
                    <a:gd name="connsiteX12" fmla="*/ 335280 w 369570"/>
                    <a:gd name="connsiteY12" fmla="*/ 1207770 h 1459230"/>
                    <a:gd name="connsiteX13" fmla="*/ 316230 w 369570"/>
                    <a:gd name="connsiteY13" fmla="*/ 1367790 h 1459230"/>
                    <a:gd name="connsiteX14" fmla="*/ 243840 w 369570"/>
                    <a:gd name="connsiteY14" fmla="*/ 1405890 h 1459230"/>
                    <a:gd name="connsiteX15" fmla="*/ 217170 w 369570"/>
                    <a:gd name="connsiteY15" fmla="*/ 1409700 h 1459230"/>
                    <a:gd name="connsiteX16" fmla="*/ 60960 w 369570"/>
                    <a:gd name="connsiteY16" fmla="*/ 1459230 h 1459230"/>
                    <a:gd name="connsiteX17" fmla="*/ 68580 w 369570"/>
                    <a:gd name="connsiteY17" fmla="*/ 1337310 h 1459230"/>
                    <a:gd name="connsiteX18" fmla="*/ 76200 w 369570"/>
                    <a:gd name="connsiteY18" fmla="*/ 1177290 h 1459230"/>
                    <a:gd name="connsiteX19" fmla="*/ 64770 w 369570"/>
                    <a:gd name="connsiteY19" fmla="*/ 1043940 h 1459230"/>
                    <a:gd name="connsiteX20" fmla="*/ 72390 w 369570"/>
                    <a:gd name="connsiteY20" fmla="*/ 815340 h 1459230"/>
                    <a:gd name="connsiteX21" fmla="*/ 0 w 369570"/>
                    <a:gd name="connsiteY21" fmla="*/ 784860 h 1459230"/>
                    <a:gd name="connsiteX22" fmla="*/ 22860 w 369570"/>
                    <a:gd name="connsiteY22" fmla="*/ 701040 h 1459230"/>
                    <a:gd name="connsiteX23" fmla="*/ 41910 w 369570"/>
                    <a:gd name="connsiteY23" fmla="*/ 567690 h 1459230"/>
                    <a:gd name="connsiteX24" fmla="*/ 49530 w 369570"/>
                    <a:gd name="connsiteY24" fmla="*/ 472440 h 1459230"/>
                    <a:gd name="connsiteX25" fmla="*/ 41910 w 369570"/>
                    <a:gd name="connsiteY25" fmla="*/ 327660 h 1459230"/>
                    <a:gd name="connsiteX26" fmla="*/ 53340 w 369570"/>
                    <a:gd name="connsiteY26" fmla="*/ 217170 h 1459230"/>
                    <a:gd name="connsiteX27" fmla="*/ 99060 w 369570"/>
                    <a:gd name="connsiteY27" fmla="*/ 171450 h 1459230"/>
                    <a:gd name="connsiteX28" fmla="*/ 144780 w 369570"/>
                    <a:gd name="connsiteY28" fmla="*/ 114300 h 1459230"/>
                    <a:gd name="connsiteX29" fmla="*/ 144780 w 369570"/>
                    <a:gd name="connsiteY29" fmla="*/ 64770 h 1459230"/>
                    <a:gd name="connsiteX0" fmla="*/ 144780 w 369570"/>
                    <a:gd name="connsiteY0" fmla="*/ 64770 h 1489710"/>
                    <a:gd name="connsiteX1" fmla="*/ 262890 w 369570"/>
                    <a:gd name="connsiteY1" fmla="*/ 0 h 1489710"/>
                    <a:gd name="connsiteX2" fmla="*/ 274320 w 369570"/>
                    <a:gd name="connsiteY2" fmla="*/ 45720 h 1489710"/>
                    <a:gd name="connsiteX3" fmla="*/ 331470 w 369570"/>
                    <a:gd name="connsiteY3" fmla="*/ 72390 h 1489710"/>
                    <a:gd name="connsiteX4" fmla="*/ 358140 w 369570"/>
                    <a:gd name="connsiteY4" fmla="*/ 106680 h 1489710"/>
                    <a:gd name="connsiteX5" fmla="*/ 369570 w 369570"/>
                    <a:gd name="connsiteY5" fmla="*/ 194310 h 1489710"/>
                    <a:gd name="connsiteX6" fmla="*/ 358140 w 369570"/>
                    <a:gd name="connsiteY6" fmla="*/ 358140 h 1489710"/>
                    <a:gd name="connsiteX7" fmla="*/ 361950 w 369570"/>
                    <a:gd name="connsiteY7" fmla="*/ 506730 h 1489710"/>
                    <a:gd name="connsiteX8" fmla="*/ 369570 w 369570"/>
                    <a:gd name="connsiteY8" fmla="*/ 666750 h 1489710"/>
                    <a:gd name="connsiteX9" fmla="*/ 358140 w 369570"/>
                    <a:gd name="connsiteY9" fmla="*/ 773430 h 1489710"/>
                    <a:gd name="connsiteX10" fmla="*/ 327660 w 369570"/>
                    <a:gd name="connsiteY10" fmla="*/ 834390 h 1489710"/>
                    <a:gd name="connsiteX11" fmla="*/ 300990 w 369570"/>
                    <a:gd name="connsiteY11" fmla="*/ 1005840 h 1489710"/>
                    <a:gd name="connsiteX12" fmla="*/ 335280 w 369570"/>
                    <a:gd name="connsiteY12" fmla="*/ 1207770 h 1489710"/>
                    <a:gd name="connsiteX13" fmla="*/ 316230 w 369570"/>
                    <a:gd name="connsiteY13" fmla="*/ 1367790 h 1489710"/>
                    <a:gd name="connsiteX14" fmla="*/ 243840 w 369570"/>
                    <a:gd name="connsiteY14" fmla="*/ 1405890 h 1489710"/>
                    <a:gd name="connsiteX15" fmla="*/ 217170 w 369570"/>
                    <a:gd name="connsiteY15" fmla="*/ 1409700 h 1489710"/>
                    <a:gd name="connsiteX16" fmla="*/ 137160 w 369570"/>
                    <a:gd name="connsiteY16" fmla="*/ 1489710 h 1489710"/>
                    <a:gd name="connsiteX17" fmla="*/ 60960 w 369570"/>
                    <a:gd name="connsiteY17" fmla="*/ 1459230 h 1489710"/>
                    <a:gd name="connsiteX18" fmla="*/ 68580 w 369570"/>
                    <a:gd name="connsiteY18" fmla="*/ 1337310 h 1489710"/>
                    <a:gd name="connsiteX19" fmla="*/ 76200 w 369570"/>
                    <a:gd name="connsiteY19" fmla="*/ 1177290 h 1489710"/>
                    <a:gd name="connsiteX20" fmla="*/ 64770 w 369570"/>
                    <a:gd name="connsiteY20" fmla="*/ 1043940 h 1489710"/>
                    <a:gd name="connsiteX21" fmla="*/ 72390 w 369570"/>
                    <a:gd name="connsiteY21" fmla="*/ 815340 h 1489710"/>
                    <a:gd name="connsiteX22" fmla="*/ 0 w 369570"/>
                    <a:gd name="connsiteY22" fmla="*/ 784860 h 1489710"/>
                    <a:gd name="connsiteX23" fmla="*/ 22860 w 369570"/>
                    <a:gd name="connsiteY23" fmla="*/ 701040 h 1489710"/>
                    <a:gd name="connsiteX24" fmla="*/ 41910 w 369570"/>
                    <a:gd name="connsiteY24" fmla="*/ 567690 h 1489710"/>
                    <a:gd name="connsiteX25" fmla="*/ 49530 w 369570"/>
                    <a:gd name="connsiteY25" fmla="*/ 472440 h 1489710"/>
                    <a:gd name="connsiteX26" fmla="*/ 41910 w 369570"/>
                    <a:gd name="connsiteY26" fmla="*/ 327660 h 1489710"/>
                    <a:gd name="connsiteX27" fmla="*/ 53340 w 369570"/>
                    <a:gd name="connsiteY27" fmla="*/ 217170 h 1489710"/>
                    <a:gd name="connsiteX28" fmla="*/ 99060 w 369570"/>
                    <a:gd name="connsiteY28" fmla="*/ 171450 h 1489710"/>
                    <a:gd name="connsiteX29" fmla="*/ 144780 w 369570"/>
                    <a:gd name="connsiteY29" fmla="*/ 114300 h 1489710"/>
                    <a:gd name="connsiteX30" fmla="*/ 144780 w 369570"/>
                    <a:gd name="connsiteY30" fmla="*/ 64770 h 1489710"/>
                    <a:gd name="connsiteX0" fmla="*/ 144780 w 369570"/>
                    <a:gd name="connsiteY0" fmla="*/ 64770 h 1489710"/>
                    <a:gd name="connsiteX1" fmla="*/ 262890 w 369570"/>
                    <a:gd name="connsiteY1" fmla="*/ 0 h 1489710"/>
                    <a:gd name="connsiteX2" fmla="*/ 274320 w 369570"/>
                    <a:gd name="connsiteY2" fmla="*/ 45720 h 1489710"/>
                    <a:gd name="connsiteX3" fmla="*/ 331470 w 369570"/>
                    <a:gd name="connsiteY3" fmla="*/ 72390 h 1489710"/>
                    <a:gd name="connsiteX4" fmla="*/ 358140 w 369570"/>
                    <a:gd name="connsiteY4" fmla="*/ 106680 h 1489710"/>
                    <a:gd name="connsiteX5" fmla="*/ 369570 w 369570"/>
                    <a:gd name="connsiteY5" fmla="*/ 194310 h 1489710"/>
                    <a:gd name="connsiteX6" fmla="*/ 358140 w 369570"/>
                    <a:gd name="connsiteY6" fmla="*/ 358140 h 1489710"/>
                    <a:gd name="connsiteX7" fmla="*/ 361950 w 369570"/>
                    <a:gd name="connsiteY7" fmla="*/ 506730 h 1489710"/>
                    <a:gd name="connsiteX8" fmla="*/ 369570 w 369570"/>
                    <a:gd name="connsiteY8" fmla="*/ 666750 h 1489710"/>
                    <a:gd name="connsiteX9" fmla="*/ 358140 w 369570"/>
                    <a:gd name="connsiteY9" fmla="*/ 773430 h 1489710"/>
                    <a:gd name="connsiteX10" fmla="*/ 327660 w 369570"/>
                    <a:gd name="connsiteY10" fmla="*/ 834390 h 1489710"/>
                    <a:gd name="connsiteX11" fmla="*/ 300990 w 369570"/>
                    <a:gd name="connsiteY11" fmla="*/ 1005840 h 1489710"/>
                    <a:gd name="connsiteX12" fmla="*/ 335280 w 369570"/>
                    <a:gd name="connsiteY12" fmla="*/ 1207770 h 1489710"/>
                    <a:gd name="connsiteX13" fmla="*/ 316230 w 369570"/>
                    <a:gd name="connsiteY13" fmla="*/ 1367790 h 1489710"/>
                    <a:gd name="connsiteX14" fmla="*/ 243840 w 369570"/>
                    <a:gd name="connsiteY14" fmla="*/ 1405890 h 1489710"/>
                    <a:gd name="connsiteX15" fmla="*/ 217170 w 369570"/>
                    <a:gd name="connsiteY15" fmla="*/ 1409700 h 1489710"/>
                    <a:gd name="connsiteX16" fmla="*/ 205740 w 369570"/>
                    <a:gd name="connsiteY16" fmla="*/ 1482090 h 1489710"/>
                    <a:gd name="connsiteX17" fmla="*/ 137160 w 369570"/>
                    <a:gd name="connsiteY17" fmla="*/ 1489710 h 1489710"/>
                    <a:gd name="connsiteX18" fmla="*/ 60960 w 369570"/>
                    <a:gd name="connsiteY18" fmla="*/ 1459230 h 1489710"/>
                    <a:gd name="connsiteX19" fmla="*/ 68580 w 369570"/>
                    <a:gd name="connsiteY19" fmla="*/ 1337310 h 1489710"/>
                    <a:gd name="connsiteX20" fmla="*/ 76200 w 369570"/>
                    <a:gd name="connsiteY20" fmla="*/ 1177290 h 1489710"/>
                    <a:gd name="connsiteX21" fmla="*/ 64770 w 369570"/>
                    <a:gd name="connsiteY21" fmla="*/ 1043940 h 1489710"/>
                    <a:gd name="connsiteX22" fmla="*/ 72390 w 369570"/>
                    <a:gd name="connsiteY22" fmla="*/ 815340 h 1489710"/>
                    <a:gd name="connsiteX23" fmla="*/ 0 w 369570"/>
                    <a:gd name="connsiteY23" fmla="*/ 784860 h 1489710"/>
                    <a:gd name="connsiteX24" fmla="*/ 22860 w 369570"/>
                    <a:gd name="connsiteY24" fmla="*/ 701040 h 1489710"/>
                    <a:gd name="connsiteX25" fmla="*/ 41910 w 369570"/>
                    <a:gd name="connsiteY25" fmla="*/ 567690 h 1489710"/>
                    <a:gd name="connsiteX26" fmla="*/ 49530 w 369570"/>
                    <a:gd name="connsiteY26" fmla="*/ 472440 h 1489710"/>
                    <a:gd name="connsiteX27" fmla="*/ 41910 w 369570"/>
                    <a:gd name="connsiteY27" fmla="*/ 327660 h 1489710"/>
                    <a:gd name="connsiteX28" fmla="*/ 53340 w 369570"/>
                    <a:gd name="connsiteY28" fmla="*/ 217170 h 1489710"/>
                    <a:gd name="connsiteX29" fmla="*/ 99060 w 369570"/>
                    <a:gd name="connsiteY29" fmla="*/ 171450 h 1489710"/>
                    <a:gd name="connsiteX30" fmla="*/ 144780 w 369570"/>
                    <a:gd name="connsiteY30" fmla="*/ 114300 h 1489710"/>
                    <a:gd name="connsiteX31" fmla="*/ 144780 w 369570"/>
                    <a:gd name="connsiteY31" fmla="*/ 64770 h 1489710"/>
                    <a:gd name="connsiteX0" fmla="*/ 144780 w 369570"/>
                    <a:gd name="connsiteY0" fmla="*/ 64770 h 1489710"/>
                    <a:gd name="connsiteX1" fmla="*/ 262890 w 369570"/>
                    <a:gd name="connsiteY1" fmla="*/ 0 h 1489710"/>
                    <a:gd name="connsiteX2" fmla="*/ 274320 w 369570"/>
                    <a:gd name="connsiteY2" fmla="*/ 45720 h 1489710"/>
                    <a:gd name="connsiteX3" fmla="*/ 331470 w 369570"/>
                    <a:gd name="connsiteY3" fmla="*/ 72390 h 1489710"/>
                    <a:gd name="connsiteX4" fmla="*/ 358140 w 369570"/>
                    <a:gd name="connsiteY4" fmla="*/ 106680 h 1489710"/>
                    <a:gd name="connsiteX5" fmla="*/ 369570 w 369570"/>
                    <a:gd name="connsiteY5" fmla="*/ 194310 h 1489710"/>
                    <a:gd name="connsiteX6" fmla="*/ 358140 w 369570"/>
                    <a:gd name="connsiteY6" fmla="*/ 358140 h 1489710"/>
                    <a:gd name="connsiteX7" fmla="*/ 361950 w 369570"/>
                    <a:gd name="connsiteY7" fmla="*/ 506730 h 1489710"/>
                    <a:gd name="connsiteX8" fmla="*/ 369570 w 369570"/>
                    <a:gd name="connsiteY8" fmla="*/ 666750 h 1489710"/>
                    <a:gd name="connsiteX9" fmla="*/ 358140 w 369570"/>
                    <a:gd name="connsiteY9" fmla="*/ 773430 h 1489710"/>
                    <a:gd name="connsiteX10" fmla="*/ 327660 w 369570"/>
                    <a:gd name="connsiteY10" fmla="*/ 834390 h 1489710"/>
                    <a:gd name="connsiteX11" fmla="*/ 300990 w 369570"/>
                    <a:gd name="connsiteY11" fmla="*/ 1005840 h 1489710"/>
                    <a:gd name="connsiteX12" fmla="*/ 335280 w 369570"/>
                    <a:gd name="connsiteY12" fmla="*/ 1207770 h 1489710"/>
                    <a:gd name="connsiteX13" fmla="*/ 270510 w 369570"/>
                    <a:gd name="connsiteY13" fmla="*/ 1390650 h 1489710"/>
                    <a:gd name="connsiteX14" fmla="*/ 243840 w 369570"/>
                    <a:gd name="connsiteY14" fmla="*/ 1405890 h 1489710"/>
                    <a:gd name="connsiteX15" fmla="*/ 217170 w 369570"/>
                    <a:gd name="connsiteY15" fmla="*/ 1409700 h 1489710"/>
                    <a:gd name="connsiteX16" fmla="*/ 205740 w 369570"/>
                    <a:gd name="connsiteY16" fmla="*/ 1482090 h 1489710"/>
                    <a:gd name="connsiteX17" fmla="*/ 137160 w 369570"/>
                    <a:gd name="connsiteY17" fmla="*/ 1489710 h 1489710"/>
                    <a:gd name="connsiteX18" fmla="*/ 60960 w 369570"/>
                    <a:gd name="connsiteY18" fmla="*/ 1459230 h 1489710"/>
                    <a:gd name="connsiteX19" fmla="*/ 68580 w 369570"/>
                    <a:gd name="connsiteY19" fmla="*/ 1337310 h 1489710"/>
                    <a:gd name="connsiteX20" fmla="*/ 76200 w 369570"/>
                    <a:gd name="connsiteY20" fmla="*/ 1177290 h 1489710"/>
                    <a:gd name="connsiteX21" fmla="*/ 64770 w 369570"/>
                    <a:gd name="connsiteY21" fmla="*/ 1043940 h 1489710"/>
                    <a:gd name="connsiteX22" fmla="*/ 72390 w 369570"/>
                    <a:gd name="connsiteY22" fmla="*/ 815340 h 1489710"/>
                    <a:gd name="connsiteX23" fmla="*/ 0 w 369570"/>
                    <a:gd name="connsiteY23" fmla="*/ 784860 h 1489710"/>
                    <a:gd name="connsiteX24" fmla="*/ 22860 w 369570"/>
                    <a:gd name="connsiteY24" fmla="*/ 701040 h 1489710"/>
                    <a:gd name="connsiteX25" fmla="*/ 41910 w 369570"/>
                    <a:gd name="connsiteY25" fmla="*/ 567690 h 1489710"/>
                    <a:gd name="connsiteX26" fmla="*/ 49530 w 369570"/>
                    <a:gd name="connsiteY26" fmla="*/ 472440 h 1489710"/>
                    <a:gd name="connsiteX27" fmla="*/ 41910 w 369570"/>
                    <a:gd name="connsiteY27" fmla="*/ 327660 h 1489710"/>
                    <a:gd name="connsiteX28" fmla="*/ 53340 w 369570"/>
                    <a:gd name="connsiteY28" fmla="*/ 217170 h 1489710"/>
                    <a:gd name="connsiteX29" fmla="*/ 99060 w 369570"/>
                    <a:gd name="connsiteY29" fmla="*/ 171450 h 1489710"/>
                    <a:gd name="connsiteX30" fmla="*/ 144780 w 369570"/>
                    <a:gd name="connsiteY30" fmla="*/ 114300 h 1489710"/>
                    <a:gd name="connsiteX31" fmla="*/ 144780 w 369570"/>
                    <a:gd name="connsiteY31" fmla="*/ 64770 h 1489710"/>
                    <a:gd name="connsiteX0" fmla="*/ 144780 w 369570"/>
                    <a:gd name="connsiteY0" fmla="*/ 64770 h 1489710"/>
                    <a:gd name="connsiteX1" fmla="*/ 262890 w 369570"/>
                    <a:gd name="connsiteY1" fmla="*/ 0 h 1489710"/>
                    <a:gd name="connsiteX2" fmla="*/ 274320 w 369570"/>
                    <a:gd name="connsiteY2" fmla="*/ 45720 h 1489710"/>
                    <a:gd name="connsiteX3" fmla="*/ 331470 w 369570"/>
                    <a:gd name="connsiteY3" fmla="*/ 72390 h 1489710"/>
                    <a:gd name="connsiteX4" fmla="*/ 358140 w 369570"/>
                    <a:gd name="connsiteY4" fmla="*/ 106680 h 1489710"/>
                    <a:gd name="connsiteX5" fmla="*/ 369570 w 369570"/>
                    <a:gd name="connsiteY5" fmla="*/ 194310 h 1489710"/>
                    <a:gd name="connsiteX6" fmla="*/ 358140 w 369570"/>
                    <a:gd name="connsiteY6" fmla="*/ 358140 h 1489710"/>
                    <a:gd name="connsiteX7" fmla="*/ 361950 w 369570"/>
                    <a:gd name="connsiteY7" fmla="*/ 506730 h 1489710"/>
                    <a:gd name="connsiteX8" fmla="*/ 369570 w 369570"/>
                    <a:gd name="connsiteY8" fmla="*/ 666750 h 1489710"/>
                    <a:gd name="connsiteX9" fmla="*/ 358140 w 369570"/>
                    <a:gd name="connsiteY9" fmla="*/ 773430 h 1489710"/>
                    <a:gd name="connsiteX10" fmla="*/ 327660 w 369570"/>
                    <a:gd name="connsiteY10" fmla="*/ 834390 h 1489710"/>
                    <a:gd name="connsiteX11" fmla="*/ 300990 w 369570"/>
                    <a:gd name="connsiteY11" fmla="*/ 1005840 h 1489710"/>
                    <a:gd name="connsiteX12" fmla="*/ 308610 w 369570"/>
                    <a:gd name="connsiteY12" fmla="*/ 1181100 h 1489710"/>
                    <a:gd name="connsiteX13" fmla="*/ 270510 w 369570"/>
                    <a:gd name="connsiteY13" fmla="*/ 1390650 h 1489710"/>
                    <a:gd name="connsiteX14" fmla="*/ 243840 w 369570"/>
                    <a:gd name="connsiteY14" fmla="*/ 1405890 h 1489710"/>
                    <a:gd name="connsiteX15" fmla="*/ 217170 w 369570"/>
                    <a:gd name="connsiteY15" fmla="*/ 1409700 h 1489710"/>
                    <a:gd name="connsiteX16" fmla="*/ 205740 w 369570"/>
                    <a:gd name="connsiteY16" fmla="*/ 1482090 h 1489710"/>
                    <a:gd name="connsiteX17" fmla="*/ 137160 w 369570"/>
                    <a:gd name="connsiteY17" fmla="*/ 1489710 h 1489710"/>
                    <a:gd name="connsiteX18" fmla="*/ 60960 w 369570"/>
                    <a:gd name="connsiteY18" fmla="*/ 1459230 h 1489710"/>
                    <a:gd name="connsiteX19" fmla="*/ 68580 w 369570"/>
                    <a:gd name="connsiteY19" fmla="*/ 1337310 h 1489710"/>
                    <a:gd name="connsiteX20" fmla="*/ 76200 w 369570"/>
                    <a:gd name="connsiteY20" fmla="*/ 1177290 h 1489710"/>
                    <a:gd name="connsiteX21" fmla="*/ 64770 w 369570"/>
                    <a:gd name="connsiteY21" fmla="*/ 1043940 h 1489710"/>
                    <a:gd name="connsiteX22" fmla="*/ 72390 w 369570"/>
                    <a:gd name="connsiteY22" fmla="*/ 815340 h 1489710"/>
                    <a:gd name="connsiteX23" fmla="*/ 0 w 369570"/>
                    <a:gd name="connsiteY23" fmla="*/ 784860 h 1489710"/>
                    <a:gd name="connsiteX24" fmla="*/ 22860 w 369570"/>
                    <a:gd name="connsiteY24" fmla="*/ 701040 h 1489710"/>
                    <a:gd name="connsiteX25" fmla="*/ 41910 w 369570"/>
                    <a:gd name="connsiteY25" fmla="*/ 567690 h 1489710"/>
                    <a:gd name="connsiteX26" fmla="*/ 49530 w 369570"/>
                    <a:gd name="connsiteY26" fmla="*/ 472440 h 1489710"/>
                    <a:gd name="connsiteX27" fmla="*/ 41910 w 369570"/>
                    <a:gd name="connsiteY27" fmla="*/ 327660 h 1489710"/>
                    <a:gd name="connsiteX28" fmla="*/ 53340 w 369570"/>
                    <a:gd name="connsiteY28" fmla="*/ 217170 h 1489710"/>
                    <a:gd name="connsiteX29" fmla="*/ 99060 w 369570"/>
                    <a:gd name="connsiteY29" fmla="*/ 171450 h 1489710"/>
                    <a:gd name="connsiteX30" fmla="*/ 144780 w 369570"/>
                    <a:gd name="connsiteY30" fmla="*/ 114300 h 1489710"/>
                    <a:gd name="connsiteX31" fmla="*/ 144780 w 369570"/>
                    <a:gd name="connsiteY31" fmla="*/ 64770 h 1489710"/>
                    <a:gd name="connsiteX0" fmla="*/ 148590 w 369570"/>
                    <a:gd name="connsiteY0" fmla="*/ 78105 h 1489710"/>
                    <a:gd name="connsiteX1" fmla="*/ 262890 w 369570"/>
                    <a:gd name="connsiteY1" fmla="*/ 0 h 1489710"/>
                    <a:gd name="connsiteX2" fmla="*/ 274320 w 369570"/>
                    <a:gd name="connsiteY2" fmla="*/ 45720 h 1489710"/>
                    <a:gd name="connsiteX3" fmla="*/ 331470 w 369570"/>
                    <a:gd name="connsiteY3" fmla="*/ 72390 h 1489710"/>
                    <a:gd name="connsiteX4" fmla="*/ 358140 w 369570"/>
                    <a:gd name="connsiteY4" fmla="*/ 106680 h 1489710"/>
                    <a:gd name="connsiteX5" fmla="*/ 369570 w 369570"/>
                    <a:gd name="connsiteY5" fmla="*/ 194310 h 1489710"/>
                    <a:gd name="connsiteX6" fmla="*/ 358140 w 369570"/>
                    <a:gd name="connsiteY6" fmla="*/ 358140 h 1489710"/>
                    <a:gd name="connsiteX7" fmla="*/ 361950 w 369570"/>
                    <a:gd name="connsiteY7" fmla="*/ 506730 h 1489710"/>
                    <a:gd name="connsiteX8" fmla="*/ 369570 w 369570"/>
                    <a:gd name="connsiteY8" fmla="*/ 666750 h 1489710"/>
                    <a:gd name="connsiteX9" fmla="*/ 358140 w 369570"/>
                    <a:gd name="connsiteY9" fmla="*/ 773430 h 1489710"/>
                    <a:gd name="connsiteX10" fmla="*/ 327660 w 369570"/>
                    <a:gd name="connsiteY10" fmla="*/ 834390 h 1489710"/>
                    <a:gd name="connsiteX11" fmla="*/ 300990 w 369570"/>
                    <a:gd name="connsiteY11" fmla="*/ 1005840 h 1489710"/>
                    <a:gd name="connsiteX12" fmla="*/ 308610 w 369570"/>
                    <a:gd name="connsiteY12" fmla="*/ 1181100 h 1489710"/>
                    <a:gd name="connsiteX13" fmla="*/ 270510 w 369570"/>
                    <a:gd name="connsiteY13" fmla="*/ 1390650 h 1489710"/>
                    <a:gd name="connsiteX14" fmla="*/ 243840 w 369570"/>
                    <a:gd name="connsiteY14" fmla="*/ 1405890 h 1489710"/>
                    <a:gd name="connsiteX15" fmla="*/ 217170 w 369570"/>
                    <a:gd name="connsiteY15" fmla="*/ 1409700 h 1489710"/>
                    <a:gd name="connsiteX16" fmla="*/ 205740 w 369570"/>
                    <a:gd name="connsiteY16" fmla="*/ 1482090 h 1489710"/>
                    <a:gd name="connsiteX17" fmla="*/ 137160 w 369570"/>
                    <a:gd name="connsiteY17" fmla="*/ 1489710 h 1489710"/>
                    <a:gd name="connsiteX18" fmla="*/ 60960 w 369570"/>
                    <a:gd name="connsiteY18" fmla="*/ 1459230 h 1489710"/>
                    <a:gd name="connsiteX19" fmla="*/ 68580 w 369570"/>
                    <a:gd name="connsiteY19" fmla="*/ 1337310 h 1489710"/>
                    <a:gd name="connsiteX20" fmla="*/ 76200 w 369570"/>
                    <a:gd name="connsiteY20" fmla="*/ 1177290 h 1489710"/>
                    <a:gd name="connsiteX21" fmla="*/ 64770 w 369570"/>
                    <a:gd name="connsiteY21" fmla="*/ 1043940 h 1489710"/>
                    <a:gd name="connsiteX22" fmla="*/ 72390 w 369570"/>
                    <a:gd name="connsiteY22" fmla="*/ 815340 h 1489710"/>
                    <a:gd name="connsiteX23" fmla="*/ 0 w 369570"/>
                    <a:gd name="connsiteY23" fmla="*/ 784860 h 1489710"/>
                    <a:gd name="connsiteX24" fmla="*/ 22860 w 369570"/>
                    <a:gd name="connsiteY24" fmla="*/ 701040 h 1489710"/>
                    <a:gd name="connsiteX25" fmla="*/ 41910 w 369570"/>
                    <a:gd name="connsiteY25" fmla="*/ 567690 h 1489710"/>
                    <a:gd name="connsiteX26" fmla="*/ 49530 w 369570"/>
                    <a:gd name="connsiteY26" fmla="*/ 472440 h 1489710"/>
                    <a:gd name="connsiteX27" fmla="*/ 41910 w 369570"/>
                    <a:gd name="connsiteY27" fmla="*/ 327660 h 1489710"/>
                    <a:gd name="connsiteX28" fmla="*/ 53340 w 369570"/>
                    <a:gd name="connsiteY28" fmla="*/ 217170 h 1489710"/>
                    <a:gd name="connsiteX29" fmla="*/ 99060 w 369570"/>
                    <a:gd name="connsiteY29" fmla="*/ 171450 h 1489710"/>
                    <a:gd name="connsiteX30" fmla="*/ 144780 w 369570"/>
                    <a:gd name="connsiteY30" fmla="*/ 114300 h 1489710"/>
                    <a:gd name="connsiteX31" fmla="*/ 148590 w 369570"/>
                    <a:gd name="connsiteY31" fmla="*/ 78105 h 1489710"/>
                    <a:gd name="connsiteX0" fmla="*/ 148590 w 369570"/>
                    <a:gd name="connsiteY0" fmla="*/ 78105 h 1489710"/>
                    <a:gd name="connsiteX1" fmla="*/ 167640 w 369570"/>
                    <a:gd name="connsiteY1" fmla="*/ 49530 h 1489710"/>
                    <a:gd name="connsiteX2" fmla="*/ 262890 w 369570"/>
                    <a:gd name="connsiteY2" fmla="*/ 0 h 1489710"/>
                    <a:gd name="connsiteX3" fmla="*/ 274320 w 369570"/>
                    <a:gd name="connsiteY3" fmla="*/ 45720 h 1489710"/>
                    <a:gd name="connsiteX4" fmla="*/ 331470 w 369570"/>
                    <a:gd name="connsiteY4" fmla="*/ 72390 h 1489710"/>
                    <a:gd name="connsiteX5" fmla="*/ 358140 w 369570"/>
                    <a:gd name="connsiteY5" fmla="*/ 106680 h 1489710"/>
                    <a:gd name="connsiteX6" fmla="*/ 369570 w 369570"/>
                    <a:gd name="connsiteY6" fmla="*/ 194310 h 1489710"/>
                    <a:gd name="connsiteX7" fmla="*/ 358140 w 369570"/>
                    <a:gd name="connsiteY7" fmla="*/ 358140 h 1489710"/>
                    <a:gd name="connsiteX8" fmla="*/ 361950 w 369570"/>
                    <a:gd name="connsiteY8" fmla="*/ 506730 h 1489710"/>
                    <a:gd name="connsiteX9" fmla="*/ 369570 w 369570"/>
                    <a:gd name="connsiteY9" fmla="*/ 666750 h 1489710"/>
                    <a:gd name="connsiteX10" fmla="*/ 358140 w 369570"/>
                    <a:gd name="connsiteY10" fmla="*/ 773430 h 1489710"/>
                    <a:gd name="connsiteX11" fmla="*/ 327660 w 369570"/>
                    <a:gd name="connsiteY11" fmla="*/ 834390 h 1489710"/>
                    <a:gd name="connsiteX12" fmla="*/ 300990 w 369570"/>
                    <a:gd name="connsiteY12" fmla="*/ 1005840 h 1489710"/>
                    <a:gd name="connsiteX13" fmla="*/ 308610 w 369570"/>
                    <a:gd name="connsiteY13" fmla="*/ 1181100 h 1489710"/>
                    <a:gd name="connsiteX14" fmla="*/ 270510 w 369570"/>
                    <a:gd name="connsiteY14" fmla="*/ 1390650 h 1489710"/>
                    <a:gd name="connsiteX15" fmla="*/ 243840 w 369570"/>
                    <a:gd name="connsiteY15" fmla="*/ 1405890 h 1489710"/>
                    <a:gd name="connsiteX16" fmla="*/ 217170 w 369570"/>
                    <a:gd name="connsiteY16" fmla="*/ 1409700 h 1489710"/>
                    <a:gd name="connsiteX17" fmla="*/ 205740 w 369570"/>
                    <a:gd name="connsiteY17" fmla="*/ 1482090 h 1489710"/>
                    <a:gd name="connsiteX18" fmla="*/ 137160 w 369570"/>
                    <a:gd name="connsiteY18" fmla="*/ 1489710 h 1489710"/>
                    <a:gd name="connsiteX19" fmla="*/ 60960 w 369570"/>
                    <a:gd name="connsiteY19" fmla="*/ 1459230 h 1489710"/>
                    <a:gd name="connsiteX20" fmla="*/ 68580 w 369570"/>
                    <a:gd name="connsiteY20" fmla="*/ 1337310 h 1489710"/>
                    <a:gd name="connsiteX21" fmla="*/ 76200 w 369570"/>
                    <a:gd name="connsiteY21" fmla="*/ 1177290 h 1489710"/>
                    <a:gd name="connsiteX22" fmla="*/ 64770 w 369570"/>
                    <a:gd name="connsiteY22" fmla="*/ 1043940 h 1489710"/>
                    <a:gd name="connsiteX23" fmla="*/ 72390 w 369570"/>
                    <a:gd name="connsiteY23" fmla="*/ 815340 h 1489710"/>
                    <a:gd name="connsiteX24" fmla="*/ 0 w 369570"/>
                    <a:gd name="connsiteY24" fmla="*/ 784860 h 1489710"/>
                    <a:gd name="connsiteX25" fmla="*/ 22860 w 369570"/>
                    <a:gd name="connsiteY25" fmla="*/ 701040 h 1489710"/>
                    <a:gd name="connsiteX26" fmla="*/ 41910 w 369570"/>
                    <a:gd name="connsiteY26" fmla="*/ 567690 h 1489710"/>
                    <a:gd name="connsiteX27" fmla="*/ 49530 w 369570"/>
                    <a:gd name="connsiteY27" fmla="*/ 472440 h 1489710"/>
                    <a:gd name="connsiteX28" fmla="*/ 41910 w 369570"/>
                    <a:gd name="connsiteY28" fmla="*/ 327660 h 1489710"/>
                    <a:gd name="connsiteX29" fmla="*/ 53340 w 369570"/>
                    <a:gd name="connsiteY29" fmla="*/ 217170 h 1489710"/>
                    <a:gd name="connsiteX30" fmla="*/ 99060 w 369570"/>
                    <a:gd name="connsiteY30" fmla="*/ 171450 h 1489710"/>
                    <a:gd name="connsiteX31" fmla="*/ 144780 w 369570"/>
                    <a:gd name="connsiteY31" fmla="*/ 114300 h 1489710"/>
                    <a:gd name="connsiteX32" fmla="*/ 148590 w 369570"/>
                    <a:gd name="connsiteY32" fmla="*/ 78105 h 1489710"/>
                    <a:gd name="connsiteX0" fmla="*/ 148590 w 369570"/>
                    <a:gd name="connsiteY0" fmla="*/ 78105 h 1489710"/>
                    <a:gd name="connsiteX1" fmla="*/ 167640 w 369570"/>
                    <a:gd name="connsiteY1" fmla="*/ 49530 h 1489710"/>
                    <a:gd name="connsiteX2" fmla="*/ 228600 w 369570"/>
                    <a:gd name="connsiteY2" fmla="*/ 5715 h 1489710"/>
                    <a:gd name="connsiteX3" fmla="*/ 262890 w 369570"/>
                    <a:gd name="connsiteY3" fmla="*/ 0 h 1489710"/>
                    <a:gd name="connsiteX4" fmla="*/ 274320 w 369570"/>
                    <a:gd name="connsiteY4" fmla="*/ 45720 h 1489710"/>
                    <a:gd name="connsiteX5" fmla="*/ 331470 w 369570"/>
                    <a:gd name="connsiteY5" fmla="*/ 72390 h 1489710"/>
                    <a:gd name="connsiteX6" fmla="*/ 358140 w 369570"/>
                    <a:gd name="connsiteY6" fmla="*/ 106680 h 1489710"/>
                    <a:gd name="connsiteX7" fmla="*/ 369570 w 369570"/>
                    <a:gd name="connsiteY7" fmla="*/ 194310 h 1489710"/>
                    <a:gd name="connsiteX8" fmla="*/ 358140 w 369570"/>
                    <a:gd name="connsiteY8" fmla="*/ 358140 h 1489710"/>
                    <a:gd name="connsiteX9" fmla="*/ 361950 w 369570"/>
                    <a:gd name="connsiteY9" fmla="*/ 506730 h 1489710"/>
                    <a:gd name="connsiteX10" fmla="*/ 369570 w 369570"/>
                    <a:gd name="connsiteY10" fmla="*/ 666750 h 1489710"/>
                    <a:gd name="connsiteX11" fmla="*/ 358140 w 369570"/>
                    <a:gd name="connsiteY11" fmla="*/ 773430 h 1489710"/>
                    <a:gd name="connsiteX12" fmla="*/ 327660 w 369570"/>
                    <a:gd name="connsiteY12" fmla="*/ 834390 h 1489710"/>
                    <a:gd name="connsiteX13" fmla="*/ 300990 w 369570"/>
                    <a:gd name="connsiteY13" fmla="*/ 1005840 h 1489710"/>
                    <a:gd name="connsiteX14" fmla="*/ 308610 w 369570"/>
                    <a:gd name="connsiteY14" fmla="*/ 1181100 h 1489710"/>
                    <a:gd name="connsiteX15" fmla="*/ 270510 w 369570"/>
                    <a:gd name="connsiteY15" fmla="*/ 1390650 h 1489710"/>
                    <a:gd name="connsiteX16" fmla="*/ 243840 w 369570"/>
                    <a:gd name="connsiteY16" fmla="*/ 1405890 h 1489710"/>
                    <a:gd name="connsiteX17" fmla="*/ 217170 w 369570"/>
                    <a:gd name="connsiteY17" fmla="*/ 1409700 h 1489710"/>
                    <a:gd name="connsiteX18" fmla="*/ 205740 w 369570"/>
                    <a:gd name="connsiteY18" fmla="*/ 1482090 h 1489710"/>
                    <a:gd name="connsiteX19" fmla="*/ 137160 w 369570"/>
                    <a:gd name="connsiteY19" fmla="*/ 1489710 h 1489710"/>
                    <a:gd name="connsiteX20" fmla="*/ 60960 w 369570"/>
                    <a:gd name="connsiteY20" fmla="*/ 1459230 h 1489710"/>
                    <a:gd name="connsiteX21" fmla="*/ 68580 w 369570"/>
                    <a:gd name="connsiteY21" fmla="*/ 1337310 h 1489710"/>
                    <a:gd name="connsiteX22" fmla="*/ 76200 w 369570"/>
                    <a:gd name="connsiteY22" fmla="*/ 1177290 h 1489710"/>
                    <a:gd name="connsiteX23" fmla="*/ 64770 w 369570"/>
                    <a:gd name="connsiteY23" fmla="*/ 1043940 h 1489710"/>
                    <a:gd name="connsiteX24" fmla="*/ 72390 w 369570"/>
                    <a:gd name="connsiteY24" fmla="*/ 815340 h 1489710"/>
                    <a:gd name="connsiteX25" fmla="*/ 0 w 369570"/>
                    <a:gd name="connsiteY25" fmla="*/ 784860 h 1489710"/>
                    <a:gd name="connsiteX26" fmla="*/ 22860 w 369570"/>
                    <a:gd name="connsiteY26" fmla="*/ 701040 h 1489710"/>
                    <a:gd name="connsiteX27" fmla="*/ 41910 w 369570"/>
                    <a:gd name="connsiteY27" fmla="*/ 567690 h 1489710"/>
                    <a:gd name="connsiteX28" fmla="*/ 49530 w 369570"/>
                    <a:gd name="connsiteY28" fmla="*/ 472440 h 1489710"/>
                    <a:gd name="connsiteX29" fmla="*/ 41910 w 369570"/>
                    <a:gd name="connsiteY29" fmla="*/ 327660 h 1489710"/>
                    <a:gd name="connsiteX30" fmla="*/ 53340 w 369570"/>
                    <a:gd name="connsiteY30" fmla="*/ 217170 h 1489710"/>
                    <a:gd name="connsiteX31" fmla="*/ 99060 w 369570"/>
                    <a:gd name="connsiteY31" fmla="*/ 171450 h 1489710"/>
                    <a:gd name="connsiteX32" fmla="*/ 144780 w 369570"/>
                    <a:gd name="connsiteY32" fmla="*/ 114300 h 1489710"/>
                    <a:gd name="connsiteX33" fmla="*/ 148590 w 369570"/>
                    <a:gd name="connsiteY33" fmla="*/ 78105 h 1489710"/>
                    <a:gd name="connsiteX0" fmla="*/ 148590 w 369570"/>
                    <a:gd name="connsiteY0" fmla="*/ 78105 h 1489710"/>
                    <a:gd name="connsiteX1" fmla="*/ 167640 w 369570"/>
                    <a:gd name="connsiteY1" fmla="*/ 49530 h 1489710"/>
                    <a:gd name="connsiteX2" fmla="*/ 232410 w 369570"/>
                    <a:gd name="connsiteY2" fmla="*/ 7620 h 1489710"/>
                    <a:gd name="connsiteX3" fmla="*/ 262890 w 369570"/>
                    <a:gd name="connsiteY3" fmla="*/ 0 h 1489710"/>
                    <a:gd name="connsiteX4" fmla="*/ 274320 w 369570"/>
                    <a:gd name="connsiteY4" fmla="*/ 45720 h 1489710"/>
                    <a:gd name="connsiteX5" fmla="*/ 331470 w 369570"/>
                    <a:gd name="connsiteY5" fmla="*/ 72390 h 1489710"/>
                    <a:gd name="connsiteX6" fmla="*/ 358140 w 369570"/>
                    <a:gd name="connsiteY6" fmla="*/ 106680 h 1489710"/>
                    <a:gd name="connsiteX7" fmla="*/ 369570 w 369570"/>
                    <a:gd name="connsiteY7" fmla="*/ 194310 h 1489710"/>
                    <a:gd name="connsiteX8" fmla="*/ 358140 w 369570"/>
                    <a:gd name="connsiteY8" fmla="*/ 358140 h 1489710"/>
                    <a:gd name="connsiteX9" fmla="*/ 361950 w 369570"/>
                    <a:gd name="connsiteY9" fmla="*/ 506730 h 1489710"/>
                    <a:gd name="connsiteX10" fmla="*/ 369570 w 369570"/>
                    <a:gd name="connsiteY10" fmla="*/ 666750 h 1489710"/>
                    <a:gd name="connsiteX11" fmla="*/ 358140 w 369570"/>
                    <a:gd name="connsiteY11" fmla="*/ 773430 h 1489710"/>
                    <a:gd name="connsiteX12" fmla="*/ 327660 w 369570"/>
                    <a:gd name="connsiteY12" fmla="*/ 834390 h 1489710"/>
                    <a:gd name="connsiteX13" fmla="*/ 300990 w 369570"/>
                    <a:gd name="connsiteY13" fmla="*/ 1005840 h 1489710"/>
                    <a:gd name="connsiteX14" fmla="*/ 308610 w 369570"/>
                    <a:gd name="connsiteY14" fmla="*/ 1181100 h 1489710"/>
                    <a:gd name="connsiteX15" fmla="*/ 270510 w 369570"/>
                    <a:gd name="connsiteY15" fmla="*/ 1390650 h 1489710"/>
                    <a:gd name="connsiteX16" fmla="*/ 243840 w 369570"/>
                    <a:gd name="connsiteY16" fmla="*/ 1405890 h 1489710"/>
                    <a:gd name="connsiteX17" fmla="*/ 217170 w 369570"/>
                    <a:gd name="connsiteY17" fmla="*/ 1409700 h 1489710"/>
                    <a:gd name="connsiteX18" fmla="*/ 205740 w 369570"/>
                    <a:gd name="connsiteY18" fmla="*/ 1482090 h 1489710"/>
                    <a:gd name="connsiteX19" fmla="*/ 137160 w 369570"/>
                    <a:gd name="connsiteY19" fmla="*/ 1489710 h 1489710"/>
                    <a:gd name="connsiteX20" fmla="*/ 60960 w 369570"/>
                    <a:gd name="connsiteY20" fmla="*/ 1459230 h 1489710"/>
                    <a:gd name="connsiteX21" fmla="*/ 68580 w 369570"/>
                    <a:gd name="connsiteY21" fmla="*/ 1337310 h 1489710"/>
                    <a:gd name="connsiteX22" fmla="*/ 76200 w 369570"/>
                    <a:gd name="connsiteY22" fmla="*/ 1177290 h 1489710"/>
                    <a:gd name="connsiteX23" fmla="*/ 64770 w 369570"/>
                    <a:gd name="connsiteY23" fmla="*/ 1043940 h 1489710"/>
                    <a:gd name="connsiteX24" fmla="*/ 72390 w 369570"/>
                    <a:gd name="connsiteY24" fmla="*/ 815340 h 1489710"/>
                    <a:gd name="connsiteX25" fmla="*/ 0 w 369570"/>
                    <a:gd name="connsiteY25" fmla="*/ 784860 h 1489710"/>
                    <a:gd name="connsiteX26" fmla="*/ 22860 w 369570"/>
                    <a:gd name="connsiteY26" fmla="*/ 701040 h 1489710"/>
                    <a:gd name="connsiteX27" fmla="*/ 41910 w 369570"/>
                    <a:gd name="connsiteY27" fmla="*/ 567690 h 1489710"/>
                    <a:gd name="connsiteX28" fmla="*/ 49530 w 369570"/>
                    <a:gd name="connsiteY28" fmla="*/ 472440 h 1489710"/>
                    <a:gd name="connsiteX29" fmla="*/ 41910 w 369570"/>
                    <a:gd name="connsiteY29" fmla="*/ 327660 h 1489710"/>
                    <a:gd name="connsiteX30" fmla="*/ 53340 w 369570"/>
                    <a:gd name="connsiteY30" fmla="*/ 217170 h 1489710"/>
                    <a:gd name="connsiteX31" fmla="*/ 99060 w 369570"/>
                    <a:gd name="connsiteY31" fmla="*/ 171450 h 1489710"/>
                    <a:gd name="connsiteX32" fmla="*/ 144780 w 369570"/>
                    <a:gd name="connsiteY32" fmla="*/ 114300 h 1489710"/>
                    <a:gd name="connsiteX33" fmla="*/ 148590 w 369570"/>
                    <a:gd name="connsiteY33" fmla="*/ 78105 h 1489710"/>
                    <a:gd name="connsiteX0" fmla="*/ 148590 w 369570"/>
                    <a:gd name="connsiteY0" fmla="*/ 78105 h 1489710"/>
                    <a:gd name="connsiteX1" fmla="*/ 167640 w 369570"/>
                    <a:gd name="connsiteY1" fmla="*/ 49530 h 1489710"/>
                    <a:gd name="connsiteX2" fmla="*/ 232410 w 369570"/>
                    <a:gd name="connsiteY2" fmla="*/ 7620 h 1489710"/>
                    <a:gd name="connsiteX3" fmla="*/ 262890 w 369570"/>
                    <a:gd name="connsiteY3" fmla="*/ 0 h 1489710"/>
                    <a:gd name="connsiteX4" fmla="*/ 274320 w 369570"/>
                    <a:gd name="connsiteY4" fmla="*/ 45720 h 1489710"/>
                    <a:gd name="connsiteX5" fmla="*/ 331470 w 369570"/>
                    <a:gd name="connsiteY5" fmla="*/ 72390 h 1489710"/>
                    <a:gd name="connsiteX6" fmla="*/ 358140 w 369570"/>
                    <a:gd name="connsiteY6" fmla="*/ 106680 h 1489710"/>
                    <a:gd name="connsiteX7" fmla="*/ 369570 w 369570"/>
                    <a:gd name="connsiteY7" fmla="*/ 194310 h 1489710"/>
                    <a:gd name="connsiteX8" fmla="*/ 358140 w 369570"/>
                    <a:gd name="connsiteY8" fmla="*/ 358140 h 1489710"/>
                    <a:gd name="connsiteX9" fmla="*/ 361950 w 369570"/>
                    <a:gd name="connsiteY9" fmla="*/ 506730 h 1489710"/>
                    <a:gd name="connsiteX10" fmla="*/ 369570 w 369570"/>
                    <a:gd name="connsiteY10" fmla="*/ 666750 h 1489710"/>
                    <a:gd name="connsiteX11" fmla="*/ 358140 w 369570"/>
                    <a:gd name="connsiteY11" fmla="*/ 773430 h 1489710"/>
                    <a:gd name="connsiteX12" fmla="*/ 327660 w 369570"/>
                    <a:gd name="connsiteY12" fmla="*/ 834390 h 1489710"/>
                    <a:gd name="connsiteX13" fmla="*/ 300990 w 369570"/>
                    <a:gd name="connsiteY13" fmla="*/ 1005840 h 1489710"/>
                    <a:gd name="connsiteX14" fmla="*/ 308610 w 369570"/>
                    <a:gd name="connsiteY14" fmla="*/ 1181100 h 1489710"/>
                    <a:gd name="connsiteX15" fmla="*/ 270510 w 369570"/>
                    <a:gd name="connsiteY15" fmla="*/ 1390650 h 1489710"/>
                    <a:gd name="connsiteX16" fmla="*/ 243840 w 369570"/>
                    <a:gd name="connsiteY16" fmla="*/ 1405890 h 1489710"/>
                    <a:gd name="connsiteX17" fmla="*/ 217170 w 369570"/>
                    <a:gd name="connsiteY17" fmla="*/ 1409700 h 1489710"/>
                    <a:gd name="connsiteX18" fmla="*/ 205740 w 369570"/>
                    <a:gd name="connsiteY18" fmla="*/ 1482090 h 1489710"/>
                    <a:gd name="connsiteX19" fmla="*/ 137160 w 369570"/>
                    <a:gd name="connsiteY19" fmla="*/ 1489710 h 1489710"/>
                    <a:gd name="connsiteX20" fmla="*/ 60960 w 369570"/>
                    <a:gd name="connsiteY20" fmla="*/ 1459230 h 1489710"/>
                    <a:gd name="connsiteX21" fmla="*/ 68580 w 369570"/>
                    <a:gd name="connsiteY21" fmla="*/ 1337310 h 1489710"/>
                    <a:gd name="connsiteX22" fmla="*/ 76200 w 369570"/>
                    <a:gd name="connsiteY22" fmla="*/ 1177290 h 1489710"/>
                    <a:gd name="connsiteX23" fmla="*/ 64770 w 369570"/>
                    <a:gd name="connsiteY23" fmla="*/ 1043940 h 1489710"/>
                    <a:gd name="connsiteX24" fmla="*/ 72390 w 369570"/>
                    <a:gd name="connsiteY24" fmla="*/ 815340 h 1489710"/>
                    <a:gd name="connsiteX25" fmla="*/ 0 w 369570"/>
                    <a:gd name="connsiteY25" fmla="*/ 784860 h 1489710"/>
                    <a:gd name="connsiteX26" fmla="*/ 22860 w 369570"/>
                    <a:gd name="connsiteY26" fmla="*/ 701040 h 1489710"/>
                    <a:gd name="connsiteX27" fmla="*/ 41910 w 369570"/>
                    <a:gd name="connsiteY27" fmla="*/ 567690 h 1489710"/>
                    <a:gd name="connsiteX28" fmla="*/ 49530 w 369570"/>
                    <a:gd name="connsiteY28" fmla="*/ 472440 h 1489710"/>
                    <a:gd name="connsiteX29" fmla="*/ 41910 w 369570"/>
                    <a:gd name="connsiteY29" fmla="*/ 327660 h 1489710"/>
                    <a:gd name="connsiteX30" fmla="*/ 53340 w 369570"/>
                    <a:gd name="connsiteY30" fmla="*/ 217170 h 1489710"/>
                    <a:gd name="connsiteX31" fmla="*/ 99060 w 369570"/>
                    <a:gd name="connsiteY31" fmla="*/ 171450 h 1489710"/>
                    <a:gd name="connsiteX32" fmla="*/ 144780 w 369570"/>
                    <a:gd name="connsiteY32" fmla="*/ 114300 h 1489710"/>
                    <a:gd name="connsiteX33" fmla="*/ 148590 w 369570"/>
                    <a:gd name="connsiteY33" fmla="*/ 78105 h 1489710"/>
                    <a:gd name="connsiteX0" fmla="*/ 148590 w 369570"/>
                    <a:gd name="connsiteY0" fmla="*/ 70485 h 1482090"/>
                    <a:gd name="connsiteX1" fmla="*/ 167640 w 369570"/>
                    <a:gd name="connsiteY1" fmla="*/ 41910 h 1482090"/>
                    <a:gd name="connsiteX2" fmla="*/ 232410 w 369570"/>
                    <a:gd name="connsiteY2" fmla="*/ 0 h 1482090"/>
                    <a:gd name="connsiteX3" fmla="*/ 259080 w 369570"/>
                    <a:gd name="connsiteY3" fmla="*/ 0 h 1482090"/>
                    <a:gd name="connsiteX4" fmla="*/ 274320 w 369570"/>
                    <a:gd name="connsiteY4" fmla="*/ 38100 h 1482090"/>
                    <a:gd name="connsiteX5" fmla="*/ 331470 w 369570"/>
                    <a:gd name="connsiteY5" fmla="*/ 64770 h 1482090"/>
                    <a:gd name="connsiteX6" fmla="*/ 358140 w 369570"/>
                    <a:gd name="connsiteY6" fmla="*/ 99060 h 1482090"/>
                    <a:gd name="connsiteX7" fmla="*/ 369570 w 369570"/>
                    <a:gd name="connsiteY7" fmla="*/ 186690 h 1482090"/>
                    <a:gd name="connsiteX8" fmla="*/ 358140 w 369570"/>
                    <a:gd name="connsiteY8" fmla="*/ 350520 h 1482090"/>
                    <a:gd name="connsiteX9" fmla="*/ 361950 w 369570"/>
                    <a:gd name="connsiteY9" fmla="*/ 499110 h 1482090"/>
                    <a:gd name="connsiteX10" fmla="*/ 369570 w 369570"/>
                    <a:gd name="connsiteY10" fmla="*/ 659130 h 1482090"/>
                    <a:gd name="connsiteX11" fmla="*/ 358140 w 369570"/>
                    <a:gd name="connsiteY11" fmla="*/ 765810 h 1482090"/>
                    <a:gd name="connsiteX12" fmla="*/ 327660 w 369570"/>
                    <a:gd name="connsiteY12" fmla="*/ 826770 h 1482090"/>
                    <a:gd name="connsiteX13" fmla="*/ 300990 w 369570"/>
                    <a:gd name="connsiteY13" fmla="*/ 998220 h 1482090"/>
                    <a:gd name="connsiteX14" fmla="*/ 308610 w 369570"/>
                    <a:gd name="connsiteY14" fmla="*/ 1173480 h 1482090"/>
                    <a:gd name="connsiteX15" fmla="*/ 270510 w 369570"/>
                    <a:gd name="connsiteY15" fmla="*/ 1383030 h 1482090"/>
                    <a:gd name="connsiteX16" fmla="*/ 243840 w 369570"/>
                    <a:gd name="connsiteY16" fmla="*/ 1398270 h 1482090"/>
                    <a:gd name="connsiteX17" fmla="*/ 217170 w 369570"/>
                    <a:gd name="connsiteY17" fmla="*/ 1402080 h 1482090"/>
                    <a:gd name="connsiteX18" fmla="*/ 205740 w 369570"/>
                    <a:gd name="connsiteY18" fmla="*/ 1474470 h 1482090"/>
                    <a:gd name="connsiteX19" fmla="*/ 137160 w 369570"/>
                    <a:gd name="connsiteY19" fmla="*/ 1482090 h 1482090"/>
                    <a:gd name="connsiteX20" fmla="*/ 60960 w 369570"/>
                    <a:gd name="connsiteY20" fmla="*/ 1451610 h 1482090"/>
                    <a:gd name="connsiteX21" fmla="*/ 68580 w 369570"/>
                    <a:gd name="connsiteY21" fmla="*/ 1329690 h 1482090"/>
                    <a:gd name="connsiteX22" fmla="*/ 76200 w 369570"/>
                    <a:gd name="connsiteY22" fmla="*/ 1169670 h 1482090"/>
                    <a:gd name="connsiteX23" fmla="*/ 64770 w 369570"/>
                    <a:gd name="connsiteY23" fmla="*/ 1036320 h 1482090"/>
                    <a:gd name="connsiteX24" fmla="*/ 72390 w 369570"/>
                    <a:gd name="connsiteY24" fmla="*/ 807720 h 1482090"/>
                    <a:gd name="connsiteX25" fmla="*/ 0 w 369570"/>
                    <a:gd name="connsiteY25" fmla="*/ 777240 h 1482090"/>
                    <a:gd name="connsiteX26" fmla="*/ 22860 w 369570"/>
                    <a:gd name="connsiteY26" fmla="*/ 693420 h 1482090"/>
                    <a:gd name="connsiteX27" fmla="*/ 41910 w 369570"/>
                    <a:gd name="connsiteY27" fmla="*/ 560070 h 1482090"/>
                    <a:gd name="connsiteX28" fmla="*/ 49530 w 369570"/>
                    <a:gd name="connsiteY28" fmla="*/ 464820 h 1482090"/>
                    <a:gd name="connsiteX29" fmla="*/ 41910 w 369570"/>
                    <a:gd name="connsiteY29" fmla="*/ 320040 h 1482090"/>
                    <a:gd name="connsiteX30" fmla="*/ 53340 w 369570"/>
                    <a:gd name="connsiteY30" fmla="*/ 209550 h 1482090"/>
                    <a:gd name="connsiteX31" fmla="*/ 99060 w 369570"/>
                    <a:gd name="connsiteY31" fmla="*/ 163830 h 1482090"/>
                    <a:gd name="connsiteX32" fmla="*/ 144780 w 369570"/>
                    <a:gd name="connsiteY32" fmla="*/ 106680 h 1482090"/>
                    <a:gd name="connsiteX33" fmla="*/ 148590 w 369570"/>
                    <a:gd name="connsiteY33" fmla="*/ 70485 h 1482090"/>
                    <a:gd name="connsiteX0" fmla="*/ 148590 w 369570"/>
                    <a:gd name="connsiteY0" fmla="*/ 70485 h 1482090"/>
                    <a:gd name="connsiteX1" fmla="*/ 167640 w 369570"/>
                    <a:gd name="connsiteY1" fmla="*/ 41910 h 1482090"/>
                    <a:gd name="connsiteX2" fmla="*/ 232410 w 369570"/>
                    <a:gd name="connsiteY2" fmla="*/ 0 h 1482090"/>
                    <a:gd name="connsiteX3" fmla="*/ 259080 w 369570"/>
                    <a:gd name="connsiteY3" fmla="*/ 0 h 1482090"/>
                    <a:gd name="connsiteX4" fmla="*/ 274320 w 369570"/>
                    <a:gd name="connsiteY4" fmla="*/ 38100 h 1482090"/>
                    <a:gd name="connsiteX5" fmla="*/ 331470 w 369570"/>
                    <a:gd name="connsiteY5" fmla="*/ 64770 h 1482090"/>
                    <a:gd name="connsiteX6" fmla="*/ 358140 w 369570"/>
                    <a:gd name="connsiteY6" fmla="*/ 99060 h 1482090"/>
                    <a:gd name="connsiteX7" fmla="*/ 369570 w 369570"/>
                    <a:gd name="connsiteY7" fmla="*/ 186690 h 1482090"/>
                    <a:gd name="connsiteX8" fmla="*/ 358140 w 369570"/>
                    <a:gd name="connsiteY8" fmla="*/ 350520 h 1482090"/>
                    <a:gd name="connsiteX9" fmla="*/ 352425 w 369570"/>
                    <a:gd name="connsiteY9" fmla="*/ 426720 h 1482090"/>
                    <a:gd name="connsiteX10" fmla="*/ 361950 w 369570"/>
                    <a:gd name="connsiteY10" fmla="*/ 499110 h 1482090"/>
                    <a:gd name="connsiteX11" fmla="*/ 369570 w 369570"/>
                    <a:gd name="connsiteY11" fmla="*/ 659130 h 1482090"/>
                    <a:gd name="connsiteX12" fmla="*/ 358140 w 369570"/>
                    <a:gd name="connsiteY12" fmla="*/ 765810 h 1482090"/>
                    <a:gd name="connsiteX13" fmla="*/ 327660 w 369570"/>
                    <a:gd name="connsiteY13" fmla="*/ 826770 h 1482090"/>
                    <a:gd name="connsiteX14" fmla="*/ 300990 w 369570"/>
                    <a:gd name="connsiteY14" fmla="*/ 998220 h 1482090"/>
                    <a:gd name="connsiteX15" fmla="*/ 308610 w 369570"/>
                    <a:gd name="connsiteY15" fmla="*/ 1173480 h 1482090"/>
                    <a:gd name="connsiteX16" fmla="*/ 270510 w 369570"/>
                    <a:gd name="connsiteY16" fmla="*/ 1383030 h 1482090"/>
                    <a:gd name="connsiteX17" fmla="*/ 243840 w 369570"/>
                    <a:gd name="connsiteY17" fmla="*/ 1398270 h 1482090"/>
                    <a:gd name="connsiteX18" fmla="*/ 217170 w 369570"/>
                    <a:gd name="connsiteY18" fmla="*/ 1402080 h 1482090"/>
                    <a:gd name="connsiteX19" fmla="*/ 205740 w 369570"/>
                    <a:gd name="connsiteY19" fmla="*/ 1474470 h 1482090"/>
                    <a:gd name="connsiteX20" fmla="*/ 137160 w 369570"/>
                    <a:gd name="connsiteY20" fmla="*/ 1482090 h 1482090"/>
                    <a:gd name="connsiteX21" fmla="*/ 60960 w 369570"/>
                    <a:gd name="connsiteY21" fmla="*/ 1451610 h 1482090"/>
                    <a:gd name="connsiteX22" fmla="*/ 68580 w 369570"/>
                    <a:gd name="connsiteY22" fmla="*/ 1329690 h 1482090"/>
                    <a:gd name="connsiteX23" fmla="*/ 76200 w 369570"/>
                    <a:gd name="connsiteY23" fmla="*/ 1169670 h 1482090"/>
                    <a:gd name="connsiteX24" fmla="*/ 64770 w 369570"/>
                    <a:gd name="connsiteY24" fmla="*/ 1036320 h 1482090"/>
                    <a:gd name="connsiteX25" fmla="*/ 72390 w 369570"/>
                    <a:gd name="connsiteY25" fmla="*/ 807720 h 1482090"/>
                    <a:gd name="connsiteX26" fmla="*/ 0 w 369570"/>
                    <a:gd name="connsiteY26" fmla="*/ 777240 h 1482090"/>
                    <a:gd name="connsiteX27" fmla="*/ 22860 w 369570"/>
                    <a:gd name="connsiteY27" fmla="*/ 693420 h 1482090"/>
                    <a:gd name="connsiteX28" fmla="*/ 41910 w 369570"/>
                    <a:gd name="connsiteY28" fmla="*/ 560070 h 1482090"/>
                    <a:gd name="connsiteX29" fmla="*/ 49530 w 369570"/>
                    <a:gd name="connsiteY29" fmla="*/ 464820 h 1482090"/>
                    <a:gd name="connsiteX30" fmla="*/ 41910 w 369570"/>
                    <a:gd name="connsiteY30" fmla="*/ 320040 h 1482090"/>
                    <a:gd name="connsiteX31" fmla="*/ 53340 w 369570"/>
                    <a:gd name="connsiteY31" fmla="*/ 209550 h 1482090"/>
                    <a:gd name="connsiteX32" fmla="*/ 99060 w 369570"/>
                    <a:gd name="connsiteY32" fmla="*/ 163830 h 1482090"/>
                    <a:gd name="connsiteX33" fmla="*/ 144780 w 369570"/>
                    <a:gd name="connsiteY33" fmla="*/ 106680 h 1482090"/>
                    <a:gd name="connsiteX34" fmla="*/ 148590 w 369570"/>
                    <a:gd name="connsiteY34" fmla="*/ 70485 h 1482090"/>
                    <a:gd name="connsiteX0" fmla="*/ 148590 w 369570"/>
                    <a:gd name="connsiteY0" fmla="*/ 70485 h 1482090"/>
                    <a:gd name="connsiteX1" fmla="*/ 167640 w 369570"/>
                    <a:gd name="connsiteY1" fmla="*/ 41910 h 1482090"/>
                    <a:gd name="connsiteX2" fmla="*/ 232410 w 369570"/>
                    <a:gd name="connsiteY2" fmla="*/ 0 h 1482090"/>
                    <a:gd name="connsiteX3" fmla="*/ 259080 w 369570"/>
                    <a:gd name="connsiteY3" fmla="*/ 0 h 1482090"/>
                    <a:gd name="connsiteX4" fmla="*/ 274320 w 369570"/>
                    <a:gd name="connsiteY4" fmla="*/ 38100 h 1482090"/>
                    <a:gd name="connsiteX5" fmla="*/ 331470 w 369570"/>
                    <a:gd name="connsiteY5" fmla="*/ 64770 h 1482090"/>
                    <a:gd name="connsiteX6" fmla="*/ 358140 w 369570"/>
                    <a:gd name="connsiteY6" fmla="*/ 99060 h 1482090"/>
                    <a:gd name="connsiteX7" fmla="*/ 369570 w 369570"/>
                    <a:gd name="connsiteY7" fmla="*/ 186690 h 1482090"/>
                    <a:gd name="connsiteX8" fmla="*/ 358140 w 369570"/>
                    <a:gd name="connsiteY8" fmla="*/ 350520 h 1482090"/>
                    <a:gd name="connsiteX9" fmla="*/ 352425 w 369570"/>
                    <a:gd name="connsiteY9" fmla="*/ 426720 h 1482090"/>
                    <a:gd name="connsiteX10" fmla="*/ 361950 w 369570"/>
                    <a:gd name="connsiteY10" fmla="*/ 499110 h 1482090"/>
                    <a:gd name="connsiteX11" fmla="*/ 360045 w 369570"/>
                    <a:gd name="connsiteY11" fmla="*/ 558165 h 1482090"/>
                    <a:gd name="connsiteX12" fmla="*/ 369570 w 369570"/>
                    <a:gd name="connsiteY12" fmla="*/ 659130 h 1482090"/>
                    <a:gd name="connsiteX13" fmla="*/ 358140 w 369570"/>
                    <a:gd name="connsiteY13" fmla="*/ 765810 h 1482090"/>
                    <a:gd name="connsiteX14" fmla="*/ 327660 w 369570"/>
                    <a:gd name="connsiteY14" fmla="*/ 826770 h 1482090"/>
                    <a:gd name="connsiteX15" fmla="*/ 300990 w 369570"/>
                    <a:gd name="connsiteY15" fmla="*/ 998220 h 1482090"/>
                    <a:gd name="connsiteX16" fmla="*/ 308610 w 369570"/>
                    <a:gd name="connsiteY16" fmla="*/ 1173480 h 1482090"/>
                    <a:gd name="connsiteX17" fmla="*/ 270510 w 369570"/>
                    <a:gd name="connsiteY17" fmla="*/ 1383030 h 1482090"/>
                    <a:gd name="connsiteX18" fmla="*/ 243840 w 369570"/>
                    <a:gd name="connsiteY18" fmla="*/ 1398270 h 1482090"/>
                    <a:gd name="connsiteX19" fmla="*/ 217170 w 369570"/>
                    <a:gd name="connsiteY19" fmla="*/ 1402080 h 1482090"/>
                    <a:gd name="connsiteX20" fmla="*/ 205740 w 369570"/>
                    <a:gd name="connsiteY20" fmla="*/ 1474470 h 1482090"/>
                    <a:gd name="connsiteX21" fmla="*/ 137160 w 369570"/>
                    <a:gd name="connsiteY21" fmla="*/ 1482090 h 1482090"/>
                    <a:gd name="connsiteX22" fmla="*/ 60960 w 369570"/>
                    <a:gd name="connsiteY22" fmla="*/ 1451610 h 1482090"/>
                    <a:gd name="connsiteX23" fmla="*/ 68580 w 369570"/>
                    <a:gd name="connsiteY23" fmla="*/ 1329690 h 1482090"/>
                    <a:gd name="connsiteX24" fmla="*/ 76200 w 369570"/>
                    <a:gd name="connsiteY24" fmla="*/ 1169670 h 1482090"/>
                    <a:gd name="connsiteX25" fmla="*/ 64770 w 369570"/>
                    <a:gd name="connsiteY25" fmla="*/ 1036320 h 1482090"/>
                    <a:gd name="connsiteX26" fmla="*/ 72390 w 369570"/>
                    <a:gd name="connsiteY26" fmla="*/ 807720 h 1482090"/>
                    <a:gd name="connsiteX27" fmla="*/ 0 w 369570"/>
                    <a:gd name="connsiteY27" fmla="*/ 777240 h 1482090"/>
                    <a:gd name="connsiteX28" fmla="*/ 22860 w 369570"/>
                    <a:gd name="connsiteY28" fmla="*/ 693420 h 1482090"/>
                    <a:gd name="connsiteX29" fmla="*/ 41910 w 369570"/>
                    <a:gd name="connsiteY29" fmla="*/ 560070 h 1482090"/>
                    <a:gd name="connsiteX30" fmla="*/ 49530 w 369570"/>
                    <a:gd name="connsiteY30" fmla="*/ 464820 h 1482090"/>
                    <a:gd name="connsiteX31" fmla="*/ 41910 w 369570"/>
                    <a:gd name="connsiteY31" fmla="*/ 320040 h 1482090"/>
                    <a:gd name="connsiteX32" fmla="*/ 53340 w 369570"/>
                    <a:gd name="connsiteY32" fmla="*/ 209550 h 1482090"/>
                    <a:gd name="connsiteX33" fmla="*/ 99060 w 369570"/>
                    <a:gd name="connsiteY33" fmla="*/ 163830 h 1482090"/>
                    <a:gd name="connsiteX34" fmla="*/ 144780 w 369570"/>
                    <a:gd name="connsiteY34" fmla="*/ 106680 h 1482090"/>
                    <a:gd name="connsiteX35" fmla="*/ 148590 w 369570"/>
                    <a:gd name="connsiteY35" fmla="*/ 70485 h 1482090"/>
                    <a:gd name="connsiteX0" fmla="*/ 148590 w 369570"/>
                    <a:gd name="connsiteY0" fmla="*/ 70485 h 1482090"/>
                    <a:gd name="connsiteX1" fmla="*/ 167640 w 369570"/>
                    <a:gd name="connsiteY1" fmla="*/ 41910 h 1482090"/>
                    <a:gd name="connsiteX2" fmla="*/ 232410 w 369570"/>
                    <a:gd name="connsiteY2" fmla="*/ 0 h 1482090"/>
                    <a:gd name="connsiteX3" fmla="*/ 259080 w 369570"/>
                    <a:gd name="connsiteY3" fmla="*/ 0 h 1482090"/>
                    <a:gd name="connsiteX4" fmla="*/ 274320 w 369570"/>
                    <a:gd name="connsiteY4" fmla="*/ 38100 h 1482090"/>
                    <a:gd name="connsiteX5" fmla="*/ 331470 w 369570"/>
                    <a:gd name="connsiteY5" fmla="*/ 64770 h 1482090"/>
                    <a:gd name="connsiteX6" fmla="*/ 358140 w 369570"/>
                    <a:gd name="connsiteY6" fmla="*/ 99060 h 1482090"/>
                    <a:gd name="connsiteX7" fmla="*/ 369570 w 369570"/>
                    <a:gd name="connsiteY7" fmla="*/ 186690 h 1482090"/>
                    <a:gd name="connsiteX8" fmla="*/ 358140 w 369570"/>
                    <a:gd name="connsiteY8" fmla="*/ 350520 h 1482090"/>
                    <a:gd name="connsiteX9" fmla="*/ 352425 w 369570"/>
                    <a:gd name="connsiteY9" fmla="*/ 426720 h 1482090"/>
                    <a:gd name="connsiteX10" fmla="*/ 361950 w 369570"/>
                    <a:gd name="connsiteY10" fmla="*/ 499110 h 1482090"/>
                    <a:gd name="connsiteX11" fmla="*/ 360045 w 369570"/>
                    <a:gd name="connsiteY11" fmla="*/ 558165 h 1482090"/>
                    <a:gd name="connsiteX12" fmla="*/ 369570 w 369570"/>
                    <a:gd name="connsiteY12" fmla="*/ 659130 h 1482090"/>
                    <a:gd name="connsiteX13" fmla="*/ 358140 w 369570"/>
                    <a:gd name="connsiteY13" fmla="*/ 765810 h 1482090"/>
                    <a:gd name="connsiteX14" fmla="*/ 327660 w 369570"/>
                    <a:gd name="connsiteY14" fmla="*/ 826770 h 1482090"/>
                    <a:gd name="connsiteX15" fmla="*/ 300990 w 369570"/>
                    <a:gd name="connsiteY15" fmla="*/ 998220 h 1482090"/>
                    <a:gd name="connsiteX16" fmla="*/ 308610 w 369570"/>
                    <a:gd name="connsiteY16" fmla="*/ 1173480 h 1482090"/>
                    <a:gd name="connsiteX17" fmla="*/ 270510 w 369570"/>
                    <a:gd name="connsiteY17" fmla="*/ 1383030 h 1482090"/>
                    <a:gd name="connsiteX18" fmla="*/ 243840 w 369570"/>
                    <a:gd name="connsiteY18" fmla="*/ 1398270 h 1482090"/>
                    <a:gd name="connsiteX19" fmla="*/ 217170 w 369570"/>
                    <a:gd name="connsiteY19" fmla="*/ 1402080 h 1482090"/>
                    <a:gd name="connsiteX20" fmla="*/ 205740 w 369570"/>
                    <a:gd name="connsiteY20" fmla="*/ 1474470 h 1482090"/>
                    <a:gd name="connsiteX21" fmla="*/ 137160 w 369570"/>
                    <a:gd name="connsiteY21" fmla="*/ 1482090 h 1482090"/>
                    <a:gd name="connsiteX22" fmla="*/ 60960 w 369570"/>
                    <a:gd name="connsiteY22" fmla="*/ 1451610 h 1482090"/>
                    <a:gd name="connsiteX23" fmla="*/ 68580 w 369570"/>
                    <a:gd name="connsiteY23" fmla="*/ 1329690 h 1482090"/>
                    <a:gd name="connsiteX24" fmla="*/ 76200 w 369570"/>
                    <a:gd name="connsiteY24" fmla="*/ 1169670 h 1482090"/>
                    <a:gd name="connsiteX25" fmla="*/ 64770 w 369570"/>
                    <a:gd name="connsiteY25" fmla="*/ 1036320 h 1482090"/>
                    <a:gd name="connsiteX26" fmla="*/ 72390 w 369570"/>
                    <a:gd name="connsiteY26" fmla="*/ 807720 h 1482090"/>
                    <a:gd name="connsiteX27" fmla="*/ 0 w 369570"/>
                    <a:gd name="connsiteY27" fmla="*/ 777240 h 1482090"/>
                    <a:gd name="connsiteX28" fmla="*/ 22860 w 369570"/>
                    <a:gd name="connsiteY28" fmla="*/ 693420 h 1482090"/>
                    <a:gd name="connsiteX29" fmla="*/ 41910 w 369570"/>
                    <a:gd name="connsiteY29" fmla="*/ 560070 h 1482090"/>
                    <a:gd name="connsiteX30" fmla="*/ 49530 w 369570"/>
                    <a:gd name="connsiteY30" fmla="*/ 464820 h 1482090"/>
                    <a:gd name="connsiteX31" fmla="*/ 41910 w 369570"/>
                    <a:gd name="connsiteY31" fmla="*/ 320040 h 1482090"/>
                    <a:gd name="connsiteX32" fmla="*/ 36195 w 369570"/>
                    <a:gd name="connsiteY32" fmla="*/ 264795 h 1482090"/>
                    <a:gd name="connsiteX33" fmla="*/ 53340 w 369570"/>
                    <a:gd name="connsiteY33" fmla="*/ 209550 h 1482090"/>
                    <a:gd name="connsiteX34" fmla="*/ 99060 w 369570"/>
                    <a:gd name="connsiteY34" fmla="*/ 163830 h 1482090"/>
                    <a:gd name="connsiteX35" fmla="*/ 144780 w 369570"/>
                    <a:gd name="connsiteY35" fmla="*/ 106680 h 1482090"/>
                    <a:gd name="connsiteX36" fmla="*/ 148590 w 369570"/>
                    <a:gd name="connsiteY36" fmla="*/ 70485 h 148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69570" h="1482090">
                      <a:moveTo>
                        <a:pt x="148590" y="70485"/>
                      </a:moveTo>
                      <a:lnTo>
                        <a:pt x="167640" y="41910"/>
                      </a:lnTo>
                      <a:cubicBezTo>
                        <a:pt x="189230" y="27940"/>
                        <a:pt x="212725" y="10160"/>
                        <a:pt x="232410" y="0"/>
                      </a:cubicBezTo>
                      <a:lnTo>
                        <a:pt x="259080" y="0"/>
                      </a:lnTo>
                      <a:lnTo>
                        <a:pt x="274320" y="38100"/>
                      </a:lnTo>
                      <a:lnTo>
                        <a:pt x="331470" y="64770"/>
                      </a:lnTo>
                      <a:lnTo>
                        <a:pt x="358140" y="99060"/>
                      </a:lnTo>
                      <a:lnTo>
                        <a:pt x="369570" y="186690"/>
                      </a:lnTo>
                      <a:lnTo>
                        <a:pt x="358140" y="350520"/>
                      </a:lnTo>
                      <a:lnTo>
                        <a:pt x="352425" y="426720"/>
                      </a:lnTo>
                      <a:lnTo>
                        <a:pt x="361950" y="499110"/>
                      </a:lnTo>
                      <a:lnTo>
                        <a:pt x="360045" y="558165"/>
                      </a:lnTo>
                      <a:lnTo>
                        <a:pt x="369570" y="659130"/>
                      </a:lnTo>
                      <a:lnTo>
                        <a:pt x="358140" y="765810"/>
                      </a:lnTo>
                      <a:lnTo>
                        <a:pt x="327660" y="826770"/>
                      </a:lnTo>
                      <a:lnTo>
                        <a:pt x="300990" y="998220"/>
                      </a:lnTo>
                      <a:lnTo>
                        <a:pt x="308610" y="1173480"/>
                      </a:lnTo>
                      <a:lnTo>
                        <a:pt x="270510" y="1383030"/>
                      </a:lnTo>
                      <a:lnTo>
                        <a:pt x="243840" y="1398270"/>
                      </a:lnTo>
                      <a:lnTo>
                        <a:pt x="217170" y="1402080"/>
                      </a:lnTo>
                      <a:lnTo>
                        <a:pt x="205740" y="1474470"/>
                      </a:lnTo>
                      <a:lnTo>
                        <a:pt x="137160" y="1482090"/>
                      </a:lnTo>
                      <a:lnTo>
                        <a:pt x="60960" y="1451610"/>
                      </a:lnTo>
                      <a:lnTo>
                        <a:pt x="68580" y="1329690"/>
                      </a:lnTo>
                      <a:lnTo>
                        <a:pt x="76200" y="1169670"/>
                      </a:lnTo>
                      <a:lnTo>
                        <a:pt x="64770" y="1036320"/>
                      </a:lnTo>
                      <a:lnTo>
                        <a:pt x="72390" y="807720"/>
                      </a:lnTo>
                      <a:lnTo>
                        <a:pt x="0" y="777240"/>
                      </a:lnTo>
                      <a:lnTo>
                        <a:pt x="22860" y="693420"/>
                      </a:lnTo>
                      <a:lnTo>
                        <a:pt x="41910" y="560070"/>
                      </a:lnTo>
                      <a:lnTo>
                        <a:pt x="49530" y="464820"/>
                      </a:lnTo>
                      <a:lnTo>
                        <a:pt x="41910" y="320040"/>
                      </a:lnTo>
                      <a:lnTo>
                        <a:pt x="36195" y="264795"/>
                      </a:lnTo>
                      <a:lnTo>
                        <a:pt x="53340" y="209550"/>
                      </a:lnTo>
                      <a:lnTo>
                        <a:pt x="99060" y="163830"/>
                      </a:lnTo>
                      <a:lnTo>
                        <a:pt x="144780" y="106680"/>
                      </a:lnTo>
                      <a:lnTo>
                        <a:pt x="148590" y="70485"/>
                      </a:lnTo>
                      <a:close/>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306" name="フリーフォーム 305"/>
                <p:cNvSpPr/>
                <p:nvPr/>
              </p:nvSpPr>
              <p:spPr>
                <a:xfrm>
                  <a:off x="3884930" y="2679700"/>
                  <a:ext cx="262890" cy="114300"/>
                </a:xfrm>
                <a:custGeom>
                  <a:avLst/>
                  <a:gdLst>
                    <a:gd name="connsiteX0" fmla="*/ 121920 w 133350"/>
                    <a:gd name="connsiteY0" fmla="*/ 11430 h 72390"/>
                    <a:gd name="connsiteX1" fmla="*/ 133350 w 133350"/>
                    <a:gd name="connsiteY1" fmla="*/ 72390 h 72390"/>
                    <a:gd name="connsiteX2" fmla="*/ 0 w 133350"/>
                    <a:gd name="connsiteY2" fmla="*/ 0 h 72390"/>
                    <a:gd name="connsiteX0" fmla="*/ 121920 w 133350"/>
                    <a:gd name="connsiteY0" fmla="*/ 11430 h 106680"/>
                    <a:gd name="connsiteX1" fmla="*/ 133350 w 133350"/>
                    <a:gd name="connsiteY1" fmla="*/ 72390 h 106680"/>
                    <a:gd name="connsiteX2" fmla="*/ 118110 w 133350"/>
                    <a:gd name="connsiteY2" fmla="*/ 106680 h 106680"/>
                    <a:gd name="connsiteX3" fmla="*/ 0 w 133350"/>
                    <a:gd name="connsiteY3" fmla="*/ 0 h 106680"/>
                    <a:gd name="connsiteX0" fmla="*/ 121920 w 133350"/>
                    <a:gd name="connsiteY0" fmla="*/ 11430 h 106680"/>
                    <a:gd name="connsiteX1" fmla="*/ 133350 w 133350"/>
                    <a:gd name="connsiteY1" fmla="*/ 72390 h 106680"/>
                    <a:gd name="connsiteX2" fmla="*/ 118110 w 133350"/>
                    <a:gd name="connsiteY2" fmla="*/ 106680 h 106680"/>
                    <a:gd name="connsiteX3" fmla="*/ 64770 w 133350"/>
                    <a:gd name="connsiteY3" fmla="*/ 106680 h 106680"/>
                    <a:gd name="connsiteX4" fmla="*/ 0 w 133350"/>
                    <a:gd name="connsiteY4" fmla="*/ 0 h 106680"/>
                    <a:gd name="connsiteX0" fmla="*/ 121920 w 133350"/>
                    <a:gd name="connsiteY0" fmla="*/ 11430 h 106680"/>
                    <a:gd name="connsiteX1" fmla="*/ 133350 w 133350"/>
                    <a:gd name="connsiteY1" fmla="*/ 72390 h 106680"/>
                    <a:gd name="connsiteX2" fmla="*/ 118110 w 133350"/>
                    <a:gd name="connsiteY2" fmla="*/ 106680 h 106680"/>
                    <a:gd name="connsiteX3" fmla="*/ 64770 w 133350"/>
                    <a:gd name="connsiteY3" fmla="*/ 106680 h 106680"/>
                    <a:gd name="connsiteX4" fmla="*/ 7620 w 133350"/>
                    <a:gd name="connsiteY4" fmla="*/ 81915 h 106680"/>
                    <a:gd name="connsiteX5" fmla="*/ 0 w 133350"/>
                    <a:gd name="connsiteY5" fmla="*/ 0 h 106680"/>
                    <a:gd name="connsiteX0" fmla="*/ 171450 w 182880"/>
                    <a:gd name="connsiteY0" fmla="*/ 11430 h 106680"/>
                    <a:gd name="connsiteX1" fmla="*/ 182880 w 182880"/>
                    <a:gd name="connsiteY1" fmla="*/ 72390 h 106680"/>
                    <a:gd name="connsiteX2" fmla="*/ 167640 w 182880"/>
                    <a:gd name="connsiteY2" fmla="*/ 106680 h 106680"/>
                    <a:gd name="connsiteX3" fmla="*/ 114300 w 182880"/>
                    <a:gd name="connsiteY3" fmla="*/ 106680 h 106680"/>
                    <a:gd name="connsiteX4" fmla="*/ 57150 w 182880"/>
                    <a:gd name="connsiteY4" fmla="*/ 81915 h 106680"/>
                    <a:gd name="connsiteX5" fmla="*/ 0 w 182880"/>
                    <a:gd name="connsiteY5" fmla="*/ 81915 h 106680"/>
                    <a:gd name="connsiteX6" fmla="*/ 49530 w 182880"/>
                    <a:gd name="connsiteY6" fmla="*/ 0 h 106680"/>
                    <a:gd name="connsiteX0" fmla="*/ 217170 w 228600"/>
                    <a:gd name="connsiteY0" fmla="*/ 11430 h 106680"/>
                    <a:gd name="connsiteX1" fmla="*/ 228600 w 228600"/>
                    <a:gd name="connsiteY1" fmla="*/ 72390 h 106680"/>
                    <a:gd name="connsiteX2" fmla="*/ 213360 w 228600"/>
                    <a:gd name="connsiteY2" fmla="*/ 106680 h 106680"/>
                    <a:gd name="connsiteX3" fmla="*/ 160020 w 228600"/>
                    <a:gd name="connsiteY3" fmla="*/ 106680 h 106680"/>
                    <a:gd name="connsiteX4" fmla="*/ 102870 w 228600"/>
                    <a:gd name="connsiteY4" fmla="*/ 81915 h 106680"/>
                    <a:gd name="connsiteX5" fmla="*/ 45720 w 228600"/>
                    <a:gd name="connsiteY5" fmla="*/ 81915 h 106680"/>
                    <a:gd name="connsiteX6" fmla="*/ 0 w 228600"/>
                    <a:gd name="connsiteY6" fmla="*/ 72390 h 106680"/>
                    <a:gd name="connsiteX7" fmla="*/ 95250 w 228600"/>
                    <a:gd name="connsiteY7" fmla="*/ 0 h 106680"/>
                    <a:gd name="connsiteX0" fmla="*/ 251460 w 262890"/>
                    <a:gd name="connsiteY0" fmla="*/ 11430 h 106680"/>
                    <a:gd name="connsiteX1" fmla="*/ 262890 w 262890"/>
                    <a:gd name="connsiteY1" fmla="*/ 72390 h 106680"/>
                    <a:gd name="connsiteX2" fmla="*/ 247650 w 262890"/>
                    <a:gd name="connsiteY2" fmla="*/ 106680 h 106680"/>
                    <a:gd name="connsiteX3" fmla="*/ 194310 w 262890"/>
                    <a:gd name="connsiteY3" fmla="*/ 106680 h 106680"/>
                    <a:gd name="connsiteX4" fmla="*/ 137160 w 262890"/>
                    <a:gd name="connsiteY4" fmla="*/ 81915 h 106680"/>
                    <a:gd name="connsiteX5" fmla="*/ 80010 w 262890"/>
                    <a:gd name="connsiteY5" fmla="*/ 81915 h 106680"/>
                    <a:gd name="connsiteX6" fmla="*/ 34290 w 262890"/>
                    <a:gd name="connsiteY6" fmla="*/ 72390 h 106680"/>
                    <a:gd name="connsiteX7" fmla="*/ 0 w 262890"/>
                    <a:gd name="connsiteY7" fmla="*/ 45720 h 106680"/>
                    <a:gd name="connsiteX8" fmla="*/ 129540 w 262890"/>
                    <a:gd name="connsiteY8" fmla="*/ 0 h 106680"/>
                    <a:gd name="connsiteX0" fmla="*/ 251460 w 262890"/>
                    <a:gd name="connsiteY0" fmla="*/ 11430 h 106680"/>
                    <a:gd name="connsiteX1" fmla="*/ 262890 w 262890"/>
                    <a:gd name="connsiteY1" fmla="*/ 72390 h 106680"/>
                    <a:gd name="connsiteX2" fmla="*/ 247650 w 262890"/>
                    <a:gd name="connsiteY2" fmla="*/ 106680 h 106680"/>
                    <a:gd name="connsiteX3" fmla="*/ 194310 w 262890"/>
                    <a:gd name="connsiteY3" fmla="*/ 106680 h 106680"/>
                    <a:gd name="connsiteX4" fmla="*/ 137160 w 262890"/>
                    <a:gd name="connsiteY4" fmla="*/ 81915 h 106680"/>
                    <a:gd name="connsiteX5" fmla="*/ 80010 w 262890"/>
                    <a:gd name="connsiteY5" fmla="*/ 81915 h 106680"/>
                    <a:gd name="connsiteX6" fmla="*/ 34290 w 262890"/>
                    <a:gd name="connsiteY6" fmla="*/ 72390 h 106680"/>
                    <a:gd name="connsiteX7" fmla="*/ 0 w 262890"/>
                    <a:gd name="connsiteY7" fmla="*/ 45720 h 106680"/>
                    <a:gd name="connsiteX8" fmla="*/ 1905 w 262890"/>
                    <a:gd name="connsiteY8" fmla="*/ 13335 h 106680"/>
                    <a:gd name="connsiteX9" fmla="*/ 129540 w 262890"/>
                    <a:gd name="connsiteY9" fmla="*/ 0 h 106680"/>
                    <a:gd name="connsiteX0" fmla="*/ 251460 w 262890"/>
                    <a:gd name="connsiteY0" fmla="*/ 19050 h 114300"/>
                    <a:gd name="connsiteX1" fmla="*/ 262890 w 262890"/>
                    <a:gd name="connsiteY1" fmla="*/ 80010 h 114300"/>
                    <a:gd name="connsiteX2" fmla="*/ 247650 w 262890"/>
                    <a:gd name="connsiteY2" fmla="*/ 114300 h 114300"/>
                    <a:gd name="connsiteX3" fmla="*/ 194310 w 262890"/>
                    <a:gd name="connsiteY3" fmla="*/ 114300 h 114300"/>
                    <a:gd name="connsiteX4" fmla="*/ 137160 w 262890"/>
                    <a:gd name="connsiteY4" fmla="*/ 89535 h 114300"/>
                    <a:gd name="connsiteX5" fmla="*/ 80010 w 262890"/>
                    <a:gd name="connsiteY5" fmla="*/ 89535 h 114300"/>
                    <a:gd name="connsiteX6" fmla="*/ 34290 w 262890"/>
                    <a:gd name="connsiteY6" fmla="*/ 80010 h 114300"/>
                    <a:gd name="connsiteX7" fmla="*/ 0 w 262890"/>
                    <a:gd name="connsiteY7" fmla="*/ 53340 h 114300"/>
                    <a:gd name="connsiteX8" fmla="*/ 1905 w 262890"/>
                    <a:gd name="connsiteY8" fmla="*/ 20955 h 114300"/>
                    <a:gd name="connsiteX9" fmla="*/ 22860 w 262890"/>
                    <a:gd name="connsiteY9" fmla="*/ 0 h 114300"/>
                    <a:gd name="connsiteX10" fmla="*/ 129540 w 262890"/>
                    <a:gd name="connsiteY10" fmla="*/ 7620 h 114300"/>
                    <a:gd name="connsiteX0" fmla="*/ 251460 w 262890"/>
                    <a:gd name="connsiteY0" fmla="*/ 19050 h 114300"/>
                    <a:gd name="connsiteX1" fmla="*/ 262890 w 262890"/>
                    <a:gd name="connsiteY1" fmla="*/ 80010 h 114300"/>
                    <a:gd name="connsiteX2" fmla="*/ 251460 w 262890"/>
                    <a:gd name="connsiteY2" fmla="*/ 112395 h 114300"/>
                    <a:gd name="connsiteX3" fmla="*/ 194310 w 262890"/>
                    <a:gd name="connsiteY3" fmla="*/ 114300 h 114300"/>
                    <a:gd name="connsiteX4" fmla="*/ 137160 w 262890"/>
                    <a:gd name="connsiteY4" fmla="*/ 89535 h 114300"/>
                    <a:gd name="connsiteX5" fmla="*/ 80010 w 262890"/>
                    <a:gd name="connsiteY5" fmla="*/ 89535 h 114300"/>
                    <a:gd name="connsiteX6" fmla="*/ 34290 w 262890"/>
                    <a:gd name="connsiteY6" fmla="*/ 80010 h 114300"/>
                    <a:gd name="connsiteX7" fmla="*/ 0 w 262890"/>
                    <a:gd name="connsiteY7" fmla="*/ 53340 h 114300"/>
                    <a:gd name="connsiteX8" fmla="*/ 1905 w 262890"/>
                    <a:gd name="connsiteY8" fmla="*/ 20955 h 114300"/>
                    <a:gd name="connsiteX9" fmla="*/ 22860 w 262890"/>
                    <a:gd name="connsiteY9" fmla="*/ 0 h 114300"/>
                    <a:gd name="connsiteX10" fmla="*/ 129540 w 262890"/>
                    <a:gd name="connsiteY10" fmla="*/ 762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890" h="114300">
                      <a:moveTo>
                        <a:pt x="251460" y="19050"/>
                      </a:moveTo>
                      <a:lnTo>
                        <a:pt x="262890" y="80010"/>
                      </a:lnTo>
                      <a:lnTo>
                        <a:pt x="251460" y="112395"/>
                      </a:lnTo>
                      <a:lnTo>
                        <a:pt x="194310" y="114300"/>
                      </a:lnTo>
                      <a:lnTo>
                        <a:pt x="137160" y="89535"/>
                      </a:lnTo>
                      <a:lnTo>
                        <a:pt x="80010" y="89535"/>
                      </a:lnTo>
                      <a:lnTo>
                        <a:pt x="34290" y="80010"/>
                      </a:lnTo>
                      <a:lnTo>
                        <a:pt x="0" y="53340"/>
                      </a:lnTo>
                      <a:lnTo>
                        <a:pt x="1905" y="20955"/>
                      </a:lnTo>
                      <a:lnTo>
                        <a:pt x="22860" y="0"/>
                      </a:lnTo>
                      <a:lnTo>
                        <a:pt x="129540" y="762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307" name="フリーフォーム 306"/>
                <p:cNvSpPr/>
                <p:nvPr/>
              </p:nvSpPr>
              <p:spPr>
                <a:xfrm>
                  <a:off x="4142105" y="2605405"/>
                  <a:ext cx="68580" cy="95250"/>
                </a:xfrm>
                <a:custGeom>
                  <a:avLst/>
                  <a:gdLst>
                    <a:gd name="connsiteX0" fmla="*/ 121920 w 133350"/>
                    <a:gd name="connsiteY0" fmla="*/ 11430 h 72390"/>
                    <a:gd name="connsiteX1" fmla="*/ 133350 w 133350"/>
                    <a:gd name="connsiteY1" fmla="*/ 72390 h 72390"/>
                    <a:gd name="connsiteX2" fmla="*/ 0 w 133350"/>
                    <a:gd name="connsiteY2" fmla="*/ 0 h 72390"/>
                    <a:gd name="connsiteX0" fmla="*/ 121920 w 133350"/>
                    <a:gd name="connsiteY0" fmla="*/ 11430 h 106680"/>
                    <a:gd name="connsiteX1" fmla="*/ 133350 w 133350"/>
                    <a:gd name="connsiteY1" fmla="*/ 72390 h 106680"/>
                    <a:gd name="connsiteX2" fmla="*/ 118110 w 133350"/>
                    <a:gd name="connsiteY2" fmla="*/ 106680 h 106680"/>
                    <a:gd name="connsiteX3" fmla="*/ 0 w 133350"/>
                    <a:gd name="connsiteY3" fmla="*/ 0 h 106680"/>
                    <a:gd name="connsiteX0" fmla="*/ 121920 w 133350"/>
                    <a:gd name="connsiteY0" fmla="*/ 11430 h 106680"/>
                    <a:gd name="connsiteX1" fmla="*/ 133350 w 133350"/>
                    <a:gd name="connsiteY1" fmla="*/ 72390 h 106680"/>
                    <a:gd name="connsiteX2" fmla="*/ 118110 w 133350"/>
                    <a:gd name="connsiteY2" fmla="*/ 106680 h 106680"/>
                    <a:gd name="connsiteX3" fmla="*/ 64770 w 133350"/>
                    <a:gd name="connsiteY3" fmla="*/ 106680 h 106680"/>
                    <a:gd name="connsiteX4" fmla="*/ 0 w 133350"/>
                    <a:gd name="connsiteY4" fmla="*/ 0 h 106680"/>
                    <a:gd name="connsiteX0" fmla="*/ 121920 w 133350"/>
                    <a:gd name="connsiteY0" fmla="*/ 11430 h 106680"/>
                    <a:gd name="connsiteX1" fmla="*/ 133350 w 133350"/>
                    <a:gd name="connsiteY1" fmla="*/ 72390 h 106680"/>
                    <a:gd name="connsiteX2" fmla="*/ 118110 w 133350"/>
                    <a:gd name="connsiteY2" fmla="*/ 106680 h 106680"/>
                    <a:gd name="connsiteX3" fmla="*/ 64770 w 133350"/>
                    <a:gd name="connsiteY3" fmla="*/ 106680 h 106680"/>
                    <a:gd name="connsiteX4" fmla="*/ 7620 w 133350"/>
                    <a:gd name="connsiteY4" fmla="*/ 81915 h 106680"/>
                    <a:gd name="connsiteX5" fmla="*/ 0 w 133350"/>
                    <a:gd name="connsiteY5" fmla="*/ 0 h 106680"/>
                    <a:gd name="connsiteX0" fmla="*/ 171450 w 182880"/>
                    <a:gd name="connsiteY0" fmla="*/ 11430 h 106680"/>
                    <a:gd name="connsiteX1" fmla="*/ 182880 w 182880"/>
                    <a:gd name="connsiteY1" fmla="*/ 72390 h 106680"/>
                    <a:gd name="connsiteX2" fmla="*/ 167640 w 182880"/>
                    <a:gd name="connsiteY2" fmla="*/ 106680 h 106680"/>
                    <a:gd name="connsiteX3" fmla="*/ 114300 w 182880"/>
                    <a:gd name="connsiteY3" fmla="*/ 106680 h 106680"/>
                    <a:gd name="connsiteX4" fmla="*/ 57150 w 182880"/>
                    <a:gd name="connsiteY4" fmla="*/ 81915 h 106680"/>
                    <a:gd name="connsiteX5" fmla="*/ 0 w 182880"/>
                    <a:gd name="connsiteY5" fmla="*/ 81915 h 106680"/>
                    <a:gd name="connsiteX6" fmla="*/ 49530 w 182880"/>
                    <a:gd name="connsiteY6" fmla="*/ 0 h 106680"/>
                    <a:gd name="connsiteX0" fmla="*/ 217170 w 228600"/>
                    <a:gd name="connsiteY0" fmla="*/ 11430 h 106680"/>
                    <a:gd name="connsiteX1" fmla="*/ 228600 w 228600"/>
                    <a:gd name="connsiteY1" fmla="*/ 72390 h 106680"/>
                    <a:gd name="connsiteX2" fmla="*/ 213360 w 228600"/>
                    <a:gd name="connsiteY2" fmla="*/ 106680 h 106680"/>
                    <a:gd name="connsiteX3" fmla="*/ 160020 w 228600"/>
                    <a:gd name="connsiteY3" fmla="*/ 106680 h 106680"/>
                    <a:gd name="connsiteX4" fmla="*/ 102870 w 228600"/>
                    <a:gd name="connsiteY4" fmla="*/ 81915 h 106680"/>
                    <a:gd name="connsiteX5" fmla="*/ 45720 w 228600"/>
                    <a:gd name="connsiteY5" fmla="*/ 81915 h 106680"/>
                    <a:gd name="connsiteX6" fmla="*/ 0 w 228600"/>
                    <a:gd name="connsiteY6" fmla="*/ 72390 h 106680"/>
                    <a:gd name="connsiteX7" fmla="*/ 95250 w 228600"/>
                    <a:gd name="connsiteY7" fmla="*/ 0 h 106680"/>
                    <a:gd name="connsiteX0" fmla="*/ 251460 w 262890"/>
                    <a:gd name="connsiteY0" fmla="*/ 11430 h 106680"/>
                    <a:gd name="connsiteX1" fmla="*/ 262890 w 262890"/>
                    <a:gd name="connsiteY1" fmla="*/ 72390 h 106680"/>
                    <a:gd name="connsiteX2" fmla="*/ 247650 w 262890"/>
                    <a:gd name="connsiteY2" fmla="*/ 106680 h 106680"/>
                    <a:gd name="connsiteX3" fmla="*/ 194310 w 262890"/>
                    <a:gd name="connsiteY3" fmla="*/ 106680 h 106680"/>
                    <a:gd name="connsiteX4" fmla="*/ 137160 w 262890"/>
                    <a:gd name="connsiteY4" fmla="*/ 81915 h 106680"/>
                    <a:gd name="connsiteX5" fmla="*/ 80010 w 262890"/>
                    <a:gd name="connsiteY5" fmla="*/ 81915 h 106680"/>
                    <a:gd name="connsiteX6" fmla="*/ 34290 w 262890"/>
                    <a:gd name="connsiteY6" fmla="*/ 72390 h 106680"/>
                    <a:gd name="connsiteX7" fmla="*/ 0 w 262890"/>
                    <a:gd name="connsiteY7" fmla="*/ 45720 h 106680"/>
                    <a:gd name="connsiteX8" fmla="*/ 129540 w 262890"/>
                    <a:gd name="connsiteY8" fmla="*/ 0 h 106680"/>
                    <a:gd name="connsiteX0" fmla="*/ 251460 w 262890"/>
                    <a:gd name="connsiteY0" fmla="*/ 11430 h 106680"/>
                    <a:gd name="connsiteX1" fmla="*/ 262890 w 262890"/>
                    <a:gd name="connsiteY1" fmla="*/ 72390 h 106680"/>
                    <a:gd name="connsiteX2" fmla="*/ 247650 w 262890"/>
                    <a:gd name="connsiteY2" fmla="*/ 106680 h 106680"/>
                    <a:gd name="connsiteX3" fmla="*/ 194310 w 262890"/>
                    <a:gd name="connsiteY3" fmla="*/ 106680 h 106680"/>
                    <a:gd name="connsiteX4" fmla="*/ 137160 w 262890"/>
                    <a:gd name="connsiteY4" fmla="*/ 81915 h 106680"/>
                    <a:gd name="connsiteX5" fmla="*/ 80010 w 262890"/>
                    <a:gd name="connsiteY5" fmla="*/ 81915 h 106680"/>
                    <a:gd name="connsiteX6" fmla="*/ 34290 w 262890"/>
                    <a:gd name="connsiteY6" fmla="*/ 72390 h 106680"/>
                    <a:gd name="connsiteX7" fmla="*/ 0 w 262890"/>
                    <a:gd name="connsiteY7" fmla="*/ 45720 h 106680"/>
                    <a:gd name="connsiteX8" fmla="*/ 1905 w 262890"/>
                    <a:gd name="connsiteY8" fmla="*/ 13335 h 106680"/>
                    <a:gd name="connsiteX9" fmla="*/ 129540 w 262890"/>
                    <a:gd name="connsiteY9" fmla="*/ 0 h 106680"/>
                    <a:gd name="connsiteX0" fmla="*/ 251460 w 262890"/>
                    <a:gd name="connsiteY0" fmla="*/ 19050 h 114300"/>
                    <a:gd name="connsiteX1" fmla="*/ 262890 w 262890"/>
                    <a:gd name="connsiteY1" fmla="*/ 80010 h 114300"/>
                    <a:gd name="connsiteX2" fmla="*/ 247650 w 262890"/>
                    <a:gd name="connsiteY2" fmla="*/ 114300 h 114300"/>
                    <a:gd name="connsiteX3" fmla="*/ 194310 w 262890"/>
                    <a:gd name="connsiteY3" fmla="*/ 114300 h 114300"/>
                    <a:gd name="connsiteX4" fmla="*/ 137160 w 262890"/>
                    <a:gd name="connsiteY4" fmla="*/ 89535 h 114300"/>
                    <a:gd name="connsiteX5" fmla="*/ 80010 w 262890"/>
                    <a:gd name="connsiteY5" fmla="*/ 89535 h 114300"/>
                    <a:gd name="connsiteX6" fmla="*/ 34290 w 262890"/>
                    <a:gd name="connsiteY6" fmla="*/ 80010 h 114300"/>
                    <a:gd name="connsiteX7" fmla="*/ 0 w 262890"/>
                    <a:gd name="connsiteY7" fmla="*/ 53340 h 114300"/>
                    <a:gd name="connsiteX8" fmla="*/ 1905 w 262890"/>
                    <a:gd name="connsiteY8" fmla="*/ 20955 h 114300"/>
                    <a:gd name="connsiteX9" fmla="*/ 22860 w 262890"/>
                    <a:gd name="connsiteY9" fmla="*/ 0 h 114300"/>
                    <a:gd name="connsiteX10" fmla="*/ 129540 w 262890"/>
                    <a:gd name="connsiteY10" fmla="*/ 7620 h 114300"/>
                    <a:gd name="connsiteX0" fmla="*/ 251460 w 262890"/>
                    <a:gd name="connsiteY0" fmla="*/ 19050 h 114300"/>
                    <a:gd name="connsiteX1" fmla="*/ 262890 w 262890"/>
                    <a:gd name="connsiteY1" fmla="*/ 80010 h 114300"/>
                    <a:gd name="connsiteX2" fmla="*/ 251460 w 262890"/>
                    <a:gd name="connsiteY2" fmla="*/ 112395 h 114300"/>
                    <a:gd name="connsiteX3" fmla="*/ 194310 w 262890"/>
                    <a:gd name="connsiteY3" fmla="*/ 114300 h 114300"/>
                    <a:gd name="connsiteX4" fmla="*/ 137160 w 262890"/>
                    <a:gd name="connsiteY4" fmla="*/ 89535 h 114300"/>
                    <a:gd name="connsiteX5" fmla="*/ 80010 w 262890"/>
                    <a:gd name="connsiteY5" fmla="*/ 89535 h 114300"/>
                    <a:gd name="connsiteX6" fmla="*/ 34290 w 262890"/>
                    <a:gd name="connsiteY6" fmla="*/ 80010 h 114300"/>
                    <a:gd name="connsiteX7" fmla="*/ 0 w 262890"/>
                    <a:gd name="connsiteY7" fmla="*/ 53340 h 114300"/>
                    <a:gd name="connsiteX8" fmla="*/ 1905 w 262890"/>
                    <a:gd name="connsiteY8" fmla="*/ 20955 h 114300"/>
                    <a:gd name="connsiteX9" fmla="*/ 22860 w 262890"/>
                    <a:gd name="connsiteY9" fmla="*/ 0 h 114300"/>
                    <a:gd name="connsiteX10" fmla="*/ 129540 w 262890"/>
                    <a:gd name="connsiteY10" fmla="*/ 7620 h 114300"/>
                    <a:gd name="connsiteX0" fmla="*/ 251460 w 262890"/>
                    <a:gd name="connsiteY0" fmla="*/ 19050 h 114300"/>
                    <a:gd name="connsiteX1" fmla="*/ 262890 w 262890"/>
                    <a:gd name="connsiteY1" fmla="*/ 80010 h 114300"/>
                    <a:gd name="connsiteX2" fmla="*/ 251460 w 262890"/>
                    <a:gd name="connsiteY2" fmla="*/ 112395 h 114300"/>
                    <a:gd name="connsiteX3" fmla="*/ 194310 w 262890"/>
                    <a:gd name="connsiteY3" fmla="*/ 114300 h 114300"/>
                    <a:gd name="connsiteX4" fmla="*/ 137160 w 262890"/>
                    <a:gd name="connsiteY4" fmla="*/ 89535 h 114300"/>
                    <a:gd name="connsiteX5" fmla="*/ 80010 w 262890"/>
                    <a:gd name="connsiteY5" fmla="*/ 89535 h 114300"/>
                    <a:gd name="connsiteX6" fmla="*/ 34290 w 262890"/>
                    <a:gd name="connsiteY6" fmla="*/ 80010 h 114300"/>
                    <a:gd name="connsiteX7" fmla="*/ 0 w 262890"/>
                    <a:gd name="connsiteY7" fmla="*/ 53340 h 114300"/>
                    <a:gd name="connsiteX8" fmla="*/ 1905 w 262890"/>
                    <a:gd name="connsiteY8" fmla="*/ 20955 h 114300"/>
                    <a:gd name="connsiteX9" fmla="*/ 22860 w 262890"/>
                    <a:gd name="connsiteY9" fmla="*/ 0 h 114300"/>
                    <a:gd name="connsiteX0" fmla="*/ 251460 w 262890"/>
                    <a:gd name="connsiteY0" fmla="*/ 0 h 95250"/>
                    <a:gd name="connsiteX1" fmla="*/ 262890 w 262890"/>
                    <a:gd name="connsiteY1" fmla="*/ 60960 h 95250"/>
                    <a:gd name="connsiteX2" fmla="*/ 251460 w 262890"/>
                    <a:gd name="connsiteY2" fmla="*/ 93345 h 95250"/>
                    <a:gd name="connsiteX3" fmla="*/ 194310 w 262890"/>
                    <a:gd name="connsiteY3" fmla="*/ 95250 h 95250"/>
                    <a:gd name="connsiteX4" fmla="*/ 137160 w 262890"/>
                    <a:gd name="connsiteY4" fmla="*/ 70485 h 95250"/>
                    <a:gd name="connsiteX5" fmla="*/ 80010 w 262890"/>
                    <a:gd name="connsiteY5" fmla="*/ 70485 h 95250"/>
                    <a:gd name="connsiteX6" fmla="*/ 34290 w 262890"/>
                    <a:gd name="connsiteY6" fmla="*/ 60960 h 95250"/>
                    <a:gd name="connsiteX7" fmla="*/ 0 w 262890"/>
                    <a:gd name="connsiteY7" fmla="*/ 34290 h 95250"/>
                    <a:gd name="connsiteX8" fmla="*/ 1905 w 262890"/>
                    <a:gd name="connsiteY8" fmla="*/ 1905 h 95250"/>
                    <a:gd name="connsiteX0" fmla="*/ 251460 w 262890"/>
                    <a:gd name="connsiteY0" fmla="*/ 0 h 95250"/>
                    <a:gd name="connsiteX1" fmla="*/ 262890 w 262890"/>
                    <a:gd name="connsiteY1" fmla="*/ 60960 h 95250"/>
                    <a:gd name="connsiteX2" fmla="*/ 251460 w 262890"/>
                    <a:gd name="connsiteY2" fmla="*/ 93345 h 95250"/>
                    <a:gd name="connsiteX3" fmla="*/ 194310 w 262890"/>
                    <a:gd name="connsiteY3" fmla="*/ 95250 h 95250"/>
                    <a:gd name="connsiteX4" fmla="*/ 137160 w 262890"/>
                    <a:gd name="connsiteY4" fmla="*/ 70485 h 95250"/>
                    <a:gd name="connsiteX5" fmla="*/ 80010 w 262890"/>
                    <a:gd name="connsiteY5" fmla="*/ 70485 h 95250"/>
                    <a:gd name="connsiteX6" fmla="*/ 34290 w 262890"/>
                    <a:gd name="connsiteY6" fmla="*/ 60960 h 95250"/>
                    <a:gd name="connsiteX7" fmla="*/ 0 w 262890"/>
                    <a:gd name="connsiteY7" fmla="*/ 34290 h 95250"/>
                    <a:gd name="connsiteX0" fmla="*/ 217170 w 228600"/>
                    <a:gd name="connsiteY0" fmla="*/ 0 h 95250"/>
                    <a:gd name="connsiteX1" fmla="*/ 228600 w 228600"/>
                    <a:gd name="connsiteY1" fmla="*/ 60960 h 95250"/>
                    <a:gd name="connsiteX2" fmla="*/ 217170 w 228600"/>
                    <a:gd name="connsiteY2" fmla="*/ 93345 h 95250"/>
                    <a:gd name="connsiteX3" fmla="*/ 160020 w 228600"/>
                    <a:gd name="connsiteY3" fmla="*/ 95250 h 95250"/>
                    <a:gd name="connsiteX4" fmla="*/ 102870 w 228600"/>
                    <a:gd name="connsiteY4" fmla="*/ 70485 h 95250"/>
                    <a:gd name="connsiteX5" fmla="*/ 45720 w 228600"/>
                    <a:gd name="connsiteY5" fmla="*/ 70485 h 95250"/>
                    <a:gd name="connsiteX6" fmla="*/ 0 w 228600"/>
                    <a:gd name="connsiteY6" fmla="*/ 60960 h 95250"/>
                    <a:gd name="connsiteX0" fmla="*/ 171450 w 182880"/>
                    <a:gd name="connsiteY0" fmla="*/ 0 h 95250"/>
                    <a:gd name="connsiteX1" fmla="*/ 182880 w 182880"/>
                    <a:gd name="connsiteY1" fmla="*/ 60960 h 95250"/>
                    <a:gd name="connsiteX2" fmla="*/ 171450 w 182880"/>
                    <a:gd name="connsiteY2" fmla="*/ 93345 h 95250"/>
                    <a:gd name="connsiteX3" fmla="*/ 114300 w 182880"/>
                    <a:gd name="connsiteY3" fmla="*/ 95250 h 95250"/>
                    <a:gd name="connsiteX4" fmla="*/ 57150 w 182880"/>
                    <a:gd name="connsiteY4" fmla="*/ 70485 h 95250"/>
                    <a:gd name="connsiteX5" fmla="*/ 0 w 182880"/>
                    <a:gd name="connsiteY5" fmla="*/ 70485 h 95250"/>
                    <a:gd name="connsiteX0" fmla="*/ 114300 w 125730"/>
                    <a:gd name="connsiteY0" fmla="*/ 0 h 95250"/>
                    <a:gd name="connsiteX1" fmla="*/ 125730 w 125730"/>
                    <a:gd name="connsiteY1" fmla="*/ 60960 h 95250"/>
                    <a:gd name="connsiteX2" fmla="*/ 114300 w 125730"/>
                    <a:gd name="connsiteY2" fmla="*/ 93345 h 95250"/>
                    <a:gd name="connsiteX3" fmla="*/ 57150 w 125730"/>
                    <a:gd name="connsiteY3" fmla="*/ 95250 h 95250"/>
                    <a:gd name="connsiteX4" fmla="*/ 0 w 125730"/>
                    <a:gd name="connsiteY4" fmla="*/ 70485 h 95250"/>
                    <a:gd name="connsiteX0" fmla="*/ 57150 w 68580"/>
                    <a:gd name="connsiteY0" fmla="*/ 0 h 95250"/>
                    <a:gd name="connsiteX1" fmla="*/ 68580 w 68580"/>
                    <a:gd name="connsiteY1" fmla="*/ 60960 h 95250"/>
                    <a:gd name="connsiteX2" fmla="*/ 57150 w 68580"/>
                    <a:gd name="connsiteY2" fmla="*/ 93345 h 95250"/>
                    <a:gd name="connsiteX3" fmla="*/ 0 w 6858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68580" h="95250">
                      <a:moveTo>
                        <a:pt x="57150" y="0"/>
                      </a:moveTo>
                      <a:lnTo>
                        <a:pt x="68580" y="60960"/>
                      </a:lnTo>
                      <a:lnTo>
                        <a:pt x="57150" y="93345"/>
                      </a:lnTo>
                      <a:lnTo>
                        <a:pt x="0" y="9525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308" name="フリーフォーム 307"/>
                <p:cNvSpPr/>
                <p:nvPr/>
              </p:nvSpPr>
              <p:spPr>
                <a:xfrm>
                  <a:off x="3953510" y="2595879"/>
                  <a:ext cx="53340" cy="70485"/>
                </a:xfrm>
                <a:custGeom>
                  <a:avLst/>
                  <a:gdLst>
                    <a:gd name="connsiteX0" fmla="*/ 121920 w 133350"/>
                    <a:gd name="connsiteY0" fmla="*/ 11430 h 72390"/>
                    <a:gd name="connsiteX1" fmla="*/ 133350 w 133350"/>
                    <a:gd name="connsiteY1" fmla="*/ 72390 h 72390"/>
                    <a:gd name="connsiteX2" fmla="*/ 0 w 133350"/>
                    <a:gd name="connsiteY2" fmla="*/ 0 h 72390"/>
                    <a:gd name="connsiteX0" fmla="*/ 121920 w 133350"/>
                    <a:gd name="connsiteY0" fmla="*/ 11430 h 106680"/>
                    <a:gd name="connsiteX1" fmla="*/ 133350 w 133350"/>
                    <a:gd name="connsiteY1" fmla="*/ 72390 h 106680"/>
                    <a:gd name="connsiteX2" fmla="*/ 118110 w 133350"/>
                    <a:gd name="connsiteY2" fmla="*/ 106680 h 106680"/>
                    <a:gd name="connsiteX3" fmla="*/ 0 w 133350"/>
                    <a:gd name="connsiteY3" fmla="*/ 0 h 106680"/>
                    <a:gd name="connsiteX0" fmla="*/ 121920 w 133350"/>
                    <a:gd name="connsiteY0" fmla="*/ 11430 h 106680"/>
                    <a:gd name="connsiteX1" fmla="*/ 133350 w 133350"/>
                    <a:gd name="connsiteY1" fmla="*/ 72390 h 106680"/>
                    <a:gd name="connsiteX2" fmla="*/ 118110 w 133350"/>
                    <a:gd name="connsiteY2" fmla="*/ 106680 h 106680"/>
                    <a:gd name="connsiteX3" fmla="*/ 64770 w 133350"/>
                    <a:gd name="connsiteY3" fmla="*/ 106680 h 106680"/>
                    <a:gd name="connsiteX4" fmla="*/ 0 w 133350"/>
                    <a:gd name="connsiteY4" fmla="*/ 0 h 106680"/>
                    <a:gd name="connsiteX0" fmla="*/ 121920 w 133350"/>
                    <a:gd name="connsiteY0" fmla="*/ 11430 h 106680"/>
                    <a:gd name="connsiteX1" fmla="*/ 133350 w 133350"/>
                    <a:gd name="connsiteY1" fmla="*/ 72390 h 106680"/>
                    <a:gd name="connsiteX2" fmla="*/ 118110 w 133350"/>
                    <a:gd name="connsiteY2" fmla="*/ 106680 h 106680"/>
                    <a:gd name="connsiteX3" fmla="*/ 64770 w 133350"/>
                    <a:gd name="connsiteY3" fmla="*/ 106680 h 106680"/>
                    <a:gd name="connsiteX4" fmla="*/ 7620 w 133350"/>
                    <a:gd name="connsiteY4" fmla="*/ 81915 h 106680"/>
                    <a:gd name="connsiteX5" fmla="*/ 0 w 133350"/>
                    <a:gd name="connsiteY5" fmla="*/ 0 h 106680"/>
                    <a:gd name="connsiteX0" fmla="*/ 171450 w 182880"/>
                    <a:gd name="connsiteY0" fmla="*/ 11430 h 106680"/>
                    <a:gd name="connsiteX1" fmla="*/ 182880 w 182880"/>
                    <a:gd name="connsiteY1" fmla="*/ 72390 h 106680"/>
                    <a:gd name="connsiteX2" fmla="*/ 167640 w 182880"/>
                    <a:gd name="connsiteY2" fmla="*/ 106680 h 106680"/>
                    <a:gd name="connsiteX3" fmla="*/ 114300 w 182880"/>
                    <a:gd name="connsiteY3" fmla="*/ 106680 h 106680"/>
                    <a:gd name="connsiteX4" fmla="*/ 57150 w 182880"/>
                    <a:gd name="connsiteY4" fmla="*/ 81915 h 106680"/>
                    <a:gd name="connsiteX5" fmla="*/ 0 w 182880"/>
                    <a:gd name="connsiteY5" fmla="*/ 81915 h 106680"/>
                    <a:gd name="connsiteX6" fmla="*/ 49530 w 182880"/>
                    <a:gd name="connsiteY6" fmla="*/ 0 h 106680"/>
                    <a:gd name="connsiteX0" fmla="*/ 217170 w 228600"/>
                    <a:gd name="connsiteY0" fmla="*/ 11430 h 106680"/>
                    <a:gd name="connsiteX1" fmla="*/ 228600 w 228600"/>
                    <a:gd name="connsiteY1" fmla="*/ 72390 h 106680"/>
                    <a:gd name="connsiteX2" fmla="*/ 213360 w 228600"/>
                    <a:gd name="connsiteY2" fmla="*/ 106680 h 106680"/>
                    <a:gd name="connsiteX3" fmla="*/ 160020 w 228600"/>
                    <a:gd name="connsiteY3" fmla="*/ 106680 h 106680"/>
                    <a:gd name="connsiteX4" fmla="*/ 102870 w 228600"/>
                    <a:gd name="connsiteY4" fmla="*/ 81915 h 106680"/>
                    <a:gd name="connsiteX5" fmla="*/ 45720 w 228600"/>
                    <a:gd name="connsiteY5" fmla="*/ 81915 h 106680"/>
                    <a:gd name="connsiteX6" fmla="*/ 0 w 228600"/>
                    <a:gd name="connsiteY6" fmla="*/ 72390 h 106680"/>
                    <a:gd name="connsiteX7" fmla="*/ 95250 w 228600"/>
                    <a:gd name="connsiteY7" fmla="*/ 0 h 106680"/>
                    <a:gd name="connsiteX0" fmla="*/ 251460 w 262890"/>
                    <a:gd name="connsiteY0" fmla="*/ 11430 h 106680"/>
                    <a:gd name="connsiteX1" fmla="*/ 262890 w 262890"/>
                    <a:gd name="connsiteY1" fmla="*/ 72390 h 106680"/>
                    <a:gd name="connsiteX2" fmla="*/ 247650 w 262890"/>
                    <a:gd name="connsiteY2" fmla="*/ 106680 h 106680"/>
                    <a:gd name="connsiteX3" fmla="*/ 194310 w 262890"/>
                    <a:gd name="connsiteY3" fmla="*/ 106680 h 106680"/>
                    <a:gd name="connsiteX4" fmla="*/ 137160 w 262890"/>
                    <a:gd name="connsiteY4" fmla="*/ 81915 h 106680"/>
                    <a:gd name="connsiteX5" fmla="*/ 80010 w 262890"/>
                    <a:gd name="connsiteY5" fmla="*/ 81915 h 106680"/>
                    <a:gd name="connsiteX6" fmla="*/ 34290 w 262890"/>
                    <a:gd name="connsiteY6" fmla="*/ 72390 h 106680"/>
                    <a:gd name="connsiteX7" fmla="*/ 0 w 262890"/>
                    <a:gd name="connsiteY7" fmla="*/ 45720 h 106680"/>
                    <a:gd name="connsiteX8" fmla="*/ 129540 w 262890"/>
                    <a:gd name="connsiteY8" fmla="*/ 0 h 106680"/>
                    <a:gd name="connsiteX0" fmla="*/ 251460 w 262890"/>
                    <a:gd name="connsiteY0" fmla="*/ 11430 h 106680"/>
                    <a:gd name="connsiteX1" fmla="*/ 262890 w 262890"/>
                    <a:gd name="connsiteY1" fmla="*/ 72390 h 106680"/>
                    <a:gd name="connsiteX2" fmla="*/ 247650 w 262890"/>
                    <a:gd name="connsiteY2" fmla="*/ 106680 h 106680"/>
                    <a:gd name="connsiteX3" fmla="*/ 194310 w 262890"/>
                    <a:gd name="connsiteY3" fmla="*/ 106680 h 106680"/>
                    <a:gd name="connsiteX4" fmla="*/ 137160 w 262890"/>
                    <a:gd name="connsiteY4" fmla="*/ 81915 h 106680"/>
                    <a:gd name="connsiteX5" fmla="*/ 80010 w 262890"/>
                    <a:gd name="connsiteY5" fmla="*/ 81915 h 106680"/>
                    <a:gd name="connsiteX6" fmla="*/ 34290 w 262890"/>
                    <a:gd name="connsiteY6" fmla="*/ 72390 h 106680"/>
                    <a:gd name="connsiteX7" fmla="*/ 0 w 262890"/>
                    <a:gd name="connsiteY7" fmla="*/ 45720 h 106680"/>
                    <a:gd name="connsiteX8" fmla="*/ 1905 w 262890"/>
                    <a:gd name="connsiteY8" fmla="*/ 13335 h 106680"/>
                    <a:gd name="connsiteX9" fmla="*/ 129540 w 262890"/>
                    <a:gd name="connsiteY9" fmla="*/ 0 h 106680"/>
                    <a:gd name="connsiteX0" fmla="*/ 251460 w 262890"/>
                    <a:gd name="connsiteY0" fmla="*/ 19050 h 114300"/>
                    <a:gd name="connsiteX1" fmla="*/ 262890 w 262890"/>
                    <a:gd name="connsiteY1" fmla="*/ 80010 h 114300"/>
                    <a:gd name="connsiteX2" fmla="*/ 247650 w 262890"/>
                    <a:gd name="connsiteY2" fmla="*/ 114300 h 114300"/>
                    <a:gd name="connsiteX3" fmla="*/ 194310 w 262890"/>
                    <a:gd name="connsiteY3" fmla="*/ 114300 h 114300"/>
                    <a:gd name="connsiteX4" fmla="*/ 137160 w 262890"/>
                    <a:gd name="connsiteY4" fmla="*/ 89535 h 114300"/>
                    <a:gd name="connsiteX5" fmla="*/ 80010 w 262890"/>
                    <a:gd name="connsiteY5" fmla="*/ 89535 h 114300"/>
                    <a:gd name="connsiteX6" fmla="*/ 34290 w 262890"/>
                    <a:gd name="connsiteY6" fmla="*/ 80010 h 114300"/>
                    <a:gd name="connsiteX7" fmla="*/ 0 w 262890"/>
                    <a:gd name="connsiteY7" fmla="*/ 53340 h 114300"/>
                    <a:gd name="connsiteX8" fmla="*/ 1905 w 262890"/>
                    <a:gd name="connsiteY8" fmla="*/ 20955 h 114300"/>
                    <a:gd name="connsiteX9" fmla="*/ 22860 w 262890"/>
                    <a:gd name="connsiteY9" fmla="*/ 0 h 114300"/>
                    <a:gd name="connsiteX10" fmla="*/ 129540 w 262890"/>
                    <a:gd name="connsiteY10" fmla="*/ 7620 h 114300"/>
                    <a:gd name="connsiteX0" fmla="*/ 251460 w 262890"/>
                    <a:gd name="connsiteY0" fmla="*/ 19050 h 114300"/>
                    <a:gd name="connsiteX1" fmla="*/ 262890 w 262890"/>
                    <a:gd name="connsiteY1" fmla="*/ 80010 h 114300"/>
                    <a:gd name="connsiteX2" fmla="*/ 251460 w 262890"/>
                    <a:gd name="connsiteY2" fmla="*/ 112395 h 114300"/>
                    <a:gd name="connsiteX3" fmla="*/ 194310 w 262890"/>
                    <a:gd name="connsiteY3" fmla="*/ 114300 h 114300"/>
                    <a:gd name="connsiteX4" fmla="*/ 137160 w 262890"/>
                    <a:gd name="connsiteY4" fmla="*/ 89535 h 114300"/>
                    <a:gd name="connsiteX5" fmla="*/ 80010 w 262890"/>
                    <a:gd name="connsiteY5" fmla="*/ 89535 h 114300"/>
                    <a:gd name="connsiteX6" fmla="*/ 34290 w 262890"/>
                    <a:gd name="connsiteY6" fmla="*/ 80010 h 114300"/>
                    <a:gd name="connsiteX7" fmla="*/ 0 w 262890"/>
                    <a:gd name="connsiteY7" fmla="*/ 53340 h 114300"/>
                    <a:gd name="connsiteX8" fmla="*/ 1905 w 262890"/>
                    <a:gd name="connsiteY8" fmla="*/ 20955 h 114300"/>
                    <a:gd name="connsiteX9" fmla="*/ 22860 w 262890"/>
                    <a:gd name="connsiteY9" fmla="*/ 0 h 114300"/>
                    <a:gd name="connsiteX10" fmla="*/ 129540 w 262890"/>
                    <a:gd name="connsiteY10" fmla="*/ 7620 h 114300"/>
                    <a:gd name="connsiteX0" fmla="*/ 251460 w 262890"/>
                    <a:gd name="connsiteY0" fmla="*/ 19050 h 114300"/>
                    <a:gd name="connsiteX1" fmla="*/ 262890 w 262890"/>
                    <a:gd name="connsiteY1" fmla="*/ 80010 h 114300"/>
                    <a:gd name="connsiteX2" fmla="*/ 251460 w 262890"/>
                    <a:gd name="connsiteY2" fmla="*/ 112395 h 114300"/>
                    <a:gd name="connsiteX3" fmla="*/ 194310 w 262890"/>
                    <a:gd name="connsiteY3" fmla="*/ 114300 h 114300"/>
                    <a:gd name="connsiteX4" fmla="*/ 137160 w 262890"/>
                    <a:gd name="connsiteY4" fmla="*/ 89535 h 114300"/>
                    <a:gd name="connsiteX5" fmla="*/ 80010 w 262890"/>
                    <a:gd name="connsiteY5" fmla="*/ 89535 h 114300"/>
                    <a:gd name="connsiteX6" fmla="*/ 34290 w 262890"/>
                    <a:gd name="connsiteY6" fmla="*/ 80010 h 114300"/>
                    <a:gd name="connsiteX7" fmla="*/ 0 w 262890"/>
                    <a:gd name="connsiteY7" fmla="*/ 53340 h 114300"/>
                    <a:gd name="connsiteX8" fmla="*/ 1905 w 262890"/>
                    <a:gd name="connsiteY8" fmla="*/ 20955 h 114300"/>
                    <a:gd name="connsiteX9" fmla="*/ 22860 w 262890"/>
                    <a:gd name="connsiteY9" fmla="*/ 0 h 114300"/>
                    <a:gd name="connsiteX10" fmla="*/ 53340 w 262890"/>
                    <a:gd name="connsiteY10" fmla="*/ 9525 h 114300"/>
                    <a:gd name="connsiteX0" fmla="*/ 251460 w 262890"/>
                    <a:gd name="connsiteY0" fmla="*/ 9525 h 104775"/>
                    <a:gd name="connsiteX1" fmla="*/ 262890 w 262890"/>
                    <a:gd name="connsiteY1" fmla="*/ 70485 h 104775"/>
                    <a:gd name="connsiteX2" fmla="*/ 251460 w 262890"/>
                    <a:gd name="connsiteY2" fmla="*/ 102870 h 104775"/>
                    <a:gd name="connsiteX3" fmla="*/ 194310 w 262890"/>
                    <a:gd name="connsiteY3" fmla="*/ 104775 h 104775"/>
                    <a:gd name="connsiteX4" fmla="*/ 137160 w 262890"/>
                    <a:gd name="connsiteY4" fmla="*/ 80010 h 104775"/>
                    <a:gd name="connsiteX5" fmla="*/ 80010 w 262890"/>
                    <a:gd name="connsiteY5" fmla="*/ 80010 h 104775"/>
                    <a:gd name="connsiteX6" fmla="*/ 34290 w 262890"/>
                    <a:gd name="connsiteY6" fmla="*/ 70485 h 104775"/>
                    <a:gd name="connsiteX7" fmla="*/ 0 w 262890"/>
                    <a:gd name="connsiteY7" fmla="*/ 43815 h 104775"/>
                    <a:gd name="connsiteX8" fmla="*/ 1905 w 262890"/>
                    <a:gd name="connsiteY8" fmla="*/ 11430 h 104775"/>
                    <a:gd name="connsiteX9" fmla="*/ 26670 w 262890"/>
                    <a:gd name="connsiteY9" fmla="*/ 1905 h 104775"/>
                    <a:gd name="connsiteX10" fmla="*/ 53340 w 262890"/>
                    <a:gd name="connsiteY10" fmla="*/ 0 h 104775"/>
                    <a:gd name="connsiteX0" fmla="*/ 262890 w 262890"/>
                    <a:gd name="connsiteY0" fmla="*/ 70485 h 104775"/>
                    <a:gd name="connsiteX1" fmla="*/ 251460 w 262890"/>
                    <a:gd name="connsiteY1" fmla="*/ 102870 h 104775"/>
                    <a:gd name="connsiteX2" fmla="*/ 194310 w 262890"/>
                    <a:gd name="connsiteY2" fmla="*/ 104775 h 104775"/>
                    <a:gd name="connsiteX3" fmla="*/ 137160 w 262890"/>
                    <a:gd name="connsiteY3" fmla="*/ 80010 h 104775"/>
                    <a:gd name="connsiteX4" fmla="*/ 80010 w 262890"/>
                    <a:gd name="connsiteY4" fmla="*/ 80010 h 104775"/>
                    <a:gd name="connsiteX5" fmla="*/ 34290 w 262890"/>
                    <a:gd name="connsiteY5" fmla="*/ 70485 h 104775"/>
                    <a:gd name="connsiteX6" fmla="*/ 0 w 262890"/>
                    <a:gd name="connsiteY6" fmla="*/ 43815 h 104775"/>
                    <a:gd name="connsiteX7" fmla="*/ 1905 w 262890"/>
                    <a:gd name="connsiteY7" fmla="*/ 11430 h 104775"/>
                    <a:gd name="connsiteX8" fmla="*/ 26670 w 262890"/>
                    <a:gd name="connsiteY8" fmla="*/ 1905 h 104775"/>
                    <a:gd name="connsiteX9" fmla="*/ 53340 w 262890"/>
                    <a:gd name="connsiteY9" fmla="*/ 0 h 104775"/>
                    <a:gd name="connsiteX0" fmla="*/ 251460 w 251460"/>
                    <a:gd name="connsiteY0" fmla="*/ 102870 h 104775"/>
                    <a:gd name="connsiteX1" fmla="*/ 194310 w 251460"/>
                    <a:gd name="connsiteY1" fmla="*/ 104775 h 104775"/>
                    <a:gd name="connsiteX2" fmla="*/ 137160 w 251460"/>
                    <a:gd name="connsiteY2" fmla="*/ 80010 h 104775"/>
                    <a:gd name="connsiteX3" fmla="*/ 80010 w 251460"/>
                    <a:gd name="connsiteY3" fmla="*/ 80010 h 104775"/>
                    <a:gd name="connsiteX4" fmla="*/ 34290 w 251460"/>
                    <a:gd name="connsiteY4" fmla="*/ 70485 h 104775"/>
                    <a:gd name="connsiteX5" fmla="*/ 0 w 251460"/>
                    <a:gd name="connsiteY5" fmla="*/ 43815 h 104775"/>
                    <a:gd name="connsiteX6" fmla="*/ 1905 w 251460"/>
                    <a:gd name="connsiteY6" fmla="*/ 11430 h 104775"/>
                    <a:gd name="connsiteX7" fmla="*/ 26670 w 251460"/>
                    <a:gd name="connsiteY7" fmla="*/ 1905 h 104775"/>
                    <a:gd name="connsiteX8" fmla="*/ 53340 w 251460"/>
                    <a:gd name="connsiteY8" fmla="*/ 0 h 104775"/>
                    <a:gd name="connsiteX0" fmla="*/ 194310 w 194310"/>
                    <a:gd name="connsiteY0" fmla="*/ 104775 h 104775"/>
                    <a:gd name="connsiteX1" fmla="*/ 137160 w 194310"/>
                    <a:gd name="connsiteY1" fmla="*/ 80010 h 104775"/>
                    <a:gd name="connsiteX2" fmla="*/ 80010 w 194310"/>
                    <a:gd name="connsiteY2" fmla="*/ 80010 h 104775"/>
                    <a:gd name="connsiteX3" fmla="*/ 34290 w 194310"/>
                    <a:gd name="connsiteY3" fmla="*/ 70485 h 104775"/>
                    <a:gd name="connsiteX4" fmla="*/ 0 w 194310"/>
                    <a:gd name="connsiteY4" fmla="*/ 43815 h 104775"/>
                    <a:gd name="connsiteX5" fmla="*/ 1905 w 194310"/>
                    <a:gd name="connsiteY5" fmla="*/ 11430 h 104775"/>
                    <a:gd name="connsiteX6" fmla="*/ 26670 w 194310"/>
                    <a:gd name="connsiteY6" fmla="*/ 1905 h 104775"/>
                    <a:gd name="connsiteX7" fmla="*/ 53340 w 194310"/>
                    <a:gd name="connsiteY7" fmla="*/ 0 h 104775"/>
                    <a:gd name="connsiteX0" fmla="*/ 137160 w 137160"/>
                    <a:gd name="connsiteY0" fmla="*/ 80010 h 80010"/>
                    <a:gd name="connsiteX1" fmla="*/ 80010 w 137160"/>
                    <a:gd name="connsiteY1" fmla="*/ 80010 h 80010"/>
                    <a:gd name="connsiteX2" fmla="*/ 34290 w 137160"/>
                    <a:gd name="connsiteY2" fmla="*/ 70485 h 80010"/>
                    <a:gd name="connsiteX3" fmla="*/ 0 w 137160"/>
                    <a:gd name="connsiteY3" fmla="*/ 43815 h 80010"/>
                    <a:gd name="connsiteX4" fmla="*/ 1905 w 137160"/>
                    <a:gd name="connsiteY4" fmla="*/ 11430 h 80010"/>
                    <a:gd name="connsiteX5" fmla="*/ 26670 w 137160"/>
                    <a:gd name="connsiteY5" fmla="*/ 1905 h 80010"/>
                    <a:gd name="connsiteX6" fmla="*/ 53340 w 137160"/>
                    <a:gd name="connsiteY6" fmla="*/ 0 h 80010"/>
                    <a:gd name="connsiteX0" fmla="*/ 80010 w 80010"/>
                    <a:gd name="connsiteY0" fmla="*/ 80010 h 80010"/>
                    <a:gd name="connsiteX1" fmla="*/ 34290 w 80010"/>
                    <a:gd name="connsiteY1" fmla="*/ 70485 h 80010"/>
                    <a:gd name="connsiteX2" fmla="*/ 0 w 80010"/>
                    <a:gd name="connsiteY2" fmla="*/ 43815 h 80010"/>
                    <a:gd name="connsiteX3" fmla="*/ 1905 w 80010"/>
                    <a:gd name="connsiteY3" fmla="*/ 11430 h 80010"/>
                    <a:gd name="connsiteX4" fmla="*/ 26670 w 80010"/>
                    <a:gd name="connsiteY4" fmla="*/ 1905 h 80010"/>
                    <a:gd name="connsiteX5" fmla="*/ 53340 w 80010"/>
                    <a:gd name="connsiteY5" fmla="*/ 0 h 80010"/>
                    <a:gd name="connsiteX0" fmla="*/ 34290 w 53340"/>
                    <a:gd name="connsiteY0" fmla="*/ 70485 h 70485"/>
                    <a:gd name="connsiteX1" fmla="*/ 0 w 53340"/>
                    <a:gd name="connsiteY1" fmla="*/ 43815 h 70485"/>
                    <a:gd name="connsiteX2" fmla="*/ 1905 w 53340"/>
                    <a:gd name="connsiteY2" fmla="*/ 11430 h 70485"/>
                    <a:gd name="connsiteX3" fmla="*/ 26670 w 53340"/>
                    <a:gd name="connsiteY3" fmla="*/ 1905 h 70485"/>
                    <a:gd name="connsiteX4" fmla="*/ 53340 w 53340"/>
                    <a:gd name="connsiteY4" fmla="*/ 0 h 70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 h="70485">
                      <a:moveTo>
                        <a:pt x="34290" y="70485"/>
                      </a:moveTo>
                      <a:lnTo>
                        <a:pt x="0" y="43815"/>
                      </a:lnTo>
                      <a:lnTo>
                        <a:pt x="1905" y="11430"/>
                      </a:lnTo>
                      <a:lnTo>
                        <a:pt x="26670" y="1905"/>
                      </a:lnTo>
                      <a:lnTo>
                        <a:pt x="53340" y="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309" name="フリーフォーム 308"/>
                <p:cNvSpPr/>
                <p:nvPr/>
              </p:nvSpPr>
              <p:spPr>
                <a:xfrm>
                  <a:off x="4157345" y="2022475"/>
                  <a:ext cx="72390" cy="598170"/>
                </a:xfrm>
                <a:custGeom>
                  <a:avLst/>
                  <a:gdLst>
                    <a:gd name="connsiteX0" fmla="*/ 0 w 72390"/>
                    <a:gd name="connsiteY0" fmla="*/ 598170 h 598170"/>
                    <a:gd name="connsiteX1" fmla="*/ 22860 w 72390"/>
                    <a:gd name="connsiteY1" fmla="*/ 405765 h 598170"/>
                    <a:gd name="connsiteX2" fmla="*/ 11430 w 72390"/>
                    <a:gd name="connsiteY2" fmla="*/ 340995 h 598170"/>
                    <a:gd name="connsiteX3" fmla="*/ 9525 w 72390"/>
                    <a:gd name="connsiteY3" fmla="*/ 262890 h 598170"/>
                    <a:gd name="connsiteX4" fmla="*/ 26670 w 72390"/>
                    <a:gd name="connsiteY4" fmla="*/ 146685 h 598170"/>
                    <a:gd name="connsiteX5" fmla="*/ 41910 w 72390"/>
                    <a:gd name="connsiteY5" fmla="*/ 62865 h 598170"/>
                    <a:gd name="connsiteX6" fmla="*/ 57150 w 72390"/>
                    <a:gd name="connsiteY6" fmla="*/ 24765 h 598170"/>
                    <a:gd name="connsiteX7" fmla="*/ 72390 w 72390"/>
                    <a:gd name="connsiteY7" fmla="*/ 0 h 59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90" h="598170">
                      <a:moveTo>
                        <a:pt x="0" y="598170"/>
                      </a:moveTo>
                      <a:lnTo>
                        <a:pt x="22860" y="405765"/>
                      </a:lnTo>
                      <a:lnTo>
                        <a:pt x="11430" y="340995"/>
                      </a:lnTo>
                      <a:lnTo>
                        <a:pt x="9525" y="262890"/>
                      </a:lnTo>
                      <a:lnTo>
                        <a:pt x="26670" y="146685"/>
                      </a:lnTo>
                      <a:lnTo>
                        <a:pt x="41910" y="62865"/>
                      </a:lnTo>
                      <a:lnTo>
                        <a:pt x="57150" y="24765"/>
                      </a:lnTo>
                      <a:lnTo>
                        <a:pt x="72390" y="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310" name="フリーフォーム 309"/>
                <p:cNvSpPr/>
                <p:nvPr/>
              </p:nvSpPr>
              <p:spPr>
                <a:xfrm>
                  <a:off x="4003816" y="974132"/>
                  <a:ext cx="241604" cy="299677"/>
                </a:xfrm>
                <a:custGeom>
                  <a:avLst/>
                  <a:gdLst>
                    <a:gd name="connsiteX0" fmla="*/ 129540 w 314325"/>
                    <a:gd name="connsiteY0" fmla="*/ 327660 h 327660"/>
                    <a:gd name="connsiteX1" fmla="*/ 112395 w 314325"/>
                    <a:gd name="connsiteY1" fmla="*/ 300990 h 327660"/>
                    <a:gd name="connsiteX2" fmla="*/ 80010 w 314325"/>
                    <a:gd name="connsiteY2" fmla="*/ 306705 h 327660"/>
                    <a:gd name="connsiteX3" fmla="*/ 62865 w 314325"/>
                    <a:gd name="connsiteY3" fmla="*/ 293370 h 327660"/>
                    <a:gd name="connsiteX4" fmla="*/ 59055 w 314325"/>
                    <a:gd name="connsiteY4" fmla="*/ 268605 h 327660"/>
                    <a:gd name="connsiteX5" fmla="*/ 53340 w 314325"/>
                    <a:gd name="connsiteY5" fmla="*/ 243840 h 327660"/>
                    <a:gd name="connsiteX6" fmla="*/ 32385 w 314325"/>
                    <a:gd name="connsiteY6" fmla="*/ 226695 h 327660"/>
                    <a:gd name="connsiteX7" fmla="*/ 45720 w 314325"/>
                    <a:gd name="connsiteY7" fmla="*/ 192405 h 327660"/>
                    <a:gd name="connsiteX8" fmla="*/ 47625 w 314325"/>
                    <a:gd name="connsiteY8" fmla="*/ 167640 h 327660"/>
                    <a:gd name="connsiteX9" fmla="*/ 45720 w 314325"/>
                    <a:gd name="connsiteY9" fmla="*/ 150495 h 327660"/>
                    <a:gd name="connsiteX10" fmla="*/ 0 w 314325"/>
                    <a:gd name="connsiteY10" fmla="*/ 148590 h 327660"/>
                    <a:gd name="connsiteX11" fmla="*/ 32385 w 314325"/>
                    <a:gd name="connsiteY11" fmla="*/ 118110 h 327660"/>
                    <a:gd name="connsiteX12" fmla="*/ 80010 w 314325"/>
                    <a:gd name="connsiteY12" fmla="*/ 30480 h 327660"/>
                    <a:gd name="connsiteX13" fmla="*/ 171450 w 314325"/>
                    <a:gd name="connsiteY13" fmla="*/ 0 h 327660"/>
                    <a:gd name="connsiteX14" fmla="*/ 251460 w 314325"/>
                    <a:gd name="connsiteY14" fmla="*/ 22860 h 327660"/>
                    <a:gd name="connsiteX15" fmla="*/ 304800 w 314325"/>
                    <a:gd name="connsiteY15" fmla="*/ 83820 h 327660"/>
                    <a:gd name="connsiteX16" fmla="*/ 314325 w 314325"/>
                    <a:gd name="connsiteY16" fmla="*/ 173355 h 327660"/>
                    <a:gd name="connsiteX17" fmla="*/ 289560 w 314325"/>
                    <a:gd name="connsiteY17" fmla="*/ 226695 h 327660"/>
                    <a:gd name="connsiteX18" fmla="*/ 247650 w 314325"/>
                    <a:gd name="connsiteY18" fmla="*/ 232410 h 327660"/>
                    <a:gd name="connsiteX19" fmla="*/ 226695 w 314325"/>
                    <a:gd name="connsiteY19" fmla="*/ 257175 h 327660"/>
                    <a:gd name="connsiteX20" fmla="*/ 232410 w 314325"/>
                    <a:gd name="connsiteY20" fmla="*/ 278130 h 327660"/>
                    <a:gd name="connsiteX0" fmla="*/ 129540 w 314325"/>
                    <a:gd name="connsiteY0" fmla="*/ 327660 h 327660"/>
                    <a:gd name="connsiteX1" fmla="*/ 112395 w 314325"/>
                    <a:gd name="connsiteY1" fmla="*/ 300990 h 327660"/>
                    <a:gd name="connsiteX2" fmla="*/ 80010 w 314325"/>
                    <a:gd name="connsiteY2" fmla="*/ 306705 h 327660"/>
                    <a:gd name="connsiteX3" fmla="*/ 62865 w 314325"/>
                    <a:gd name="connsiteY3" fmla="*/ 293370 h 327660"/>
                    <a:gd name="connsiteX4" fmla="*/ 59055 w 314325"/>
                    <a:gd name="connsiteY4" fmla="*/ 268605 h 327660"/>
                    <a:gd name="connsiteX5" fmla="*/ 53340 w 314325"/>
                    <a:gd name="connsiteY5" fmla="*/ 243840 h 327660"/>
                    <a:gd name="connsiteX6" fmla="*/ 32385 w 314325"/>
                    <a:gd name="connsiteY6" fmla="*/ 226695 h 327660"/>
                    <a:gd name="connsiteX7" fmla="*/ 45720 w 314325"/>
                    <a:gd name="connsiteY7" fmla="*/ 192405 h 327660"/>
                    <a:gd name="connsiteX8" fmla="*/ 47625 w 314325"/>
                    <a:gd name="connsiteY8" fmla="*/ 167640 h 327660"/>
                    <a:gd name="connsiteX9" fmla="*/ 45720 w 314325"/>
                    <a:gd name="connsiteY9" fmla="*/ 150495 h 327660"/>
                    <a:gd name="connsiteX10" fmla="*/ 0 w 314325"/>
                    <a:gd name="connsiteY10" fmla="*/ 148590 h 327660"/>
                    <a:gd name="connsiteX11" fmla="*/ 32385 w 314325"/>
                    <a:gd name="connsiteY11" fmla="*/ 118110 h 327660"/>
                    <a:gd name="connsiteX12" fmla="*/ 80010 w 314325"/>
                    <a:gd name="connsiteY12" fmla="*/ 30480 h 327660"/>
                    <a:gd name="connsiteX13" fmla="*/ 171450 w 314325"/>
                    <a:gd name="connsiteY13" fmla="*/ 0 h 327660"/>
                    <a:gd name="connsiteX14" fmla="*/ 251460 w 314325"/>
                    <a:gd name="connsiteY14" fmla="*/ 22860 h 327660"/>
                    <a:gd name="connsiteX15" fmla="*/ 304800 w 314325"/>
                    <a:gd name="connsiteY15" fmla="*/ 83820 h 327660"/>
                    <a:gd name="connsiteX16" fmla="*/ 314325 w 314325"/>
                    <a:gd name="connsiteY16" fmla="*/ 173355 h 327660"/>
                    <a:gd name="connsiteX17" fmla="*/ 280035 w 314325"/>
                    <a:gd name="connsiteY17" fmla="*/ 228600 h 327660"/>
                    <a:gd name="connsiteX18" fmla="*/ 247650 w 314325"/>
                    <a:gd name="connsiteY18" fmla="*/ 232410 h 327660"/>
                    <a:gd name="connsiteX19" fmla="*/ 226695 w 314325"/>
                    <a:gd name="connsiteY19" fmla="*/ 257175 h 327660"/>
                    <a:gd name="connsiteX20" fmla="*/ 232410 w 314325"/>
                    <a:gd name="connsiteY20" fmla="*/ 278130 h 327660"/>
                    <a:gd name="connsiteX0" fmla="*/ 129540 w 304800"/>
                    <a:gd name="connsiteY0" fmla="*/ 327660 h 327660"/>
                    <a:gd name="connsiteX1" fmla="*/ 112395 w 304800"/>
                    <a:gd name="connsiteY1" fmla="*/ 300990 h 327660"/>
                    <a:gd name="connsiteX2" fmla="*/ 80010 w 304800"/>
                    <a:gd name="connsiteY2" fmla="*/ 306705 h 327660"/>
                    <a:gd name="connsiteX3" fmla="*/ 62865 w 304800"/>
                    <a:gd name="connsiteY3" fmla="*/ 293370 h 327660"/>
                    <a:gd name="connsiteX4" fmla="*/ 59055 w 304800"/>
                    <a:gd name="connsiteY4" fmla="*/ 268605 h 327660"/>
                    <a:gd name="connsiteX5" fmla="*/ 53340 w 304800"/>
                    <a:gd name="connsiteY5" fmla="*/ 243840 h 327660"/>
                    <a:gd name="connsiteX6" fmla="*/ 32385 w 304800"/>
                    <a:gd name="connsiteY6" fmla="*/ 226695 h 327660"/>
                    <a:gd name="connsiteX7" fmla="*/ 45720 w 304800"/>
                    <a:gd name="connsiteY7" fmla="*/ 192405 h 327660"/>
                    <a:gd name="connsiteX8" fmla="*/ 47625 w 304800"/>
                    <a:gd name="connsiteY8" fmla="*/ 167640 h 327660"/>
                    <a:gd name="connsiteX9" fmla="*/ 45720 w 304800"/>
                    <a:gd name="connsiteY9" fmla="*/ 150495 h 327660"/>
                    <a:gd name="connsiteX10" fmla="*/ 0 w 304800"/>
                    <a:gd name="connsiteY10" fmla="*/ 148590 h 327660"/>
                    <a:gd name="connsiteX11" fmla="*/ 32385 w 304800"/>
                    <a:gd name="connsiteY11" fmla="*/ 118110 h 327660"/>
                    <a:gd name="connsiteX12" fmla="*/ 80010 w 304800"/>
                    <a:gd name="connsiteY12" fmla="*/ 30480 h 327660"/>
                    <a:gd name="connsiteX13" fmla="*/ 171450 w 304800"/>
                    <a:gd name="connsiteY13" fmla="*/ 0 h 327660"/>
                    <a:gd name="connsiteX14" fmla="*/ 251460 w 304800"/>
                    <a:gd name="connsiteY14" fmla="*/ 22860 h 327660"/>
                    <a:gd name="connsiteX15" fmla="*/ 304800 w 304800"/>
                    <a:gd name="connsiteY15" fmla="*/ 83820 h 327660"/>
                    <a:gd name="connsiteX16" fmla="*/ 302895 w 304800"/>
                    <a:gd name="connsiteY16" fmla="*/ 165735 h 327660"/>
                    <a:gd name="connsiteX17" fmla="*/ 280035 w 304800"/>
                    <a:gd name="connsiteY17" fmla="*/ 228600 h 327660"/>
                    <a:gd name="connsiteX18" fmla="*/ 247650 w 304800"/>
                    <a:gd name="connsiteY18" fmla="*/ 232410 h 327660"/>
                    <a:gd name="connsiteX19" fmla="*/ 226695 w 304800"/>
                    <a:gd name="connsiteY19" fmla="*/ 257175 h 327660"/>
                    <a:gd name="connsiteX20" fmla="*/ 232410 w 304800"/>
                    <a:gd name="connsiteY20" fmla="*/ 278130 h 327660"/>
                    <a:gd name="connsiteX0" fmla="*/ 129540 w 302895"/>
                    <a:gd name="connsiteY0" fmla="*/ 327660 h 327660"/>
                    <a:gd name="connsiteX1" fmla="*/ 112395 w 302895"/>
                    <a:gd name="connsiteY1" fmla="*/ 300990 h 327660"/>
                    <a:gd name="connsiteX2" fmla="*/ 80010 w 302895"/>
                    <a:gd name="connsiteY2" fmla="*/ 306705 h 327660"/>
                    <a:gd name="connsiteX3" fmla="*/ 62865 w 302895"/>
                    <a:gd name="connsiteY3" fmla="*/ 293370 h 327660"/>
                    <a:gd name="connsiteX4" fmla="*/ 59055 w 302895"/>
                    <a:gd name="connsiteY4" fmla="*/ 268605 h 327660"/>
                    <a:gd name="connsiteX5" fmla="*/ 53340 w 302895"/>
                    <a:gd name="connsiteY5" fmla="*/ 243840 h 327660"/>
                    <a:gd name="connsiteX6" fmla="*/ 32385 w 302895"/>
                    <a:gd name="connsiteY6" fmla="*/ 226695 h 327660"/>
                    <a:gd name="connsiteX7" fmla="*/ 45720 w 302895"/>
                    <a:gd name="connsiteY7" fmla="*/ 192405 h 327660"/>
                    <a:gd name="connsiteX8" fmla="*/ 47625 w 302895"/>
                    <a:gd name="connsiteY8" fmla="*/ 167640 h 327660"/>
                    <a:gd name="connsiteX9" fmla="*/ 45720 w 302895"/>
                    <a:gd name="connsiteY9" fmla="*/ 150495 h 327660"/>
                    <a:gd name="connsiteX10" fmla="*/ 0 w 302895"/>
                    <a:gd name="connsiteY10" fmla="*/ 148590 h 327660"/>
                    <a:gd name="connsiteX11" fmla="*/ 32385 w 302895"/>
                    <a:gd name="connsiteY11" fmla="*/ 118110 h 327660"/>
                    <a:gd name="connsiteX12" fmla="*/ 80010 w 302895"/>
                    <a:gd name="connsiteY12" fmla="*/ 30480 h 327660"/>
                    <a:gd name="connsiteX13" fmla="*/ 171450 w 302895"/>
                    <a:gd name="connsiteY13" fmla="*/ 0 h 327660"/>
                    <a:gd name="connsiteX14" fmla="*/ 251460 w 302895"/>
                    <a:gd name="connsiteY14" fmla="*/ 22860 h 327660"/>
                    <a:gd name="connsiteX15" fmla="*/ 291465 w 302895"/>
                    <a:gd name="connsiteY15" fmla="*/ 80010 h 327660"/>
                    <a:gd name="connsiteX16" fmla="*/ 302895 w 302895"/>
                    <a:gd name="connsiteY16" fmla="*/ 165735 h 327660"/>
                    <a:gd name="connsiteX17" fmla="*/ 280035 w 302895"/>
                    <a:gd name="connsiteY17" fmla="*/ 228600 h 327660"/>
                    <a:gd name="connsiteX18" fmla="*/ 247650 w 302895"/>
                    <a:gd name="connsiteY18" fmla="*/ 232410 h 327660"/>
                    <a:gd name="connsiteX19" fmla="*/ 226695 w 302895"/>
                    <a:gd name="connsiteY19" fmla="*/ 257175 h 327660"/>
                    <a:gd name="connsiteX20" fmla="*/ 232410 w 302895"/>
                    <a:gd name="connsiteY20" fmla="*/ 278130 h 327660"/>
                    <a:gd name="connsiteX0" fmla="*/ 97155 w 270510"/>
                    <a:gd name="connsiteY0" fmla="*/ 327660 h 327660"/>
                    <a:gd name="connsiteX1" fmla="*/ 80010 w 270510"/>
                    <a:gd name="connsiteY1" fmla="*/ 300990 h 327660"/>
                    <a:gd name="connsiteX2" fmla="*/ 47625 w 270510"/>
                    <a:gd name="connsiteY2" fmla="*/ 306705 h 327660"/>
                    <a:gd name="connsiteX3" fmla="*/ 30480 w 270510"/>
                    <a:gd name="connsiteY3" fmla="*/ 293370 h 327660"/>
                    <a:gd name="connsiteX4" fmla="*/ 26670 w 270510"/>
                    <a:gd name="connsiteY4" fmla="*/ 268605 h 327660"/>
                    <a:gd name="connsiteX5" fmla="*/ 20955 w 270510"/>
                    <a:gd name="connsiteY5" fmla="*/ 243840 h 327660"/>
                    <a:gd name="connsiteX6" fmla="*/ 0 w 270510"/>
                    <a:gd name="connsiteY6" fmla="*/ 226695 h 327660"/>
                    <a:gd name="connsiteX7" fmla="*/ 13335 w 270510"/>
                    <a:gd name="connsiteY7" fmla="*/ 192405 h 327660"/>
                    <a:gd name="connsiteX8" fmla="*/ 15240 w 270510"/>
                    <a:gd name="connsiteY8" fmla="*/ 167640 h 327660"/>
                    <a:gd name="connsiteX9" fmla="*/ 13335 w 270510"/>
                    <a:gd name="connsiteY9" fmla="*/ 150495 h 327660"/>
                    <a:gd name="connsiteX10" fmla="*/ 0 w 270510"/>
                    <a:gd name="connsiteY10" fmla="*/ 118110 h 327660"/>
                    <a:gd name="connsiteX11" fmla="*/ 47625 w 270510"/>
                    <a:gd name="connsiteY11" fmla="*/ 30480 h 327660"/>
                    <a:gd name="connsiteX12" fmla="*/ 139065 w 270510"/>
                    <a:gd name="connsiteY12" fmla="*/ 0 h 327660"/>
                    <a:gd name="connsiteX13" fmla="*/ 219075 w 270510"/>
                    <a:gd name="connsiteY13" fmla="*/ 22860 h 327660"/>
                    <a:gd name="connsiteX14" fmla="*/ 259080 w 270510"/>
                    <a:gd name="connsiteY14" fmla="*/ 80010 h 327660"/>
                    <a:gd name="connsiteX15" fmla="*/ 270510 w 270510"/>
                    <a:gd name="connsiteY15" fmla="*/ 165735 h 327660"/>
                    <a:gd name="connsiteX16" fmla="*/ 247650 w 270510"/>
                    <a:gd name="connsiteY16" fmla="*/ 228600 h 327660"/>
                    <a:gd name="connsiteX17" fmla="*/ 215265 w 270510"/>
                    <a:gd name="connsiteY17" fmla="*/ 232410 h 327660"/>
                    <a:gd name="connsiteX18" fmla="*/ 194310 w 270510"/>
                    <a:gd name="connsiteY18" fmla="*/ 257175 h 327660"/>
                    <a:gd name="connsiteX19" fmla="*/ 200025 w 270510"/>
                    <a:gd name="connsiteY19" fmla="*/ 278130 h 327660"/>
                    <a:gd name="connsiteX0" fmla="*/ 97155 w 270510"/>
                    <a:gd name="connsiteY0" fmla="*/ 327660 h 327660"/>
                    <a:gd name="connsiteX1" fmla="*/ 80010 w 270510"/>
                    <a:gd name="connsiteY1" fmla="*/ 300990 h 327660"/>
                    <a:gd name="connsiteX2" fmla="*/ 47625 w 270510"/>
                    <a:gd name="connsiteY2" fmla="*/ 306705 h 327660"/>
                    <a:gd name="connsiteX3" fmla="*/ 30480 w 270510"/>
                    <a:gd name="connsiteY3" fmla="*/ 293370 h 327660"/>
                    <a:gd name="connsiteX4" fmla="*/ 26670 w 270510"/>
                    <a:gd name="connsiteY4" fmla="*/ 268605 h 327660"/>
                    <a:gd name="connsiteX5" fmla="*/ 20955 w 270510"/>
                    <a:gd name="connsiteY5" fmla="*/ 243840 h 327660"/>
                    <a:gd name="connsiteX6" fmla="*/ 0 w 270510"/>
                    <a:gd name="connsiteY6" fmla="*/ 226695 h 327660"/>
                    <a:gd name="connsiteX7" fmla="*/ 13335 w 270510"/>
                    <a:gd name="connsiteY7" fmla="*/ 192405 h 327660"/>
                    <a:gd name="connsiteX8" fmla="*/ 15240 w 270510"/>
                    <a:gd name="connsiteY8" fmla="*/ 167640 h 327660"/>
                    <a:gd name="connsiteX9" fmla="*/ 13335 w 270510"/>
                    <a:gd name="connsiteY9" fmla="*/ 150495 h 327660"/>
                    <a:gd name="connsiteX10" fmla="*/ 5715 w 270510"/>
                    <a:gd name="connsiteY10" fmla="*/ 100965 h 327660"/>
                    <a:gd name="connsiteX11" fmla="*/ 47625 w 270510"/>
                    <a:gd name="connsiteY11" fmla="*/ 30480 h 327660"/>
                    <a:gd name="connsiteX12" fmla="*/ 139065 w 270510"/>
                    <a:gd name="connsiteY12" fmla="*/ 0 h 327660"/>
                    <a:gd name="connsiteX13" fmla="*/ 219075 w 270510"/>
                    <a:gd name="connsiteY13" fmla="*/ 22860 h 327660"/>
                    <a:gd name="connsiteX14" fmla="*/ 259080 w 270510"/>
                    <a:gd name="connsiteY14" fmla="*/ 80010 h 327660"/>
                    <a:gd name="connsiteX15" fmla="*/ 270510 w 270510"/>
                    <a:gd name="connsiteY15" fmla="*/ 165735 h 327660"/>
                    <a:gd name="connsiteX16" fmla="*/ 247650 w 270510"/>
                    <a:gd name="connsiteY16" fmla="*/ 228600 h 327660"/>
                    <a:gd name="connsiteX17" fmla="*/ 215265 w 270510"/>
                    <a:gd name="connsiteY17" fmla="*/ 232410 h 327660"/>
                    <a:gd name="connsiteX18" fmla="*/ 194310 w 270510"/>
                    <a:gd name="connsiteY18" fmla="*/ 257175 h 327660"/>
                    <a:gd name="connsiteX19" fmla="*/ 200025 w 270510"/>
                    <a:gd name="connsiteY19" fmla="*/ 278130 h 327660"/>
                    <a:gd name="connsiteX0" fmla="*/ 97155 w 270510"/>
                    <a:gd name="connsiteY0" fmla="*/ 327660 h 327660"/>
                    <a:gd name="connsiteX1" fmla="*/ 80010 w 270510"/>
                    <a:gd name="connsiteY1" fmla="*/ 300990 h 327660"/>
                    <a:gd name="connsiteX2" fmla="*/ 47625 w 270510"/>
                    <a:gd name="connsiteY2" fmla="*/ 306705 h 327660"/>
                    <a:gd name="connsiteX3" fmla="*/ 30480 w 270510"/>
                    <a:gd name="connsiteY3" fmla="*/ 293370 h 327660"/>
                    <a:gd name="connsiteX4" fmla="*/ 26670 w 270510"/>
                    <a:gd name="connsiteY4" fmla="*/ 268605 h 327660"/>
                    <a:gd name="connsiteX5" fmla="*/ 20955 w 270510"/>
                    <a:gd name="connsiteY5" fmla="*/ 243840 h 327660"/>
                    <a:gd name="connsiteX6" fmla="*/ 0 w 270510"/>
                    <a:gd name="connsiteY6" fmla="*/ 226695 h 327660"/>
                    <a:gd name="connsiteX7" fmla="*/ 13335 w 270510"/>
                    <a:gd name="connsiteY7" fmla="*/ 192405 h 327660"/>
                    <a:gd name="connsiteX8" fmla="*/ 15240 w 270510"/>
                    <a:gd name="connsiteY8" fmla="*/ 167640 h 327660"/>
                    <a:gd name="connsiteX9" fmla="*/ 13335 w 270510"/>
                    <a:gd name="connsiteY9" fmla="*/ 150495 h 327660"/>
                    <a:gd name="connsiteX10" fmla="*/ 5715 w 270510"/>
                    <a:gd name="connsiteY10" fmla="*/ 100965 h 327660"/>
                    <a:gd name="connsiteX11" fmla="*/ 32385 w 270510"/>
                    <a:gd name="connsiteY11" fmla="*/ 41910 h 327660"/>
                    <a:gd name="connsiteX12" fmla="*/ 139065 w 270510"/>
                    <a:gd name="connsiteY12" fmla="*/ 0 h 327660"/>
                    <a:gd name="connsiteX13" fmla="*/ 219075 w 270510"/>
                    <a:gd name="connsiteY13" fmla="*/ 22860 h 327660"/>
                    <a:gd name="connsiteX14" fmla="*/ 259080 w 270510"/>
                    <a:gd name="connsiteY14" fmla="*/ 80010 h 327660"/>
                    <a:gd name="connsiteX15" fmla="*/ 270510 w 270510"/>
                    <a:gd name="connsiteY15" fmla="*/ 165735 h 327660"/>
                    <a:gd name="connsiteX16" fmla="*/ 247650 w 270510"/>
                    <a:gd name="connsiteY16" fmla="*/ 228600 h 327660"/>
                    <a:gd name="connsiteX17" fmla="*/ 215265 w 270510"/>
                    <a:gd name="connsiteY17" fmla="*/ 232410 h 327660"/>
                    <a:gd name="connsiteX18" fmla="*/ 194310 w 270510"/>
                    <a:gd name="connsiteY18" fmla="*/ 257175 h 327660"/>
                    <a:gd name="connsiteX19" fmla="*/ 200025 w 270510"/>
                    <a:gd name="connsiteY19" fmla="*/ 278130 h 327660"/>
                    <a:gd name="connsiteX0" fmla="*/ 97155 w 270510"/>
                    <a:gd name="connsiteY0" fmla="*/ 327660 h 327660"/>
                    <a:gd name="connsiteX1" fmla="*/ 80010 w 270510"/>
                    <a:gd name="connsiteY1" fmla="*/ 300990 h 327660"/>
                    <a:gd name="connsiteX2" fmla="*/ 47625 w 270510"/>
                    <a:gd name="connsiteY2" fmla="*/ 306705 h 327660"/>
                    <a:gd name="connsiteX3" fmla="*/ 30480 w 270510"/>
                    <a:gd name="connsiteY3" fmla="*/ 293370 h 327660"/>
                    <a:gd name="connsiteX4" fmla="*/ 26670 w 270510"/>
                    <a:gd name="connsiteY4" fmla="*/ 268605 h 327660"/>
                    <a:gd name="connsiteX5" fmla="*/ 20955 w 270510"/>
                    <a:gd name="connsiteY5" fmla="*/ 243840 h 327660"/>
                    <a:gd name="connsiteX6" fmla="*/ 0 w 270510"/>
                    <a:gd name="connsiteY6" fmla="*/ 226695 h 327660"/>
                    <a:gd name="connsiteX7" fmla="*/ 13335 w 270510"/>
                    <a:gd name="connsiteY7" fmla="*/ 192405 h 327660"/>
                    <a:gd name="connsiteX8" fmla="*/ 15240 w 270510"/>
                    <a:gd name="connsiteY8" fmla="*/ 167640 h 327660"/>
                    <a:gd name="connsiteX9" fmla="*/ 13335 w 270510"/>
                    <a:gd name="connsiteY9" fmla="*/ 150495 h 327660"/>
                    <a:gd name="connsiteX10" fmla="*/ 5715 w 270510"/>
                    <a:gd name="connsiteY10" fmla="*/ 100965 h 327660"/>
                    <a:gd name="connsiteX11" fmla="*/ 32385 w 270510"/>
                    <a:gd name="connsiteY11" fmla="*/ 41910 h 327660"/>
                    <a:gd name="connsiteX12" fmla="*/ 85725 w 270510"/>
                    <a:gd name="connsiteY12" fmla="*/ 11430 h 327660"/>
                    <a:gd name="connsiteX13" fmla="*/ 139065 w 270510"/>
                    <a:gd name="connsiteY13" fmla="*/ 0 h 327660"/>
                    <a:gd name="connsiteX14" fmla="*/ 219075 w 270510"/>
                    <a:gd name="connsiteY14" fmla="*/ 22860 h 327660"/>
                    <a:gd name="connsiteX15" fmla="*/ 259080 w 270510"/>
                    <a:gd name="connsiteY15" fmla="*/ 80010 h 327660"/>
                    <a:gd name="connsiteX16" fmla="*/ 270510 w 270510"/>
                    <a:gd name="connsiteY16" fmla="*/ 165735 h 327660"/>
                    <a:gd name="connsiteX17" fmla="*/ 247650 w 270510"/>
                    <a:gd name="connsiteY17" fmla="*/ 228600 h 327660"/>
                    <a:gd name="connsiteX18" fmla="*/ 215265 w 270510"/>
                    <a:gd name="connsiteY18" fmla="*/ 232410 h 327660"/>
                    <a:gd name="connsiteX19" fmla="*/ 194310 w 270510"/>
                    <a:gd name="connsiteY19" fmla="*/ 257175 h 327660"/>
                    <a:gd name="connsiteX20" fmla="*/ 200025 w 270510"/>
                    <a:gd name="connsiteY20" fmla="*/ 278130 h 327660"/>
                    <a:gd name="connsiteX0" fmla="*/ 97155 w 270510"/>
                    <a:gd name="connsiteY0" fmla="*/ 327660 h 327660"/>
                    <a:gd name="connsiteX1" fmla="*/ 80010 w 270510"/>
                    <a:gd name="connsiteY1" fmla="*/ 300990 h 327660"/>
                    <a:gd name="connsiteX2" fmla="*/ 47625 w 270510"/>
                    <a:gd name="connsiteY2" fmla="*/ 306705 h 327660"/>
                    <a:gd name="connsiteX3" fmla="*/ 30480 w 270510"/>
                    <a:gd name="connsiteY3" fmla="*/ 293370 h 327660"/>
                    <a:gd name="connsiteX4" fmla="*/ 26670 w 270510"/>
                    <a:gd name="connsiteY4" fmla="*/ 268605 h 327660"/>
                    <a:gd name="connsiteX5" fmla="*/ 20955 w 270510"/>
                    <a:gd name="connsiteY5" fmla="*/ 243840 h 327660"/>
                    <a:gd name="connsiteX6" fmla="*/ 0 w 270510"/>
                    <a:gd name="connsiteY6" fmla="*/ 226695 h 327660"/>
                    <a:gd name="connsiteX7" fmla="*/ 13335 w 270510"/>
                    <a:gd name="connsiteY7" fmla="*/ 192405 h 327660"/>
                    <a:gd name="connsiteX8" fmla="*/ 15240 w 270510"/>
                    <a:gd name="connsiteY8" fmla="*/ 167640 h 327660"/>
                    <a:gd name="connsiteX9" fmla="*/ 13335 w 270510"/>
                    <a:gd name="connsiteY9" fmla="*/ 150495 h 327660"/>
                    <a:gd name="connsiteX10" fmla="*/ 5715 w 270510"/>
                    <a:gd name="connsiteY10" fmla="*/ 100965 h 327660"/>
                    <a:gd name="connsiteX11" fmla="*/ 32385 w 270510"/>
                    <a:gd name="connsiteY11" fmla="*/ 41910 h 327660"/>
                    <a:gd name="connsiteX12" fmla="*/ 85725 w 270510"/>
                    <a:gd name="connsiteY12" fmla="*/ 11430 h 327660"/>
                    <a:gd name="connsiteX13" fmla="*/ 139065 w 270510"/>
                    <a:gd name="connsiteY13" fmla="*/ 0 h 327660"/>
                    <a:gd name="connsiteX14" fmla="*/ 219075 w 270510"/>
                    <a:gd name="connsiteY14" fmla="*/ 22860 h 327660"/>
                    <a:gd name="connsiteX15" fmla="*/ 259080 w 270510"/>
                    <a:gd name="connsiteY15" fmla="*/ 80010 h 327660"/>
                    <a:gd name="connsiteX16" fmla="*/ 270510 w 270510"/>
                    <a:gd name="connsiteY16" fmla="*/ 165735 h 327660"/>
                    <a:gd name="connsiteX17" fmla="*/ 247650 w 270510"/>
                    <a:gd name="connsiteY17" fmla="*/ 228600 h 327660"/>
                    <a:gd name="connsiteX18" fmla="*/ 215265 w 270510"/>
                    <a:gd name="connsiteY18" fmla="*/ 232410 h 327660"/>
                    <a:gd name="connsiteX19" fmla="*/ 194310 w 270510"/>
                    <a:gd name="connsiteY19" fmla="*/ 257175 h 327660"/>
                    <a:gd name="connsiteX20" fmla="*/ 200025 w 270510"/>
                    <a:gd name="connsiteY20" fmla="*/ 278130 h 327660"/>
                    <a:gd name="connsiteX0" fmla="*/ 97155 w 270510"/>
                    <a:gd name="connsiteY0" fmla="*/ 327660 h 327660"/>
                    <a:gd name="connsiteX1" fmla="*/ 80010 w 270510"/>
                    <a:gd name="connsiteY1" fmla="*/ 300990 h 327660"/>
                    <a:gd name="connsiteX2" fmla="*/ 47625 w 270510"/>
                    <a:gd name="connsiteY2" fmla="*/ 306705 h 327660"/>
                    <a:gd name="connsiteX3" fmla="*/ 30480 w 270510"/>
                    <a:gd name="connsiteY3" fmla="*/ 293370 h 327660"/>
                    <a:gd name="connsiteX4" fmla="*/ 26670 w 270510"/>
                    <a:gd name="connsiteY4" fmla="*/ 268605 h 327660"/>
                    <a:gd name="connsiteX5" fmla="*/ 20955 w 270510"/>
                    <a:gd name="connsiteY5" fmla="*/ 243840 h 327660"/>
                    <a:gd name="connsiteX6" fmla="*/ 0 w 270510"/>
                    <a:gd name="connsiteY6" fmla="*/ 226695 h 327660"/>
                    <a:gd name="connsiteX7" fmla="*/ 13335 w 270510"/>
                    <a:gd name="connsiteY7" fmla="*/ 192405 h 327660"/>
                    <a:gd name="connsiteX8" fmla="*/ 15240 w 270510"/>
                    <a:gd name="connsiteY8" fmla="*/ 167640 h 327660"/>
                    <a:gd name="connsiteX9" fmla="*/ 13335 w 270510"/>
                    <a:gd name="connsiteY9" fmla="*/ 150495 h 327660"/>
                    <a:gd name="connsiteX10" fmla="*/ 5715 w 270510"/>
                    <a:gd name="connsiteY10" fmla="*/ 100965 h 327660"/>
                    <a:gd name="connsiteX11" fmla="*/ 32385 w 270510"/>
                    <a:gd name="connsiteY11" fmla="*/ 41910 h 327660"/>
                    <a:gd name="connsiteX12" fmla="*/ 85725 w 270510"/>
                    <a:gd name="connsiteY12" fmla="*/ 11430 h 327660"/>
                    <a:gd name="connsiteX13" fmla="*/ 139065 w 270510"/>
                    <a:gd name="connsiteY13" fmla="*/ 0 h 327660"/>
                    <a:gd name="connsiteX14" fmla="*/ 213360 w 270510"/>
                    <a:gd name="connsiteY14" fmla="*/ 30480 h 327660"/>
                    <a:gd name="connsiteX15" fmla="*/ 259080 w 270510"/>
                    <a:gd name="connsiteY15" fmla="*/ 80010 h 327660"/>
                    <a:gd name="connsiteX16" fmla="*/ 270510 w 270510"/>
                    <a:gd name="connsiteY16" fmla="*/ 165735 h 327660"/>
                    <a:gd name="connsiteX17" fmla="*/ 247650 w 270510"/>
                    <a:gd name="connsiteY17" fmla="*/ 228600 h 327660"/>
                    <a:gd name="connsiteX18" fmla="*/ 215265 w 270510"/>
                    <a:gd name="connsiteY18" fmla="*/ 232410 h 327660"/>
                    <a:gd name="connsiteX19" fmla="*/ 194310 w 270510"/>
                    <a:gd name="connsiteY19" fmla="*/ 257175 h 327660"/>
                    <a:gd name="connsiteX20" fmla="*/ 200025 w 270510"/>
                    <a:gd name="connsiteY20" fmla="*/ 278130 h 327660"/>
                    <a:gd name="connsiteX0" fmla="*/ 97155 w 270510"/>
                    <a:gd name="connsiteY0" fmla="*/ 327660 h 327660"/>
                    <a:gd name="connsiteX1" fmla="*/ 80010 w 270510"/>
                    <a:gd name="connsiteY1" fmla="*/ 300990 h 327660"/>
                    <a:gd name="connsiteX2" fmla="*/ 47625 w 270510"/>
                    <a:gd name="connsiteY2" fmla="*/ 306705 h 327660"/>
                    <a:gd name="connsiteX3" fmla="*/ 30480 w 270510"/>
                    <a:gd name="connsiteY3" fmla="*/ 293370 h 327660"/>
                    <a:gd name="connsiteX4" fmla="*/ 26670 w 270510"/>
                    <a:gd name="connsiteY4" fmla="*/ 268605 h 327660"/>
                    <a:gd name="connsiteX5" fmla="*/ 20955 w 270510"/>
                    <a:gd name="connsiteY5" fmla="*/ 243840 h 327660"/>
                    <a:gd name="connsiteX6" fmla="*/ 0 w 270510"/>
                    <a:gd name="connsiteY6" fmla="*/ 226695 h 327660"/>
                    <a:gd name="connsiteX7" fmla="*/ 13335 w 270510"/>
                    <a:gd name="connsiteY7" fmla="*/ 192405 h 327660"/>
                    <a:gd name="connsiteX8" fmla="*/ 15240 w 270510"/>
                    <a:gd name="connsiteY8" fmla="*/ 167640 h 327660"/>
                    <a:gd name="connsiteX9" fmla="*/ 13335 w 270510"/>
                    <a:gd name="connsiteY9" fmla="*/ 150495 h 327660"/>
                    <a:gd name="connsiteX10" fmla="*/ 5715 w 270510"/>
                    <a:gd name="connsiteY10" fmla="*/ 100965 h 327660"/>
                    <a:gd name="connsiteX11" fmla="*/ 32385 w 270510"/>
                    <a:gd name="connsiteY11" fmla="*/ 41910 h 327660"/>
                    <a:gd name="connsiteX12" fmla="*/ 85725 w 270510"/>
                    <a:gd name="connsiteY12" fmla="*/ 11430 h 327660"/>
                    <a:gd name="connsiteX13" fmla="*/ 139065 w 270510"/>
                    <a:gd name="connsiteY13" fmla="*/ 0 h 327660"/>
                    <a:gd name="connsiteX14" fmla="*/ 213360 w 270510"/>
                    <a:gd name="connsiteY14" fmla="*/ 30480 h 327660"/>
                    <a:gd name="connsiteX15" fmla="*/ 245745 w 270510"/>
                    <a:gd name="connsiteY15" fmla="*/ 81915 h 327660"/>
                    <a:gd name="connsiteX16" fmla="*/ 270510 w 270510"/>
                    <a:gd name="connsiteY16" fmla="*/ 165735 h 327660"/>
                    <a:gd name="connsiteX17" fmla="*/ 247650 w 270510"/>
                    <a:gd name="connsiteY17" fmla="*/ 228600 h 327660"/>
                    <a:gd name="connsiteX18" fmla="*/ 215265 w 270510"/>
                    <a:gd name="connsiteY18" fmla="*/ 232410 h 327660"/>
                    <a:gd name="connsiteX19" fmla="*/ 194310 w 270510"/>
                    <a:gd name="connsiteY19" fmla="*/ 257175 h 327660"/>
                    <a:gd name="connsiteX20" fmla="*/ 200025 w 270510"/>
                    <a:gd name="connsiteY20" fmla="*/ 278130 h 327660"/>
                    <a:gd name="connsiteX0" fmla="*/ 97155 w 251460"/>
                    <a:gd name="connsiteY0" fmla="*/ 327660 h 327660"/>
                    <a:gd name="connsiteX1" fmla="*/ 80010 w 251460"/>
                    <a:gd name="connsiteY1" fmla="*/ 300990 h 327660"/>
                    <a:gd name="connsiteX2" fmla="*/ 47625 w 251460"/>
                    <a:gd name="connsiteY2" fmla="*/ 306705 h 327660"/>
                    <a:gd name="connsiteX3" fmla="*/ 30480 w 251460"/>
                    <a:gd name="connsiteY3" fmla="*/ 293370 h 327660"/>
                    <a:gd name="connsiteX4" fmla="*/ 26670 w 251460"/>
                    <a:gd name="connsiteY4" fmla="*/ 268605 h 327660"/>
                    <a:gd name="connsiteX5" fmla="*/ 20955 w 251460"/>
                    <a:gd name="connsiteY5" fmla="*/ 243840 h 327660"/>
                    <a:gd name="connsiteX6" fmla="*/ 0 w 251460"/>
                    <a:gd name="connsiteY6" fmla="*/ 226695 h 327660"/>
                    <a:gd name="connsiteX7" fmla="*/ 13335 w 251460"/>
                    <a:gd name="connsiteY7" fmla="*/ 192405 h 327660"/>
                    <a:gd name="connsiteX8" fmla="*/ 15240 w 251460"/>
                    <a:gd name="connsiteY8" fmla="*/ 167640 h 327660"/>
                    <a:gd name="connsiteX9" fmla="*/ 13335 w 251460"/>
                    <a:gd name="connsiteY9" fmla="*/ 150495 h 327660"/>
                    <a:gd name="connsiteX10" fmla="*/ 5715 w 251460"/>
                    <a:gd name="connsiteY10" fmla="*/ 100965 h 327660"/>
                    <a:gd name="connsiteX11" fmla="*/ 32385 w 251460"/>
                    <a:gd name="connsiteY11" fmla="*/ 41910 h 327660"/>
                    <a:gd name="connsiteX12" fmla="*/ 85725 w 251460"/>
                    <a:gd name="connsiteY12" fmla="*/ 11430 h 327660"/>
                    <a:gd name="connsiteX13" fmla="*/ 139065 w 251460"/>
                    <a:gd name="connsiteY13" fmla="*/ 0 h 327660"/>
                    <a:gd name="connsiteX14" fmla="*/ 213360 w 251460"/>
                    <a:gd name="connsiteY14" fmla="*/ 30480 h 327660"/>
                    <a:gd name="connsiteX15" fmla="*/ 245745 w 251460"/>
                    <a:gd name="connsiteY15" fmla="*/ 81915 h 327660"/>
                    <a:gd name="connsiteX16" fmla="*/ 251460 w 251460"/>
                    <a:gd name="connsiteY16" fmla="*/ 160020 h 327660"/>
                    <a:gd name="connsiteX17" fmla="*/ 247650 w 251460"/>
                    <a:gd name="connsiteY17" fmla="*/ 228600 h 327660"/>
                    <a:gd name="connsiteX18" fmla="*/ 215265 w 251460"/>
                    <a:gd name="connsiteY18" fmla="*/ 232410 h 327660"/>
                    <a:gd name="connsiteX19" fmla="*/ 194310 w 251460"/>
                    <a:gd name="connsiteY19" fmla="*/ 257175 h 327660"/>
                    <a:gd name="connsiteX20" fmla="*/ 200025 w 251460"/>
                    <a:gd name="connsiteY20" fmla="*/ 278130 h 327660"/>
                    <a:gd name="connsiteX0" fmla="*/ 97155 w 251460"/>
                    <a:gd name="connsiteY0" fmla="*/ 327660 h 327660"/>
                    <a:gd name="connsiteX1" fmla="*/ 80010 w 251460"/>
                    <a:gd name="connsiteY1" fmla="*/ 300990 h 327660"/>
                    <a:gd name="connsiteX2" fmla="*/ 47625 w 251460"/>
                    <a:gd name="connsiteY2" fmla="*/ 306705 h 327660"/>
                    <a:gd name="connsiteX3" fmla="*/ 30480 w 251460"/>
                    <a:gd name="connsiteY3" fmla="*/ 293370 h 327660"/>
                    <a:gd name="connsiteX4" fmla="*/ 26670 w 251460"/>
                    <a:gd name="connsiteY4" fmla="*/ 268605 h 327660"/>
                    <a:gd name="connsiteX5" fmla="*/ 20955 w 251460"/>
                    <a:gd name="connsiteY5" fmla="*/ 243840 h 327660"/>
                    <a:gd name="connsiteX6" fmla="*/ 0 w 251460"/>
                    <a:gd name="connsiteY6" fmla="*/ 226695 h 327660"/>
                    <a:gd name="connsiteX7" fmla="*/ 13335 w 251460"/>
                    <a:gd name="connsiteY7" fmla="*/ 192405 h 327660"/>
                    <a:gd name="connsiteX8" fmla="*/ 15240 w 251460"/>
                    <a:gd name="connsiteY8" fmla="*/ 167640 h 327660"/>
                    <a:gd name="connsiteX9" fmla="*/ 13335 w 251460"/>
                    <a:gd name="connsiteY9" fmla="*/ 150495 h 327660"/>
                    <a:gd name="connsiteX10" fmla="*/ 5715 w 251460"/>
                    <a:gd name="connsiteY10" fmla="*/ 100965 h 327660"/>
                    <a:gd name="connsiteX11" fmla="*/ 32385 w 251460"/>
                    <a:gd name="connsiteY11" fmla="*/ 41910 h 327660"/>
                    <a:gd name="connsiteX12" fmla="*/ 85725 w 251460"/>
                    <a:gd name="connsiteY12" fmla="*/ 11430 h 327660"/>
                    <a:gd name="connsiteX13" fmla="*/ 139065 w 251460"/>
                    <a:gd name="connsiteY13" fmla="*/ 0 h 327660"/>
                    <a:gd name="connsiteX14" fmla="*/ 213360 w 251460"/>
                    <a:gd name="connsiteY14" fmla="*/ 30480 h 327660"/>
                    <a:gd name="connsiteX15" fmla="*/ 245745 w 251460"/>
                    <a:gd name="connsiteY15" fmla="*/ 81915 h 327660"/>
                    <a:gd name="connsiteX16" fmla="*/ 251460 w 251460"/>
                    <a:gd name="connsiteY16" fmla="*/ 160020 h 327660"/>
                    <a:gd name="connsiteX17" fmla="*/ 230505 w 251460"/>
                    <a:gd name="connsiteY17" fmla="*/ 209550 h 327660"/>
                    <a:gd name="connsiteX18" fmla="*/ 215265 w 251460"/>
                    <a:gd name="connsiteY18" fmla="*/ 232410 h 327660"/>
                    <a:gd name="connsiteX19" fmla="*/ 194310 w 251460"/>
                    <a:gd name="connsiteY19" fmla="*/ 257175 h 327660"/>
                    <a:gd name="connsiteX20" fmla="*/ 200025 w 251460"/>
                    <a:gd name="connsiteY20" fmla="*/ 278130 h 327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460" h="327660">
                      <a:moveTo>
                        <a:pt x="97155" y="327660"/>
                      </a:moveTo>
                      <a:lnTo>
                        <a:pt x="80010" y="300990"/>
                      </a:lnTo>
                      <a:lnTo>
                        <a:pt x="47625" y="306705"/>
                      </a:lnTo>
                      <a:lnTo>
                        <a:pt x="30480" y="293370"/>
                      </a:lnTo>
                      <a:lnTo>
                        <a:pt x="26670" y="268605"/>
                      </a:lnTo>
                      <a:lnTo>
                        <a:pt x="20955" y="243840"/>
                      </a:lnTo>
                      <a:lnTo>
                        <a:pt x="0" y="226695"/>
                      </a:lnTo>
                      <a:lnTo>
                        <a:pt x="13335" y="192405"/>
                      </a:lnTo>
                      <a:lnTo>
                        <a:pt x="15240" y="167640"/>
                      </a:lnTo>
                      <a:lnTo>
                        <a:pt x="13335" y="150495"/>
                      </a:lnTo>
                      <a:lnTo>
                        <a:pt x="5715" y="100965"/>
                      </a:lnTo>
                      <a:lnTo>
                        <a:pt x="32385" y="41910"/>
                      </a:lnTo>
                      <a:lnTo>
                        <a:pt x="85725" y="11430"/>
                      </a:lnTo>
                      <a:lnTo>
                        <a:pt x="139065" y="0"/>
                      </a:lnTo>
                      <a:lnTo>
                        <a:pt x="213360" y="30480"/>
                      </a:lnTo>
                      <a:lnTo>
                        <a:pt x="245745" y="81915"/>
                      </a:lnTo>
                      <a:lnTo>
                        <a:pt x="251460" y="160020"/>
                      </a:lnTo>
                      <a:lnTo>
                        <a:pt x="230505" y="209550"/>
                      </a:lnTo>
                      <a:lnTo>
                        <a:pt x="215265" y="232410"/>
                      </a:lnTo>
                      <a:lnTo>
                        <a:pt x="194310" y="257175"/>
                      </a:lnTo>
                      <a:lnTo>
                        <a:pt x="200025" y="27813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311" name="フリーフォーム 310"/>
                <p:cNvSpPr/>
                <p:nvPr/>
              </p:nvSpPr>
              <p:spPr>
                <a:xfrm>
                  <a:off x="4014470" y="1540510"/>
                  <a:ext cx="83820" cy="491490"/>
                </a:xfrm>
                <a:custGeom>
                  <a:avLst/>
                  <a:gdLst>
                    <a:gd name="connsiteX0" fmla="*/ 0 w 83820"/>
                    <a:gd name="connsiteY0" fmla="*/ 485775 h 491490"/>
                    <a:gd name="connsiteX1" fmla="*/ 24765 w 83820"/>
                    <a:gd name="connsiteY1" fmla="*/ 491490 h 491490"/>
                    <a:gd name="connsiteX2" fmla="*/ 47625 w 83820"/>
                    <a:gd name="connsiteY2" fmla="*/ 401955 h 491490"/>
                    <a:gd name="connsiteX3" fmla="*/ 66675 w 83820"/>
                    <a:gd name="connsiteY3" fmla="*/ 314325 h 491490"/>
                    <a:gd name="connsiteX4" fmla="*/ 74295 w 83820"/>
                    <a:gd name="connsiteY4" fmla="*/ 236220 h 491490"/>
                    <a:gd name="connsiteX5" fmla="*/ 83820 w 83820"/>
                    <a:gd name="connsiteY5" fmla="*/ 160020 h 491490"/>
                    <a:gd name="connsiteX6" fmla="*/ 81915 w 83820"/>
                    <a:gd name="connsiteY6" fmla="*/ 53340 h 491490"/>
                    <a:gd name="connsiteX7" fmla="*/ 81915 w 83820"/>
                    <a:gd name="connsiteY7" fmla="*/ 0 h 49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820" h="491490">
                      <a:moveTo>
                        <a:pt x="0" y="485775"/>
                      </a:moveTo>
                      <a:lnTo>
                        <a:pt x="24765" y="491490"/>
                      </a:lnTo>
                      <a:lnTo>
                        <a:pt x="47625" y="401955"/>
                      </a:lnTo>
                      <a:lnTo>
                        <a:pt x="66675" y="314325"/>
                      </a:lnTo>
                      <a:lnTo>
                        <a:pt x="74295" y="236220"/>
                      </a:lnTo>
                      <a:lnTo>
                        <a:pt x="83820" y="160020"/>
                      </a:lnTo>
                      <a:lnTo>
                        <a:pt x="81915" y="53340"/>
                      </a:lnTo>
                      <a:lnTo>
                        <a:pt x="81915" y="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312" name="フリーフォーム 311"/>
                <p:cNvSpPr/>
                <p:nvPr/>
              </p:nvSpPr>
              <p:spPr>
                <a:xfrm>
                  <a:off x="3923030" y="2011045"/>
                  <a:ext cx="88052" cy="125730"/>
                </a:xfrm>
                <a:custGeom>
                  <a:avLst/>
                  <a:gdLst>
                    <a:gd name="connsiteX0" fmla="*/ 32385 w 80010"/>
                    <a:gd name="connsiteY0" fmla="*/ 0 h 125730"/>
                    <a:gd name="connsiteX1" fmla="*/ 0 w 80010"/>
                    <a:gd name="connsiteY1" fmla="*/ 68580 h 125730"/>
                    <a:gd name="connsiteX2" fmla="*/ 11430 w 80010"/>
                    <a:gd name="connsiteY2" fmla="*/ 116205 h 125730"/>
                    <a:gd name="connsiteX3" fmla="*/ 62865 w 80010"/>
                    <a:gd name="connsiteY3" fmla="*/ 125730 h 125730"/>
                    <a:gd name="connsiteX4" fmla="*/ 80010 w 80010"/>
                    <a:gd name="connsiteY4" fmla="*/ 102870 h 125730"/>
                    <a:gd name="connsiteX5" fmla="*/ 64770 w 80010"/>
                    <a:gd name="connsiteY5" fmla="*/ 89535 h 125730"/>
                    <a:gd name="connsiteX6" fmla="*/ 64770 w 80010"/>
                    <a:gd name="connsiteY6" fmla="*/ 89535 h 125730"/>
                    <a:gd name="connsiteX7" fmla="*/ 80010 w 80010"/>
                    <a:gd name="connsiteY7" fmla="*/ 17145 h 125730"/>
                    <a:gd name="connsiteX0" fmla="*/ 32385 w 84872"/>
                    <a:gd name="connsiteY0" fmla="*/ 0 h 125730"/>
                    <a:gd name="connsiteX1" fmla="*/ 0 w 84872"/>
                    <a:gd name="connsiteY1" fmla="*/ 68580 h 125730"/>
                    <a:gd name="connsiteX2" fmla="*/ 11430 w 84872"/>
                    <a:gd name="connsiteY2" fmla="*/ 116205 h 125730"/>
                    <a:gd name="connsiteX3" fmla="*/ 62865 w 84872"/>
                    <a:gd name="connsiteY3" fmla="*/ 125730 h 125730"/>
                    <a:gd name="connsiteX4" fmla="*/ 80010 w 84872"/>
                    <a:gd name="connsiteY4" fmla="*/ 102870 h 125730"/>
                    <a:gd name="connsiteX5" fmla="*/ 64770 w 84872"/>
                    <a:gd name="connsiteY5" fmla="*/ 89535 h 125730"/>
                    <a:gd name="connsiteX6" fmla="*/ 84872 w 84872"/>
                    <a:gd name="connsiteY6" fmla="*/ 83505 h 125730"/>
                    <a:gd name="connsiteX7" fmla="*/ 80010 w 84872"/>
                    <a:gd name="connsiteY7" fmla="*/ 17145 h 125730"/>
                    <a:gd name="connsiteX0" fmla="*/ 32385 w 92072"/>
                    <a:gd name="connsiteY0" fmla="*/ 0 h 125730"/>
                    <a:gd name="connsiteX1" fmla="*/ 0 w 92072"/>
                    <a:gd name="connsiteY1" fmla="*/ 68580 h 125730"/>
                    <a:gd name="connsiteX2" fmla="*/ 11430 w 92072"/>
                    <a:gd name="connsiteY2" fmla="*/ 116205 h 125730"/>
                    <a:gd name="connsiteX3" fmla="*/ 62865 w 92072"/>
                    <a:gd name="connsiteY3" fmla="*/ 125730 h 125730"/>
                    <a:gd name="connsiteX4" fmla="*/ 80010 w 92072"/>
                    <a:gd name="connsiteY4" fmla="*/ 102870 h 125730"/>
                    <a:gd name="connsiteX5" fmla="*/ 64770 w 92072"/>
                    <a:gd name="connsiteY5" fmla="*/ 89535 h 125730"/>
                    <a:gd name="connsiteX6" fmla="*/ 84872 w 92072"/>
                    <a:gd name="connsiteY6" fmla="*/ 83505 h 125730"/>
                    <a:gd name="connsiteX7" fmla="*/ 92072 w 92072"/>
                    <a:gd name="connsiteY7" fmla="*/ 13125 h 125730"/>
                    <a:gd name="connsiteX0" fmla="*/ 32385 w 88052"/>
                    <a:gd name="connsiteY0" fmla="*/ 0 h 125730"/>
                    <a:gd name="connsiteX1" fmla="*/ 0 w 88052"/>
                    <a:gd name="connsiteY1" fmla="*/ 68580 h 125730"/>
                    <a:gd name="connsiteX2" fmla="*/ 11430 w 88052"/>
                    <a:gd name="connsiteY2" fmla="*/ 116205 h 125730"/>
                    <a:gd name="connsiteX3" fmla="*/ 62865 w 88052"/>
                    <a:gd name="connsiteY3" fmla="*/ 125730 h 125730"/>
                    <a:gd name="connsiteX4" fmla="*/ 80010 w 88052"/>
                    <a:gd name="connsiteY4" fmla="*/ 102870 h 125730"/>
                    <a:gd name="connsiteX5" fmla="*/ 64770 w 88052"/>
                    <a:gd name="connsiteY5" fmla="*/ 89535 h 125730"/>
                    <a:gd name="connsiteX6" fmla="*/ 84872 w 88052"/>
                    <a:gd name="connsiteY6" fmla="*/ 83505 h 125730"/>
                    <a:gd name="connsiteX7" fmla="*/ 88052 w 88052"/>
                    <a:gd name="connsiteY7" fmla="*/ 27196 h 125730"/>
                    <a:gd name="connsiteX0" fmla="*/ 32385 w 88052"/>
                    <a:gd name="connsiteY0" fmla="*/ 0 h 125730"/>
                    <a:gd name="connsiteX1" fmla="*/ 0 w 88052"/>
                    <a:gd name="connsiteY1" fmla="*/ 68580 h 125730"/>
                    <a:gd name="connsiteX2" fmla="*/ 11430 w 88052"/>
                    <a:gd name="connsiteY2" fmla="*/ 116205 h 125730"/>
                    <a:gd name="connsiteX3" fmla="*/ 62865 w 88052"/>
                    <a:gd name="connsiteY3" fmla="*/ 125730 h 125730"/>
                    <a:gd name="connsiteX4" fmla="*/ 80010 w 88052"/>
                    <a:gd name="connsiteY4" fmla="*/ 102870 h 125730"/>
                    <a:gd name="connsiteX5" fmla="*/ 56729 w 88052"/>
                    <a:gd name="connsiteY5" fmla="*/ 101596 h 125730"/>
                    <a:gd name="connsiteX6" fmla="*/ 84872 w 88052"/>
                    <a:gd name="connsiteY6" fmla="*/ 83505 h 125730"/>
                    <a:gd name="connsiteX7" fmla="*/ 88052 w 88052"/>
                    <a:gd name="connsiteY7" fmla="*/ 27196 h 125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52" h="125730">
                      <a:moveTo>
                        <a:pt x="32385" y="0"/>
                      </a:moveTo>
                      <a:lnTo>
                        <a:pt x="0" y="68580"/>
                      </a:lnTo>
                      <a:lnTo>
                        <a:pt x="11430" y="116205"/>
                      </a:lnTo>
                      <a:lnTo>
                        <a:pt x="62865" y="125730"/>
                      </a:lnTo>
                      <a:lnTo>
                        <a:pt x="80010" y="102870"/>
                      </a:lnTo>
                      <a:lnTo>
                        <a:pt x="56729" y="101596"/>
                      </a:lnTo>
                      <a:lnTo>
                        <a:pt x="84872" y="83505"/>
                      </a:lnTo>
                      <a:lnTo>
                        <a:pt x="88052" y="27196"/>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grpSp>
          <p:sp>
            <p:nvSpPr>
              <p:cNvPr id="304" name="テキスト ボックス 303"/>
              <p:cNvSpPr txBox="1"/>
              <p:nvPr/>
            </p:nvSpPr>
            <p:spPr>
              <a:xfrm>
                <a:off x="3578714" y="2174546"/>
                <a:ext cx="1468575" cy="360801"/>
              </a:xfrm>
              <a:prstGeom prst="rect">
                <a:avLst/>
              </a:prstGeom>
              <a:noFill/>
            </p:spPr>
            <p:txBody>
              <a:bodyPr wrap="none" rtlCol="0">
                <a:spAutoFit/>
              </a:bodyPr>
              <a:lstStyle/>
              <a:p>
                <a:r>
                  <a:rPr kumimoji="1" lang="ja-JP" altLang="en-US" sz="1000" dirty="0" smtClean="0">
                    <a:latin typeface="Meiryo UI" panose="020B0604030504040204" pitchFamily="50" charset="-128"/>
                    <a:ea typeface="Meiryo UI" panose="020B0604030504040204" pitchFamily="50" charset="-128"/>
                    <a:cs typeface="Yu Mincho" charset="-128"/>
                  </a:rPr>
                  <a:t>センサ監視領域</a:t>
                </a:r>
                <a:endParaRPr kumimoji="1" lang="ja-JP" altLang="en-US" sz="1000" dirty="0">
                  <a:latin typeface="Meiryo UI" panose="020B0604030504040204" pitchFamily="50" charset="-128"/>
                  <a:ea typeface="Meiryo UI" panose="020B0604030504040204" pitchFamily="50" charset="-128"/>
                  <a:cs typeface="Yu Mincho" charset="-128"/>
                </a:endParaRPr>
              </a:p>
            </p:txBody>
          </p:sp>
        </p:grpSp>
        <p:grpSp>
          <p:nvGrpSpPr>
            <p:cNvPr id="66" name="グループ化 128"/>
            <p:cNvGrpSpPr>
              <a:grpSpLocks noChangeAspect="1"/>
            </p:cNvGrpSpPr>
            <p:nvPr/>
          </p:nvGrpSpPr>
          <p:grpSpPr>
            <a:xfrm>
              <a:off x="1205481" y="2601998"/>
              <a:ext cx="2111009" cy="1670339"/>
              <a:chOff x="2466571" y="1500506"/>
              <a:chExt cx="4367299" cy="3455633"/>
            </a:xfrm>
          </p:grpSpPr>
          <p:sp>
            <p:nvSpPr>
              <p:cNvPr id="155" name="フリーフォーム 154"/>
              <p:cNvSpPr/>
              <p:nvPr/>
            </p:nvSpPr>
            <p:spPr>
              <a:xfrm>
                <a:off x="4609640" y="2874042"/>
                <a:ext cx="354148" cy="480025"/>
              </a:xfrm>
              <a:custGeom>
                <a:avLst/>
                <a:gdLst>
                  <a:gd name="connsiteX0" fmla="*/ 918210 w 918210"/>
                  <a:gd name="connsiteY0" fmla="*/ 369570 h 693420"/>
                  <a:gd name="connsiteX1" fmla="*/ 910590 w 918210"/>
                  <a:gd name="connsiteY1" fmla="*/ 560070 h 693420"/>
                  <a:gd name="connsiteX2" fmla="*/ 502920 w 918210"/>
                  <a:gd name="connsiteY2" fmla="*/ 693420 h 693420"/>
                  <a:gd name="connsiteX3" fmla="*/ 140970 w 918210"/>
                  <a:gd name="connsiteY3" fmla="*/ 590550 h 693420"/>
                  <a:gd name="connsiteX4" fmla="*/ 140970 w 918210"/>
                  <a:gd name="connsiteY4" fmla="*/ 133350 h 693420"/>
                  <a:gd name="connsiteX5" fmla="*/ 0 w 918210"/>
                  <a:gd name="connsiteY5" fmla="*/ 0 h 693420"/>
                  <a:gd name="connsiteX0" fmla="*/ 777240 w 777240"/>
                  <a:gd name="connsiteY0" fmla="*/ 381000 h 704850"/>
                  <a:gd name="connsiteX1" fmla="*/ 769620 w 777240"/>
                  <a:gd name="connsiteY1" fmla="*/ 571500 h 704850"/>
                  <a:gd name="connsiteX2" fmla="*/ 361950 w 777240"/>
                  <a:gd name="connsiteY2" fmla="*/ 704850 h 704850"/>
                  <a:gd name="connsiteX3" fmla="*/ 0 w 777240"/>
                  <a:gd name="connsiteY3" fmla="*/ 601980 h 704850"/>
                  <a:gd name="connsiteX4" fmla="*/ 0 w 777240"/>
                  <a:gd name="connsiteY4" fmla="*/ 144780 h 704850"/>
                  <a:gd name="connsiteX5" fmla="*/ 121920 w 777240"/>
                  <a:gd name="connsiteY5" fmla="*/ 0 h 704850"/>
                  <a:gd name="connsiteX0" fmla="*/ 777240 w 777240"/>
                  <a:gd name="connsiteY0" fmla="*/ 236220 h 560070"/>
                  <a:gd name="connsiteX1" fmla="*/ 769620 w 777240"/>
                  <a:gd name="connsiteY1" fmla="*/ 426720 h 560070"/>
                  <a:gd name="connsiteX2" fmla="*/ 361950 w 777240"/>
                  <a:gd name="connsiteY2" fmla="*/ 560070 h 560070"/>
                  <a:gd name="connsiteX3" fmla="*/ 0 w 777240"/>
                  <a:gd name="connsiteY3" fmla="*/ 457200 h 560070"/>
                  <a:gd name="connsiteX4" fmla="*/ 0 w 777240"/>
                  <a:gd name="connsiteY4" fmla="*/ 0 h 560070"/>
                  <a:gd name="connsiteX5" fmla="*/ 461010 w 777240"/>
                  <a:gd name="connsiteY5" fmla="*/ 510540 h 560070"/>
                  <a:gd name="connsiteX0" fmla="*/ 777240 w 777240"/>
                  <a:gd name="connsiteY0" fmla="*/ 236220 h 560070"/>
                  <a:gd name="connsiteX1" fmla="*/ 769620 w 777240"/>
                  <a:gd name="connsiteY1" fmla="*/ 426720 h 560070"/>
                  <a:gd name="connsiteX2" fmla="*/ 361950 w 777240"/>
                  <a:gd name="connsiteY2" fmla="*/ 560070 h 560070"/>
                  <a:gd name="connsiteX3" fmla="*/ 0 w 777240"/>
                  <a:gd name="connsiteY3" fmla="*/ 457200 h 560070"/>
                  <a:gd name="connsiteX4" fmla="*/ 0 w 777240"/>
                  <a:gd name="connsiteY4" fmla="*/ 0 h 560070"/>
                  <a:gd name="connsiteX5" fmla="*/ 457200 w 777240"/>
                  <a:gd name="connsiteY5" fmla="*/ 525780 h 560070"/>
                  <a:gd name="connsiteX0" fmla="*/ 777240 w 777240"/>
                  <a:gd name="connsiteY0" fmla="*/ 236220 h 560070"/>
                  <a:gd name="connsiteX1" fmla="*/ 769620 w 777240"/>
                  <a:gd name="connsiteY1" fmla="*/ 426720 h 560070"/>
                  <a:gd name="connsiteX2" fmla="*/ 361950 w 777240"/>
                  <a:gd name="connsiteY2" fmla="*/ 560070 h 560070"/>
                  <a:gd name="connsiteX3" fmla="*/ 0 w 777240"/>
                  <a:gd name="connsiteY3" fmla="*/ 457200 h 560070"/>
                  <a:gd name="connsiteX4" fmla="*/ 0 w 777240"/>
                  <a:gd name="connsiteY4" fmla="*/ 0 h 560070"/>
                  <a:gd name="connsiteX5" fmla="*/ 461010 w 777240"/>
                  <a:gd name="connsiteY5" fmla="*/ 110490 h 560070"/>
                  <a:gd name="connsiteX6" fmla="*/ 457200 w 777240"/>
                  <a:gd name="connsiteY6" fmla="*/ 525780 h 56007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270510 w 777240"/>
                  <a:gd name="connsiteY5" fmla="*/ 0 h 723900"/>
                  <a:gd name="connsiteX6" fmla="*/ 461010 w 777240"/>
                  <a:gd name="connsiteY6" fmla="*/ 274320 h 723900"/>
                  <a:gd name="connsiteX7" fmla="*/ 457200 w 777240"/>
                  <a:gd name="connsiteY7"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4478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44780 w 777240"/>
                  <a:gd name="connsiteY5" fmla="*/ 1524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5765 h 729615"/>
                  <a:gd name="connsiteX1" fmla="*/ 769620 w 777240"/>
                  <a:gd name="connsiteY1" fmla="*/ 596265 h 729615"/>
                  <a:gd name="connsiteX2" fmla="*/ 361950 w 777240"/>
                  <a:gd name="connsiteY2" fmla="*/ 729615 h 729615"/>
                  <a:gd name="connsiteX3" fmla="*/ 0 w 777240"/>
                  <a:gd name="connsiteY3" fmla="*/ 626745 h 729615"/>
                  <a:gd name="connsiteX4" fmla="*/ 0 w 777240"/>
                  <a:gd name="connsiteY4" fmla="*/ 169545 h 729615"/>
                  <a:gd name="connsiteX5" fmla="*/ 144780 w 777240"/>
                  <a:gd name="connsiteY5" fmla="*/ 20955 h 729615"/>
                  <a:gd name="connsiteX6" fmla="*/ 245745 w 777240"/>
                  <a:gd name="connsiteY6" fmla="*/ 0 h 729615"/>
                  <a:gd name="connsiteX7" fmla="*/ 461010 w 777240"/>
                  <a:gd name="connsiteY7" fmla="*/ 280035 h 729615"/>
                  <a:gd name="connsiteX8" fmla="*/ 457200 w 777240"/>
                  <a:gd name="connsiteY8" fmla="*/ 695325 h 729615"/>
                  <a:gd name="connsiteX0" fmla="*/ 777240 w 777240"/>
                  <a:gd name="connsiteY0" fmla="*/ 401955 h 725805"/>
                  <a:gd name="connsiteX1" fmla="*/ 769620 w 777240"/>
                  <a:gd name="connsiteY1" fmla="*/ 592455 h 725805"/>
                  <a:gd name="connsiteX2" fmla="*/ 361950 w 777240"/>
                  <a:gd name="connsiteY2" fmla="*/ 725805 h 725805"/>
                  <a:gd name="connsiteX3" fmla="*/ 0 w 777240"/>
                  <a:gd name="connsiteY3" fmla="*/ 622935 h 725805"/>
                  <a:gd name="connsiteX4" fmla="*/ 0 w 777240"/>
                  <a:gd name="connsiteY4" fmla="*/ 165735 h 725805"/>
                  <a:gd name="connsiteX5" fmla="*/ 144780 w 777240"/>
                  <a:gd name="connsiteY5" fmla="*/ 17145 h 725805"/>
                  <a:gd name="connsiteX6" fmla="*/ 240030 w 777240"/>
                  <a:gd name="connsiteY6" fmla="*/ 0 h 725805"/>
                  <a:gd name="connsiteX7" fmla="*/ 461010 w 777240"/>
                  <a:gd name="connsiteY7" fmla="*/ 276225 h 725805"/>
                  <a:gd name="connsiteX8" fmla="*/ 457200 w 777240"/>
                  <a:gd name="connsiteY8" fmla="*/ 691515 h 725805"/>
                  <a:gd name="connsiteX0" fmla="*/ 777240 w 777240"/>
                  <a:gd name="connsiteY0" fmla="*/ 401955 h 725805"/>
                  <a:gd name="connsiteX1" fmla="*/ 769620 w 777240"/>
                  <a:gd name="connsiteY1" fmla="*/ 592455 h 725805"/>
                  <a:gd name="connsiteX2" fmla="*/ 361950 w 777240"/>
                  <a:gd name="connsiteY2" fmla="*/ 725805 h 725805"/>
                  <a:gd name="connsiteX3" fmla="*/ 0 w 777240"/>
                  <a:gd name="connsiteY3" fmla="*/ 622935 h 725805"/>
                  <a:gd name="connsiteX4" fmla="*/ 1905 w 777240"/>
                  <a:gd name="connsiteY4" fmla="*/ 179070 h 725805"/>
                  <a:gd name="connsiteX5" fmla="*/ 144780 w 777240"/>
                  <a:gd name="connsiteY5" fmla="*/ 17145 h 725805"/>
                  <a:gd name="connsiteX6" fmla="*/ 240030 w 777240"/>
                  <a:gd name="connsiteY6" fmla="*/ 0 h 725805"/>
                  <a:gd name="connsiteX7" fmla="*/ 461010 w 777240"/>
                  <a:gd name="connsiteY7" fmla="*/ 276225 h 725805"/>
                  <a:gd name="connsiteX8" fmla="*/ 457200 w 777240"/>
                  <a:gd name="connsiteY8" fmla="*/ 691515 h 725805"/>
                  <a:gd name="connsiteX0" fmla="*/ 777240 w 777240"/>
                  <a:gd name="connsiteY0" fmla="*/ 401955 h 725805"/>
                  <a:gd name="connsiteX1" fmla="*/ 769620 w 777240"/>
                  <a:gd name="connsiteY1" fmla="*/ 592455 h 725805"/>
                  <a:gd name="connsiteX2" fmla="*/ 361950 w 777240"/>
                  <a:gd name="connsiteY2" fmla="*/ 725805 h 725805"/>
                  <a:gd name="connsiteX3" fmla="*/ 0 w 777240"/>
                  <a:gd name="connsiteY3" fmla="*/ 622935 h 725805"/>
                  <a:gd name="connsiteX4" fmla="*/ 1905 w 777240"/>
                  <a:gd name="connsiteY4" fmla="*/ 179070 h 725805"/>
                  <a:gd name="connsiteX5" fmla="*/ 144780 w 777240"/>
                  <a:gd name="connsiteY5" fmla="*/ 17145 h 725805"/>
                  <a:gd name="connsiteX6" fmla="*/ 240030 w 777240"/>
                  <a:gd name="connsiteY6" fmla="*/ 0 h 725805"/>
                  <a:gd name="connsiteX7" fmla="*/ 461010 w 777240"/>
                  <a:gd name="connsiteY7" fmla="*/ 276225 h 725805"/>
                  <a:gd name="connsiteX8" fmla="*/ 457200 w 777240"/>
                  <a:gd name="connsiteY8" fmla="*/ 691515 h 725805"/>
                  <a:gd name="connsiteX0" fmla="*/ 777240 w 777240"/>
                  <a:gd name="connsiteY0" fmla="*/ 401955 h 725805"/>
                  <a:gd name="connsiteX1" fmla="*/ 769620 w 777240"/>
                  <a:gd name="connsiteY1" fmla="*/ 592455 h 725805"/>
                  <a:gd name="connsiteX2" fmla="*/ 361950 w 777240"/>
                  <a:gd name="connsiteY2" fmla="*/ 725805 h 725805"/>
                  <a:gd name="connsiteX3" fmla="*/ 0 w 777240"/>
                  <a:gd name="connsiteY3" fmla="*/ 622935 h 725805"/>
                  <a:gd name="connsiteX4" fmla="*/ 0 w 777240"/>
                  <a:gd name="connsiteY4" fmla="*/ 190500 h 725805"/>
                  <a:gd name="connsiteX5" fmla="*/ 144780 w 777240"/>
                  <a:gd name="connsiteY5" fmla="*/ 17145 h 725805"/>
                  <a:gd name="connsiteX6" fmla="*/ 240030 w 777240"/>
                  <a:gd name="connsiteY6" fmla="*/ 0 h 725805"/>
                  <a:gd name="connsiteX7" fmla="*/ 461010 w 777240"/>
                  <a:gd name="connsiteY7" fmla="*/ 276225 h 725805"/>
                  <a:gd name="connsiteX8" fmla="*/ 457200 w 777240"/>
                  <a:gd name="connsiteY8" fmla="*/ 691515 h 725805"/>
                  <a:gd name="connsiteX0" fmla="*/ 777240 w 777240"/>
                  <a:gd name="connsiteY0" fmla="*/ 401955 h 725805"/>
                  <a:gd name="connsiteX1" fmla="*/ 769620 w 777240"/>
                  <a:gd name="connsiteY1" fmla="*/ 592455 h 725805"/>
                  <a:gd name="connsiteX2" fmla="*/ 361950 w 777240"/>
                  <a:gd name="connsiteY2" fmla="*/ 725805 h 725805"/>
                  <a:gd name="connsiteX3" fmla="*/ 0 w 777240"/>
                  <a:gd name="connsiteY3" fmla="*/ 622935 h 725805"/>
                  <a:gd name="connsiteX4" fmla="*/ 0 w 777240"/>
                  <a:gd name="connsiteY4" fmla="*/ 190500 h 725805"/>
                  <a:gd name="connsiteX5" fmla="*/ 144780 w 777240"/>
                  <a:gd name="connsiteY5" fmla="*/ 17145 h 725805"/>
                  <a:gd name="connsiteX6" fmla="*/ 240030 w 777240"/>
                  <a:gd name="connsiteY6" fmla="*/ 0 h 725805"/>
                  <a:gd name="connsiteX7" fmla="*/ 461010 w 777240"/>
                  <a:gd name="connsiteY7" fmla="*/ 276225 h 725805"/>
                  <a:gd name="connsiteX8" fmla="*/ 457200 w 777240"/>
                  <a:gd name="connsiteY8" fmla="*/ 691515 h 725805"/>
                  <a:gd name="connsiteX0" fmla="*/ 777240 w 777240"/>
                  <a:gd name="connsiteY0" fmla="*/ 401955 h 725805"/>
                  <a:gd name="connsiteX1" fmla="*/ 769620 w 777240"/>
                  <a:gd name="connsiteY1" fmla="*/ 592455 h 725805"/>
                  <a:gd name="connsiteX2" fmla="*/ 361950 w 777240"/>
                  <a:gd name="connsiteY2" fmla="*/ 725805 h 725805"/>
                  <a:gd name="connsiteX3" fmla="*/ 0 w 777240"/>
                  <a:gd name="connsiteY3" fmla="*/ 622935 h 725805"/>
                  <a:gd name="connsiteX4" fmla="*/ 0 w 777240"/>
                  <a:gd name="connsiteY4" fmla="*/ 190500 h 725805"/>
                  <a:gd name="connsiteX5" fmla="*/ 123825 w 777240"/>
                  <a:gd name="connsiteY5" fmla="*/ 17145 h 725805"/>
                  <a:gd name="connsiteX6" fmla="*/ 240030 w 777240"/>
                  <a:gd name="connsiteY6" fmla="*/ 0 h 725805"/>
                  <a:gd name="connsiteX7" fmla="*/ 461010 w 777240"/>
                  <a:gd name="connsiteY7" fmla="*/ 276225 h 725805"/>
                  <a:gd name="connsiteX8" fmla="*/ 457200 w 777240"/>
                  <a:gd name="connsiteY8" fmla="*/ 691515 h 725805"/>
                  <a:gd name="connsiteX0" fmla="*/ 777240 w 777240"/>
                  <a:gd name="connsiteY0" fmla="*/ 401955 h 725805"/>
                  <a:gd name="connsiteX1" fmla="*/ 769620 w 777240"/>
                  <a:gd name="connsiteY1" fmla="*/ 592455 h 725805"/>
                  <a:gd name="connsiteX2" fmla="*/ 361950 w 777240"/>
                  <a:gd name="connsiteY2" fmla="*/ 725805 h 725805"/>
                  <a:gd name="connsiteX3" fmla="*/ 0 w 777240"/>
                  <a:gd name="connsiteY3" fmla="*/ 622935 h 725805"/>
                  <a:gd name="connsiteX4" fmla="*/ 0 w 777240"/>
                  <a:gd name="connsiteY4" fmla="*/ 190500 h 725805"/>
                  <a:gd name="connsiteX5" fmla="*/ 121920 w 777240"/>
                  <a:gd name="connsiteY5" fmla="*/ 19050 h 725805"/>
                  <a:gd name="connsiteX6" fmla="*/ 240030 w 777240"/>
                  <a:gd name="connsiteY6" fmla="*/ 0 h 725805"/>
                  <a:gd name="connsiteX7" fmla="*/ 461010 w 777240"/>
                  <a:gd name="connsiteY7" fmla="*/ 276225 h 725805"/>
                  <a:gd name="connsiteX8" fmla="*/ 457200 w 777240"/>
                  <a:gd name="connsiteY8" fmla="*/ 691515 h 725805"/>
                  <a:gd name="connsiteX0" fmla="*/ 777240 w 777240"/>
                  <a:gd name="connsiteY0" fmla="*/ 403860 h 727710"/>
                  <a:gd name="connsiteX1" fmla="*/ 769620 w 777240"/>
                  <a:gd name="connsiteY1" fmla="*/ 594360 h 727710"/>
                  <a:gd name="connsiteX2" fmla="*/ 361950 w 777240"/>
                  <a:gd name="connsiteY2" fmla="*/ 727710 h 727710"/>
                  <a:gd name="connsiteX3" fmla="*/ 0 w 777240"/>
                  <a:gd name="connsiteY3" fmla="*/ 624840 h 727710"/>
                  <a:gd name="connsiteX4" fmla="*/ 0 w 777240"/>
                  <a:gd name="connsiteY4" fmla="*/ 192405 h 727710"/>
                  <a:gd name="connsiteX5" fmla="*/ 121920 w 777240"/>
                  <a:gd name="connsiteY5" fmla="*/ 20955 h 727710"/>
                  <a:gd name="connsiteX6" fmla="*/ 226695 w 777240"/>
                  <a:gd name="connsiteY6" fmla="*/ 0 h 727710"/>
                  <a:gd name="connsiteX7" fmla="*/ 461010 w 777240"/>
                  <a:gd name="connsiteY7" fmla="*/ 278130 h 727710"/>
                  <a:gd name="connsiteX8" fmla="*/ 457200 w 777240"/>
                  <a:gd name="connsiteY8" fmla="*/ 693420 h 727710"/>
                  <a:gd name="connsiteX0" fmla="*/ 777240 w 777240"/>
                  <a:gd name="connsiteY0" fmla="*/ 417195 h 741045"/>
                  <a:gd name="connsiteX1" fmla="*/ 769620 w 777240"/>
                  <a:gd name="connsiteY1" fmla="*/ 607695 h 741045"/>
                  <a:gd name="connsiteX2" fmla="*/ 361950 w 777240"/>
                  <a:gd name="connsiteY2" fmla="*/ 741045 h 741045"/>
                  <a:gd name="connsiteX3" fmla="*/ 0 w 777240"/>
                  <a:gd name="connsiteY3" fmla="*/ 638175 h 741045"/>
                  <a:gd name="connsiteX4" fmla="*/ 0 w 777240"/>
                  <a:gd name="connsiteY4" fmla="*/ 205740 h 741045"/>
                  <a:gd name="connsiteX5" fmla="*/ 121920 w 777240"/>
                  <a:gd name="connsiteY5" fmla="*/ 34290 h 741045"/>
                  <a:gd name="connsiteX6" fmla="*/ 226695 w 777240"/>
                  <a:gd name="connsiteY6" fmla="*/ 13335 h 741045"/>
                  <a:gd name="connsiteX7" fmla="*/ 461010 w 777240"/>
                  <a:gd name="connsiteY7" fmla="*/ 291465 h 741045"/>
                  <a:gd name="connsiteX8" fmla="*/ 457200 w 777240"/>
                  <a:gd name="connsiteY8" fmla="*/ 706755 h 741045"/>
                  <a:gd name="connsiteX0" fmla="*/ 777240 w 777240"/>
                  <a:gd name="connsiteY0" fmla="*/ 417195 h 741045"/>
                  <a:gd name="connsiteX1" fmla="*/ 769620 w 777240"/>
                  <a:gd name="connsiteY1" fmla="*/ 607695 h 741045"/>
                  <a:gd name="connsiteX2" fmla="*/ 361950 w 777240"/>
                  <a:gd name="connsiteY2" fmla="*/ 741045 h 741045"/>
                  <a:gd name="connsiteX3" fmla="*/ 0 w 777240"/>
                  <a:gd name="connsiteY3" fmla="*/ 638175 h 741045"/>
                  <a:gd name="connsiteX4" fmla="*/ 0 w 777240"/>
                  <a:gd name="connsiteY4" fmla="*/ 205740 h 741045"/>
                  <a:gd name="connsiteX5" fmla="*/ 121920 w 777240"/>
                  <a:gd name="connsiteY5" fmla="*/ 34290 h 741045"/>
                  <a:gd name="connsiteX6" fmla="*/ 226695 w 777240"/>
                  <a:gd name="connsiteY6" fmla="*/ 13335 h 741045"/>
                  <a:gd name="connsiteX7" fmla="*/ 461010 w 777240"/>
                  <a:gd name="connsiteY7" fmla="*/ 291465 h 741045"/>
                  <a:gd name="connsiteX8" fmla="*/ 457200 w 777240"/>
                  <a:gd name="connsiteY8" fmla="*/ 706755 h 741045"/>
                  <a:gd name="connsiteX0" fmla="*/ 777240 w 777240"/>
                  <a:gd name="connsiteY0" fmla="*/ 421005 h 744855"/>
                  <a:gd name="connsiteX1" fmla="*/ 769620 w 777240"/>
                  <a:gd name="connsiteY1" fmla="*/ 611505 h 744855"/>
                  <a:gd name="connsiteX2" fmla="*/ 361950 w 777240"/>
                  <a:gd name="connsiteY2" fmla="*/ 744855 h 744855"/>
                  <a:gd name="connsiteX3" fmla="*/ 0 w 777240"/>
                  <a:gd name="connsiteY3" fmla="*/ 641985 h 744855"/>
                  <a:gd name="connsiteX4" fmla="*/ 0 w 777240"/>
                  <a:gd name="connsiteY4" fmla="*/ 209550 h 744855"/>
                  <a:gd name="connsiteX5" fmla="*/ 121920 w 777240"/>
                  <a:gd name="connsiteY5" fmla="*/ 38100 h 744855"/>
                  <a:gd name="connsiteX6" fmla="*/ 226695 w 777240"/>
                  <a:gd name="connsiteY6" fmla="*/ 17145 h 744855"/>
                  <a:gd name="connsiteX7" fmla="*/ 461010 w 777240"/>
                  <a:gd name="connsiteY7" fmla="*/ 295275 h 744855"/>
                  <a:gd name="connsiteX8" fmla="*/ 457200 w 777240"/>
                  <a:gd name="connsiteY8" fmla="*/ 710565 h 744855"/>
                  <a:gd name="connsiteX0" fmla="*/ 769620 w 769620"/>
                  <a:gd name="connsiteY0" fmla="*/ 611505 h 744855"/>
                  <a:gd name="connsiteX1" fmla="*/ 361950 w 769620"/>
                  <a:gd name="connsiteY1" fmla="*/ 744855 h 744855"/>
                  <a:gd name="connsiteX2" fmla="*/ 0 w 769620"/>
                  <a:gd name="connsiteY2" fmla="*/ 641985 h 744855"/>
                  <a:gd name="connsiteX3" fmla="*/ 0 w 769620"/>
                  <a:gd name="connsiteY3" fmla="*/ 209550 h 744855"/>
                  <a:gd name="connsiteX4" fmla="*/ 121920 w 769620"/>
                  <a:gd name="connsiteY4" fmla="*/ 38100 h 744855"/>
                  <a:gd name="connsiteX5" fmla="*/ 226695 w 769620"/>
                  <a:gd name="connsiteY5" fmla="*/ 17145 h 744855"/>
                  <a:gd name="connsiteX6" fmla="*/ 461010 w 769620"/>
                  <a:gd name="connsiteY6" fmla="*/ 295275 h 744855"/>
                  <a:gd name="connsiteX7" fmla="*/ 457200 w 769620"/>
                  <a:gd name="connsiteY7" fmla="*/ 710565 h 744855"/>
                  <a:gd name="connsiteX0" fmla="*/ 464820 w 464820"/>
                  <a:gd name="connsiteY0" fmla="*/ 735330 h 744855"/>
                  <a:gd name="connsiteX1" fmla="*/ 361950 w 464820"/>
                  <a:gd name="connsiteY1" fmla="*/ 744855 h 744855"/>
                  <a:gd name="connsiteX2" fmla="*/ 0 w 464820"/>
                  <a:gd name="connsiteY2" fmla="*/ 641985 h 744855"/>
                  <a:gd name="connsiteX3" fmla="*/ 0 w 464820"/>
                  <a:gd name="connsiteY3" fmla="*/ 209550 h 744855"/>
                  <a:gd name="connsiteX4" fmla="*/ 121920 w 464820"/>
                  <a:gd name="connsiteY4" fmla="*/ 38100 h 744855"/>
                  <a:gd name="connsiteX5" fmla="*/ 226695 w 464820"/>
                  <a:gd name="connsiteY5" fmla="*/ 17145 h 744855"/>
                  <a:gd name="connsiteX6" fmla="*/ 461010 w 464820"/>
                  <a:gd name="connsiteY6" fmla="*/ 295275 h 744855"/>
                  <a:gd name="connsiteX7" fmla="*/ 457200 w 464820"/>
                  <a:gd name="connsiteY7" fmla="*/ 710565 h 744855"/>
                  <a:gd name="connsiteX0" fmla="*/ 361950 w 461010"/>
                  <a:gd name="connsiteY0" fmla="*/ 744855 h 744855"/>
                  <a:gd name="connsiteX1" fmla="*/ 0 w 461010"/>
                  <a:gd name="connsiteY1" fmla="*/ 641985 h 744855"/>
                  <a:gd name="connsiteX2" fmla="*/ 0 w 461010"/>
                  <a:gd name="connsiteY2" fmla="*/ 209550 h 744855"/>
                  <a:gd name="connsiteX3" fmla="*/ 121920 w 461010"/>
                  <a:gd name="connsiteY3" fmla="*/ 38100 h 744855"/>
                  <a:gd name="connsiteX4" fmla="*/ 226695 w 461010"/>
                  <a:gd name="connsiteY4" fmla="*/ 17145 h 744855"/>
                  <a:gd name="connsiteX5" fmla="*/ 461010 w 461010"/>
                  <a:gd name="connsiteY5" fmla="*/ 295275 h 744855"/>
                  <a:gd name="connsiteX6" fmla="*/ 457200 w 461010"/>
                  <a:gd name="connsiteY6" fmla="*/ 710565 h 744855"/>
                  <a:gd name="connsiteX0" fmla="*/ 361950 w 461010"/>
                  <a:gd name="connsiteY0" fmla="*/ 744855 h 744855"/>
                  <a:gd name="connsiteX1" fmla="*/ 0 w 461010"/>
                  <a:gd name="connsiteY1" fmla="*/ 641985 h 744855"/>
                  <a:gd name="connsiteX2" fmla="*/ 0 w 461010"/>
                  <a:gd name="connsiteY2" fmla="*/ 209550 h 744855"/>
                  <a:gd name="connsiteX3" fmla="*/ 121920 w 461010"/>
                  <a:gd name="connsiteY3" fmla="*/ 38100 h 744855"/>
                  <a:gd name="connsiteX4" fmla="*/ 226695 w 461010"/>
                  <a:gd name="connsiteY4" fmla="*/ 17145 h 744855"/>
                  <a:gd name="connsiteX5" fmla="*/ 461010 w 461010"/>
                  <a:gd name="connsiteY5" fmla="*/ 295275 h 744855"/>
                  <a:gd name="connsiteX6" fmla="*/ 457200 w 461010"/>
                  <a:gd name="connsiteY6" fmla="*/ 710565 h 744855"/>
                  <a:gd name="connsiteX7" fmla="*/ 361950 w 461010"/>
                  <a:gd name="connsiteY7" fmla="*/ 744855 h 744855"/>
                  <a:gd name="connsiteX0" fmla="*/ 0 w 461010"/>
                  <a:gd name="connsiteY0" fmla="*/ 209550 h 744855"/>
                  <a:gd name="connsiteX1" fmla="*/ 121920 w 461010"/>
                  <a:gd name="connsiteY1" fmla="*/ 38100 h 744855"/>
                  <a:gd name="connsiteX2" fmla="*/ 226695 w 461010"/>
                  <a:gd name="connsiteY2" fmla="*/ 17145 h 744855"/>
                  <a:gd name="connsiteX3" fmla="*/ 461010 w 461010"/>
                  <a:gd name="connsiteY3" fmla="*/ 295275 h 744855"/>
                  <a:gd name="connsiteX4" fmla="*/ 457200 w 461010"/>
                  <a:gd name="connsiteY4" fmla="*/ 710565 h 744855"/>
                  <a:gd name="connsiteX5" fmla="*/ 361950 w 461010"/>
                  <a:gd name="connsiteY5" fmla="*/ 744855 h 744855"/>
                  <a:gd name="connsiteX6" fmla="*/ 0 w 461010"/>
                  <a:gd name="connsiteY6" fmla="*/ 641985 h 744855"/>
                  <a:gd name="connsiteX7" fmla="*/ 92625 w 461010"/>
                  <a:gd name="connsiteY7" fmla="*/ 302175 h 744855"/>
                  <a:gd name="connsiteX0" fmla="*/ 0 w 461010"/>
                  <a:gd name="connsiteY0" fmla="*/ 209550 h 744855"/>
                  <a:gd name="connsiteX1" fmla="*/ 121920 w 461010"/>
                  <a:gd name="connsiteY1" fmla="*/ 38100 h 744855"/>
                  <a:gd name="connsiteX2" fmla="*/ 226695 w 461010"/>
                  <a:gd name="connsiteY2" fmla="*/ 17145 h 744855"/>
                  <a:gd name="connsiteX3" fmla="*/ 461010 w 461010"/>
                  <a:gd name="connsiteY3" fmla="*/ 295275 h 744855"/>
                  <a:gd name="connsiteX4" fmla="*/ 457200 w 461010"/>
                  <a:gd name="connsiteY4" fmla="*/ 710565 h 744855"/>
                  <a:gd name="connsiteX5" fmla="*/ 361950 w 461010"/>
                  <a:gd name="connsiteY5" fmla="*/ 744855 h 744855"/>
                  <a:gd name="connsiteX6" fmla="*/ 0 w 461010"/>
                  <a:gd name="connsiteY6" fmla="*/ 641985 h 744855"/>
                  <a:gd name="connsiteX0" fmla="*/ 0 w 461010"/>
                  <a:gd name="connsiteY0" fmla="*/ 209550 h 744855"/>
                  <a:gd name="connsiteX1" fmla="*/ 121920 w 461010"/>
                  <a:gd name="connsiteY1" fmla="*/ 38100 h 744855"/>
                  <a:gd name="connsiteX2" fmla="*/ 226695 w 461010"/>
                  <a:gd name="connsiteY2" fmla="*/ 17145 h 744855"/>
                  <a:gd name="connsiteX3" fmla="*/ 461010 w 461010"/>
                  <a:gd name="connsiteY3" fmla="*/ 295275 h 744855"/>
                  <a:gd name="connsiteX4" fmla="*/ 457200 w 461010"/>
                  <a:gd name="connsiteY4" fmla="*/ 710565 h 744855"/>
                  <a:gd name="connsiteX5" fmla="*/ 361950 w 461010"/>
                  <a:gd name="connsiteY5" fmla="*/ 744855 h 744855"/>
                  <a:gd name="connsiteX6" fmla="*/ 102273 w 461010"/>
                  <a:gd name="connsiteY6" fmla="*/ 657423 h 744855"/>
                  <a:gd name="connsiteX0" fmla="*/ 19647 w 358737"/>
                  <a:gd name="connsiteY0" fmla="*/ 38100 h 744855"/>
                  <a:gd name="connsiteX1" fmla="*/ 124422 w 358737"/>
                  <a:gd name="connsiteY1" fmla="*/ 17145 h 744855"/>
                  <a:gd name="connsiteX2" fmla="*/ 358737 w 358737"/>
                  <a:gd name="connsiteY2" fmla="*/ 295275 h 744855"/>
                  <a:gd name="connsiteX3" fmla="*/ 354927 w 358737"/>
                  <a:gd name="connsiteY3" fmla="*/ 710565 h 744855"/>
                  <a:gd name="connsiteX4" fmla="*/ 259677 w 358737"/>
                  <a:gd name="connsiteY4" fmla="*/ 744855 h 744855"/>
                  <a:gd name="connsiteX5" fmla="*/ 0 w 358737"/>
                  <a:gd name="connsiteY5" fmla="*/ 657423 h 744855"/>
                  <a:gd name="connsiteX0" fmla="*/ 124422 w 358737"/>
                  <a:gd name="connsiteY0" fmla="*/ 17145 h 744855"/>
                  <a:gd name="connsiteX1" fmla="*/ 358737 w 358737"/>
                  <a:gd name="connsiteY1" fmla="*/ 295275 h 744855"/>
                  <a:gd name="connsiteX2" fmla="*/ 354927 w 358737"/>
                  <a:gd name="connsiteY2" fmla="*/ 710565 h 744855"/>
                  <a:gd name="connsiteX3" fmla="*/ 259677 w 358737"/>
                  <a:gd name="connsiteY3" fmla="*/ 744855 h 744855"/>
                  <a:gd name="connsiteX4" fmla="*/ 0 w 358737"/>
                  <a:gd name="connsiteY4" fmla="*/ 657423 h 744855"/>
                  <a:gd name="connsiteX0" fmla="*/ 358737 w 358737"/>
                  <a:gd name="connsiteY0" fmla="*/ 0 h 449580"/>
                  <a:gd name="connsiteX1" fmla="*/ 354927 w 358737"/>
                  <a:gd name="connsiteY1" fmla="*/ 415290 h 449580"/>
                  <a:gd name="connsiteX2" fmla="*/ 259677 w 358737"/>
                  <a:gd name="connsiteY2" fmla="*/ 449580 h 449580"/>
                  <a:gd name="connsiteX3" fmla="*/ 0 w 358737"/>
                  <a:gd name="connsiteY3" fmla="*/ 362148 h 449580"/>
                  <a:gd name="connsiteX0" fmla="*/ 358737 w 358737"/>
                  <a:gd name="connsiteY0" fmla="*/ 0 h 449580"/>
                  <a:gd name="connsiteX1" fmla="*/ 345279 w 358737"/>
                  <a:gd name="connsiteY1" fmla="*/ 421079 h 449580"/>
                  <a:gd name="connsiteX2" fmla="*/ 259677 w 358737"/>
                  <a:gd name="connsiteY2" fmla="*/ 449580 h 449580"/>
                  <a:gd name="connsiteX3" fmla="*/ 0 w 358737"/>
                  <a:gd name="connsiteY3" fmla="*/ 362148 h 449580"/>
                  <a:gd name="connsiteX0" fmla="*/ 358737 w 358737"/>
                  <a:gd name="connsiteY0" fmla="*/ 0 h 490103"/>
                  <a:gd name="connsiteX1" fmla="*/ 345279 w 358737"/>
                  <a:gd name="connsiteY1" fmla="*/ 461602 h 490103"/>
                  <a:gd name="connsiteX2" fmla="*/ 259677 w 358737"/>
                  <a:gd name="connsiteY2" fmla="*/ 490103 h 490103"/>
                  <a:gd name="connsiteX3" fmla="*/ 0 w 358737"/>
                  <a:gd name="connsiteY3" fmla="*/ 402671 h 490103"/>
                  <a:gd name="connsiteX0" fmla="*/ 358737 w 358737"/>
                  <a:gd name="connsiteY0" fmla="*/ 0 h 486244"/>
                  <a:gd name="connsiteX1" fmla="*/ 345279 w 358737"/>
                  <a:gd name="connsiteY1" fmla="*/ 457743 h 486244"/>
                  <a:gd name="connsiteX2" fmla="*/ 259677 w 358737"/>
                  <a:gd name="connsiteY2" fmla="*/ 486244 h 486244"/>
                  <a:gd name="connsiteX3" fmla="*/ 0 w 358737"/>
                  <a:gd name="connsiteY3" fmla="*/ 398812 h 486244"/>
                </a:gdLst>
                <a:ahLst/>
                <a:cxnLst>
                  <a:cxn ang="0">
                    <a:pos x="connsiteX0" y="connsiteY0"/>
                  </a:cxn>
                  <a:cxn ang="0">
                    <a:pos x="connsiteX1" y="connsiteY1"/>
                  </a:cxn>
                  <a:cxn ang="0">
                    <a:pos x="connsiteX2" y="connsiteY2"/>
                  </a:cxn>
                  <a:cxn ang="0">
                    <a:pos x="connsiteX3" y="connsiteY3"/>
                  </a:cxn>
                </a:cxnLst>
                <a:rect l="l" t="t" r="r" b="b"/>
                <a:pathLst>
                  <a:path w="358737" h="486244">
                    <a:moveTo>
                      <a:pt x="358737" y="0"/>
                    </a:moveTo>
                    <a:lnTo>
                      <a:pt x="345279" y="457743"/>
                    </a:lnTo>
                    <a:lnTo>
                      <a:pt x="259677" y="486244"/>
                    </a:lnTo>
                    <a:lnTo>
                      <a:pt x="0" y="398812"/>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156" name="フリーフォーム 155"/>
              <p:cNvSpPr/>
              <p:nvPr/>
            </p:nvSpPr>
            <p:spPr>
              <a:xfrm>
                <a:off x="4867876" y="2961066"/>
                <a:ext cx="11284" cy="393004"/>
              </a:xfrm>
              <a:custGeom>
                <a:avLst/>
                <a:gdLst>
                  <a:gd name="connsiteX0" fmla="*/ 249555 w 260985"/>
                  <a:gd name="connsiteY0" fmla="*/ 706755 h 706755"/>
                  <a:gd name="connsiteX1" fmla="*/ 260985 w 260985"/>
                  <a:gd name="connsiteY1" fmla="*/ 304800 h 706755"/>
                  <a:gd name="connsiteX2" fmla="*/ 0 w 260985"/>
                  <a:gd name="connsiteY2" fmla="*/ 0 h 706755"/>
                  <a:gd name="connsiteX0" fmla="*/ 249555 w 260985"/>
                  <a:gd name="connsiteY0" fmla="*/ 728980 h 728980"/>
                  <a:gd name="connsiteX1" fmla="*/ 260985 w 260985"/>
                  <a:gd name="connsiteY1" fmla="*/ 327025 h 728980"/>
                  <a:gd name="connsiteX2" fmla="*/ 0 w 260985"/>
                  <a:gd name="connsiteY2" fmla="*/ 22225 h 728980"/>
                  <a:gd name="connsiteX0" fmla="*/ 249555 w 269240"/>
                  <a:gd name="connsiteY0" fmla="*/ 728980 h 728980"/>
                  <a:gd name="connsiteX1" fmla="*/ 260985 w 269240"/>
                  <a:gd name="connsiteY1" fmla="*/ 327025 h 728980"/>
                  <a:gd name="connsiteX2" fmla="*/ 0 w 269240"/>
                  <a:gd name="connsiteY2" fmla="*/ 22225 h 728980"/>
                  <a:gd name="connsiteX0" fmla="*/ 0 w 11430"/>
                  <a:gd name="connsiteY0" fmla="*/ 401955 h 401955"/>
                  <a:gd name="connsiteX1" fmla="*/ 11430 w 11430"/>
                  <a:gd name="connsiteY1" fmla="*/ 0 h 401955"/>
                  <a:gd name="connsiteX0" fmla="*/ 0 w 11430"/>
                  <a:gd name="connsiteY0" fmla="*/ 398096 h 398096"/>
                  <a:gd name="connsiteX1" fmla="*/ 11430 w 11430"/>
                  <a:gd name="connsiteY1" fmla="*/ 0 h 398096"/>
                </a:gdLst>
                <a:ahLst/>
                <a:cxnLst>
                  <a:cxn ang="0">
                    <a:pos x="connsiteX0" y="connsiteY0"/>
                  </a:cxn>
                  <a:cxn ang="0">
                    <a:pos x="connsiteX1" y="connsiteY1"/>
                  </a:cxn>
                </a:cxnLst>
                <a:rect l="l" t="t" r="r" b="b"/>
                <a:pathLst>
                  <a:path w="11430" h="398096">
                    <a:moveTo>
                      <a:pt x="0" y="398096"/>
                    </a:moveTo>
                    <a:lnTo>
                      <a:pt x="11430" y="0"/>
                    </a:lnTo>
                  </a:path>
                </a:pathLst>
              </a:cu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grpSp>
            <p:nvGrpSpPr>
              <p:cNvPr id="157" name="グループ化 168"/>
              <p:cNvGrpSpPr>
                <a:grpSpLocks noChangeAspect="1"/>
              </p:cNvGrpSpPr>
              <p:nvPr/>
            </p:nvGrpSpPr>
            <p:grpSpPr>
              <a:xfrm>
                <a:off x="4113517" y="2677793"/>
                <a:ext cx="495299" cy="800259"/>
                <a:chOff x="3569968" y="2958463"/>
                <a:chExt cx="461010" cy="744856"/>
              </a:xfrm>
            </p:grpSpPr>
            <p:sp>
              <p:nvSpPr>
                <p:cNvPr id="256" name="フリーフォーム 255"/>
                <p:cNvSpPr/>
                <p:nvPr/>
              </p:nvSpPr>
              <p:spPr>
                <a:xfrm>
                  <a:off x="3569968" y="2958463"/>
                  <a:ext cx="461010" cy="744855"/>
                </a:xfrm>
                <a:custGeom>
                  <a:avLst/>
                  <a:gdLst>
                    <a:gd name="connsiteX0" fmla="*/ 918210 w 918210"/>
                    <a:gd name="connsiteY0" fmla="*/ 369570 h 693420"/>
                    <a:gd name="connsiteX1" fmla="*/ 910590 w 918210"/>
                    <a:gd name="connsiteY1" fmla="*/ 560070 h 693420"/>
                    <a:gd name="connsiteX2" fmla="*/ 502920 w 918210"/>
                    <a:gd name="connsiteY2" fmla="*/ 693420 h 693420"/>
                    <a:gd name="connsiteX3" fmla="*/ 140970 w 918210"/>
                    <a:gd name="connsiteY3" fmla="*/ 590550 h 693420"/>
                    <a:gd name="connsiteX4" fmla="*/ 140970 w 918210"/>
                    <a:gd name="connsiteY4" fmla="*/ 133350 h 693420"/>
                    <a:gd name="connsiteX5" fmla="*/ 0 w 918210"/>
                    <a:gd name="connsiteY5" fmla="*/ 0 h 693420"/>
                    <a:gd name="connsiteX0" fmla="*/ 777240 w 777240"/>
                    <a:gd name="connsiteY0" fmla="*/ 381000 h 704850"/>
                    <a:gd name="connsiteX1" fmla="*/ 769620 w 777240"/>
                    <a:gd name="connsiteY1" fmla="*/ 571500 h 704850"/>
                    <a:gd name="connsiteX2" fmla="*/ 361950 w 777240"/>
                    <a:gd name="connsiteY2" fmla="*/ 704850 h 704850"/>
                    <a:gd name="connsiteX3" fmla="*/ 0 w 777240"/>
                    <a:gd name="connsiteY3" fmla="*/ 601980 h 704850"/>
                    <a:gd name="connsiteX4" fmla="*/ 0 w 777240"/>
                    <a:gd name="connsiteY4" fmla="*/ 144780 h 704850"/>
                    <a:gd name="connsiteX5" fmla="*/ 121920 w 777240"/>
                    <a:gd name="connsiteY5" fmla="*/ 0 h 704850"/>
                    <a:gd name="connsiteX0" fmla="*/ 777240 w 777240"/>
                    <a:gd name="connsiteY0" fmla="*/ 236220 h 560070"/>
                    <a:gd name="connsiteX1" fmla="*/ 769620 w 777240"/>
                    <a:gd name="connsiteY1" fmla="*/ 426720 h 560070"/>
                    <a:gd name="connsiteX2" fmla="*/ 361950 w 777240"/>
                    <a:gd name="connsiteY2" fmla="*/ 560070 h 560070"/>
                    <a:gd name="connsiteX3" fmla="*/ 0 w 777240"/>
                    <a:gd name="connsiteY3" fmla="*/ 457200 h 560070"/>
                    <a:gd name="connsiteX4" fmla="*/ 0 w 777240"/>
                    <a:gd name="connsiteY4" fmla="*/ 0 h 560070"/>
                    <a:gd name="connsiteX5" fmla="*/ 461010 w 777240"/>
                    <a:gd name="connsiteY5" fmla="*/ 510540 h 560070"/>
                    <a:gd name="connsiteX0" fmla="*/ 777240 w 777240"/>
                    <a:gd name="connsiteY0" fmla="*/ 236220 h 560070"/>
                    <a:gd name="connsiteX1" fmla="*/ 769620 w 777240"/>
                    <a:gd name="connsiteY1" fmla="*/ 426720 h 560070"/>
                    <a:gd name="connsiteX2" fmla="*/ 361950 w 777240"/>
                    <a:gd name="connsiteY2" fmla="*/ 560070 h 560070"/>
                    <a:gd name="connsiteX3" fmla="*/ 0 w 777240"/>
                    <a:gd name="connsiteY3" fmla="*/ 457200 h 560070"/>
                    <a:gd name="connsiteX4" fmla="*/ 0 w 777240"/>
                    <a:gd name="connsiteY4" fmla="*/ 0 h 560070"/>
                    <a:gd name="connsiteX5" fmla="*/ 457200 w 777240"/>
                    <a:gd name="connsiteY5" fmla="*/ 525780 h 560070"/>
                    <a:gd name="connsiteX0" fmla="*/ 777240 w 777240"/>
                    <a:gd name="connsiteY0" fmla="*/ 236220 h 560070"/>
                    <a:gd name="connsiteX1" fmla="*/ 769620 w 777240"/>
                    <a:gd name="connsiteY1" fmla="*/ 426720 h 560070"/>
                    <a:gd name="connsiteX2" fmla="*/ 361950 w 777240"/>
                    <a:gd name="connsiteY2" fmla="*/ 560070 h 560070"/>
                    <a:gd name="connsiteX3" fmla="*/ 0 w 777240"/>
                    <a:gd name="connsiteY3" fmla="*/ 457200 h 560070"/>
                    <a:gd name="connsiteX4" fmla="*/ 0 w 777240"/>
                    <a:gd name="connsiteY4" fmla="*/ 0 h 560070"/>
                    <a:gd name="connsiteX5" fmla="*/ 461010 w 777240"/>
                    <a:gd name="connsiteY5" fmla="*/ 110490 h 560070"/>
                    <a:gd name="connsiteX6" fmla="*/ 457200 w 777240"/>
                    <a:gd name="connsiteY6" fmla="*/ 525780 h 56007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270510 w 777240"/>
                    <a:gd name="connsiteY5" fmla="*/ 0 h 723900"/>
                    <a:gd name="connsiteX6" fmla="*/ 461010 w 777240"/>
                    <a:gd name="connsiteY6" fmla="*/ 274320 h 723900"/>
                    <a:gd name="connsiteX7" fmla="*/ 457200 w 777240"/>
                    <a:gd name="connsiteY7"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4478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44780 w 777240"/>
                    <a:gd name="connsiteY5" fmla="*/ 1524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5765 h 729615"/>
                    <a:gd name="connsiteX1" fmla="*/ 769620 w 777240"/>
                    <a:gd name="connsiteY1" fmla="*/ 596265 h 729615"/>
                    <a:gd name="connsiteX2" fmla="*/ 361950 w 777240"/>
                    <a:gd name="connsiteY2" fmla="*/ 729615 h 729615"/>
                    <a:gd name="connsiteX3" fmla="*/ 0 w 777240"/>
                    <a:gd name="connsiteY3" fmla="*/ 626745 h 729615"/>
                    <a:gd name="connsiteX4" fmla="*/ 0 w 777240"/>
                    <a:gd name="connsiteY4" fmla="*/ 169545 h 729615"/>
                    <a:gd name="connsiteX5" fmla="*/ 144780 w 777240"/>
                    <a:gd name="connsiteY5" fmla="*/ 20955 h 729615"/>
                    <a:gd name="connsiteX6" fmla="*/ 245745 w 777240"/>
                    <a:gd name="connsiteY6" fmla="*/ 0 h 729615"/>
                    <a:gd name="connsiteX7" fmla="*/ 461010 w 777240"/>
                    <a:gd name="connsiteY7" fmla="*/ 280035 h 729615"/>
                    <a:gd name="connsiteX8" fmla="*/ 457200 w 777240"/>
                    <a:gd name="connsiteY8" fmla="*/ 695325 h 729615"/>
                    <a:gd name="connsiteX0" fmla="*/ 777240 w 777240"/>
                    <a:gd name="connsiteY0" fmla="*/ 401955 h 725805"/>
                    <a:gd name="connsiteX1" fmla="*/ 769620 w 777240"/>
                    <a:gd name="connsiteY1" fmla="*/ 592455 h 725805"/>
                    <a:gd name="connsiteX2" fmla="*/ 361950 w 777240"/>
                    <a:gd name="connsiteY2" fmla="*/ 725805 h 725805"/>
                    <a:gd name="connsiteX3" fmla="*/ 0 w 777240"/>
                    <a:gd name="connsiteY3" fmla="*/ 622935 h 725805"/>
                    <a:gd name="connsiteX4" fmla="*/ 0 w 777240"/>
                    <a:gd name="connsiteY4" fmla="*/ 165735 h 725805"/>
                    <a:gd name="connsiteX5" fmla="*/ 144780 w 777240"/>
                    <a:gd name="connsiteY5" fmla="*/ 17145 h 725805"/>
                    <a:gd name="connsiteX6" fmla="*/ 240030 w 777240"/>
                    <a:gd name="connsiteY6" fmla="*/ 0 h 725805"/>
                    <a:gd name="connsiteX7" fmla="*/ 461010 w 777240"/>
                    <a:gd name="connsiteY7" fmla="*/ 276225 h 725805"/>
                    <a:gd name="connsiteX8" fmla="*/ 457200 w 777240"/>
                    <a:gd name="connsiteY8" fmla="*/ 691515 h 725805"/>
                    <a:gd name="connsiteX0" fmla="*/ 777240 w 777240"/>
                    <a:gd name="connsiteY0" fmla="*/ 401955 h 725805"/>
                    <a:gd name="connsiteX1" fmla="*/ 769620 w 777240"/>
                    <a:gd name="connsiteY1" fmla="*/ 592455 h 725805"/>
                    <a:gd name="connsiteX2" fmla="*/ 361950 w 777240"/>
                    <a:gd name="connsiteY2" fmla="*/ 725805 h 725805"/>
                    <a:gd name="connsiteX3" fmla="*/ 0 w 777240"/>
                    <a:gd name="connsiteY3" fmla="*/ 622935 h 725805"/>
                    <a:gd name="connsiteX4" fmla="*/ 1905 w 777240"/>
                    <a:gd name="connsiteY4" fmla="*/ 179070 h 725805"/>
                    <a:gd name="connsiteX5" fmla="*/ 144780 w 777240"/>
                    <a:gd name="connsiteY5" fmla="*/ 17145 h 725805"/>
                    <a:gd name="connsiteX6" fmla="*/ 240030 w 777240"/>
                    <a:gd name="connsiteY6" fmla="*/ 0 h 725805"/>
                    <a:gd name="connsiteX7" fmla="*/ 461010 w 777240"/>
                    <a:gd name="connsiteY7" fmla="*/ 276225 h 725805"/>
                    <a:gd name="connsiteX8" fmla="*/ 457200 w 777240"/>
                    <a:gd name="connsiteY8" fmla="*/ 691515 h 725805"/>
                    <a:gd name="connsiteX0" fmla="*/ 777240 w 777240"/>
                    <a:gd name="connsiteY0" fmla="*/ 401955 h 725805"/>
                    <a:gd name="connsiteX1" fmla="*/ 769620 w 777240"/>
                    <a:gd name="connsiteY1" fmla="*/ 592455 h 725805"/>
                    <a:gd name="connsiteX2" fmla="*/ 361950 w 777240"/>
                    <a:gd name="connsiteY2" fmla="*/ 725805 h 725805"/>
                    <a:gd name="connsiteX3" fmla="*/ 0 w 777240"/>
                    <a:gd name="connsiteY3" fmla="*/ 622935 h 725805"/>
                    <a:gd name="connsiteX4" fmla="*/ 1905 w 777240"/>
                    <a:gd name="connsiteY4" fmla="*/ 179070 h 725805"/>
                    <a:gd name="connsiteX5" fmla="*/ 144780 w 777240"/>
                    <a:gd name="connsiteY5" fmla="*/ 17145 h 725805"/>
                    <a:gd name="connsiteX6" fmla="*/ 240030 w 777240"/>
                    <a:gd name="connsiteY6" fmla="*/ 0 h 725805"/>
                    <a:gd name="connsiteX7" fmla="*/ 461010 w 777240"/>
                    <a:gd name="connsiteY7" fmla="*/ 276225 h 725805"/>
                    <a:gd name="connsiteX8" fmla="*/ 457200 w 777240"/>
                    <a:gd name="connsiteY8" fmla="*/ 691515 h 725805"/>
                    <a:gd name="connsiteX0" fmla="*/ 777240 w 777240"/>
                    <a:gd name="connsiteY0" fmla="*/ 401955 h 725805"/>
                    <a:gd name="connsiteX1" fmla="*/ 769620 w 777240"/>
                    <a:gd name="connsiteY1" fmla="*/ 592455 h 725805"/>
                    <a:gd name="connsiteX2" fmla="*/ 361950 w 777240"/>
                    <a:gd name="connsiteY2" fmla="*/ 725805 h 725805"/>
                    <a:gd name="connsiteX3" fmla="*/ 0 w 777240"/>
                    <a:gd name="connsiteY3" fmla="*/ 622935 h 725805"/>
                    <a:gd name="connsiteX4" fmla="*/ 0 w 777240"/>
                    <a:gd name="connsiteY4" fmla="*/ 190500 h 725805"/>
                    <a:gd name="connsiteX5" fmla="*/ 144780 w 777240"/>
                    <a:gd name="connsiteY5" fmla="*/ 17145 h 725805"/>
                    <a:gd name="connsiteX6" fmla="*/ 240030 w 777240"/>
                    <a:gd name="connsiteY6" fmla="*/ 0 h 725805"/>
                    <a:gd name="connsiteX7" fmla="*/ 461010 w 777240"/>
                    <a:gd name="connsiteY7" fmla="*/ 276225 h 725805"/>
                    <a:gd name="connsiteX8" fmla="*/ 457200 w 777240"/>
                    <a:gd name="connsiteY8" fmla="*/ 691515 h 725805"/>
                    <a:gd name="connsiteX0" fmla="*/ 777240 w 777240"/>
                    <a:gd name="connsiteY0" fmla="*/ 401955 h 725805"/>
                    <a:gd name="connsiteX1" fmla="*/ 769620 w 777240"/>
                    <a:gd name="connsiteY1" fmla="*/ 592455 h 725805"/>
                    <a:gd name="connsiteX2" fmla="*/ 361950 w 777240"/>
                    <a:gd name="connsiteY2" fmla="*/ 725805 h 725805"/>
                    <a:gd name="connsiteX3" fmla="*/ 0 w 777240"/>
                    <a:gd name="connsiteY3" fmla="*/ 622935 h 725805"/>
                    <a:gd name="connsiteX4" fmla="*/ 0 w 777240"/>
                    <a:gd name="connsiteY4" fmla="*/ 190500 h 725805"/>
                    <a:gd name="connsiteX5" fmla="*/ 144780 w 777240"/>
                    <a:gd name="connsiteY5" fmla="*/ 17145 h 725805"/>
                    <a:gd name="connsiteX6" fmla="*/ 240030 w 777240"/>
                    <a:gd name="connsiteY6" fmla="*/ 0 h 725805"/>
                    <a:gd name="connsiteX7" fmla="*/ 461010 w 777240"/>
                    <a:gd name="connsiteY7" fmla="*/ 276225 h 725805"/>
                    <a:gd name="connsiteX8" fmla="*/ 457200 w 777240"/>
                    <a:gd name="connsiteY8" fmla="*/ 691515 h 725805"/>
                    <a:gd name="connsiteX0" fmla="*/ 777240 w 777240"/>
                    <a:gd name="connsiteY0" fmla="*/ 401955 h 725805"/>
                    <a:gd name="connsiteX1" fmla="*/ 769620 w 777240"/>
                    <a:gd name="connsiteY1" fmla="*/ 592455 h 725805"/>
                    <a:gd name="connsiteX2" fmla="*/ 361950 w 777240"/>
                    <a:gd name="connsiteY2" fmla="*/ 725805 h 725805"/>
                    <a:gd name="connsiteX3" fmla="*/ 0 w 777240"/>
                    <a:gd name="connsiteY3" fmla="*/ 622935 h 725805"/>
                    <a:gd name="connsiteX4" fmla="*/ 0 w 777240"/>
                    <a:gd name="connsiteY4" fmla="*/ 190500 h 725805"/>
                    <a:gd name="connsiteX5" fmla="*/ 123825 w 777240"/>
                    <a:gd name="connsiteY5" fmla="*/ 17145 h 725805"/>
                    <a:gd name="connsiteX6" fmla="*/ 240030 w 777240"/>
                    <a:gd name="connsiteY6" fmla="*/ 0 h 725805"/>
                    <a:gd name="connsiteX7" fmla="*/ 461010 w 777240"/>
                    <a:gd name="connsiteY7" fmla="*/ 276225 h 725805"/>
                    <a:gd name="connsiteX8" fmla="*/ 457200 w 777240"/>
                    <a:gd name="connsiteY8" fmla="*/ 691515 h 725805"/>
                    <a:gd name="connsiteX0" fmla="*/ 777240 w 777240"/>
                    <a:gd name="connsiteY0" fmla="*/ 401955 h 725805"/>
                    <a:gd name="connsiteX1" fmla="*/ 769620 w 777240"/>
                    <a:gd name="connsiteY1" fmla="*/ 592455 h 725805"/>
                    <a:gd name="connsiteX2" fmla="*/ 361950 w 777240"/>
                    <a:gd name="connsiteY2" fmla="*/ 725805 h 725805"/>
                    <a:gd name="connsiteX3" fmla="*/ 0 w 777240"/>
                    <a:gd name="connsiteY3" fmla="*/ 622935 h 725805"/>
                    <a:gd name="connsiteX4" fmla="*/ 0 w 777240"/>
                    <a:gd name="connsiteY4" fmla="*/ 190500 h 725805"/>
                    <a:gd name="connsiteX5" fmla="*/ 121920 w 777240"/>
                    <a:gd name="connsiteY5" fmla="*/ 19050 h 725805"/>
                    <a:gd name="connsiteX6" fmla="*/ 240030 w 777240"/>
                    <a:gd name="connsiteY6" fmla="*/ 0 h 725805"/>
                    <a:gd name="connsiteX7" fmla="*/ 461010 w 777240"/>
                    <a:gd name="connsiteY7" fmla="*/ 276225 h 725805"/>
                    <a:gd name="connsiteX8" fmla="*/ 457200 w 777240"/>
                    <a:gd name="connsiteY8" fmla="*/ 691515 h 725805"/>
                    <a:gd name="connsiteX0" fmla="*/ 777240 w 777240"/>
                    <a:gd name="connsiteY0" fmla="*/ 403860 h 727710"/>
                    <a:gd name="connsiteX1" fmla="*/ 769620 w 777240"/>
                    <a:gd name="connsiteY1" fmla="*/ 594360 h 727710"/>
                    <a:gd name="connsiteX2" fmla="*/ 361950 w 777240"/>
                    <a:gd name="connsiteY2" fmla="*/ 727710 h 727710"/>
                    <a:gd name="connsiteX3" fmla="*/ 0 w 777240"/>
                    <a:gd name="connsiteY3" fmla="*/ 624840 h 727710"/>
                    <a:gd name="connsiteX4" fmla="*/ 0 w 777240"/>
                    <a:gd name="connsiteY4" fmla="*/ 192405 h 727710"/>
                    <a:gd name="connsiteX5" fmla="*/ 121920 w 777240"/>
                    <a:gd name="connsiteY5" fmla="*/ 20955 h 727710"/>
                    <a:gd name="connsiteX6" fmla="*/ 226695 w 777240"/>
                    <a:gd name="connsiteY6" fmla="*/ 0 h 727710"/>
                    <a:gd name="connsiteX7" fmla="*/ 461010 w 777240"/>
                    <a:gd name="connsiteY7" fmla="*/ 278130 h 727710"/>
                    <a:gd name="connsiteX8" fmla="*/ 457200 w 777240"/>
                    <a:gd name="connsiteY8" fmla="*/ 693420 h 727710"/>
                    <a:gd name="connsiteX0" fmla="*/ 777240 w 777240"/>
                    <a:gd name="connsiteY0" fmla="*/ 417195 h 741045"/>
                    <a:gd name="connsiteX1" fmla="*/ 769620 w 777240"/>
                    <a:gd name="connsiteY1" fmla="*/ 607695 h 741045"/>
                    <a:gd name="connsiteX2" fmla="*/ 361950 w 777240"/>
                    <a:gd name="connsiteY2" fmla="*/ 741045 h 741045"/>
                    <a:gd name="connsiteX3" fmla="*/ 0 w 777240"/>
                    <a:gd name="connsiteY3" fmla="*/ 638175 h 741045"/>
                    <a:gd name="connsiteX4" fmla="*/ 0 w 777240"/>
                    <a:gd name="connsiteY4" fmla="*/ 205740 h 741045"/>
                    <a:gd name="connsiteX5" fmla="*/ 121920 w 777240"/>
                    <a:gd name="connsiteY5" fmla="*/ 34290 h 741045"/>
                    <a:gd name="connsiteX6" fmla="*/ 226695 w 777240"/>
                    <a:gd name="connsiteY6" fmla="*/ 13335 h 741045"/>
                    <a:gd name="connsiteX7" fmla="*/ 461010 w 777240"/>
                    <a:gd name="connsiteY7" fmla="*/ 291465 h 741045"/>
                    <a:gd name="connsiteX8" fmla="*/ 457200 w 777240"/>
                    <a:gd name="connsiteY8" fmla="*/ 706755 h 741045"/>
                    <a:gd name="connsiteX0" fmla="*/ 777240 w 777240"/>
                    <a:gd name="connsiteY0" fmla="*/ 417195 h 741045"/>
                    <a:gd name="connsiteX1" fmla="*/ 769620 w 777240"/>
                    <a:gd name="connsiteY1" fmla="*/ 607695 h 741045"/>
                    <a:gd name="connsiteX2" fmla="*/ 361950 w 777240"/>
                    <a:gd name="connsiteY2" fmla="*/ 741045 h 741045"/>
                    <a:gd name="connsiteX3" fmla="*/ 0 w 777240"/>
                    <a:gd name="connsiteY3" fmla="*/ 638175 h 741045"/>
                    <a:gd name="connsiteX4" fmla="*/ 0 w 777240"/>
                    <a:gd name="connsiteY4" fmla="*/ 205740 h 741045"/>
                    <a:gd name="connsiteX5" fmla="*/ 121920 w 777240"/>
                    <a:gd name="connsiteY5" fmla="*/ 34290 h 741045"/>
                    <a:gd name="connsiteX6" fmla="*/ 226695 w 777240"/>
                    <a:gd name="connsiteY6" fmla="*/ 13335 h 741045"/>
                    <a:gd name="connsiteX7" fmla="*/ 461010 w 777240"/>
                    <a:gd name="connsiteY7" fmla="*/ 291465 h 741045"/>
                    <a:gd name="connsiteX8" fmla="*/ 457200 w 777240"/>
                    <a:gd name="connsiteY8" fmla="*/ 706755 h 741045"/>
                    <a:gd name="connsiteX0" fmla="*/ 777240 w 777240"/>
                    <a:gd name="connsiteY0" fmla="*/ 421005 h 744855"/>
                    <a:gd name="connsiteX1" fmla="*/ 769620 w 777240"/>
                    <a:gd name="connsiteY1" fmla="*/ 611505 h 744855"/>
                    <a:gd name="connsiteX2" fmla="*/ 361950 w 777240"/>
                    <a:gd name="connsiteY2" fmla="*/ 744855 h 744855"/>
                    <a:gd name="connsiteX3" fmla="*/ 0 w 777240"/>
                    <a:gd name="connsiteY3" fmla="*/ 641985 h 744855"/>
                    <a:gd name="connsiteX4" fmla="*/ 0 w 777240"/>
                    <a:gd name="connsiteY4" fmla="*/ 209550 h 744855"/>
                    <a:gd name="connsiteX5" fmla="*/ 121920 w 777240"/>
                    <a:gd name="connsiteY5" fmla="*/ 38100 h 744855"/>
                    <a:gd name="connsiteX6" fmla="*/ 226695 w 777240"/>
                    <a:gd name="connsiteY6" fmla="*/ 17145 h 744855"/>
                    <a:gd name="connsiteX7" fmla="*/ 461010 w 777240"/>
                    <a:gd name="connsiteY7" fmla="*/ 295275 h 744855"/>
                    <a:gd name="connsiteX8" fmla="*/ 457200 w 777240"/>
                    <a:gd name="connsiteY8" fmla="*/ 710565 h 744855"/>
                    <a:gd name="connsiteX0" fmla="*/ 769620 w 769620"/>
                    <a:gd name="connsiteY0" fmla="*/ 611505 h 744855"/>
                    <a:gd name="connsiteX1" fmla="*/ 361950 w 769620"/>
                    <a:gd name="connsiteY1" fmla="*/ 744855 h 744855"/>
                    <a:gd name="connsiteX2" fmla="*/ 0 w 769620"/>
                    <a:gd name="connsiteY2" fmla="*/ 641985 h 744855"/>
                    <a:gd name="connsiteX3" fmla="*/ 0 w 769620"/>
                    <a:gd name="connsiteY3" fmla="*/ 209550 h 744855"/>
                    <a:gd name="connsiteX4" fmla="*/ 121920 w 769620"/>
                    <a:gd name="connsiteY4" fmla="*/ 38100 h 744855"/>
                    <a:gd name="connsiteX5" fmla="*/ 226695 w 769620"/>
                    <a:gd name="connsiteY5" fmla="*/ 17145 h 744855"/>
                    <a:gd name="connsiteX6" fmla="*/ 461010 w 769620"/>
                    <a:gd name="connsiteY6" fmla="*/ 295275 h 744855"/>
                    <a:gd name="connsiteX7" fmla="*/ 457200 w 769620"/>
                    <a:gd name="connsiteY7" fmla="*/ 710565 h 744855"/>
                    <a:gd name="connsiteX0" fmla="*/ 464820 w 464820"/>
                    <a:gd name="connsiteY0" fmla="*/ 735330 h 744855"/>
                    <a:gd name="connsiteX1" fmla="*/ 361950 w 464820"/>
                    <a:gd name="connsiteY1" fmla="*/ 744855 h 744855"/>
                    <a:gd name="connsiteX2" fmla="*/ 0 w 464820"/>
                    <a:gd name="connsiteY2" fmla="*/ 641985 h 744855"/>
                    <a:gd name="connsiteX3" fmla="*/ 0 w 464820"/>
                    <a:gd name="connsiteY3" fmla="*/ 209550 h 744855"/>
                    <a:gd name="connsiteX4" fmla="*/ 121920 w 464820"/>
                    <a:gd name="connsiteY4" fmla="*/ 38100 h 744855"/>
                    <a:gd name="connsiteX5" fmla="*/ 226695 w 464820"/>
                    <a:gd name="connsiteY5" fmla="*/ 17145 h 744855"/>
                    <a:gd name="connsiteX6" fmla="*/ 461010 w 464820"/>
                    <a:gd name="connsiteY6" fmla="*/ 295275 h 744855"/>
                    <a:gd name="connsiteX7" fmla="*/ 457200 w 464820"/>
                    <a:gd name="connsiteY7" fmla="*/ 710565 h 744855"/>
                    <a:gd name="connsiteX0" fmla="*/ 361950 w 461010"/>
                    <a:gd name="connsiteY0" fmla="*/ 744855 h 744855"/>
                    <a:gd name="connsiteX1" fmla="*/ 0 w 461010"/>
                    <a:gd name="connsiteY1" fmla="*/ 641985 h 744855"/>
                    <a:gd name="connsiteX2" fmla="*/ 0 w 461010"/>
                    <a:gd name="connsiteY2" fmla="*/ 209550 h 744855"/>
                    <a:gd name="connsiteX3" fmla="*/ 121920 w 461010"/>
                    <a:gd name="connsiteY3" fmla="*/ 38100 h 744855"/>
                    <a:gd name="connsiteX4" fmla="*/ 226695 w 461010"/>
                    <a:gd name="connsiteY4" fmla="*/ 17145 h 744855"/>
                    <a:gd name="connsiteX5" fmla="*/ 461010 w 461010"/>
                    <a:gd name="connsiteY5" fmla="*/ 295275 h 744855"/>
                    <a:gd name="connsiteX6" fmla="*/ 457200 w 461010"/>
                    <a:gd name="connsiteY6" fmla="*/ 710565 h 744855"/>
                    <a:gd name="connsiteX0" fmla="*/ 361950 w 461010"/>
                    <a:gd name="connsiteY0" fmla="*/ 744855 h 744855"/>
                    <a:gd name="connsiteX1" fmla="*/ 0 w 461010"/>
                    <a:gd name="connsiteY1" fmla="*/ 641985 h 744855"/>
                    <a:gd name="connsiteX2" fmla="*/ 0 w 461010"/>
                    <a:gd name="connsiteY2" fmla="*/ 209550 h 744855"/>
                    <a:gd name="connsiteX3" fmla="*/ 121920 w 461010"/>
                    <a:gd name="connsiteY3" fmla="*/ 38100 h 744855"/>
                    <a:gd name="connsiteX4" fmla="*/ 226695 w 461010"/>
                    <a:gd name="connsiteY4" fmla="*/ 17145 h 744855"/>
                    <a:gd name="connsiteX5" fmla="*/ 461010 w 461010"/>
                    <a:gd name="connsiteY5" fmla="*/ 295275 h 744855"/>
                    <a:gd name="connsiteX6" fmla="*/ 457200 w 461010"/>
                    <a:gd name="connsiteY6" fmla="*/ 710565 h 744855"/>
                    <a:gd name="connsiteX7" fmla="*/ 361950 w 461010"/>
                    <a:gd name="connsiteY7" fmla="*/ 744855 h 744855"/>
                    <a:gd name="connsiteX0" fmla="*/ 121920 w 461010"/>
                    <a:gd name="connsiteY0" fmla="*/ 38100 h 744855"/>
                    <a:gd name="connsiteX1" fmla="*/ 226695 w 461010"/>
                    <a:gd name="connsiteY1" fmla="*/ 17145 h 744855"/>
                    <a:gd name="connsiteX2" fmla="*/ 461010 w 461010"/>
                    <a:gd name="connsiteY2" fmla="*/ 295275 h 744855"/>
                    <a:gd name="connsiteX3" fmla="*/ 457200 w 461010"/>
                    <a:gd name="connsiteY3" fmla="*/ 710565 h 744855"/>
                    <a:gd name="connsiteX4" fmla="*/ 361950 w 461010"/>
                    <a:gd name="connsiteY4" fmla="*/ 744855 h 744855"/>
                    <a:gd name="connsiteX5" fmla="*/ 0 w 461010"/>
                    <a:gd name="connsiteY5" fmla="*/ 641985 h 744855"/>
                    <a:gd name="connsiteX6" fmla="*/ 0 w 461010"/>
                    <a:gd name="connsiteY6" fmla="*/ 209550 h 744855"/>
                    <a:gd name="connsiteX7" fmla="*/ 207030 w 461010"/>
                    <a:gd name="connsiteY7" fmla="*/ 123209 h 744855"/>
                    <a:gd name="connsiteX0" fmla="*/ 121920 w 461010"/>
                    <a:gd name="connsiteY0" fmla="*/ 38100 h 744855"/>
                    <a:gd name="connsiteX1" fmla="*/ 226695 w 461010"/>
                    <a:gd name="connsiteY1" fmla="*/ 17145 h 744855"/>
                    <a:gd name="connsiteX2" fmla="*/ 461010 w 461010"/>
                    <a:gd name="connsiteY2" fmla="*/ 295275 h 744855"/>
                    <a:gd name="connsiteX3" fmla="*/ 457200 w 461010"/>
                    <a:gd name="connsiteY3" fmla="*/ 710565 h 744855"/>
                    <a:gd name="connsiteX4" fmla="*/ 361950 w 461010"/>
                    <a:gd name="connsiteY4" fmla="*/ 744855 h 744855"/>
                    <a:gd name="connsiteX5" fmla="*/ 0 w 461010"/>
                    <a:gd name="connsiteY5" fmla="*/ 641985 h 744855"/>
                    <a:gd name="connsiteX6" fmla="*/ 0 w 461010"/>
                    <a:gd name="connsiteY6" fmla="*/ 209550 h 744855"/>
                    <a:gd name="connsiteX0" fmla="*/ 124284 w 463374"/>
                    <a:gd name="connsiteY0" fmla="*/ 38100 h 744855"/>
                    <a:gd name="connsiteX1" fmla="*/ 229059 w 463374"/>
                    <a:gd name="connsiteY1" fmla="*/ 17145 h 744855"/>
                    <a:gd name="connsiteX2" fmla="*/ 463374 w 463374"/>
                    <a:gd name="connsiteY2" fmla="*/ 295275 h 744855"/>
                    <a:gd name="connsiteX3" fmla="*/ 459564 w 463374"/>
                    <a:gd name="connsiteY3" fmla="*/ 710565 h 744855"/>
                    <a:gd name="connsiteX4" fmla="*/ 364314 w 463374"/>
                    <a:gd name="connsiteY4" fmla="*/ 744855 h 744855"/>
                    <a:gd name="connsiteX5" fmla="*/ 2364 w 463374"/>
                    <a:gd name="connsiteY5" fmla="*/ 641985 h 744855"/>
                    <a:gd name="connsiteX6" fmla="*/ 0 w 463374"/>
                    <a:gd name="connsiteY6" fmla="*/ 266290 h 744855"/>
                    <a:gd name="connsiteX0" fmla="*/ 121920 w 461010"/>
                    <a:gd name="connsiteY0" fmla="*/ 38100 h 744855"/>
                    <a:gd name="connsiteX1" fmla="*/ 226695 w 461010"/>
                    <a:gd name="connsiteY1" fmla="*/ 17145 h 744855"/>
                    <a:gd name="connsiteX2" fmla="*/ 461010 w 461010"/>
                    <a:gd name="connsiteY2" fmla="*/ 295275 h 744855"/>
                    <a:gd name="connsiteX3" fmla="*/ 457200 w 461010"/>
                    <a:gd name="connsiteY3" fmla="*/ 710565 h 744855"/>
                    <a:gd name="connsiteX4" fmla="*/ 361950 w 461010"/>
                    <a:gd name="connsiteY4" fmla="*/ 744855 h 744855"/>
                    <a:gd name="connsiteX5" fmla="*/ 0 w 461010"/>
                    <a:gd name="connsiteY5" fmla="*/ 641985 h 744855"/>
                    <a:gd name="connsiteX6" fmla="*/ 2364 w 461010"/>
                    <a:gd name="connsiteY6" fmla="*/ 228464 h 744855"/>
                    <a:gd name="connsiteX0" fmla="*/ 124284 w 463374"/>
                    <a:gd name="connsiteY0" fmla="*/ 38100 h 744855"/>
                    <a:gd name="connsiteX1" fmla="*/ 229059 w 463374"/>
                    <a:gd name="connsiteY1" fmla="*/ 17145 h 744855"/>
                    <a:gd name="connsiteX2" fmla="*/ 463374 w 463374"/>
                    <a:gd name="connsiteY2" fmla="*/ 295275 h 744855"/>
                    <a:gd name="connsiteX3" fmla="*/ 459564 w 463374"/>
                    <a:gd name="connsiteY3" fmla="*/ 710565 h 744855"/>
                    <a:gd name="connsiteX4" fmla="*/ 364314 w 463374"/>
                    <a:gd name="connsiteY4" fmla="*/ 744855 h 744855"/>
                    <a:gd name="connsiteX5" fmla="*/ 2364 w 463374"/>
                    <a:gd name="connsiteY5" fmla="*/ 641985 h 744855"/>
                    <a:gd name="connsiteX6" fmla="*/ 0 w 463374"/>
                    <a:gd name="connsiteY6" fmla="*/ 254469 h 744855"/>
                    <a:gd name="connsiteX0" fmla="*/ 121920 w 461010"/>
                    <a:gd name="connsiteY0" fmla="*/ 38100 h 744855"/>
                    <a:gd name="connsiteX1" fmla="*/ 226695 w 461010"/>
                    <a:gd name="connsiteY1" fmla="*/ 17145 h 744855"/>
                    <a:gd name="connsiteX2" fmla="*/ 461010 w 461010"/>
                    <a:gd name="connsiteY2" fmla="*/ 295275 h 744855"/>
                    <a:gd name="connsiteX3" fmla="*/ 457200 w 461010"/>
                    <a:gd name="connsiteY3" fmla="*/ 710565 h 744855"/>
                    <a:gd name="connsiteX4" fmla="*/ 361950 w 461010"/>
                    <a:gd name="connsiteY4" fmla="*/ 744855 h 744855"/>
                    <a:gd name="connsiteX5" fmla="*/ 0 w 461010"/>
                    <a:gd name="connsiteY5" fmla="*/ 641985 h 744855"/>
                    <a:gd name="connsiteX6" fmla="*/ 0 w 461010"/>
                    <a:gd name="connsiteY6" fmla="*/ 263926 h 74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010" h="744855">
                      <a:moveTo>
                        <a:pt x="121920" y="38100"/>
                      </a:moveTo>
                      <a:lnTo>
                        <a:pt x="226695" y="17145"/>
                      </a:lnTo>
                      <a:cubicBezTo>
                        <a:pt x="347345" y="0"/>
                        <a:pt x="460375" y="158115"/>
                        <a:pt x="461010" y="295275"/>
                      </a:cubicBezTo>
                      <a:lnTo>
                        <a:pt x="457200" y="710565"/>
                      </a:lnTo>
                      <a:lnTo>
                        <a:pt x="361950" y="744855"/>
                      </a:lnTo>
                      <a:lnTo>
                        <a:pt x="0" y="641985"/>
                      </a:lnTo>
                      <a:lnTo>
                        <a:pt x="0" y="263926"/>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257" name="円/楕円 256"/>
                <p:cNvSpPr>
                  <a:spLocks noChangeAspect="1"/>
                </p:cNvSpPr>
                <p:nvPr/>
              </p:nvSpPr>
              <p:spPr>
                <a:xfrm rot="20754247">
                  <a:off x="3604396" y="3048936"/>
                  <a:ext cx="281009" cy="369676"/>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258" name="フリーフォーム 257"/>
                <p:cNvSpPr/>
                <p:nvPr/>
              </p:nvSpPr>
              <p:spPr>
                <a:xfrm>
                  <a:off x="3933830" y="3242260"/>
                  <a:ext cx="9066" cy="461059"/>
                </a:xfrm>
                <a:custGeom>
                  <a:avLst/>
                  <a:gdLst>
                    <a:gd name="connsiteX0" fmla="*/ 249555 w 260985"/>
                    <a:gd name="connsiteY0" fmla="*/ 706755 h 706755"/>
                    <a:gd name="connsiteX1" fmla="*/ 260985 w 260985"/>
                    <a:gd name="connsiteY1" fmla="*/ 304800 h 706755"/>
                    <a:gd name="connsiteX2" fmla="*/ 0 w 260985"/>
                    <a:gd name="connsiteY2" fmla="*/ 0 h 706755"/>
                    <a:gd name="connsiteX0" fmla="*/ 249555 w 260985"/>
                    <a:gd name="connsiteY0" fmla="*/ 728980 h 728980"/>
                    <a:gd name="connsiteX1" fmla="*/ 260985 w 260985"/>
                    <a:gd name="connsiteY1" fmla="*/ 327025 h 728980"/>
                    <a:gd name="connsiteX2" fmla="*/ 0 w 260985"/>
                    <a:gd name="connsiteY2" fmla="*/ 22225 h 728980"/>
                    <a:gd name="connsiteX0" fmla="*/ 249555 w 269240"/>
                    <a:gd name="connsiteY0" fmla="*/ 728980 h 728980"/>
                    <a:gd name="connsiteX1" fmla="*/ 260985 w 269240"/>
                    <a:gd name="connsiteY1" fmla="*/ 327025 h 728980"/>
                    <a:gd name="connsiteX2" fmla="*/ 0 w 269240"/>
                    <a:gd name="connsiteY2" fmla="*/ 22225 h 728980"/>
                    <a:gd name="connsiteX0" fmla="*/ 0 w 11430"/>
                    <a:gd name="connsiteY0" fmla="*/ 401955 h 401955"/>
                    <a:gd name="connsiteX1" fmla="*/ 11430 w 11430"/>
                    <a:gd name="connsiteY1" fmla="*/ 0 h 401955"/>
                    <a:gd name="connsiteX0" fmla="*/ 0 w 11430"/>
                    <a:gd name="connsiteY0" fmla="*/ 449238 h 449238"/>
                    <a:gd name="connsiteX1" fmla="*/ 11430 w 11430"/>
                    <a:gd name="connsiteY1" fmla="*/ 0 h 449238"/>
                    <a:gd name="connsiteX0" fmla="*/ 0 w 9066"/>
                    <a:gd name="connsiteY0" fmla="*/ 461059 h 461059"/>
                    <a:gd name="connsiteX1" fmla="*/ 9066 w 9066"/>
                    <a:gd name="connsiteY1" fmla="*/ 0 h 461059"/>
                  </a:gdLst>
                  <a:ahLst/>
                  <a:cxnLst>
                    <a:cxn ang="0">
                      <a:pos x="connsiteX0" y="connsiteY0"/>
                    </a:cxn>
                    <a:cxn ang="0">
                      <a:pos x="connsiteX1" y="connsiteY1"/>
                    </a:cxn>
                  </a:cxnLst>
                  <a:rect l="l" t="t" r="r" b="b"/>
                  <a:pathLst>
                    <a:path w="9066" h="461059">
                      <a:moveTo>
                        <a:pt x="0" y="461059"/>
                      </a:moveTo>
                      <a:lnTo>
                        <a:pt x="9066" y="0"/>
                      </a:lnTo>
                    </a:path>
                  </a:pathLst>
                </a:cu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grpSp>
          <p:sp>
            <p:nvSpPr>
              <p:cNvPr id="158" name="フリーフォーム 157"/>
              <p:cNvSpPr/>
              <p:nvPr/>
            </p:nvSpPr>
            <p:spPr>
              <a:xfrm>
                <a:off x="4607559" y="3098800"/>
                <a:ext cx="184785" cy="57784"/>
              </a:xfrm>
              <a:custGeom>
                <a:avLst/>
                <a:gdLst>
                  <a:gd name="connsiteX0" fmla="*/ 109220 w 200660"/>
                  <a:gd name="connsiteY0" fmla="*/ 347980 h 347980"/>
                  <a:gd name="connsiteX1" fmla="*/ 200660 w 200660"/>
                  <a:gd name="connsiteY1" fmla="*/ 325120 h 347980"/>
                  <a:gd name="connsiteX2" fmla="*/ 116840 w 200660"/>
                  <a:gd name="connsiteY2" fmla="*/ 0 h 347980"/>
                  <a:gd name="connsiteX3" fmla="*/ 0 w 200660"/>
                  <a:gd name="connsiteY3" fmla="*/ 17780 h 347980"/>
                  <a:gd name="connsiteX0" fmla="*/ 109220 w 279400"/>
                  <a:gd name="connsiteY0" fmla="*/ 347980 h 347980"/>
                  <a:gd name="connsiteX1" fmla="*/ 200660 w 279400"/>
                  <a:gd name="connsiteY1" fmla="*/ 325120 h 347980"/>
                  <a:gd name="connsiteX2" fmla="*/ 279400 w 279400"/>
                  <a:gd name="connsiteY2" fmla="*/ 127000 h 347980"/>
                  <a:gd name="connsiteX3" fmla="*/ 116840 w 279400"/>
                  <a:gd name="connsiteY3" fmla="*/ 0 h 347980"/>
                  <a:gd name="connsiteX4" fmla="*/ 0 w 279400"/>
                  <a:gd name="connsiteY4" fmla="*/ 17780 h 347980"/>
                  <a:gd name="connsiteX0" fmla="*/ 109220 w 279400"/>
                  <a:gd name="connsiteY0" fmla="*/ 347980 h 347980"/>
                  <a:gd name="connsiteX1" fmla="*/ 200660 w 279400"/>
                  <a:gd name="connsiteY1" fmla="*/ 325120 h 347980"/>
                  <a:gd name="connsiteX2" fmla="*/ 279400 w 279400"/>
                  <a:gd name="connsiteY2" fmla="*/ 127000 h 347980"/>
                  <a:gd name="connsiteX3" fmla="*/ 116840 w 279400"/>
                  <a:gd name="connsiteY3" fmla="*/ 0 h 347980"/>
                  <a:gd name="connsiteX4" fmla="*/ 0 w 279400"/>
                  <a:gd name="connsiteY4" fmla="*/ 17780 h 347980"/>
                  <a:gd name="connsiteX0" fmla="*/ 109220 w 296333"/>
                  <a:gd name="connsiteY0" fmla="*/ 347980 h 347980"/>
                  <a:gd name="connsiteX1" fmla="*/ 200660 w 296333"/>
                  <a:gd name="connsiteY1" fmla="*/ 325120 h 347980"/>
                  <a:gd name="connsiteX2" fmla="*/ 279400 w 296333"/>
                  <a:gd name="connsiteY2" fmla="*/ 127000 h 347980"/>
                  <a:gd name="connsiteX3" fmla="*/ 116840 w 296333"/>
                  <a:gd name="connsiteY3" fmla="*/ 0 h 347980"/>
                  <a:gd name="connsiteX4" fmla="*/ 0 w 296333"/>
                  <a:gd name="connsiteY4" fmla="*/ 17780 h 347980"/>
                  <a:gd name="connsiteX0" fmla="*/ 109220 w 296333"/>
                  <a:gd name="connsiteY0" fmla="*/ 347980 h 347980"/>
                  <a:gd name="connsiteX1" fmla="*/ 200660 w 296333"/>
                  <a:gd name="connsiteY1" fmla="*/ 325120 h 347980"/>
                  <a:gd name="connsiteX2" fmla="*/ 279400 w 296333"/>
                  <a:gd name="connsiteY2" fmla="*/ 127000 h 347980"/>
                  <a:gd name="connsiteX3" fmla="*/ 116840 w 296333"/>
                  <a:gd name="connsiteY3" fmla="*/ 0 h 347980"/>
                  <a:gd name="connsiteX4" fmla="*/ 0 w 296333"/>
                  <a:gd name="connsiteY4" fmla="*/ 17780 h 347980"/>
                  <a:gd name="connsiteX0" fmla="*/ 109220 w 296333"/>
                  <a:gd name="connsiteY0" fmla="*/ 358987 h 358987"/>
                  <a:gd name="connsiteX1" fmla="*/ 200660 w 296333"/>
                  <a:gd name="connsiteY1" fmla="*/ 336127 h 358987"/>
                  <a:gd name="connsiteX2" fmla="*/ 279400 w 296333"/>
                  <a:gd name="connsiteY2" fmla="*/ 138007 h 358987"/>
                  <a:gd name="connsiteX3" fmla="*/ 116840 w 296333"/>
                  <a:gd name="connsiteY3" fmla="*/ 11007 h 358987"/>
                  <a:gd name="connsiteX4" fmla="*/ 0 w 296333"/>
                  <a:gd name="connsiteY4" fmla="*/ 28787 h 358987"/>
                  <a:gd name="connsiteX0" fmla="*/ 109220 w 296333"/>
                  <a:gd name="connsiteY0" fmla="*/ 358987 h 358987"/>
                  <a:gd name="connsiteX1" fmla="*/ 200660 w 296333"/>
                  <a:gd name="connsiteY1" fmla="*/ 336127 h 358987"/>
                  <a:gd name="connsiteX2" fmla="*/ 279400 w 296333"/>
                  <a:gd name="connsiteY2" fmla="*/ 138007 h 358987"/>
                  <a:gd name="connsiteX3" fmla="*/ 116840 w 296333"/>
                  <a:gd name="connsiteY3" fmla="*/ 11007 h 358987"/>
                  <a:gd name="connsiteX4" fmla="*/ 0 w 296333"/>
                  <a:gd name="connsiteY4" fmla="*/ 28787 h 358987"/>
                  <a:gd name="connsiteX0" fmla="*/ 109220 w 296333"/>
                  <a:gd name="connsiteY0" fmla="*/ 358987 h 358987"/>
                  <a:gd name="connsiteX1" fmla="*/ 200660 w 296333"/>
                  <a:gd name="connsiteY1" fmla="*/ 336127 h 358987"/>
                  <a:gd name="connsiteX2" fmla="*/ 279400 w 296333"/>
                  <a:gd name="connsiteY2" fmla="*/ 138007 h 358987"/>
                  <a:gd name="connsiteX3" fmla="*/ 116840 w 296333"/>
                  <a:gd name="connsiteY3" fmla="*/ 11007 h 358987"/>
                  <a:gd name="connsiteX4" fmla="*/ 0 w 296333"/>
                  <a:gd name="connsiteY4" fmla="*/ 28787 h 358987"/>
                  <a:gd name="connsiteX0" fmla="*/ 109220 w 296333"/>
                  <a:gd name="connsiteY0" fmla="*/ 364702 h 364702"/>
                  <a:gd name="connsiteX1" fmla="*/ 200660 w 296333"/>
                  <a:gd name="connsiteY1" fmla="*/ 341842 h 364702"/>
                  <a:gd name="connsiteX2" fmla="*/ 279400 w 296333"/>
                  <a:gd name="connsiteY2" fmla="*/ 143722 h 364702"/>
                  <a:gd name="connsiteX3" fmla="*/ 120650 w 296333"/>
                  <a:gd name="connsiteY3" fmla="*/ 11007 h 364702"/>
                  <a:gd name="connsiteX4" fmla="*/ 0 w 296333"/>
                  <a:gd name="connsiteY4" fmla="*/ 34502 h 364702"/>
                  <a:gd name="connsiteX0" fmla="*/ 226060 w 413173"/>
                  <a:gd name="connsiteY0" fmla="*/ 370840 h 370840"/>
                  <a:gd name="connsiteX1" fmla="*/ 317500 w 413173"/>
                  <a:gd name="connsiteY1" fmla="*/ 347980 h 370840"/>
                  <a:gd name="connsiteX2" fmla="*/ 396240 w 413173"/>
                  <a:gd name="connsiteY2" fmla="*/ 149860 h 370840"/>
                  <a:gd name="connsiteX3" fmla="*/ 237490 w 413173"/>
                  <a:gd name="connsiteY3" fmla="*/ 17145 h 370840"/>
                  <a:gd name="connsiteX4" fmla="*/ 0 w 413173"/>
                  <a:gd name="connsiteY4" fmla="*/ 0 h 370840"/>
                  <a:gd name="connsiteX0" fmla="*/ 251460 w 438573"/>
                  <a:gd name="connsiteY0" fmla="*/ 365760 h 365760"/>
                  <a:gd name="connsiteX1" fmla="*/ 342900 w 438573"/>
                  <a:gd name="connsiteY1" fmla="*/ 342900 h 365760"/>
                  <a:gd name="connsiteX2" fmla="*/ 421640 w 438573"/>
                  <a:gd name="connsiteY2" fmla="*/ 144780 h 365760"/>
                  <a:gd name="connsiteX3" fmla="*/ 262890 w 438573"/>
                  <a:gd name="connsiteY3" fmla="*/ 12065 h 365760"/>
                  <a:gd name="connsiteX4" fmla="*/ 0 w 438573"/>
                  <a:gd name="connsiteY4" fmla="*/ 0 h 365760"/>
                  <a:gd name="connsiteX0" fmla="*/ 251460 w 438573"/>
                  <a:gd name="connsiteY0" fmla="*/ 425662 h 425662"/>
                  <a:gd name="connsiteX1" fmla="*/ 342900 w 438573"/>
                  <a:gd name="connsiteY1" fmla="*/ 402802 h 425662"/>
                  <a:gd name="connsiteX2" fmla="*/ 421640 w 438573"/>
                  <a:gd name="connsiteY2" fmla="*/ 204682 h 425662"/>
                  <a:gd name="connsiteX3" fmla="*/ 237490 w 438573"/>
                  <a:gd name="connsiteY3" fmla="*/ 11007 h 425662"/>
                  <a:gd name="connsiteX4" fmla="*/ 0 w 438573"/>
                  <a:gd name="connsiteY4" fmla="*/ 59902 h 425662"/>
                  <a:gd name="connsiteX0" fmla="*/ 251460 w 438573"/>
                  <a:gd name="connsiteY0" fmla="*/ 415502 h 415502"/>
                  <a:gd name="connsiteX1" fmla="*/ 342900 w 438573"/>
                  <a:gd name="connsiteY1" fmla="*/ 392642 h 415502"/>
                  <a:gd name="connsiteX2" fmla="*/ 421640 w 438573"/>
                  <a:gd name="connsiteY2" fmla="*/ 194522 h 415502"/>
                  <a:gd name="connsiteX3" fmla="*/ 247650 w 438573"/>
                  <a:gd name="connsiteY3" fmla="*/ 11007 h 415502"/>
                  <a:gd name="connsiteX4" fmla="*/ 0 w 438573"/>
                  <a:gd name="connsiteY4" fmla="*/ 49742 h 415502"/>
                  <a:gd name="connsiteX0" fmla="*/ 342900 w 438573"/>
                  <a:gd name="connsiteY0" fmla="*/ 392642 h 392642"/>
                  <a:gd name="connsiteX1" fmla="*/ 421640 w 438573"/>
                  <a:gd name="connsiteY1" fmla="*/ 194522 h 392642"/>
                  <a:gd name="connsiteX2" fmla="*/ 247650 w 438573"/>
                  <a:gd name="connsiteY2" fmla="*/ 11007 h 392642"/>
                  <a:gd name="connsiteX3" fmla="*/ 0 w 438573"/>
                  <a:gd name="connsiteY3" fmla="*/ 49742 h 392642"/>
                  <a:gd name="connsiteX0" fmla="*/ 421640 w 421640"/>
                  <a:gd name="connsiteY0" fmla="*/ 194522 h 194522"/>
                  <a:gd name="connsiteX1" fmla="*/ 247650 w 421640"/>
                  <a:gd name="connsiteY1" fmla="*/ 11007 h 194522"/>
                  <a:gd name="connsiteX2" fmla="*/ 0 w 421640"/>
                  <a:gd name="connsiteY2" fmla="*/ 49742 h 194522"/>
                  <a:gd name="connsiteX0" fmla="*/ 247650 w 247650"/>
                  <a:gd name="connsiteY0" fmla="*/ 0 h 38735"/>
                  <a:gd name="connsiteX1" fmla="*/ 0 w 247650"/>
                  <a:gd name="connsiteY1" fmla="*/ 38735 h 38735"/>
                  <a:gd name="connsiteX0" fmla="*/ 344702 w 344702"/>
                  <a:gd name="connsiteY0" fmla="*/ 0 h 156554"/>
                  <a:gd name="connsiteX1" fmla="*/ 0 w 344702"/>
                  <a:gd name="connsiteY1" fmla="*/ 156554 h 156554"/>
                  <a:gd name="connsiteX0" fmla="*/ 344702 w 344702"/>
                  <a:gd name="connsiteY0" fmla="*/ 0 h 156554"/>
                  <a:gd name="connsiteX1" fmla="*/ 200797 w 344702"/>
                  <a:gd name="connsiteY1" fmla="*/ 125889 h 156554"/>
                  <a:gd name="connsiteX2" fmla="*/ 0 w 344702"/>
                  <a:gd name="connsiteY2" fmla="*/ 156554 h 156554"/>
                  <a:gd name="connsiteX0" fmla="*/ 344702 w 344702"/>
                  <a:gd name="connsiteY0" fmla="*/ 0 h 156554"/>
                  <a:gd name="connsiteX1" fmla="*/ 200797 w 344702"/>
                  <a:gd name="connsiteY1" fmla="*/ 125889 h 156554"/>
                  <a:gd name="connsiteX2" fmla="*/ 0 w 344702"/>
                  <a:gd name="connsiteY2" fmla="*/ 156554 h 156554"/>
                  <a:gd name="connsiteX0" fmla="*/ 344702 w 356974"/>
                  <a:gd name="connsiteY0" fmla="*/ 0 h 156554"/>
                  <a:gd name="connsiteX1" fmla="*/ 200797 w 356974"/>
                  <a:gd name="connsiteY1" fmla="*/ 125889 h 156554"/>
                  <a:gd name="connsiteX2" fmla="*/ 0 w 356974"/>
                  <a:gd name="connsiteY2" fmla="*/ 156554 h 156554"/>
                  <a:gd name="connsiteX0" fmla="*/ 357252 w 369524"/>
                  <a:gd name="connsiteY0" fmla="*/ 0 h 157764"/>
                  <a:gd name="connsiteX1" fmla="*/ 213347 w 369524"/>
                  <a:gd name="connsiteY1" fmla="*/ 125889 h 157764"/>
                  <a:gd name="connsiteX2" fmla="*/ 0 w 369524"/>
                  <a:gd name="connsiteY2" fmla="*/ 157764 h 157764"/>
                  <a:gd name="connsiteX0" fmla="*/ 213347 w 213347"/>
                  <a:gd name="connsiteY0" fmla="*/ 0 h 31875"/>
                  <a:gd name="connsiteX1" fmla="*/ 0 w 213347"/>
                  <a:gd name="connsiteY1" fmla="*/ 31875 h 31875"/>
                  <a:gd name="connsiteX0" fmla="*/ 243467 w 243467"/>
                  <a:gd name="connsiteY0" fmla="*/ 0 h 36717"/>
                  <a:gd name="connsiteX1" fmla="*/ 0 w 243467"/>
                  <a:gd name="connsiteY1" fmla="*/ 36717 h 36717"/>
                </a:gdLst>
                <a:ahLst/>
                <a:cxnLst>
                  <a:cxn ang="0">
                    <a:pos x="connsiteX0" y="connsiteY0"/>
                  </a:cxn>
                  <a:cxn ang="0">
                    <a:pos x="connsiteX1" y="connsiteY1"/>
                  </a:cxn>
                </a:cxnLst>
                <a:rect l="l" t="t" r="r" b="b"/>
                <a:pathLst>
                  <a:path w="243467" h="36717">
                    <a:moveTo>
                      <a:pt x="243467" y="0"/>
                    </a:moveTo>
                    <a:lnTo>
                      <a:pt x="0" y="36717"/>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159" name="フリーフォーム 158"/>
              <p:cNvSpPr/>
              <p:nvPr/>
            </p:nvSpPr>
            <p:spPr>
              <a:xfrm>
                <a:off x="4475480" y="2665730"/>
                <a:ext cx="438150" cy="196215"/>
              </a:xfrm>
              <a:custGeom>
                <a:avLst/>
                <a:gdLst>
                  <a:gd name="connsiteX0" fmla="*/ 441960 w 441960"/>
                  <a:gd name="connsiteY0" fmla="*/ 121920 h 175260"/>
                  <a:gd name="connsiteX1" fmla="*/ 160020 w 441960"/>
                  <a:gd name="connsiteY1" fmla="*/ 175260 h 175260"/>
                  <a:gd name="connsiteX2" fmla="*/ 0 w 441960"/>
                  <a:gd name="connsiteY2" fmla="*/ 0 h 175260"/>
                  <a:gd name="connsiteX0" fmla="*/ 441960 w 441960"/>
                  <a:gd name="connsiteY0" fmla="*/ 121920 h 186690"/>
                  <a:gd name="connsiteX1" fmla="*/ 152400 w 441960"/>
                  <a:gd name="connsiteY1" fmla="*/ 186690 h 186690"/>
                  <a:gd name="connsiteX2" fmla="*/ 0 w 441960"/>
                  <a:gd name="connsiteY2" fmla="*/ 0 h 186690"/>
                  <a:gd name="connsiteX0" fmla="*/ 441960 w 441960"/>
                  <a:gd name="connsiteY0" fmla="*/ 121920 h 190500"/>
                  <a:gd name="connsiteX1" fmla="*/ 182880 w 441960"/>
                  <a:gd name="connsiteY1" fmla="*/ 190500 h 190500"/>
                  <a:gd name="connsiteX2" fmla="*/ 0 w 441960"/>
                  <a:gd name="connsiteY2" fmla="*/ 0 h 190500"/>
                  <a:gd name="connsiteX0" fmla="*/ 422910 w 422910"/>
                  <a:gd name="connsiteY0" fmla="*/ 118110 h 186690"/>
                  <a:gd name="connsiteX1" fmla="*/ 163830 w 422910"/>
                  <a:gd name="connsiteY1" fmla="*/ 186690 h 186690"/>
                  <a:gd name="connsiteX2" fmla="*/ 0 w 422910"/>
                  <a:gd name="connsiteY2" fmla="*/ 0 h 186690"/>
                  <a:gd name="connsiteX0" fmla="*/ 438150 w 438150"/>
                  <a:gd name="connsiteY0" fmla="*/ 125730 h 186690"/>
                  <a:gd name="connsiteX1" fmla="*/ 163830 w 438150"/>
                  <a:gd name="connsiteY1" fmla="*/ 186690 h 186690"/>
                  <a:gd name="connsiteX2" fmla="*/ 0 w 438150"/>
                  <a:gd name="connsiteY2" fmla="*/ 0 h 186690"/>
                  <a:gd name="connsiteX0" fmla="*/ 438150 w 438150"/>
                  <a:gd name="connsiteY0" fmla="*/ 125730 h 196215"/>
                  <a:gd name="connsiteX1" fmla="*/ 173355 w 438150"/>
                  <a:gd name="connsiteY1" fmla="*/ 196215 h 196215"/>
                  <a:gd name="connsiteX2" fmla="*/ 0 w 438150"/>
                  <a:gd name="connsiteY2" fmla="*/ 0 h 196215"/>
                </a:gdLst>
                <a:ahLst/>
                <a:cxnLst>
                  <a:cxn ang="0">
                    <a:pos x="connsiteX0" y="connsiteY0"/>
                  </a:cxn>
                  <a:cxn ang="0">
                    <a:pos x="connsiteX1" y="connsiteY1"/>
                  </a:cxn>
                  <a:cxn ang="0">
                    <a:pos x="connsiteX2" y="connsiteY2"/>
                  </a:cxn>
                </a:cxnLst>
                <a:rect l="l" t="t" r="r" b="b"/>
                <a:pathLst>
                  <a:path w="438150" h="196215">
                    <a:moveTo>
                      <a:pt x="438150" y="125730"/>
                    </a:moveTo>
                    <a:lnTo>
                      <a:pt x="173355" y="196215"/>
                    </a:lnTo>
                    <a:lnTo>
                      <a:pt x="0" y="0"/>
                    </a:lnTo>
                  </a:path>
                </a:pathLst>
              </a:cu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160" name="フリーフォーム 159"/>
              <p:cNvSpPr/>
              <p:nvPr/>
            </p:nvSpPr>
            <p:spPr>
              <a:xfrm>
                <a:off x="4547869" y="2195194"/>
                <a:ext cx="352425" cy="607695"/>
              </a:xfrm>
              <a:custGeom>
                <a:avLst/>
                <a:gdLst>
                  <a:gd name="connsiteX0" fmla="*/ 160020 w 358140"/>
                  <a:gd name="connsiteY0" fmla="*/ 0 h 491490"/>
                  <a:gd name="connsiteX1" fmla="*/ 179070 w 358140"/>
                  <a:gd name="connsiteY1" fmla="*/ 156210 h 491490"/>
                  <a:gd name="connsiteX2" fmla="*/ 0 w 358140"/>
                  <a:gd name="connsiteY2" fmla="*/ 381000 h 491490"/>
                  <a:gd name="connsiteX3" fmla="*/ 87630 w 358140"/>
                  <a:gd name="connsiteY3" fmla="*/ 491490 h 491490"/>
                  <a:gd name="connsiteX4" fmla="*/ 201930 w 358140"/>
                  <a:gd name="connsiteY4" fmla="*/ 464820 h 491490"/>
                  <a:gd name="connsiteX5" fmla="*/ 358140 w 358140"/>
                  <a:gd name="connsiteY5" fmla="*/ 255270 h 491490"/>
                  <a:gd name="connsiteX0" fmla="*/ 160020 w 358140"/>
                  <a:gd name="connsiteY0" fmla="*/ 0 h 491490"/>
                  <a:gd name="connsiteX1" fmla="*/ 179070 w 358140"/>
                  <a:gd name="connsiteY1" fmla="*/ 156210 h 491490"/>
                  <a:gd name="connsiteX2" fmla="*/ 0 w 358140"/>
                  <a:gd name="connsiteY2" fmla="*/ 381000 h 491490"/>
                  <a:gd name="connsiteX3" fmla="*/ 87630 w 358140"/>
                  <a:gd name="connsiteY3" fmla="*/ 491490 h 491490"/>
                  <a:gd name="connsiteX4" fmla="*/ 163830 w 358140"/>
                  <a:gd name="connsiteY4" fmla="*/ 472440 h 491490"/>
                  <a:gd name="connsiteX5" fmla="*/ 358140 w 358140"/>
                  <a:gd name="connsiteY5" fmla="*/ 255270 h 491490"/>
                  <a:gd name="connsiteX0" fmla="*/ 160020 w 327660"/>
                  <a:gd name="connsiteY0" fmla="*/ 0 h 491490"/>
                  <a:gd name="connsiteX1" fmla="*/ 179070 w 327660"/>
                  <a:gd name="connsiteY1" fmla="*/ 156210 h 491490"/>
                  <a:gd name="connsiteX2" fmla="*/ 0 w 327660"/>
                  <a:gd name="connsiteY2" fmla="*/ 381000 h 491490"/>
                  <a:gd name="connsiteX3" fmla="*/ 87630 w 327660"/>
                  <a:gd name="connsiteY3" fmla="*/ 491490 h 491490"/>
                  <a:gd name="connsiteX4" fmla="*/ 163830 w 327660"/>
                  <a:gd name="connsiteY4" fmla="*/ 472440 h 491490"/>
                  <a:gd name="connsiteX5" fmla="*/ 327660 w 327660"/>
                  <a:gd name="connsiteY5" fmla="*/ 255270 h 491490"/>
                  <a:gd name="connsiteX0" fmla="*/ 234315 w 327660"/>
                  <a:gd name="connsiteY0" fmla="*/ 0 h 607695"/>
                  <a:gd name="connsiteX1" fmla="*/ 179070 w 327660"/>
                  <a:gd name="connsiteY1" fmla="*/ 272415 h 607695"/>
                  <a:gd name="connsiteX2" fmla="*/ 0 w 327660"/>
                  <a:gd name="connsiteY2" fmla="*/ 497205 h 607695"/>
                  <a:gd name="connsiteX3" fmla="*/ 87630 w 327660"/>
                  <a:gd name="connsiteY3" fmla="*/ 607695 h 607695"/>
                  <a:gd name="connsiteX4" fmla="*/ 163830 w 327660"/>
                  <a:gd name="connsiteY4" fmla="*/ 588645 h 607695"/>
                  <a:gd name="connsiteX5" fmla="*/ 327660 w 327660"/>
                  <a:gd name="connsiteY5" fmla="*/ 371475 h 607695"/>
                  <a:gd name="connsiteX0" fmla="*/ 234315 w 327660"/>
                  <a:gd name="connsiteY0" fmla="*/ 0 h 607695"/>
                  <a:gd name="connsiteX1" fmla="*/ 160020 w 327660"/>
                  <a:gd name="connsiteY1" fmla="*/ 114301 h 607695"/>
                  <a:gd name="connsiteX2" fmla="*/ 179070 w 327660"/>
                  <a:gd name="connsiteY2" fmla="*/ 272415 h 607695"/>
                  <a:gd name="connsiteX3" fmla="*/ 0 w 327660"/>
                  <a:gd name="connsiteY3" fmla="*/ 497205 h 607695"/>
                  <a:gd name="connsiteX4" fmla="*/ 87630 w 327660"/>
                  <a:gd name="connsiteY4" fmla="*/ 607695 h 607695"/>
                  <a:gd name="connsiteX5" fmla="*/ 163830 w 327660"/>
                  <a:gd name="connsiteY5" fmla="*/ 588645 h 607695"/>
                  <a:gd name="connsiteX6" fmla="*/ 327660 w 327660"/>
                  <a:gd name="connsiteY6" fmla="*/ 371475 h 607695"/>
                  <a:gd name="connsiteX0" fmla="*/ 234315 w 327660"/>
                  <a:gd name="connsiteY0" fmla="*/ 0 h 607695"/>
                  <a:gd name="connsiteX1" fmla="*/ 161925 w 327660"/>
                  <a:gd name="connsiteY1" fmla="*/ 116206 h 607695"/>
                  <a:gd name="connsiteX2" fmla="*/ 179070 w 327660"/>
                  <a:gd name="connsiteY2" fmla="*/ 272415 h 607695"/>
                  <a:gd name="connsiteX3" fmla="*/ 0 w 327660"/>
                  <a:gd name="connsiteY3" fmla="*/ 497205 h 607695"/>
                  <a:gd name="connsiteX4" fmla="*/ 87630 w 327660"/>
                  <a:gd name="connsiteY4" fmla="*/ 607695 h 607695"/>
                  <a:gd name="connsiteX5" fmla="*/ 163830 w 327660"/>
                  <a:gd name="connsiteY5" fmla="*/ 588645 h 607695"/>
                  <a:gd name="connsiteX6" fmla="*/ 327660 w 327660"/>
                  <a:gd name="connsiteY6" fmla="*/ 371475 h 607695"/>
                  <a:gd name="connsiteX0" fmla="*/ 234315 w 327660"/>
                  <a:gd name="connsiteY0" fmla="*/ 0 h 607695"/>
                  <a:gd name="connsiteX1" fmla="*/ 161925 w 327660"/>
                  <a:gd name="connsiteY1" fmla="*/ 116206 h 607695"/>
                  <a:gd name="connsiteX2" fmla="*/ 179070 w 327660"/>
                  <a:gd name="connsiteY2" fmla="*/ 272415 h 607695"/>
                  <a:gd name="connsiteX3" fmla="*/ 0 w 327660"/>
                  <a:gd name="connsiteY3" fmla="*/ 497205 h 607695"/>
                  <a:gd name="connsiteX4" fmla="*/ 87630 w 327660"/>
                  <a:gd name="connsiteY4" fmla="*/ 607695 h 607695"/>
                  <a:gd name="connsiteX5" fmla="*/ 154305 w 327660"/>
                  <a:gd name="connsiteY5" fmla="*/ 588645 h 607695"/>
                  <a:gd name="connsiteX6" fmla="*/ 327660 w 327660"/>
                  <a:gd name="connsiteY6" fmla="*/ 371475 h 607695"/>
                  <a:gd name="connsiteX0" fmla="*/ 234315 w 400050"/>
                  <a:gd name="connsiteY0" fmla="*/ 0 h 607695"/>
                  <a:gd name="connsiteX1" fmla="*/ 161925 w 400050"/>
                  <a:gd name="connsiteY1" fmla="*/ 116206 h 607695"/>
                  <a:gd name="connsiteX2" fmla="*/ 179070 w 400050"/>
                  <a:gd name="connsiteY2" fmla="*/ 272415 h 607695"/>
                  <a:gd name="connsiteX3" fmla="*/ 0 w 400050"/>
                  <a:gd name="connsiteY3" fmla="*/ 497205 h 607695"/>
                  <a:gd name="connsiteX4" fmla="*/ 87630 w 400050"/>
                  <a:gd name="connsiteY4" fmla="*/ 607695 h 607695"/>
                  <a:gd name="connsiteX5" fmla="*/ 154305 w 400050"/>
                  <a:gd name="connsiteY5" fmla="*/ 588645 h 607695"/>
                  <a:gd name="connsiteX6" fmla="*/ 400050 w 400050"/>
                  <a:gd name="connsiteY6" fmla="*/ 342900 h 607695"/>
                  <a:gd name="connsiteX0" fmla="*/ 234315 w 400050"/>
                  <a:gd name="connsiteY0" fmla="*/ 0 h 607695"/>
                  <a:gd name="connsiteX1" fmla="*/ 161925 w 400050"/>
                  <a:gd name="connsiteY1" fmla="*/ 116206 h 607695"/>
                  <a:gd name="connsiteX2" fmla="*/ 179070 w 400050"/>
                  <a:gd name="connsiteY2" fmla="*/ 272415 h 607695"/>
                  <a:gd name="connsiteX3" fmla="*/ 0 w 400050"/>
                  <a:gd name="connsiteY3" fmla="*/ 497205 h 607695"/>
                  <a:gd name="connsiteX4" fmla="*/ 87630 w 400050"/>
                  <a:gd name="connsiteY4" fmla="*/ 607695 h 607695"/>
                  <a:gd name="connsiteX5" fmla="*/ 154305 w 400050"/>
                  <a:gd name="connsiteY5" fmla="*/ 588645 h 607695"/>
                  <a:gd name="connsiteX6" fmla="*/ 342900 w 400050"/>
                  <a:gd name="connsiteY6" fmla="*/ 361951 h 607695"/>
                  <a:gd name="connsiteX7" fmla="*/ 400050 w 400050"/>
                  <a:gd name="connsiteY7" fmla="*/ 342900 h 607695"/>
                  <a:gd name="connsiteX0" fmla="*/ 234315 w 400050"/>
                  <a:gd name="connsiteY0" fmla="*/ 0 h 607695"/>
                  <a:gd name="connsiteX1" fmla="*/ 161925 w 400050"/>
                  <a:gd name="connsiteY1" fmla="*/ 116206 h 607695"/>
                  <a:gd name="connsiteX2" fmla="*/ 179070 w 400050"/>
                  <a:gd name="connsiteY2" fmla="*/ 272415 h 607695"/>
                  <a:gd name="connsiteX3" fmla="*/ 0 w 400050"/>
                  <a:gd name="connsiteY3" fmla="*/ 497205 h 607695"/>
                  <a:gd name="connsiteX4" fmla="*/ 87630 w 400050"/>
                  <a:gd name="connsiteY4" fmla="*/ 607695 h 607695"/>
                  <a:gd name="connsiteX5" fmla="*/ 154305 w 400050"/>
                  <a:gd name="connsiteY5" fmla="*/ 588645 h 607695"/>
                  <a:gd name="connsiteX6" fmla="*/ 352425 w 400050"/>
                  <a:gd name="connsiteY6" fmla="*/ 354331 h 607695"/>
                  <a:gd name="connsiteX7" fmla="*/ 400050 w 400050"/>
                  <a:gd name="connsiteY7" fmla="*/ 342900 h 607695"/>
                  <a:gd name="connsiteX0" fmla="*/ 234315 w 352425"/>
                  <a:gd name="connsiteY0" fmla="*/ 0 h 607695"/>
                  <a:gd name="connsiteX1" fmla="*/ 161925 w 352425"/>
                  <a:gd name="connsiteY1" fmla="*/ 116206 h 607695"/>
                  <a:gd name="connsiteX2" fmla="*/ 179070 w 352425"/>
                  <a:gd name="connsiteY2" fmla="*/ 272415 h 607695"/>
                  <a:gd name="connsiteX3" fmla="*/ 0 w 352425"/>
                  <a:gd name="connsiteY3" fmla="*/ 497205 h 607695"/>
                  <a:gd name="connsiteX4" fmla="*/ 87630 w 352425"/>
                  <a:gd name="connsiteY4" fmla="*/ 607695 h 607695"/>
                  <a:gd name="connsiteX5" fmla="*/ 154305 w 352425"/>
                  <a:gd name="connsiteY5" fmla="*/ 588645 h 607695"/>
                  <a:gd name="connsiteX6" fmla="*/ 352425 w 352425"/>
                  <a:gd name="connsiteY6" fmla="*/ 354331 h 60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425" h="607695">
                    <a:moveTo>
                      <a:pt x="234315" y="0"/>
                    </a:moveTo>
                    <a:lnTo>
                      <a:pt x="161925" y="116206"/>
                    </a:lnTo>
                    <a:lnTo>
                      <a:pt x="179070" y="272415"/>
                    </a:lnTo>
                    <a:lnTo>
                      <a:pt x="0" y="497205"/>
                    </a:lnTo>
                    <a:lnTo>
                      <a:pt x="87630" y="607695"/>
                    </a:lnTo>
                    <a:lnTo>
                      <a:pt x="154305" y="588645"/>
                    </a:lnTo>
                    <a:lnTo>
                      <a:pt x="352425" y="354331"/>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161" name="円弧 160"/>
              <p:cNvSpPr/>
              <p:nvPr/>
            </p:nvSpPr>
            <p:spPr>
              <a:xfrm rot="20834768">
                <a:off x="4778458" y="2006215"/>
                <a:ext cx="250864" cy="328750"/>
              </a:xfrm>
              <a:prstGeom prst="arc">
                <a:avLst>
                  <a:gd name="adj1" fmla="val 5241027"/>
                  <a:gd name="adj2" fmla="val 1613941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162" name="フリーフォーム 161"/>
              <p:cNvSpPr/>
              <p:nvPr/>
            </p:nvSpPr>
            <p:spPr>
              <a:xfrm>
                <a:off x="4747895" y="2419985"/>
                <a:ext cx="447675" cy="352425"/>
              </a:xfrm>
              <a:custGeom>
                <a:avLst/>
                <a:gdLst>
                  <a:gd name="connsiteX0" fmla="*/ 611505 w 611505"/>
                  <a:gd name="connsiteY0" fmla="*/ 0 h 556260"/>
                  <a:gd name="connsiteX1" fmla="*/ 485775 w 611505"/>
                  <a:gd name="connsiteY1" fmla="*/ 196215 h 556260"/>
                  <a:gd name="connsiteX2" fmla="*/ 316230 w 611505"/>
                  <a:gd name="connsiteY2" fmla="*/ 270510 h 556260"/>
                  <a:gd name="connsiteX3" fmla="*/ 97155 w 611505"/>
                  <a:gd name="connsiteY3" fmla="*/ 542925 h 556260"/>
                  <a:gd name="connsiteX4" fmla="*/ 24765 w 611505"/>
                  <a:gd name="connsiteY4" fmla="*/ 556260 h 556260"/>
                  <a:gd name="connsiteX5" fmla="*/ 0 w 611505"/>
                  <a:gd name="connsiteY5" fmla="*/ 527685 h 556260"/>
                  <a:gd name="connsiteX0" fmla="*/ 611505 w 611505"/>
                  <a:gd name="connsiteY0" fmla="*/ 0 h 556260"/>
                  <a:gd name="connsiteX1" fmla="*/ 485775 w 611505"/>
                  <a:gd name="connsiteY1" fmla="*/ 196215 h 556260"/>
                  <a:gd name="connsiteX2" fmla="*/ 316230 w 611505"/>
                  <a:gd name="connsiteY2" fmla="*/ 270510 h 556260"/>
                  <a:gd name="connsiteX3" fmla="*/ 99060 w 611505"/>
                  <a:gd name="connsiteY3" fmla="*/ 539115 h 556260"/>
                  <a:gd name="connsiteX4" fmla="*/ 24765 w 611505"/>
                  <a:gd name="connsiteY4" fmla="*/ 556260 h 556260"/>
                  <a:gd name="connsiteX5" fmla="*/ 0 w 611505"/>
                  <a:gd name="connsiteY5" fmla="*/ 527685 h 556260"/>
                  <a:gd name="connsiteX0" fmla="*/ 611505 w 611505"/>
                  <a:gd name="connsiteY0" fmla="*/ 0 h 556260"/>
                  <a:gd name="connsiteX1" fmla="*/ 485775 w 611505"/>
                  <a:gd name="connsiteY1" fmla="*/ 196215 h 556260"/>
                  <a:gd name="connsiteX2" fmla="*/ 316230 w 611505"/>
                  <a:gd name="connsiteY2" fmla="*/ 270510 h 556260"/>
                  <a:gd name="connsiteX3" fmla="*/ 99060 w 611505"/>
                  <a:gd name="connsiteY3" fmla="*/ 539115 h 556260"/>
                  <a:gd name="connsiteX4" fmla="*/ 22860 w 611505"/>
                  <a:gd name="connsiteY4" fmla="*/ 556260 h 556260"/>
                  <a:gd name="connsiteX5" fmla="*/ 0 w 611505"/>
                  <a:gd name="connsiteY5" fmla="*/ 527685 h 556260"/>
                  <a:gd name="connsiteX0" fmla="*/ 611505 w 611505"/>
                  <a:gd name="connsiteY0" fmla="*/ 0 h 556260"/>
                  <a:gd name="connsiteX1" fmla="*/ 485775 w 611505"/>
                  <a:gd name="connsiteY1" fmla="*/ 196215 h 556260"/>
                  <a:gd name="connsiteX2" fmla="*/ 316230 w 611505"/>
                  <a:gd name="connsiteY2" fmla="*/ 270510 h 556260"/>
                  <a:gd name="connsiteX3" fmla="*/ 104775 w 611505"/>
                  <a:gd name="connsiteY3" fmla="*/ 531495 h 556260"/>
                  <a:gd name="connsiteX4" fmla="*/ 22860 w 611505"/>
                  <a:gd name="connsiteY4" fmla="*/ 556260 h 556260"/>
                  <a:gd name="connsiteX5" fmla="*/ 0 w 611505"/>
                  <a:gd name="connsiteY5" fmla="*/ 527685 h 556260"/>
                  <a:gd name="connsiteX0" fmla="*/ 611505 w 611505"/>
                  <a:gd name="connsiteY0" fmla="*/ 0 h 556260"/>
                  <a:gd name="connsiteX1" fmla="*/ 485775 w 611505"/>
                  <a:gd name="connsiteY1" fmla="*/ 196215 h 556260"/>
                  <a:gd name="connsiteX2" fmla="*/ 320040 w 611505"/>
                  <a:gd name="connsiteY2" fmla="*/ 260985 h 556260"/>
                  <a:gd name="connsiteX3" fmla="*/ 104775 w 611505"/>
                  <a:gd name="connsiteY3" fmla="*/ 531495 h 556260"/>
                  <a:gd name="connsiteX4" fmla="*/ 22860 w 611505"/>
                  <a:gd name="connsiteY4" fmla="*/ 556260 h 556260"/>
                  <a:gd name="connsiteX5" fmla="*/ 0 w 611505"/>
                  <a:gd name="connsiteY5" fmla="*/ 527685 h 556260"/>
                  <a:gd name="connsiteX0" fmla="*/ 611505 w 611505"/>
                  <a:gd name="connsiteY0" fmla="*/ 0 h 556260"/>
                  <a:gd name="connsiteX1" fmla="*/ 447675 w 611505"/>
                  <a:gd name="connsiteY1" fmla="*/ 203835 h 556260"/>
                  <a:gd name="connsiteX2" fmla="*/ 320040 w 611505"/>
                  <a:gd name="connsiteY2" fmla="*/ 260985 h 556260"/>
                  <a:gd name="connsiteX3" fmla="*/ 104775 w 611505"/>
                  <a:gd name="connsiteY3" fmla="*/ 531495 h 556260"/>
                  <a:gd name="connsiteX4" fmla="*/ 22860 w 611505"/>
                  <a:gd name="connsiteY4" fmla="*/ 556260 h 556260"/>
                  <a:gd name="connsiteX5" fmla="*/ 0 w 611505"/>
                  <a:gd name="connsiteY5" fmla="*/ 527685 h 556260"/>
                  <a:gd name="connsiteX0" fmla="*/ 584835 w 584835"/>
                  <a:gd name="connsiteY0" fmla="*/ 0 h 539115"/>
                  <a:gd name="connsiteX1" fmla="*/ 447675 w 584835"/>
                  <a:gd name="connsiteY1" fmla="*/ 186690 h 539115"/>
                  <a:gd name="connsiteX2" fmla="*/ 320040 w 584835"/>
                  <a:gd name="connsiteY2" fmla="*/ 243840 h 539115"/>
                  <a:gd name="connsiteX3" fmla="*/ 104775 w 584835"/>
                  <a:gd name="connsiteY3" fmla="*/ 514350 h 539115"/>
                  <a:gd name="connsiteX4" fmla="*/ 22860 w 584835"/>
                  <a:gd name="connsiteY4" fmla="*/ 539115 h 539115"/>
                  <a:gd name="connsiteX5" fmla="*/ 0 w 584835"/>
                  <a:gd name="connsiteY5" fmla="*/ 510540 h 539115"/>
                  <a:gd name="connsiteX0" fmla="*/ 590550 w 590550"/>
                  <a:gd name="connsiteY0" fmla="*/ 0 h 550545"/>
                  <a:gd name="connsiteX1" fmla="*/ 447675 w 590550"/>
                  <a:gd name="connsiteY1" fmla="*/ 198120 h 550545"/>
                  <a:gd name="connsiteX2" fmla="*/ 320040 w 590550"/>
                  <a:gd name="connsiteY2" fmla="*/ 255270 h 550545"/>
                  <a:gd name="connsiteX3" fmla="*/ 104775 w 590550"/>
                  <a:gd name="connsiteY3" fmla="*/ 525780 h 550545"/>
                  <a:gd name="connsiteX4" fmla="*/ 22860 w 590550"/>
                  <a:gd name="connsiteY4" fmla="*/ 550545 h 550545"/>
                  <a:gd name="connsiteX5" fmla="*/ 0 w 590550"/>
                  <a:gd name="connsiteY5" fmla="*/ 521970 h 550545"/>
                  <a:gd name="connsiteX0" fmla="*/ 590550 w 590550"/>
                  <a:gd name="connsiteY0" fmla="*/ 0 h 550545"/>
                  <a:gd name="connsiteX1" fmla="*/ 447675 w 590550"/>
                  <a:gd name="connsiteY1" fmla="*/ 198120 h 550545"/>
                  <a:gd name="connsiteX2" fmla="*/ 287655 w 590550"/>
                  <a:gd name="connsiteY2" fmla="*/ 289560 h 550545"/>
                  <a:gd name="connsiteX3" fmla="*/ 104775 w 590550"/>
                  <a:gd name="connsiteY3" fmla="*/ 525780 h 550545"/>
                  <a:gd name="connsiteX4" fmla="*/ 22860 w 590550"/>
                  <a:gd name="connsiteY4" fmla="*/ 550545 h 550545"/>
                  <a:gd name="connsiteX5" fmla="*/ 0 w 590550"/>
                  <a:gd name="connsiteY5" fmla="*/ 521970 h 550545"/>
                  <a:gd name="connsiteX0" fmla="*/ 590550 w 590550"/>
                  <a:gd name="connsiteY0" fmla="*/ 0 h 550545"/>
                  <a:gd name="connsiteX1" fmla="*/ 447675 w 590550"/>
                  <a:gd name="connsiteY1" fmla="*/ 198120 h 550545"/>
                  <a:gd name="connsiteX2" fmla="*/ 300990 w 590550"/>
                  <a:gd name="connsiteY2" fmla="*/ 278130 h 550545"/>
                  <a:gd name="connsiteX3" fmla="*/ 104775 w 590550"/>
                  <a:gd name="connsiteY3" fmla="*/ 525780 h 550545"/>
                  <a:gd name="connsiteX4" fmla="*/ 22860 w 590550"/>
                  <a:gd name="connsiteY4" fmla="*/ 550545 h 550545"/>
                  <a:gd name="connsiteX5" fmla="*/ 0 w 590550"/>
                  <a:gd name="connsiteY5" fmla="*/ 521970 h 550545"/>
                  <a:gd name="connsiteX0" fmla="*/ 447675 w 447675"/>
                  <a:gd name="connsiteY0" fmla="*/ 0 h 352425"/>
                  <a:gd name="connsiteX1" fmla="*/ 300990 w 447675"/>
                  <a:gd name="connsiteY1" fmla="*/ 80010 h 352425"/>
                  <a:gd name="connsiteX2" fmla="*/ 104775 w 447675"/>
                  <a:gd name="connsiteY2" fmla="*/ 327660 h 352425"/>
                  <a:gd name="connsiteX3" fmla="*/ 22860 w 447675"/>
                  <a:gd name="connsiteY3" fmla="*/ 352425 h 352425"/>
                  <a:gd name="connsiteX4" fmla="*/ 0 w 447675"/>
                  <a:gd name="connsiteY4" fmla="*/ 323850 h 35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352425">
                    <a:moveTo>
                      <a:pt x="447675" y="0"/>
                    </a:moveTo>
                    <a:lnTo>
                      <a:pt x="300990" y="80010"/>
                    </a:lnTo>
                    <a:lnTo>
                      <a:pt x="104775" y="327660"/>
                    </a:lnTo>
                    <a:lnTo>
                      <a:pt x="22860" y="352425"/>
                    </a:lnTo>
                    <a:lnTo>
                      <a:pt x="0" y="32385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163" name="円弧 162"/>
              <p:cNvSpPr/>
              <p:nvPr/>
            </p:nvSpPr>
            <p:spPr>
              <a:xfrm rot="20834768">
                <a:off x="5237726" y="1896628"/>
                <a:ext cx="244527" cy="312265"/>
              </a:xfrm>
              <a:prstGeom prst="arc">
                <a:avLst>
                  <a:gd name="adj1" fmla="val 16217597"/>
                  <a:gd name="adj2" fmla="val 143150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cxnSp>
            <p:nvCxnSpPr>
              <p:cNvPr id="164" name="直線コネクタ 163"/>
              <p:cNvCxnSpPr>
                <a:stCxn id="139" idx="2"/>
                <a:endCxn id="141" idx="0"/>
              </p:cNvCxnSpPr>
              <p:nvPr/>
            </p:nvCxnSpPr>
            <p:spPr>
              <a:xfrm flipV="1">
                <a:off x="4864787" y="1900307"/>
                <a:ext cx="461515" cy="1106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5" name="円弧 164"/>
              <p:cNvSpPr/>
              <p:nvPr/>
            </p:nvSpPr>
            <p:spPr>
              <a:xfrm rot="20834768">
                <a:off x="4790579" y="2006222"/>
                <a:ext cx="240019" cy="325248"/>
              </a:xfrm>
              <a:prstGeom prst="arc">
                <a:avLst>
                  <a:gd name="adj1" fmla="val 16217597"/>
                  <a:gd name="adj2" fmla="val 5372087"/>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166" name="フリーフォーム 165"/>
              <p:cNvSpPr/>
              <p:nvPr/>
            </p:nvSpPr>
            <p:spPr>
              <a:xfrm>
                <a:off x="4713605" y="2315210"/>
                <a:ext cx="480060" cy="194310"/>
              </a:xfrm>
              <a:custGeom>
                <a:avLst/>
                <a:gdLst>
                  <a:gd name="connsiteX0" fmla="*/ 0 w 480060"/>
                  <a:gd name="connsiteY0" fmla="*/ 0 h 194310"/>
                  <a:gd name="connsiteX1" fmla="*/ 161925 w 480060"/>
                  <a:gd name="connsiteY1" fmla="*/ 194310 h 194310"/>
                  <a:gd name="connsiteX2" fmla="*/ 480060 w 480060"/>
                  <a:gd name="connsiteY2" fmla="*/ 106680 h 194310"/>
                </a:gdLst>
                <a:ahLst/>
                <a:cxnLst>
                  <a:cxn ang="0">
                    <a:pos x="connsiteX0" y="connsiteY0"/>
                  </a:cxn>
                  <a:cxn ang="0">
                    <a:pos x="connsiteX1" y="connsiteY1"/>
                  </a:cxn>
                  <a:cxn ang="0">
                    <a:pos x="connsiteX2" y="connsiteY2"/>
                  </a:cxn>
                </a:cxnLst>
                <a:rect l="l" t="t" r="r" b="b"/>
                <a:pathLst>
                  <a:path w="480060" h="194310">
                    <a:moveTo>
                      <a:pt x="0" y="0"/>
                    </a:moveTo>
                    <a:lnTo>
                      <a:pt x="161925" y="194310"/>
                    </a:lnTo>
                    <a:lnTo>
                      <a:pt x="480060" y="106680"/>
                    </a:lnTo>
                  </a:path>
                </a:pathLst>
              </a:cu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167" name="フリーフォーム 166"/>
              <p:cNvSpPr/>
              <p:nvPr/>
            </p:nvSpPr>
            <p:spPr>
              <a:xfrm>
                <a:off x="4736466" y="2467610"/>
                <a:ext cx="312420" cy="99060"/>
              </a:xfrm>
              <a:custGeom>
                <a:avLst/>
                <a:gdLst>
                  <a:gd name="connsiteX0" fmla="*/ 0 w 480060"/>
                  <a:gd name="connsiteY0" fmla="*/ 0 h 194310"/>
                  <a:gd name="connsiteX1" fmla="*/ 161925 w 480060"/>
                  <a:gd name="connsiteY1" fmla="*/ 194310 h 194310"/>
                  <a:gd name="connsiteX2" fmla="*/ 480060 w 480060"/>
                  <a:gd name="connsiteY2" fmla="*/ 106680 h 194310"/>
                  <a:gd name="connsiteX0" fmla="*/ 0 w 401955"/>
                  <a:gd name="connsiteY0" fmla="*/ 0 h 99060"/>
                  <a:gd name="connsiteX1" fmla="*/ 83820 w 401955"/>
                  <a:gd name="connsiteY1" fmla="*/ 99060 h 99060"/>
                  <a:gd name="connsiteX2" fmla="*/ 401955 w 401955"/>
                  <a:gd name="connsiteY2" fmla="*/ 11430 h 99060"/>
                  <a:gd name="connsiteX0" fmla="*/ 0 w 299085"/>
                  <a:gd name="connsiteY0" fmla="*/ 0 h 99060"/>
                  <a:gd name="connsiteX1" fmla="*/ 83820 w 299085"/>
                  <a:gd name="connsiteY1" fmla="*/ 99060 h 99060"/>
                  <a:gd name="connsiteX2" fmla="*/ 299085 w 299085"/>
                  <a:gd name="connsiteY2" fmla="*/ 45720 h 99060"/>
                  <a:gd name="connsiteX0" fmla="*/ 0 w 314325"/>
                  <a:gd name="connsiteY0" fmla="*/ 0 h 99060"/>
                  <a:gd name="connsiteX1" fmla="*/ 83820 w 314325"/>
                  <a:gd name="connsiteY1" fmla="*/ 99060 h 99060"/>
                  <a:gd name="connsiteX2" fmla="*/ 314325 w 314325"/>
                  <a:gd name="connsiteY2" fmla="*/ 40005 h 99060"/>
                  <a:gd name="connsiteX0" fmla="*/ 0 w 320040"/>
                  <a:gd name="connsiteY0" fmla="*/ 0 h 99060"/>
                  <a:gd name="connsiteX1" fmla="*/ 83820 w 320040"/>
                  <a:gd name="connsiteY1" fmla="*/ 99060 h 99060"/>
                  <a:gd name="connsiteX2" fmla="*/ 320040 w 320040"/>
                  <a:gd name="connsiteY2" fmla="*/ 36195 h 99060"/>
                  <a:gd name="connsiteX0" fmla="*/ 0 w 312420"/>
                  <a:gd name="connsiteY0" fmla="*/ 0 h 99060"/>
                  <a:gd name="connsiteX1" fmla="*/ 83820 w 312420"/>
                  <a:gd name="connsiteY1" fmla="*/ 99060 h 99060"/>
                  <a:gd name="connsiteX2" fmla="*/ 312420 w 312420"/>
                  <a:gd name="connsiteY2" fmla="*/ 36195 h 99060"/>
                </a:gdLst>
                <a:ahLst/>
                <a:cxnLst>
                  <a:cxn ang="0">
                    <a:pos x="connsiteX0" y="connsiteY0"/>
                  </a:cxn>
                  <a:cxn ang="0">
                    <a:pos x="connsiteX1" y="connsiteY1"/>
                  </a:cxn>
                  <a:cxn ang="0">
                    <a:pos x="connsiteX2" y="connsiteY2"/>
                  </a:cxn>
                </a:cxnLst>
                <a:rect l="l" t="t" r="r" b="b"/>
                <a:pathLst>
                  <a:path w="312420" h="99060">
                    <a:moveTo>
                      <a:pt x="0" y="0"/>
                    </a:moveTo>
                    <a:lnTo>
                      <a:pt x="83820" y="99060"/>
                    </a:lnTo>
                    <a:lnTo>
                      <a:pt x="312420" y="36195"/>
                    </a:lnTo>
                  </a:path>
                </a:pathLst>
              </a:cu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168" name="フリーフォーム 167"/>
              <p:cNvSpPr/>
              <p:nvPr/>
            </p:nvSpPr>
            <p:spPr>
              <a:xfrm>
                <a:off x="4877435" y="2360930"/>
                <a:ext cx="110490" cy="140970"/>
              </a:xfrm>
              <a:custGeom>
                <a:avLst/>
                <a:gdLst>
                  <a:gd name="connsiteX0" fmla="*/ 0 w 198120"/>
                  <a:gd name="connsiteY0" fmla="*/ 243840 h 243840"/>
                  <a:gd name="connsiteX1" fmla="*/ 198120 w 198120"/>
                  <a:gd name="connsiteY1" fmla="*/ 0 h 243840"/>
                  <a:gd name="connsiteX0" fmla="*/ 0 w 152400"/>
                  <a:gd name="connsiteY0" fmla="*/ 186690 h 186690"/>
                  <a:gd name="connsiteX1" fmla="*/ 152400 w 152400"/>
                  <a:gd name="connsiteY1" fmla="*/ 0 h 186690"/>
                  <a:gd name="connsiteX0" fmla="*/ 0 w 110490"/>
                  <a:gd name="connsiteY0" fmla="*/ 140970 h 140970"/>
                  <a:gd name="connsiteX1" fmla="*/ 110490 w 110490"/>
                  <a:gd name="connsiteY1" fmla="*/ 0 h 140970"/>
                </a:gdLst>
                <a:ahLst/>
                <a:cxnLst>
                  <a:cxn ang="0">
                    <a:pos x="connsiteX0" y="connsiteY0"/>
                  </a:cxn>
                  <a:cxn ang="0">
                    <a:pos x="connsiteX1" y="connsiteY1"/>
                  </a:cxn>
                </a:cxnLst>
                <a:rect l="l" t="t" r="r" b="b"/>
                <a:pathLst>
                  <a:path w="110490" h="140970">
                    <a:moveTo>
                      <a:pt x="0" y="140970"/>
                    </a:moveTo>
                    <a:lnTo>
                      <a:pt x="110490" y="0"/>
                    </a:lnTo>
                  </a:path>
                </a:pathLst>
              </a:cu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169" name="フリーフォーム 168"/>
              <p:cNvSpPr/>
              <p:nvPr/>
            </p:nvSpPr>
            <p:spPr>
              <a:xfrm>
                <a:off x="4637405" y="2570480"/>
                <a:ext cx="186690" cy="228600"/>
              </a:xfrm>
              <a:custGeom>
                <a:avLst/>
                <a:gdLst>
                  <a:gd name="connsiteX0" fmla="*/ 0 w 198120"/>
                  <a:gd name="connsiteY0" fmla="*/ 243840 h 243840"/>
                  <a:gd name="connsiteX1" fmla="*/ 198120 w 198120"/>
                  <a:gd name="connsiteY1" fmla="*/ 0 h 243840"/>
                  <a:gd name="connsiteX0" fmla="*/ 0 w 152400"/>
                  <a:gd name="connsiteY0" fmla="*/ 186690 h 186690"/>
                  <a:gd name="connsiteX1" fmla="*/ 152400 w 152400"/>
                  <a:gd name="connsiteY1" fmla="*/ 0 h 186690"/>
                  <a:gd name="connsiteX0" fmla="*/ 0 w 186690"/>
                  <a:gd name="connsiteY0" fmla="*/ 228600 h 228600"/>
                  <a:gd name="connsiteX1" fmla="*/ 186690 w 186690"/>
                  <a:gd name="connsiteY1" fmla="*/ 0 h 228600"/>
                </a:gdLst>
                <a:ahLst/>
                <a:cxnLst>
                  <a:cxn ang="0">
                    <a:pos x="connsiteX0" y="connsiteY0"/>
                  </a:cxn>
                  <a:cxn ang="0">
                    <a:pos x="connsiteX1" y="connsiteY1"/>
                  </a:cxn>
                </a:cxnLst>
                <a:rect l="l" t="t" r="r" b="b"/>
                <a:pathLst>
                  <a:path w="186690" h="228600">
                    <a:moveTo>
                      <a:pt x="0" y="228600"/>
                    </a:moveTo>
                    <a:lnTo>
                      <a:pt x="186690" y="0"/>
                    </a:lnTo>
                  </a:path>
                </a:pathLst>
              </a:cu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170" name="フリーフォーム 169"/>
              <p:cNvSpPr/>
              <p:nvPr/>
            </p:nvSpPr>
            <p:spPr>
              <a:xfrm>
                <a:off x="4772660" y="2524760"/>
                <a:ext cx="200025" cy="243840"/>
              </a:xfrm>
              <a:custGeom>
                <a:avLst/>
                <a:gdLst>
                  <a:gd name="connsiteX0" fmla="*/ 0 w 198120"/>
                  <a:gd name="connsiteY0" fmla="*/ 243840 h 243840"/>
                  <a:gd name="connsiteX1" fmla="*/ 198120 w 198120"/>
                  <a:gd name="connsiteY1" fmla="*/ 0 h 243840"/>
                  <a:gd name="connsiteX0" fmla="*/ 0 w 152400"/>
                  <a:gd name="connsiteY0" fmla="*/ 186690 h 186690"/>
                  <a:gd name="connsiteX1" fmla="*/ 152400 w 152400"/>
                  <a:gd name="connsiteY1" fmla="*/ 0 h 186690"/>
                  <a:gd name="connsiteX0" fmla="*/ 0 w 186690"/>
                  <a:gd name="connsiteY0" fmla="*/ 228600 h 228600"/>
                  <a:gd name="connsiteX1" fmla="*/ 186690 w 186690"/>
                  <a:gd name="connsiteY1" fmla="*/ 0 h 228600"/>
                  <a:gd name="connsiteX0" fmla="*/ 0 w 200025"/>
                  <a:gd name="connsiteY0" fmla="*/ 243840 h 243840"/>
                  <a:gd name="connsiteX1" fmla="*/ 200025 w 200025"/>
                  <a:gd name="connsiteY1" fmla="*/ 0 h 243840"/>
                </a:gdLst>
                <a:ahLst/>
                <a:cxnLst>
                  <a:cxn ang="0">
                    <a:pos x="connsiteX0" y="connsiteY0"/>
                  </a:cxn>
                  <a:cxn ang="0">
                    <a:pos x="connsiteX1" y="connsiteY1"/>
                  </a:cxn>
                </a:cxnLst>
                <a:rect l="l" t="t" r="r" b="b"/>
                <a:pathLst>
                  <a:path w="200025" h="243840">
                    <a:moveTo>
                      <a:pt x="0" y="243840"/>
                    </a:moveTo>
                    <a:lnTo>
                      <a:pt x="200025" y="0"/>
                    </a:lnTo>
                  </a:path>
                </a:pathLst>
              </a:cu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171" name="フリーフォーム 170"/>
              <p:cNvSpPr/>
              <p:nvPr/>
            </p:nvSpPr>
            <p:spPr>
              <a:xfrm>
                <a:off x="5031740" y="2070100"/>
                <a:ext cx="454660" cy="109220"/>
              </a:xfrm>
              <a:custGeom>
                <a:avLst/>
                <a:gdLst>
                  <a:gd name="connsiteX0" fmla="*/ 63500 w 563880"/>
                  <a:gd name="connsiteY0" fmla="*/ 109220 h 281940"/>
                  <a:gd name="connsiteX1" fmla="*/ 518160 w 563880"/>
                  <a:gd name="connsiteY1" fmla="*/ 0 h 281940"/>
                  <a:gd name="connsiteX2" fmla="*/ 563880 w 563880"/>
                  <a:gd name="connsiteY2" fmla="*/ 35560 h 281940"/>
                  <a:gd name="connsiteX3" fmla="*/ 444500 w 563880"/>
                  <a:gd name="connsiteY3" fmla="*/ 187960 h 281940"/>
                  <a:gd name="connsiteX4" fmla="*/ 40640 w 563880"/>
                  <a:gd name="connsiteY4" fmla="*/ 281940 h 281940"/>
                  <a:gd name="connsiteX5" fmla="*/ 0 w 563880"/>
                  <a:gd name="connsiteY5" fmla="*/ 254000 h 281940"/>
                  <a:gd name="connsiteX0" fmla="*/ 22860 w 523240"/>
                  <a:gd name="connsiteY0" fmla="*/ 109220 h 281940"/>
                  <a:gd name="connsiteX1" fmla="*/ 477520 w 523240"/>
                  <a:gd name="connsiteY1" fmla="*/ 0 h 281940"/>
                  <a:gd name="connsiteX2" fmla="*/ 523240 w 523240"/>
                  <a:gd name="connsiteY2" fmla="*/ 35560 h 281940"/>
                  <a:gd name="connsiteX3" fmla="*/ 403860 w 523240"/>
                  <a:gd name="connsiteY3" fmla="*/ 187960 h 281940"/>
                  <a:gd name="connsiteX4" fmla="*/ 0 w 523240"/>
                  <a:gd name="connsiteY4" fmla="*/ 281940 h 281940"/>
                  <a:gd name="connsiteX0" fmla="*/ 0 w 500380"/>
                  <a:gd name="connsiteY0" fmla="*/ 109220 h 187960"/>
                  <a:gd name="connsiteX1" fmla="*/ 454660 w 500380"/>
                  <a:gd name="connsiteY1" fmla="*/ 0 h 187960"/>
                  <a:gd name="connsiteX2" fmla="*/ 500380 w 500380"/>
                  <a:gd name="connsiteY2" fmla="*/ 35560 h 187960"/>
                  <a:gd name="connsiteX3" fmla="*/ 381000 w 500380"/>
                  <a:gd name="connsiteY3" fmla="*/ 187960 h 187960"/>
                  <a:gd name="connsiteX0" fmla="*/ 0 w 500380"/>
                  <a:gd name="connsiteY0" fmla="*/ 109220 h 109220"/>
                  <a:gd name="connsiteX1" fmla="*/ 454660 w 500380"/>
                  <a:gd name="connsiteY1" fmla="*/ 0 h 109220"/>
                  <a:gd name="connsiteX2" fmla="*/ 500380 w 500380"/>
                  <a:gd name="connsiteY2" fmla="*/ 35560 h 109220"/>
                  <a:gd name="connsiteX0" fmla="*/ 0 w 454660"/>
                  <a:gd name="connsiteY0" fmla="*/ 109220 h 109220"/>
                  <a:gd name="connsiteX1" fmla="*/ 454660 w 454660"/>
                  <a:gd name="connsiteY1" fmla="*/ 0 h 109220"/>
                </a:gdLst>
                <a:ahLst/>
                <a:cxnLst>
                  <a:cxn ang="0">
                    <a:pos x="connsiteX0" y="connsiteY0"/>
                  </a:cxn>
                  <a:cxn ang="0">
                    <a:pos x="connsiteX1" y="connsiteY1"/>
                  </a:cxn>
                </a:cxnLst>
                <a:rect l="l" t="t" r="r" b="b"/>
                <a:pathLst>
                  <a:path w="454660" h="109220">
                    <a:moveTo>
                      <a:pt x="0" y="109220"/>
                    </a:moveTo>
                    <a:lnTo>
                      <a:pt x="454660" y="0"/>
                    </a:lnTo>
                  </a:path>
                </a:pathLst>
              </a:cu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172" name="フリーフォーム 171"/>
              <p:cNvSpPr/>
              <p:nvPr/>
            </p:nvSpPr>
            <p:spPr>
              <a:xfrm>
                <a:off x="5472430" y="2077720"/>
                <a:ext cx="12700" cy="324485"/>
              </a:xfrm>
              <a:custGeom>
                <a:avLst/>
                <a:gdLst>
                  <a:gd name="connsiteX0" fmla="*/ 160020 w 160020"/>
                  <a:gd name="connsiteY0" fmla="*/ 0 h 154940"/>
                  <a:gd name="connsiteX1" fmla="*/ 0 w 160020"/>
                  <a:gd name="connsiteY1" fmla="*/ 154940 h 154940"/>
                  <a:gd name="connsiteX0" fmla="*/ 106680 w 106680"/>
                  <a:gd name="connsiteY0" fmla="*/ 0 h 187960"/>
                  <a:gd name="connsiteX1" fmla="*/ 0 w 106680"/>
                  <a:gd name="connsiteY1" fmla="*/ 187960 h 187960"/>
                  <a:gd name="connsiteX0" fmla="*/ 106680 w 121920"/>
                  <a:gd name="connsiteY0" fmla="*/ 0 h 187960"/>
                  <a:gd name="connsiteX1" fmla="*/ 0 w 121920"/>
                  <a:gd name="connsiteY1" fmla="*/ 187960 h 187960"/>
                  <a:gd name="connsiteX0" fmla="*/ 106680 w 121920"/>
                  <a:gd name="connsiteY0" fmla="*/ 0 h 187960"/>
                  <a:gd name="connsiteX1" fmla="*/ 0 w 121920"/>
                  <a:gd name="connsiteY1" fmla="*/ 187960 h 187960"/>
                  <a:gd name="connsiteX0" fmla="*/ 88900 w 104140"/>
                  <a:gd name="connsiteY0" fmla="*/ 0 h 190500"/>
                  <a:gd name="connsiteX1" fmla="*/ 0 w 104140"/>
                  <a:gd name="connsiteY1" fmla="*/ 190500 h 190500"/>
                  <a:gd name="connsiteX0" fmla="*/ 88900 w 104140"/>
                  <a:gd name="connsiteY0" fmla="*/ 0 h 190500"/>
                  <a:gd name="connsiteX1" fmla="*/ 0 w 104140"/>
                  <a:gd name="connsiteY1" fmla="*/ 190500 h 190500"/>
                  <a:gd name="connsiteX0" fmla="*/ 88900 w 91440"/>
                  <a:gd name="connsiteY0" fmla="*/ 0 h 190500"/>
                  <a:gd name="connsiteX1" fmla="*/ 0 w 91440"/>
                  <a:gd name="connsiteY1" fmla="*/ 190500 h 190500"/>
                  <a:gd name="connsiteX0" fmla="*/ 20320 w 40640"/>
                  <a:gd name="connsiteY0" fmla="*/ 0 h 322580"/>
                  <a:gd name="connsiteX1" fmla="*/ 0 w 40640"/>
                  <a:gd name="connsiteY1" fmla="*/ 322580 h 322580"/>
                  <a:gd name="connsiteX0" fmla="*/ 20320 w 22860"/>
                  <a:gd name="connsiteY0" fmla="*/ 0 h 322580"/>
                  <a:gd name="connsiteX1" fmla="*/ 0 w 22860"/>
                  <a:gd name="connsiteY1" fmla="*/ 322580 h 322580"/>
                  <a:gd name="connsiteX0" fmla="*/ 8890 w 12700"/>
                  <a:gd name="connsiteY0" fmla="*/ 0 h 324485"/>
                  <a:gd name="connsiteX1" fmla="*/ 0 w 12700"/>
                  <a:gd name="connsiteY1" fmla="*/ 324485 h 324485"/>
                </a:gdLst>
                <a:ahLst/>
                <a:cxnLst>
                  <a:cxn ang="0">
                    <a:pos x="connsiteX0" y="connsiteY0"/>
                  </a:cxn>
                  <a:cxn ang="0">
                    <a:pos x="connsiteX1" y="connsiteY1"/>
                  </a:cxn>
                </a:cxnLst>
                <a:rect l="l" t="t" r="r" b="b"/>
                <a:pathLst>
                  <a:path w="12700" h="324485">
                    <a:moveTo>
                      <a:pt x="8890" y="0"/>
                    </a:moveTo>
                    <a:cubicBezTo>
                      <a:pt x="11430" y="65193"/>
                      <a:pt x="12700" y="233892"/>
                      <a:pt x="0" y="324485"/>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173" name="フリーフォーム 172"/>
              <p:cNvSpPr/>
              <p:nvPr/>
            </p:nvSpPr>
            <p:spPr>
              <a:xfrm>
                <a:off x="4896486" y="2332355"/>
                <a:ext cx="434977" cy="126365"/>
              </a:xfrm>
              <a:custGeom>
                <a:avLst/>
                <a:gdLst>
                  <a:gd name="connsiteX0" fmla="*/ 0 w 233680"/>
                  <a:gd name="connsiteY0" fmla="*/ 53340 h 53340"/>
                  <a:gd name="connsiteX1" fmla="*/ 233680 w 233680"/>
                  <a:gd name="connsiteY1" fmla="*/ 0 h 53340"/>
                  <a:gd name="connsiteX0" fmla="*/ 0 w 238760"/>
                  <a:gd name="connsiteY0" fmla="*/ 30480 h 30480"/>
                  <a:gd name="connsiteX1" fmla="*/ 238760 w 238760"/>
                  <a:gd name="connsiteY1" fmla="*/ 0 h 30480"/>
                  <a:gd name="connsiteX0" fmla="*/ 0 w 281940"/>
                  <a:gd name="connsiteY0" fmla="*/ 2540 h 2540"/>
                  <a:gd name="connsiteX1" fmla="*/ 281940 w 281940"/>
                  <a:gd name="connsiteY1" fmla="*/ 0 h 2540"/>
                  <a:gd name="connsiteX0" fmla="*/ 0 w 10000"/>
                  <a:gd name="connsiteY0" fmla="*/ 10000 h 96669"/>
                  <a:gd name="connsiteX1" fmla="*/ 10000 w 10000"/>
                  <a:gd name="connsiteY1" fmla="*/ 0 h 96669"/>
                  <a:gd name="connsiteX0" fmla="*/ 0 w 10000"/>
                  <a:gd name="connsiteY0" fmla="*/ 10000 h 96669"/>
                  <a:gd name="connsiteX1" fmla="*/ 10000 w 10000"/>
                  <a:gd name="connsiteY1" fmla="*/ 0 h 96669"/>
                  <a:gd name="connsiteX0" fmla="*/ 0 w 12883"/>
                  <a:gd name="connsiteY0" fmla="*/ 0 h 593333"/>
                  <a:gd name="connsiteX1" fmla="*/ 12883 w 12883"/>
                  <a:gd name="connsiteY1" fmla="*/ 509998 h 593333"/>
                  <a:gd name="connsiteX0" fmla="*/ 0 w 12883"/>
                  <a:gd name="connsiteY0" fmla="*/ 0 h 509999"/>
                  <a:gd name="connsiteX1" fmla="*/ 12883 w 12883"/>
                  <a:gd name="connsiteY1" fmla="*/ 509998 h 509999"/>
                  <a:gd name="connsiteX0" fmla="*/ 861 w 13744"/>
                  <a:gd name="connsiteY0" fmla="*/ 2500 h 512499"/>
                  <a:gd name="connsiteX1" fmla="*/ 5 w 13744"/>
                  <a:gd name="connsiteY1" fmla="*/ 0 h 512499"/>
                  <a:gd name="connsiteX2" fmla="*/ 13744 w 13744"/>
                  <a:gd name="connsiteY2" fmla="*/ 512498 h 512499"/>
                  <a:gd name="connsiteX0" fmla="*/ 861 w 13744"/>
                  <a:gd name="connsiteY0" fmla="*/ 417 h 510416"/>
                  <a:gd name="connsiteX1" fmla="*/ 5 w 13744"/>
                  <a:gd name="connsiteY1" fmla="*/ 12917 h 510416"/>
                  <a:gd name="connsiteX2" fmla="*/ 13744 w 13744"/>
                  <a:gd name="connsiteY2" fmla="*/ 510415 h 510416"/>
                  <a:gd name="connsiteX0" fmla="*/ 0 w 13739"/>
                  <a:gd name="connsiteY0" fmla="*/ 0 h 497499"/>
                  <a:gd name="connsiteX1" fmla="*/ 13739 w 13739"/>
                  <a:gd name="connsiteY1" fmla="*/ 497498 h 497499"/>
                  <a:gd name="connsiteX0" fmla="*/ 0 w 15090"/>
                  <a:gd name="connsiteY0" fmla="*/ 0 h 482499"/>
                  <a:gd name="connsiteX1" fmla="*/ 15090 w 15090"/>
                  <a:gd name="connsiteY1" fmla="*/ 482498 h 482499"/>
                  <a:gd name="connsiteX0" fmla="*/ 0 w 15428"/>
                  <a:gd name="connsiteY0" fmla="*/ 0 h 497499"/>
                  <a:gd name="connsiteX1" fmla="*/ 15428 w 15428"/>
                  <a:gd name="connsiteY1" fmla="*/ 497498 h 497499"/>
                  <a:gd name="connsiteX0" fmla="*/ 0 w 15428"/>
                  <a:gd name="connsiteY0" fmla="*/ 0 h 497499"/>
                  <a:gd name="connsiteX1" fmla="*/ 15428 w 15428"/>
                  <a:gd name="connsiteY1" fmla="*/ 497498 h 497499"/>
                </a:gdLst>
                <a:ahLst/>
                <a:cxnLst>
                  <a:cxn ang="0">
                    <a:pos x="connsiteX0" y="connsiteY0"/>
                  </a:cxn>
                  <a:cxn ang="0">
                    <a:pos x="connsiteX1" y="connsiteY1"/>
                  </a:cxn>
                </a:cxnLst>
                <a:rect l="l" t="t" r="r" b="b"/>
                <a:pathLst>
                  <a:path w="15428" h="497499">
                    <a:moveTo>
                      <a:pt x="0" y="0"/>
                    </a:moveTo>
                    <a:cubicBezTo>
                      <a:pt x="2499" y="89169"/>
                      <a:pt x="10564" y="360834"/>
                      <a:pt x="15428" y="497498"/>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grpSp>
            <p:nvGrpSpPr>
              <p:cNvPr id="174" name="グループ化 243"/>
              <p:cNvGrpSpPr>
                <a:grpSpLocks noChangeAspect="1"/>
              </p:cNvGrpSpPr>
              <p:nvPr/>
            </p:nvGrpSpPr>
            <p:grpSpPr>
              <a:xfrm rot="21048638">
                <a:off x="5613443" y="2973704"/>
                <a:ext cx="243028" cy="151910"/>
                <a:chOff x="5098497" y="2407167"/>
                <a:chExt cx="703795" cy="439923"/>
              </a:xfrm>
            </p:grpSpPr>
            <p:sp>
              <p:nvSpPr>
                <p:cNvPr id="251" name="円弧 250"/>
                <p:cNvSpPr/>
                <p:nvPr/>
              </p:nvSpPr>
              <p:spPr>
                <a:xfrm rot="20834768">
                  <a:off x="5098497" y="2516754"/>
                  <a:ext cx="250864" cy="328750"/>
                </a:xfrm>
                <a:prstGeom prst="arc">
                  <a:avLst>
                    <a:gd name="adj1" fmla="val 5388062"/>
                    <a:gd name="adj2" fmla="val 1613941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252" name="円弧 251"/>
                <p:cNvSpPr/>
                <p:nvPr/>
              </p:nvSpPr>
              <p:spPr>
                <a:xfrm rot="20834768">
                  <a:off x="5557765" y="2407167"/>
                  <a:ext cx="244527" cy="312265"/>
                </a:xfrm>
                <a:prstGeom prst="arc">
                  <a:avLst>
                    <a:gd name="adj1" fmla="val 16217597"/>
                    <a:gd name="adj2" fmla="val 537208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cxnSp>
              <p:nvCxnSpPr>
                <p:cNvPr id="253" name="直線コネクタ 252"/>
                <p:cNvCxnSpPr>
                  <a:stCxn id="229" idx="2"/>
                  <a:endCxn id="230" idx="0"/>
                </p:cNvCxnSpPr>
                <p:nvPr/>
              </p:nvCxnSpPr>
              <p:spPr>
                <a:xfrm flipV="1">
                  <a:off x="5184826" y="2410846"/>
                  <a:ext cx="461515" cy="1106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直線コネクタ 253"/>
                <p:cNvCxnSpPr>
                  <a:stCxn id="229" idx="0"/>
                  <a:endCxn id="230" idx="2"/>
                </p:cNvCxnSpPr>
                <p:nvPr/>
              </p:nvCxnSpPr>
              <p:spPr>
                <a:xfrm flipV="1">
                  <a:off x="5260773" y="2715292"/>
                  <a:ext cx="454958" cy="1260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5" name="円弧 254"/>
                <p:cNvSpPr/>
                <p:nvPr/>
              </p:nvSpPr>
              <p:spPr>
                <a:xfrm rot="20834768">
                  <a:off x="5100460" y="2521842"/>
                  <a:ext cx="240019" cy="325248"/>
                </a:xfrm>
                <a:prstGeom prst="arc">
                  <a:avLst>
                    <a:gd name="adj1" fmla="val 16217597"/>
                    <a:gd name="adj2" fmla="val 5372087"/>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grpSp>
          <p:sp>
            <p:nvSpPr>
              <p:cNvPr id="175" name="円弧 174"/>
              <p:cNvSpPr/>
              <p:nvPr/>
            </p:nvSpPr>
            <p:spPr>
              <a:xfrm>
                <a:off x="5684520" y="3195320"/>
                <a:ext cx="142240" cy="71120"/>
              </a:xfrm>
              <a:prstGeom prst="arc">
                <a:avLst>
                  <a:gd name="adj1" fmla="val 19514939"/>
                  <a:gd name="adj2" fmla="val 1317852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176" name="フリーフォーム 175"/>
              <p:cNvSpPr/>
              <p:nvPr/>
            </p:nvSpPr>
            <p:spPr>
              <a:xfrm>
                <a:off x="5567679" y="3164205"/>
                <a:ext cx="369147" cy="356235"/>
              </a:xfrm>
              <a:custGeom>
                <a:avLst/>
                <a:gdLst>
                  <a:gd name="connsiteX0" fmla="*/ 165100 w 398780"/>
                  <a:gd name="connsiteY0" fmla="*/ 0 h 365760"/>
                  <a:gd name="connsiteX1" fmla="*/ 0 w 398780"/>
                  <a:gd name="connsiteY1" fmla="*/ 83820 h 365760"/>
                  <a:gd name="connsiteX2" fmla="*/ 2540 w 398780"/>
                  <a:gd name="connsiteY2" fmla="*/ 292100 h 365760"/>
                  <a:gd name="connsiteX3" fmla="*/ 210820 w 398780"/>
                  <a:gd name="connsiteY3" fmla="*/ 365760 h 365760"/>
                  <a:gd name="connsiteX4" fmla="*/ 398780 w 398780"/>
                  <a:gd name="connsiteY4" fmla="*/ 236220 h 365760"/>
                  <a:gd name="connsiteX5" fmla="*/ 396240 w 398780"/>
                  <a:gd name="connsiteY5" fmla="*/ 58420 h 365760"/>
                  <a:gd name="connsiteX6" fmla="*/ 165100 w 398780"/>
                  <a:gd name="connsiteY6" fmla="*/ 0 h 365760"/>
                  <a:gd name="connsiteX0" fmla="*/ 165100 w 397087"/>
                  <a:gd name="connsiteY0" fmla="*/ 0 h 365760"/>
                  <a:gd name="connsiteX1" fmla="*/ 0 w 397087"/>
                  <a:gd name="connsiteY1" fmla="*/ 83820 h 365760"/>
                  <a:gd name="connsiteX2" fmla="*/ 2540 w 397087"/>
                  <a:gd name="connsiteY2" fmla="*/ 292100 h 365760"/>
                  <a:gd name="connsiteX3" fmla="*/ 210820 w 397087"/>
                  <a:gd name="connsiteY3" fmla="*/ 365760 h 365760"/>
                  <a:gd name="connsiteX4" fmla="*/ 365760 w 397087"/>
                  <a:gd name="connsiteY4" fmla="*/ 259080 h 365760"/>
                  <a:gd name="connsiteX5" fmla="*/ 396240 w 397087"/>
                  <a:gd name="connsiteY5" fmla="*/ 58420 h 365760"/>
                  <a:gd name="connsiteX6" fmla="*/ 165100 w 397087"/>
                  <a:gd name="connsiteY6" fmla="*/ 0 h 365760"/>
                  <a:gd name="connsiteX0" fmla="*/ 165100 w 369147"/>
                  <a:gd name="connsiteY0" fmla="*/ 0 h 365760"/>
                  <a:gd name="connsiteX1" fmla="*/ 0 w 369147"/>
                  <a:gd name="connsiteY1" fmla="*/ 83820 h 365760"/>
                  <a:gd name="connsiteX2" fmla="*/ 2540 w 369147"/>
                  <a:gd name="connsiteY2" fmla="*/ 292100 h 365760"/>
                  <a:gd name="connsiteX3" fmla="*/ 210820 w 369147"/>
                  <a:gd name="connsiteY3" fmla="*/ 365760 h 365760"/>
                  <a:gd name="connsiteX4" fmla="*/ 365760 w 369147"/>
                  <a:gd name="connsiteY4" fmla="*/ 259080 h 365760"/>
                  <a:gd name="connsiteX5" fmla="*/ 368300 w 369147"/>
                  <a:gd name="connsiteY5" fmla="*/ 63500 h 365760"/>
                  <a:gd name="connsiteX6" fmla="*/ 165100 w 369147"/>
                  <a:gd name="connsiteY6" fmla="*/ 0 h 365760"/>
                  <a:gd name="connsiteX0" fmla="*/ 165100 w 369147"/>
                  <a:gd name="connsiteY0" fmla="*/ 0 h 365760"/>
                  <a:gd name="connsiteX1" fmla="*/ 0 w 369147"/>
                  <a:gd name="connsiteY1" fmla="*/ 83820 h 365760"/>
                  <a:gd name="connsiteX2" fmla="*/ 2540 w 369147"/>
                  <a:gd name="connsiteY2" fmla="*/ 292100 h 365760"/>
                  <a:gd name="connsiteX3" fmla="*/ 210820 w 369147"/>
                  <a:gd name="connsiteY3" fmla="*/ 365760 h 365760"/>
                  <a:gd name="connsiteX4" fmla="*/ 365760 w 369147"/>
                  <a:gd name="connsiteY4" fmla="*/ 259080 h 365760"/>
                  <a:gd name="connsiteX5" fmla="*/ 368300 w 369147"/>
                  <a:gd name="connsiteY5" fmla="*/ 63500 h 365760"/>
                  <a:gd name="connsiteX6" fmla="*/ 256540 w 369147"/>
                  <a:gd name="connsiteY6" fmla="*/ 91440 h 365760"/>
                  <a:gd name="connsiteX0" fmla="*/ 146050 w 369147"/>
                  <a:gd name="connsiteY0" fmla="*/ 0 h 356235"/>
                  <a:gd name="connsiteX1" fmla="*/ 0 w 369147"/>
                  <a:gd name="connsiteY1" fmla="*/ 74295 h 356235"/>
                  <a:gd name="connsiteX2" fmla="*/ 2540 w 369147"/>
                  <a:gd name="connsiteY2" fmla="*/ 282575 h 356235"/>
                  <a:gd name="connsiteX3" fmla="*/ 210820 w 369147"/>
                  <a:gd name="connsiteY3" fmla="*/ 356235 h 356235"/>
                  <a:gd name="connsiteX4" fmla="*/ 365760 w 369147"/>
                  <a:gd name="connsiteY4" fmla="*/ 249555 h 356235"/>
                  <a:gd name="connsiteX5" fmla="*/ 368300 w 369147"/>
                  <a:gd name="connsiteY5" fmla="*/ 53975 h 356235"/>
                  <a:gd name="connsiteX6" fmla="*/ 256540 w 369147"/>
                  <a:gd name="connsiteY6" fmla="*/ 81915 h 356235"/>
                  <a:gd name="connsiteX0" fmla="*/ 146050 w 369147"/>
                  <a:gd name="connsiteY0" fmla="*/ 0 h 356235"/>
                  <a:gd name="connsiteX1" fmla="*/ 0 w 369147"/>
                  <a:gd name="connsiteY1" fmla="*/ 74295 h 356235"/>
                  <a:gd name="connsiteX2" fmla="*/ 2540 w 369147"/>
                  <a:gd name="connsiteY2" fmla="*/ 282575 h 356235"/>
                  <a:gd name="connsiteX3" fmla="*/ 210820 w 369147"/>
                  <a:gd name="connsiteY3" fmla="*/ 356235 h 356235"/>
                  <a:gd name="connsiteX4" fmla="*/ 365760 w 369147"/>
                  <a:gd name="connsiteY4" fmla="*/ 249555 h 356235"/>
                  <a:gd name="connsiteX5" fmla="*/ 368300 w 369147"/>
                  <a:gd name="connsiteY5" fmla="*/ 53975 h 356235"/>
                  <a:gd name="connsiteX0" fmla="*/ 146050 w 369147"/>
                  <a:gd name="connsiteY0" fmla="*/ 0 h 356235"/>
                  <a:gd name="connsiteX1" fmla="*/ 0 w 369147"/>
                  <a:gd name="connsiteY1" fmla="*/ 74295 h 356235"/>
                  <a:gd name="connsiteX2" fmla="*/ 2540 w 369147"/>
                  <a:gd name="connsiteY2" fmla="*/ 282575 h 356235"/>
                  <a:gd name="connsiteX3" fmla="*/ 210820 w 369147"/>
                  <a:gd name="connsiteY3" fmla="*/ 356235 h 356235"/>
                  <a:gd name="connsiteX4" fmla="*/ 365760 w 369147"/>
                  <a:gd name="connsiteY4" fmla="*/ 249555 h 356235"/>
                  <a:gd name="connsiteX5" fmla="*/ 368300 w 369147"/>
                  <a:gd name="connsiteY5" fmla="*/ 53975 h 356235"/>
                  <a:gd name="connsiteX6" fmla="*/ 146050 w 369147"/>
                  <a:gd name="connsiteY6" fmla="*/ 0 h 356235"/>
                  <a:gd name="connsiteX0" fmla="*/ 146050 w 369147"/>
                  <a:gd name="connsiteY0" fmla="*/ 0 h 356235"/>
                  <a:gd name="connsiteX1" fmla="*/ 0 w 369147"/>
                  <a:gd name="connsiteY1" fmla="*/ 74295 h 356235"/>
                  <a:gd name="connsiteX2" fmla="*/ 2540 w 369147"/>
                  <a:gd name="connsiteY2" fmla="*/ 282575 h 356235"/>
                  <a:gd name="connsiteX3" fmla="*/ 210820 w 369147"/>
                  <a:gd name="connsiteY3" fmla="*/ 356235 h 356235"/>
                  <a:gd name="connsiteX4" fmla="*/ 365760 w 369147"/>
                  <a:gd name="connsiteY4" fmla="*/ 249555 h 356235"/>
                  <a:gd name="connsiteX5" fmla="*/ 368300 w 369147"/>
                  <a:gd name="connsiteY5" fmla="*/ 53975 h 356235"/>
                  <a:gd name="connsiteX6" fmla="*/ 237490 w 369147"/>
                  <a:gd name="connsiteY6" fmla="*/ 91440 h 356235"/>
                  <a:gd name="connsiteX0" fmla="*/ 146050 w 369147"/>
                  <a:gd name="connsiteY0" fmla="*/ 0 h 356235"/>
                  <a:gd name="connsiteX1" fmla="*/ 0 w 369147"/>
                  <a:gd name="connsiteY1" fmla="*/ 74295 h 356235"/>
                  <a:gd name="connsiteX2" fmla="*/ 2540 w 369147"/>
                  <a:gd name="connsiteY2" fmla="*/ 282575 h 356235"/>
                  <a:gd name="connsiteX3" fmla="*/ 210820 w 369147"/>
                  <a:gd name="connsiteY3" fmla="*/ 356235 h 356235"/>
                  <a:gd name="connsiteX4" fmla="*/ 365760 w 369147"/>
                  <a:gd name="connsiteY4" fmla="*/ 249555 h 356235"/>
                  <a:gd name="connsiteX5" fmla="*/ 368300 w 369147"/>
                  <a:gd name="connsiteY5" fmla="*/ 53975 h 356235"/>
                  <a:gd name="connsiteX6" fmla="*/ 237490 w 369147"/>
                  <a:gd name="connsiteY6" fmla="*/ 1905 h 356235"/>
                  <a:gd name="connsiteX0" fmla="*/ 146050 w 369147"/>
                  <a:gd name="connsiteY0" fmla="*/ 51435 h 407670"/>
                  <a:gd name="connsiteX1" fmla="*/ 0 w 369147"/>
                  <a:gd name="connsiteY1" fmla="*/ 125730 h 407670"/>
                  <a:gd name="connsiteX2" fmla="*/ 2540 w 369147"/>
                  <a:gd name="connsiteY2" fmla="*/ 334010 h 407670"/>
                  <a:gd name="connsiteX3" fmla="*/ 210820 w 369147"/>
                  <a:gd name="connsiteY3" fmla="*/ 407670 h 407670"/>
                  <a:gd name="connsiteX4" fmla="*/ 365760 w 369147"/>
                  <a:gd name="connsiteY4" fmla="*/ 300990 h 407670"/>
                  <a:gd name="connsiteX5" fmla="*/ 368300 w 369147"/>
                  <a:gd name="connsiteY5" fmla="*/ 105410 h 407670"/>
                  <a:gd name="connsiteX6" fmla="*/ 279400 w 369147"/>
                  <a:gd name="connsiteY6" fmla="*/ 0 h 407670"/>
                  <a:gd name="connsiteX0" fmla="*/ 146050 w 369147"/>
                  <a:gd name="connsiteY0" fmla="*/ 51435 h 407670"/>
                  <a:gd name="connsiteX1" fmla="*/ 0 w 369147"/>
                  <a:gd name="connsiteY1" fmla="*/ 125730 h 407670"/>
                  <a:gd name="connsiteX2" fmla="*/ 2540 w 369147"/>
                  <a:gd name="connsiteY2" fmla="*/ 334010 h 407670"/>
                  <a:gd name="connsiteX3" fmla="*/ 210820 w 369147"/>
                  <a:gd name="connsiteY3" fmla="*/ 407670 h 407670"/>
                  <a:gd name="connsiteX4" fmla="*/ 365760 w 369147"/>
                  <a:gd name="connsiteY4" fmla="*/ 300990 h 407670"/>
                  <a:gd name="connsiteX5" fmla="*/ 368300 w 369147"/>
                  <a:gd name="connsiteY5" fmla="*/ 105410 h 407670"/>
                  <a:gd name="connsiteX6" fmla="*/ 279400 w 369147"/>
                  <a:gd name="connsiteY6" fmla="*/ 0 h 407670"/>
                  <a:gd name="connsiteX0" fmla="*/ 146050 w 369147"/>
                  <a:gd name="connsiteY0" fmla="*/ 9525 h 365760"/>
                  <a:gd name="connsiteX1" fmla="*/ 0 w 369147"/>
                  <a:gd name="connsiteY1" fmla="*/ 83820 h 365760"/>
                  <a:gd name="connsiteX2" fmla="*/ 2540 w 369147"/>
                  <a:gd name="connsiteY2" fmla="*/ 292100 h 365760"/>
                  <a:gd name="connsiteX3" fmla="*/ 210820 w 369147"/>
                  <a:gd name="connsiteY3" fmla="*/ 365760 h 365760"/>
                  <a:gd name="connsiteX4" fmla="*/ 365760 w 369147"/>
                  <a:gd name="connsiteY4" fmla="*/ 259080 h 365760"/>
                  <a:gd name="connsiteX5" fmla="*/ 368300 w 369147"/>
                  <a:gd name="connsiteY5" fmla="*/ 63500 h 365760"/>
                  <a:gd name="connsiteX6" fmla="*/ 264160 w 369147"/>
                  <a:gd name="connsiteY6" fmla="*/ 0 h 365760"/>
                  <a:gd name="connsiteX0" fmla="*/ 146050 w 369147"/>
                  <a:gd name="connsiteY0" fmla="*/ 0 h 356235"/>
                  <a:gd name="connsiteX1" fmla="*/ 0 w 369147"/>
                  <a:gd name="connsiteY1" fmla="*/ 74295 h 356235"/>
                  <a:gd name="connsiteX2" fmla="*/ 2540 w 369147"/>
                  <a:gd name="connsiteY2" fmla="*/ 282575 h 356235"/>
                  <a:gd name="connsiteX3" fmla="*/ 210820 w 369147"/>
                  <a:gd name="connsiteY3" fmla="*/ 356235 h 356235"/>
                  <a:gd name="connsiteX4" fmla="*/ 365760 w 369147"/>
                  <a:gd name="connsiteY4" fmla="*/ 249555 h 356235"/>
                  <a:gd name="connsiteX5" fmla="*/ 368300 w 369147"/>
                  <a:gd name="connsiteY5" fmla="*/ 53975 h 356235"/>
                  <a:gd name="connsiteX6" fmla="*/ 256540 w 369147"/>
                  <a:gd name="connsiteY6" fmla="*/ 15240 h 356235"/>
                  <a:gd name="connsiteX0" fmla="*/ 146050 w 369147"/>
                  <a:gd name="connsiteY0" fmla="*/ 0 h 356235"/>
                  <a:gd name="connsiteX1" fmla="*/ 0 w 369147"/>
                  <a:gd name="connsiteY1" fmla="*/ 74295 h 356235"/>
                  <a:gd name="connsiteX2" fmla="*/ 2540 w 369147"/>
                  <a:gd name="connsiteY2" fmla="*/ 282575 h 356235"/>
                  <a:gd name="connsiteX3" fmla="*/ 210820 w 369147"/>
                  <a:gd name="connsiteY3" fmla="*/ 356235 h 356235"/>
                  <a:gd name="connsiteX4" fmla="*/ 365760 w 369147"/>
                  <a:gd name="connsiteY4" fmla="*/ 249555 h 356235"/>
                  <a:gd name="connsiteX5" fmla="*/ 368300 w 369147"/>
                  <a:gd name="connsiteY5" fmla="*/ 53975 h 356235"/>
                  <a:gd name="connsiteX6" fmla="*/ 233680 w 369147"/>
                  <a:gd name="connsiteY6" fmla="*/ 5715 h 356235"/>
                  <a:gd name="connsiteX0" fmla="*/ 146050 w 369147"/>
                  <a:gd name="connsiteY0" fmla="*/ 0 h 356235"/>
                  <a:gd name="connsiteX1" fmla="*/ 0 w 369147"/>
                  <a:gd name="connsiteY1" fmla="*/ 74295 h 356235"/>
                  <a:gd name="connsiteX2" fmla="*/ 2540 w 369147"/>
                  <a:gd name="connsiteY2" fmla="*/ 282575 h 356235"/>
                  <a:gd name="connsiteX3" fmla="*/ 210820 w 369147"/>
                  <a:gd name="connsiteY3" fmla="*/ 356235 h 356235"/>
                  <a:gd name="connsiteX4" fmla="*/ 365760 w 369147"/>
                  <a:gd name="connsiteY4" fmla="*/ 249555 h 356235"/>
                  <a:gd name="connsiteX5" fmla="*/ 368300 w 369147"/>
                  <a:gd name="connsiteY5" fmla="*/ 53975 h 356235"/>
                  <a:gd name="connsiteX6" fmla="*/ 224155 w 369147"/>
                  <a:gd name="connsiteY6" fmla="*/ 1905 h 356235"/>
                  <a:gd name="connsiteX0" fmla="*/ 149860 w 369147"/>
                  <a:gd name="connsiteY0" fmla="*/ 0 h 360045"/>
                  <a:gd name="connsiteX1" fmla="*/ 0 w 369147"/>
                  <a:gd name="connsiteY1" fmla="*/ 78105 h 360045"/>
                  <a:gd name="connsiteX2" fmla="*/ 2540 w 369147"/>
                  <a:gd name="connsiteY2" fmla="*/ 286385 h 360045"/>
                  <a:gd name="connsiteX3" fmla="*/ 210820 w 369147"/>
                  <a:gd name="connsiteY3" fmla="*/ 360045 h 360045"/>
                  <a:gd name="connsiteX4" fmla="*/ 365760 w 369147"/>
                  <a:gd name="connsiteY4" fmla="*/ 253365 h 360045"/>
                  <a:gd name="connsiteX5" fmla="*/ 368300 w 369147"/>
                  <a:gd name="connsiteY5" fmla="*/ 57785 h 360045"/>
                  <a:gd name="connsiteX6" fmla="*/ 224155 w 369147"/>
                  <a:gd name="connsiteY6" fmla="*/ 5715 h 360045"/>
                  <a:gd name="connsiteX0" fmla="*/ 149860 w 369147"/>
                  <a:gd name="connsiteY0" fmla="*/ 0 h 356235"/>
                  <a:gd name="connsiteX1" fmla="*/ 0 w 369147"/>
                  <a:gd name="connsiteY1" fmla="*/ 74295 h 356235"/>
                  <a:gd name="connsiteX2" fmla="*/ 2540 w 369147"/>
                  <a:gd name="connsiteY2" fmla="*/ 282575 h 356235"/>
                  <a:gd name="connsiteX3" fmla="*/ 210820 w 369147"/>
                  <a:gd name="connsiteY3" fmla="*/ 356235 h 356235"/>
                  <a:gd name="connsiteX4" fmla="*/ 365760 w 369147"/>
                  <a:gd name="connsiteY4" fmla="*/ 249555 h 356235"/>
                  <a:gd name="connsiteX5" fmla="*/ 368300 w 369147"/>
                  <a:gd name="connsiteY5" fmla="*/ 53975 h 356235"/>
                  <a:gd name="connsiteX6" fmla="*/ 224155 w 369147"/>
                  <a:gd name="connsiteY6" fmla="*/ 190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147" h="356235">
                    <a:moveTo>
                      <a:pt x="149860" y="0"/>
                    </a:moveTo>
                    <a:lnTo>
                      <a:pt x="0" y="74295"/>
                    </a:lnTo>
                    <a:cubicBezTo>
                      <a:pt x="847" y="143722"/>
                      <a:pt x="1693" y="213148"/>
                      <a:pt x="2540" y="282575"/>
                    </a:cubicBezTo>
                    <a:lnTo>
                      <a:pt x="210820" y="356235"/>
                    </a:lnTo>
                    <a:lnTo>
                      <a:pt x="365760" y="249555"/>
                    </a:lnTo>
                    <a:cubicBezTo>
                      <a:pt x="364913" y="190288"/>
                      <a:pt x="369147" y="113242"/>
                      <a:pt x="368300" y="53975"/>
                    </a:cubicBezTo>
                    <a:lnTo>
                      <a:pt x="224155" y="1905"/>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177" name="フリーフォーム 176"/>
              <p:cNvSpPr/>
              <p:nvPr/>
            </p:nvSpPr>
            <p:spPr>
              <a:xfrm>
                <a:off x="5567680" y="3225800"/>
                <a:ext cx="368300" cy="84455"/>
              </a:xfrm>
              <a:custGeom>
                <a:avLst/>
                <a:gdLst>
                  <a:gd name="connsiteX0" fmla="*/ 0 w 368300"/>
                  <a:gd name="connsiteY0" fmla="*/ 17780 h 78740"/>
                  <a:gd name="connsiteX1" fmla="*/ 203200 w 368300"/>
                  <a:gd name="connsiteY1" fmla="*/ 78740 h 78740"/>
                  <a:gd name="connsiteX2" fmla="*/ 368300 w 368300"/>
                  <a:gd name="connsiteY2" fmla="*/ 0 h 78740"/>
                  <a:gd name="connsiteX0" fmla="*/ 0 w 368300"/>
                  <a:gd name="connsiteY0" fmla="*/ 17780 h 84455"/>
                  <a:gd name="connsiteX1" fmla="*/ 205105 w 368300"/>
                  <a:gd name="connsiteY1" fmla="*/ 84455 h 84455"/>
                  <a:gd name="connsiteX2" fmla="*/ 368300 w 368300"/>
                  <a:gd name="connsiteY2" fmla="*/ 0 h 84455"/>
                </a:gdLst>
                <a:ahLst/>
                <a:cxnLst>
                  <a:cxn ang="0">
                    <a:pos x="connsiteX0" y="connsiteY0"/>
                  </a:cxn>
                  <a:cxn ang="0">
                    <a:pos x="connsiteX1" y="connsiteY1"/>
                  </a:cxn>
                  <a:cxn ang="0">
                    <a:pos x="connsiteX2" y="connsiteY2"/>
                  </a:cxn>
                </a:cxnLst>
                <a:rect l="l" t="t" r="r" b="b"/>
                <a:pathLst>
                  <a:path w="368300" h="84455">
                    <a:moveTo>
                      <a:pt x="0" y="17780"/>
                    </a:moveTo>
                    <a:lnTo>
                      <a:pt x="205105" y="84455"/>
                    </a:lnTo>
                    <a:lnTo>
                      <a:pt x="368300" y="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178" name="円弧 177"/>
              <p:cNvSpPr/>
              <p:nvPr/>
            </p:nvSpPr>
            <p:spPr>
              <a:xfrm rot="16200000">
                <a:off x="4431667" y="3143884"/>
                <a:ext cx="228600" cy="895352"/>
              </a:xfrm>
              <a:prstGeom prst="arc">
                <a:avLst>
                  <a:gd name="adj1" fmla="val 5402426"/>
                  <a:gd name="adj2" fmla="val 1621435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179" name="円弧 178"/>
              <p:cNvSpPr/>
              <p:nvPr/>
            </p:nvSpPr>
            <p:spPr>
              <a:xfrm rot="16200000">
                <a:off x="4431667" y="2926714"/>
                <a:ext cx="228600" cy="895352"/>
              </a:xfrm>
              <a:prstGeom prst="arc">
                <a:avLst>
                  <a:gd name="adj1" fmla="val 5402426"/>
                  <a:gd name="adj2" fmla="val 16214358"/>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cxnSp>
            <p:nvCxnSpPr>
              <p:cNvPr id="180" name="直線コネクタ 179"/>
              <p:cNvCxnSpPr>
                <a:stCxn id="156" idx="0"/>
                <a:endCxn id="161" idx="2"/>
              </p:cNvCxnSpPr>
              <p:nvPr/>
            </p:nvCxnSpPr>
            <p:spPr>
              <a:xfrm flipV="1">
                <a:off x="4993641" y="3365636"/>
                <a:ext cx="1375" cy="2262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直線コネクタ 180"/>
              <p:cNvCxnSpPr>
                <a:stCxn id="156" idx="2"/>
                <a:endCxn id="157" idx="2"/>
              </p:cNvCxnSpPr>
              <p:nvPr/>
            </p:nvCxnSpPr>
            <p:spPr>
              <a:xfrm flipV="1">
                <a:off x="4098351" y="3372521"/>
                <a:ext cx="0" cy="2171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2" name="円弧 181"/>
              <p:cNvSpPr/>
              <p:nvPr/>
            </p:nvSpPr>
            <p:spPr>
              <a:xfrm rot="16200000">
                <a:off x="4431667" y="2928619"/>
                <a:ext cx="228600" cy="895352"/>
              </a:xfrm>
              <a:prstGeom prst="arc">
                <a:avLst>
                  <a:gd name="adj1" fmla="val 16224814"/>
                  <a:gd name="adj2" fmla="val 1641188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183" name="円弧 182"/>
              <p:cNvSpPr/>
              <p:nvPr/>
            </p:nvSpPr>
            <p:spPr>
              <a:xfrm rot="16200000">
                <a:off x="4426904" y="2923857"/>
                <a:ext cx="241935" cy="895352"/>
              </a:xfrm>
              <a:prstGeom prst="arc">
                <a:avLst>
                  <a:gd name="adj1" fmla="val 4956354"/>
                  <a:gd name="adj2" fmla="val 535466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184" name="円弧 183"/>
              <p:cNvSpPr/>
              <p:nvPr/>
            </p:nvSpPr>
            <p:spPr>
              <a:xfrm rot="20824805">
                <a:off x="4117893" y="2712152"/>
                <a:ext cx="387660" cy="519287"/>
              </a:xfrm>
              <a:prstGeom prst="arc">
                <a:avLst>
                  <a:gd name="adj1" fmla="val 11820668"/>
                  <a:gd name="adj2" fmla="val 1616662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185" name="円弧 184"/>
              <p:cNvSpPr/>
              <p:nvPr/>
            </p:nvSpPr>
            <p:spPr>
              <a:xfrm rot="20824805">
                <a:off x="4118338" y="2714176"/>
                <a:ext cx="387660" cy="515307"/>
              </a:xfrm>
              <a:prstGeom prst="arc">
                <a:avLst>
                  <a:gd name="adj1" fmla="val 16166310"/>
                  <a:gd name="adj2" fmla="val 11767759"/>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186" name="円弧 185"/>
              <p:cNvSpPr/>
              <p:nvPr/>
            </p:nvSpPr>
            <p:spPr>
              <a:xfrm rot="21031755">
                <a:off x="4576998" y="2635952"/>
                <a:ext cx="387660" cy="519287"/>
              </a:xfrm>
              <a:prstGeom prst="arc">
                <a:avLst>
                  <a:gd name="adj1" fmla="val 18704018"/>
                  <a:gd name="adj2" fmla="val 274136"/>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187" name="円弧 186"/>
              <p:cNvSpPr/>
              <p:nvPr/>
            </p:nvSpPr>
            <p:spPr>
              <a:xfrm rot="20750356">
                <a:off x="4499330" y="2643078"/>
                <a:ext cx="374253" cy="482978"/>
              </a:xfrm>
              <a:prstGeom prst="arc">
                <a:avLst>
                  <a:gd name="adj1" fmla="val 53729"/>
                  <a:gd name="adj2" fmla="val 4677016"/>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188" name="フリーフォーム 187"/>
              <p:cNvSpPr/>
              <p:nvPr/>
            </p:nvSpPr>
            <p:spPr>
              <a:xfrm>
                <a:off x="4603115" y="2734310"/>
                <a:ext cx="312420" cy="173355"/>
              </a:xfrm>
              <a:custGeom>
                <a:avLst/>
                <a:gdLst>
                  <a:gd name="connsiteX0" fmla="*/ 0 w 312420"/>
                  <a:gd name="connsiteY0" fmla="*/ 173355 h 173355"/>
                  <a:gd name="connsiteX1" fmla="*/ 266700 w 312420"/>
                  <a:gd name="connsiteY1" fmla="*/ 106680 h 173355"/>
                  <a:gd name="connsiteX2" fmla="*/ 312420 w 312420"/>
                  <a:gd name="connsiteY2" fmla="*/ 59055 h 173355"/>
                  <a:gd name="connsiteX3" fmla="*/ 260985 w 312420"/>
                  <a:gd name="connsiteY3" fmla="*/ 0 h 173355"/>
                </a:gdLst>
                <a:ahLst/>
                <a:cxnLst>
                  <a:cxn ang="0">
                    <a:pos x="connsiteX0" y="connsiteY0"/>
                  </a:cxn>
                  <a:cxn ang="0">
                    <a:pos x="connsiteX1" y="connsiteY1"/>
                  </a:cxn>
                  <a:cxn ang="0">
                    <a:pos x="connsiteX2" y="connsiteY2"/>
                  </a:cxn>
                  <a:cxn ang="0">
                    <a:pos x="connsiteX3" y="connsiteY3"/>
                  </a:cxn>
                </a:cxnLst>
                <a:rect l="l" t="t" r="r" b="b"/>
                <a:pathLst>
                  <a:path w="312420" h="173355">
                    <a:moveTo>
                      <a:pt x="0" y="173355"/>
                    </a:moveTo>
                    <a:lnTo>
                      <a:pt x="266700" y="106680"/>
                    </a:lnTo>
                    <a:lnTo>
                      <a:pt x="312420" y="59055"/>
                    </a:lnTo>
                    <a:lnTo>
                      <a:pt x="260985" y="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189" name="フリーフォーム 188"/>
              <p:cNvSpPr/>
              <p:nvPr/>
            </p:nvSpPr>
            <p:spPr>
              <a:xfrm>
                <a:off x="4424045" y="2621915"/>
                <a:ext cx="179070" cy="80010"/>
              </a:xfrm>
              <a:custGeom>
                <a:avLst/>
                <a:gdLst>
                  <a:gd name="connsiteX0" fmla="*/ 0 w 179070"/>
                  <a:gd name="connsiteY0" fmla="*/ 80010 h 80010"/>
                  <a:gd name="connsiteX1" fmla="*/ 43815 w 179070"/>
                  <a:gd name="connsiteY1" fmla="*/ 32385 h 80010"/>
                  <a:gd name="connsiteX2" fmla="*/ 179070 w 179070"/>
                  <a:gd name="connsiteY2" fmla="*/ 0 h 80010"/>
                </a:gdLst>
                <a:ahLst/>
                <a:cxnLst>
                  <a:cxn ang="0">
                    <a:pos x="connsiteX0" y="connsiteY0"/>
                  </a:cxn>
                  <a:cxn ang="0">
                    <a:pos x="connsiteX1" y="connsiteY1"/>
                  </a:cxn>
                  <a:cxn ang="0">
                    <a:pos x="connsiteX2" y="connsiteY2"/>
                  </a:cxn>
                </a:cxnLst>
                <a:rect l="l" t="t" r="r" b="b"/>
                <a:pathLst>
                  <a:path w="179070" h="80010">
                    <a:moveTo>
                      <a:pt x="0" y="80010"/>
                    </a:moveTo>
                    <a:lnTo>
                      <a:pt x="43815" y="32385"/>
                    </a:lnTo>
                    <a:lnTo>
                      <a:pt x="179070" y="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190" name="円弧 189"/>
              <p:cNvSpPr/>
              <p:nvPr/>
            </p:nvSpPr>
            <p:spPr>
              <a:xfrm rot="3691212">
                <a:off x="5371916" y="2365135"/>
                <a:ext cx="64578" cy="145403"/>
              </a:xfrm>
              <a:prstGeom prst="arc">
                <a:avLst>
                  <a:gd name="adj1" fmla="val 6028679"/>
                  <a:gd name="adj2" fmla="val 16265960"/>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cxnSp>
            <p:nvCxnSpPr>
              <p:cNvPr id="191" name="直線コネクタ 190"/>
              <p:cNvCxnSpPr>
                <a:stCxn id="168" idx="2"/>
                <a:endCxn id="230" idx="0"/>
              </p:cNvCxnSpPr>
              <p:nvPr/>
            </p:nvCxnSpPr>
            <p:spPr>
              <a:xfrm>
                <a:off x="5468714" y="2404427"/>
                <a:ext cx="321110" cy="56070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直線コネクタ 191"/>
              <p:cNvCxnSpPr/>
              <p:nvPr/>
            </p:nvCxnSpPr>
            <p:spPr>
              <a:xfrm>
                <a:off x="5334356" y="2453844"/>
                <a:ext cx="320213" cy="5589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3" name="円弧 192"/>
              <p:cNvSpPr>
                <a:spLocks noChangeAspect="1"/>
              </p:cNvSpPr>
              <p:nvPr/>
            </p:nvSpPr>
            <p:spPr>
              <a:xfrm>
                <a:off x="5718815" y="3202940"/>
                <a:ext cx="73150" cy="36575"/>
              </a:xfrm>
              <a:prstGeom prst="arc">
                <a:avLst>
                  <a:gd name="adj1" fmla="val 21584711"/>
                  <a:gd name="adj2" fmla="val 1086260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cxnSp>
            <p:nvCxnSpPr>
              <p:cNvPr id="194" name="直線コネクタ 193"/>
              <p:cNvCxnSpPr>
                <a:stCxn id="171" idx="2"/>
              </p:cNvCxnSpPr>
              <p:nvPr/>
            </p:nvCxnSpPr>
            <p:spPr>
              <a:xfrm flipV="1">
                <a:off x="5718839" y="3115311"/>
                <a:ext cx="0" cy="1052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直線コネクタ 194"/>
              <p:cNvCxnSpPr>
                <a:stCxn id="171" idx="0"/>
              </p:cNvCxnSpPr>
              <p:nvPr/>
            </p:nvCxnSpPr>
            <p:spPr>
              <a:xfrm flipV="1">
                <a:off x="5791964" y="3081020"/>
                <a:ext cx="0" cy="14004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直線コネクタ 195"/>
              <p:cNvCxnSpPr/>
              <p:nvPr/>
            </p:nvCxnSpPr>
            <p:spPr>
              <a:xfrm>
                <a:off x="5776595" y="3330575"/>
                <a:ext cx="1905" cy="17526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7" name="グループ化 344"/>
              <p:cNvGrpSpPr>
                <a:grpSpLocks noChangeAspect="1"/>
              </p:cNvGrpSpPr>
              <p:nvPr/>
            </p:nvGrpSpPr>
            <p:grpSpPr>
              <a:xfrm>
                <a:off x="6231890" y="2710179"/>
                <a:ext cx="402590" cy="1724661"/>
                <a:chOff x="3884930" y="974132"/>
                <a:chExt cx="424815" cy="1819868"/>
              </a:xfrm>
            </p:grpSpPr>
            <p:sp>
              <p:nvSpPr>
                <p:cNvPr id="243" name="フリーフォーム 242"/>
                <p:cNvSpPr/>
                <p:nvPr/>
              </p:nvSpPr>
              <p:spPr>
                <a:xfrm>
                  <a:off x="3940175" y="1222375"/>
                  <a:ext cx="369570" cy="1482090"/>
                </a:xfrm>
                <a:custGeom>
                  <a:avLst/>
                  <a:gdLst>
                    <a:gd name="connsiteX0" fmla="*/ 0 w 224790"/>
                    <a:gd name="connsiteY0" fmla="*/ 64770 h 1409700"/>
                    <a:gd name="connsiteX1" fmla="*/ 118110 w 224790"/>
                    <a:gd name="connsiteY1" fmla="*/ 0 h 1409700"/>
                    <a:gd name="connsiteX2" fmla="*/ 129540 w 224790"/>
                    <a:gd name="connsiteY2" fmla="*/ 45720 h 1409700"/>
                    <a:gd name="connsiteX3" fmla="*/ 186690 w 224790"/>
                    <a:gd name="connsiteY3" fmla="*/ 72390 h 1409700"/>
                    <a:gd name="connsiteX4" fmla="*/ 213360 w 224790"/>
                    <a:gd name="connsiteY4" fmla="*/ 106680 h 1409700"/>
                    <a:gd name="connsiteX5" fmla="*/ 224790 w 224790"/>
                    <a:gd name="connsiteY5" fmla="*/ 194310 h 1409700"/>
                    <a:gd name="connsiteX6" fmla="*/ 213360 w 224790"/>
                    <a:gd name="connsiteY6" fmla="*/ 358140 h 1409700"/>
                    <a:gd name="connsiteX7" fmla="*/ 217170 w 224790"/>
                    <a:gd name="connsiteY7" fmla="*/ 506730 h 1409700"/>
                    <a:gd name="connsiteX8" fmla="*/ 224790 w 224790"/>
                    <a:gd name="connsiteY8" fmla="*/ 666750 h 1409700"/>
                    <a:gd name="connsiteX9" fmla="*/ 213360 w 224790"/>
                    <a:gd name="connsiteY9" fmla="*/ 773430 h 1409700"/>
                    <a:gd name="connsiteX10" fmla="*/ 182880 w 224790"/>
                    <a:gd name="connsiteY10" fmla="*/ 834390 h 1409700"/>
                    <a:gd name="connsiteX11" fmla="*/ 156210 w 224790"/>
                    <a:gd name="connsiteY11" fmla="*/ 1005840 h 1409700"/>
                    <a:gd name="connsiteX12" fmla="*/ 190500 w 224790"/>
                    <a:gd name="connsiteY12" fmla="*/ 1207770 h 1409700"/>
                    <a:gd name="connsiteX13" fmla="*/ 171450 w 224790"/>
                    <a:gd name="connsiteY13" fmla="*/ 1367790 h 1409700"/>
                    <a:gd name="connsiteX14" fmla="*/ 99060 w 224790"/>
                    <a:gd name="connsiteY14" fmla="*/ 1405890 h 1409700"/>
                    <a:gd name="connsiteX15" fmla="*/ 72390 w 224790"/>
                    <a:gd name="connsiteY15" fmla="*/ 1409700 h 1409700"/>
                    <a:gd name="connsiteX0" fmla="*/ 0 w 224790"/>
                    <a:gd name="connsiteY0" fmla="*/ 64770 h 1409700"/>
                    <a:gd name="connsiteX1" fmla="*/ 118110 w 224790"/>
                    <a:gd name="connsiteY1" fmla="*/ 0 h 1409700"/>
                    <a:gd name="connsiteX2" fmla="*/ 129540 w 224790"/>
                    <a:gd name="connsiteY2" fmla="*/ 45720 h 1409700"/>
                    <a:gd name="connsiteX3" fmla="*/ 186690 w 224790"/>
                    <a:gd name="connsiteY3" fmla="*/ 72390 h 1409700"/>
                    <a:gd name="connsiteX4" fmla="*/ 213360 w 224790"/>
                    <a:gd name="connsiteY4" fmla="*/ 106680 h 1409700"/>
                    <a:gd name="connsiteX5" fmla="*/ 224790 w 224790"/>
                    <a:gd name="connsiteY5" fmla="*/ 194310 h 1409700"/>
                    <a:gd name="connsiteX6" fmla="*/ 213360 w 224790"/>
                    <a:gd name="connsiteY6" fmla="*/ 358140 h 1409700"/>
                    <a:gd name="connsiteX7" fmla="*/ 217170 w 224790"/>
                    <a:gd name="connsiteY7" fmla="*/ 506730 h 1409700"/>
                    <a:gd name="connsiteX8" fmla="*/ 224790 w 224790"/>
                    <a:gd name="connsiteY8" fmla="*/ 666750 h 1409700"/>
                    <a:gd name="connsiteX9" fmla="*/ 213360 w 224790"/>
                    <a:gd name="connsiteY9" fmla="*/ 773430 h 1409700"/>
                    <a:gd name="connsiteX10" fmla="*/ 182880 w 224790"/>
                    <a:gd name="connsiteY10" fmla="*/ 834390 h 1409700"/>
                    <a:gd name="connsiteX11" fmla="*/ 156210 w 224790"/>
                    <a:gd name="connsiteY11" fmla="*/ 1005840 h 1409700"/>
                    <a:gd name="connsiteX12" fmla="*/ 190500 w 224790"/>
                    <a:gd name="connsiteY12" fmla="*/ 1207770 h 1409700"/>
                    <a:gd name="connsiteX13" fmla="*/ 171450 w 224790"/>
                    <a:gd name="connsiteY13" fmla="*/ 1367790 h 1409700"/>
                    <a:gd name="connsiteX14" fmla="*/ 99060 w 224790"/>
                    <a:gd name="connsiteY14" fmla="*/ 1405890 h 1409700"/>
                    <a:gd name="connsiteX15" fmla="*/ 72390 w 224790"/>
                    <a:gd name="connsiteY15" fmla="*/ 1409700 h 1409700"/>
                    <a:gd name="connsiteX16" fmla="*/ 0 w 224790"/>
                    <a:gd name="connsiteY16" fmla="*/ 64770 h 1409700"/>
                    <a:gd name="connsiteX0" fmla="*/ 0 w 224790"/>
                    <a:gd name="connsiteY0" fmla="*/ 64770 h 1409700"/>
                    <a:gd name="connsiteX1" fmla="*/ 118110 w 224790"/>
                    <a:gd name="connsiteY1" fmla="*/ 0 h 1409700"/>
                    <a:gd name="connsiteX2" fmla="*/ 129540 w 224790"/>
                    <a:gd name="connsiteY2" fmla="*/ 45720 h 1409700"/>
                    <a:gd name="connsiteX3" fmla="*/ 186690 w 224790"/>
                    <a:gd name="connsiteY3" fmla="*/ 72390 h 1409700"/>
                    <a:gd name="connsiteX4" fmla="*/ 213360 w 224790"/>
                    <a:gd name="connsiteY4" fmla="*/ 106680 h 1409700"/>
                    <a:gd name="connsiteX5" fmla="*/ 224790 w 224790"/>
                    <a:gd name="connsiteY5" fmla="*/ 194310 h 1409700"/>
                    <a:gd name="connsiteX6" fmla="*/ 213360 w 224790"/>
                    <a:gd name="connsiteY6" fmla="*/ 358140 h 1409700"/>
                    <a:gd name="connsiteX7" fmla="*/ 217170 w 224790"/>
                    <a:gd name="connsiteY7" fmla="*/ 506730 h 1409700"/>
                    <a:gd name="connsiteX8" fmla="*/ 224790 w 224790"/>
                    <a:gd name="connsiteY8" fmla="*/ 666750 h 1409700"/>
                    <a:gd name="connsiteX9" fmla="*/ 213360 w 224790"/>
                    <a:gd name="connsiteY9" fmla="*/ 773430 h 1409700"/>
                    <a:gd name="connsiteX10" fmla="*/ 182880 w 224790"/>
                    <a:gd name="connsiteY10" fmla="*/ 834390 h 1409700"/>
                    <a:gd name="connsiteX11" fmla="*/ 156210 w 224790"/>
                    <a:gd name="connsiteY11" fmla="*/ 1005840 h 1409700"/>
                    <a:gd name="connsiteX12" fmla="*/ 190500 w 224790"/>
                    <a:gd name="connsiteY12" fmla="*/ 1207770 h 1409700"/>
                    <a:gd name="connsiteX13" fmla="*/ 171450 w 224790"/>
                    <a:gd name="connsiteY13" fmla="*/ 1367790 h 1409700"/>
                    <a:gd name="connsiteX14" fmla="*/ 99060 w 224790"/>
                    <a:gd name="connsiteY14" fmla="*/ 1405890 h 1409700"/>
                    <a:gd name="connsiteX15" fmla="*/ 72390 w 224790"/>
                    <a:gd name="connsiteY15" fmla="*/ 1409700 h 1409700"/>
                    <a:gd name="connsiteX16" fmla="*/ 0 w 224790"/>
                    <a:gd name="connsiteY16" fmla="*/ 114300 h 1409700"/>
                    <a:gd name="connsiteX17" fmla="*/ 0 w 224790"/>
                    <a:gd name="connsiteY17" fmla="*/ 64770 h 1409700"/>
                    <a:gd name="connsiteX0" fmla="*/ 45720 w 270510"/>
                    <a:gd name="connsiteY0" fmla="*/ 64770 h 1409700"/>
                    <a:gd name="connsiteX1" fmla="*/ 163830 w 270510"/>
                    <a:gd name="connsiteY1" fmla="*/ 0 h 1409700"/>
                    <a:gd name="connsiteX2" fmla="*/ 175260 w 270510"/>
                    <a:gd name="connsiteY2" fmla="*/ 45720 h 1409700"/>
                    <a:gd name="connsiteX3" fmla="*/ 232410 w 270510"/>
                    <a:gd name="connsiteY3" fmla="*/ 72390 h 1409700"/>
                    <a:gd name="connsiteX4" fmla="*/ 259080 w 270510"/>
                    <a:gd name="connsiteY4" fmla="*/ 106680 h 1409700"/>
                    <a:gd name="connsiteX5" fmla="*/ 270510 w 270510"/>
                    <a:gd name="connsiteY5" fmla="*/ 194310 h 1409700"/>
                    <a:gd name="connsiteX6" fmla="*/ 259080 w 270510"/>
                    <a:gd name="connsiteY6" fmla="*/ 358140 h 1409700"/>
                    <a:gd name="connsiteX7" fmla="*/ 262890 w 270510"/>
                    <a:gd name="connsiteY7" fmla="*/ 506730 h 1409700"/>
                    <a:gd name="connsiteX8" fmla="*/ 270510 w 270510"/>
                    <a:gd name="connsiteY8" fmla="*/ 666750 h 1409700"/>
                    <a:gd name="connsiteX9" fmla="*/ 259080 w 270510"/>
                    <a:gd name="connsiteY9" fmla="*/ 773430 h 1409700"/>
                    <a:gd name="connsiteX10" fmla="*/ 228600 w 270510"/>
                    <a:gd name="connsiteY10" fmla="*/ 834390 h 1409700"/>
                    <a:gd name="connsiteX11" fmla="*/ 201930 w 270510"/>
                    <a:gd name="connsiteY11" fmla="*/ 1005840 h 1409700"/>
                    <a:gd name="connsiteX12" fmla="*/ 236220 w 270510"/>
                    <a:gd name="connsiteY12" fmla="*/ 1207770 h 1409700"/>
                    <a:gd name="connsiteX13" fmla="*/ 217170 w 270510"/>
                    <a:gd name="connsiteY13" fmla="*/ 1367790 h 1409700"/>
                    <a:gd name="connsiteX14" fmla="*/ 144780 w 270510"/>
                    <a:gd name="connsiteY14" fmla="*/ 1405890 h 1409700"/>
                    <a:gd name="connsiteX15" fmla="*/ 118110 w 270510"/>
                    <a:gd name="connsiteY15" fmla="*/ 1409700 h 1409700"/>
                    <a:gd name="connsiteX16" fmla="*/ 0 w 270510"/>
                    <a:gd name="connsiteY16" fmla="*/ 171450 h 1409700"/>
                    <a:gd name="connsiteX17" fmla="*/ 45720 w 270510"/>
                    <a:gd name="connsiteY17" fmla="*/ 114300 h 1409700"/>
                    <a:gd name="connsiteX18" fmla="*/ 45720 w 270510"/>
                    <a:gd name="connsiteY18" fmla="*/ 64770 h 1409700"/>
                    <a:gd name="connsiteX0" fmla="*/ 91440 w 316230"/>
                    <a:gd name="connsiteY0" fmla="*/ 64770 h 1409700"/>
                    <a:gd name="connsiteX1" fmla="*/ 209550 w 316230"/>
                    <a:gd name="connsiteY1" fmla="*/ 0 h 1409700"/>
                    <a:gd name="connsiteX2" fmla="*/ 220980 w 316230"/>
                    <a:gd name="connsiteY2" fmla="*/ 45720 h 1409700"/>
                    <a:gd name="connsiteX3" fmla="*/ 278130 w 316230"/>
                    <a:gd name="connsiteY3" fmla="*/ 72390 h 1409700"/>
                    <a:gd name="connsiteX4" fmla="*/ 304800 w 316230"/>
                    <a:gd name="connsiteY4" fmla="*/ 106680 h 1409700"/>
                    <a:gd name="connsiteX5" fmla="*/ 316230 w 316230"/>
                    <a:gd name="connsiteY5" fmla="*/ 194310 h 1409700"/>
                    <a:gd name="connsiteX6" fmla="*/ 304800 w 316230"/>
                    <a:gd name="connsiteY6" fmla="*/ 358140 h 1409700"/>
                    <a:gd name="connsiteX7" fmla="*/ 308610 w 316230"/>
                    <a:gd name="connsiteY7" fmla="*/ 506730 h 1409700"/>
                    <a:gd name="connsiteX8" fmla="*/ 316230 w 316230"/>
                    <a:gd name="connsiteY8" fmla="*/ 666750 h 1409700"/>
                    <a:gd name="connsiteX9" fmla="*/ 304800 w 316230"/>
                    <a:gd name="connsiteY9" fmla="*/ 773430 h 1409700"/>
                    <a:gd name="connsiteX10" fmla="*/ 274320 w 316230"/>
                    <a:gd name="connsiteY10" fmla="*/ 834390 h 1409700"/>
                    <a:gd name="connsiteX11" fmla="*/ 247650 w 316230"/>
                    <a:gd name="connsiteY11" fmla="*/ 1005840 h 1409700"/>
                    <a:gd name="connsiteX12" fmla="*/ 281940 w 316230"/>
                    <a:gd name="connsiteY12" fmla="*/ 1207770 h 1409700"/>
                    <a:gd name="connsiteX13" fmla="*/ 262890 w 316230"/>
                    <a:gd name="connsiteY13" fmla="*/ 1367790 h 1409700"/>
                    <a:gd name="connsiteX14" fmla="*/ 190500 w 316230"/>
                    <a:gd name="connsiteY14" fmla="*/ 1405890 h 1409700"/>
                    <a:gd name="connsiteX15" fmla="*/ 163830 w 316230"/>
                    <a:gd name="connsiteY15" fmla="*/ 1409700 h 1409700"/>
                    <a:gd name="connsiteX16" fmla="*/ 0 w 316230"/>
                    <a:gd name="connsiteY16" fmla="*/ 217170 h 1409700"/>
                    <a:gd name="connsiteX17" fmla="*/ 45720 w 316230"/>
                    <a:gd name="connsiteY17" fmla="*/ 171450 h 1409700"/>
                    <a:gd name="connsiteX18" fmla="*/ 91440 w 316230"/>
                    <a:gd name="connsiteY18" fmla="*/ 114300 h 1409700"/>
                    <a:gd name="connsiteX19" fmla="*/ 91440 w 316230"/>
                    <a:gd name="connsiteY19" fmla="*/ 64770 h 1409700"/>
                    <a:gd name="connsiteX0" fmla="*/ 102870 w 327660"/>
                    <a:gd name="connsiteY0" fmla="*/ 64770 h 1409700"/>
                    <a:gd name="connsiteX1" fmla="*/ 220980 w 327660"/>
                    <a:gd name="connsiteY1" fmla="*/ 0 h 1409700"/>
                    <a:gd name="connsiteX2" fmla="*/ 232410 w 327660"/>
                    <a:gd name="connsiteY2" fmla="*/ 45720 h 1409700"/>
                    <a:gd name="connsiteX3" fmla="*/ 289560 w 327660"/>
                    <a:gd name="connsiteY3" fmla="*/ 72390 h 1409700"/>
                    <a:gd name="connsiteX4" fmla="*/ 316230 w 327660"/>
                    <a:gd name="connsiteY4" fmla="*/ 106680 h 1409700"/>
                    <a:gd name="connsiteX5" fmla="*/ 327660 w 327660"/>
                    <a:gd name="connsiteY5" fmla="*/ 194310 h 1409700"/>
                    <a:gd name="connsiteX6" fmla="*/ 316230 w 327660"/>
                    <a:gd name="connsiteY6" fmla="*/ 358140 h 1409700"/>
                    <a:gd name="connsiteX7" fmla="*/ 320040 w 327660"/>
                    <a:gd name="connsiteY7" fmla="*/ 506730 h 1409700"/>
                    <a:gd name="connsiteX8" fmla="*/ 327660 w 327660"/>
                    <a:gd name="connsiteY8" fmla="*/ 666750 h 1409700"/>
                    <a:gd name="connsiteX9" fmla="*/ 316230 w 327660"/>
                    <a:gd name="connsiteY9" fmla="*/ 773430 h 1409700"/>
                    <a:gd name="connsiteX10" fmla="*/ 285750 w 327660"/>
                    <a:gd name="connsiteY10" fmla="*/ 834390 h 1409700"/>
                    <a:gd name="connsiteX11" fmla="*/ 259080 w 327660"/>
                    <a:gd name="connsiteY11" fmla="*/ 1005840 h 1409700"/>
                    <a:gd name="connsiteX12" fmla="*/ 293370 w 327660"/>
                    <a:gd name="connsiteY12" fmla="*/ 1207770 h 1409700"/>
                    <a:gd name="connsiteX13" fmla="*/ 274320 w 327660"/>
                    <a:gd name="connsiteY13" fmla="*/ 1367790 h 1409700"/>
                    <a:gd name="connsiteX14" fmla="*/ 201930 w 327660"/>
                    <a:gd name="connsiteY14" fmla="*/ 1405890 h 1409700"/>
                    <a:gd name="connsiteX15" fmla="*/ 175260 w 327660"/>
                    <a:gd name="connsiteY15" fmla="*/ 1409700 h 1409700"/>
                    <a:gd name="connsiteX16" fmla="*/ 0 w 327660"/>
                    <a:gd name="connsiteY16" fmla="*/ 327660 h 1409700"/>
                    <a:gd name="connsiteX17" fmla="*/ 11430 w 327660"/>
                    <a:gd name="connsiteY17" fmla="*/ 217170 h 1409700"/>
                    <a:gd name="connsiteX18" fmla="*/ 57150 w 327660"/>
                    <a:gd name="connsiteY18" fmla="*/ 171450 h 1409700"/>
                    <a:gd name="connsiteX19" fmla="*/ 102870 w 327660"/>
                    <a:gd name="connsiteY19" fmla="*/ 114300 h 1409700"/>
                    <a:gd name="connsiteX20" fmla="*/ 102870 w 327660"/>
                    <a:gd name="connsiteY20" fmla="*/ 64770 h 1409700"/>
                    <a:gd name="connsiteX0" fmla="*/ 102870 w 327660"/>
                    <a:gd name="connsiteY0" fmla="*/ 64770 h 1409700"/>
                    <a:gd name="connsiteX1" fmla="*/ 220980 w 327660"/>
                    <a:gd name="connsiteY1" fmla="*/ 0 h 1409700"/>
                    <a:gd name="connsiteX2" fmla="*/ 232410 w 327660"/>
                    <a:gd name="connsiteY2" fmla="*/ 45720 h 1409700"/>
                    <a:gd name="connsiteX3" fmla="*/ 289560 w 327660"/>
                    <a:gd name="connsiteY3" fmla="*/ 72390 h 1409700"/>
                    <a:gd name="connsiteX4" fmla="*/ 316230 w 327660"/>
                    <a:gd name="connsiteY4" fmla="*/ 106680 h 1409700"/>
                    <a:gd name="connsiteX5" fmla="*/ 327660 w 327660"/>
                    <a:gd name="connsiteY5" fmla="*/ 194310 h 1409700"/>
                    <a:gd name="connsiteX6" fmla="*/ 316230 w 327660"/>
                    <a:gd name="connsiteY6" fmla="*/ 358140 h 1409700"/>
                    <a:gd name="connsiteX7" fmla="*/ 320040 w 327660"/>
                    <a:gd name="connsiteY7" fmla="*/ 506730 h 1409700"/>
                    <a:gd name="connsiteX8" fmla="*/ 327660 w 327660"/>
                    <a:gd name="connsiteY8" fmla="*/ 666750 h 1409700"/>
                    <a:gd name="connsiteX9" fmla="*/ 316230 w 327660"/>
                    <a:gd name="connsiteY9" fmla="*/ 773430 h 1409700"/>
                    <a:gd name="connsiteX10" fmla="*/ 285750 w 327660"/>
                    <a:gd name="connsiteY10" fmla="*/ 834390 h 1409700"/>
                    <a:gd name="connsiteX11" fmla="*/ 259080 w 327660"/>
                    <a:gd name="connsiteY11" fmla="*/ 1005840 h 1409700"/>
                    <a:gd name="connsiteX12" fmla="*/ 293370 w 327660"/>
                    <a:gd name="connsiteY12" fmla="*/ 1207770 h 1409700"/>
                    <a:gd name="connsiteX13" fmla="*/ 274320 w 327660"/>
                    <a:gd name="connsiteY13" fmla="*/ 1367790 h 1409700"/>
                    <a:gd name="connsiteX14" fmla="*/ 201930 w 327660"/>
                    <a:gd name="connsiteY14" fmla="*/ 1405890 h 1409700"/>
                    <a:gd name="connsiteX15" fmla="*/ 175260 w 327660"/>
                    <a:gd name="connsiteY15" fmla="*/ 1409700 h 1409700"/>
                    <a:gd name="connsiteX16" fmla="*/ 7620 w 327660"/>
                    <a:gd name="connsiteY16" fmla="*/ 472440 h 1409700"/>
                    <a:gd name="connsiteX17" fmla="*/ 0 w 327660"/>
                    <a:gd name="connsiteY17" fmla="*/ 327660 h 1409700"/>
                    <a:gd name="connsiteX18" fmla="*/ 11430 w 327660"/>
                    <a:gd name="connsiteY18" fmla="*/ 217170 h 1409700"/>
                    <a:gd name="connsiteX19" fmla="*/ 57150 w 327660"/>
                    <a:gd name="connsiteY19" fmla="*/ 171450 h 1409700"/>
                    <a:gd name="connsiteX20" fmla="*/ 102870 w 327660"/>
                    <a:gd name="connsiteY20" fmla="*/ 114300 h 1409700"/>
                    <a:gd name="connsiteX21" fmla="*/ 102870 w 327660"/>
                    <a:gd name="connsiteY21" fmla="*/ 64770 h 1409700"/>
                    <a:gd name="connsiteX0" fmla="*/ 102870 w 327660"/>
                    <a:gd name="connsiteY0" fmla="*/ 64770 h 1409700"/>
                    <a:gd name="connsiteX1" fmla="*/ 220980 w 327660"/>
                    <a:gd name="connsiteY1" fmla="*/ 0 h 1409700"/>
                    <a:gd name="connsiteX2" fmla="*/ 232410 w 327660"/>
                    <a:gd name="connsiteY2" fmla="*/ 45720 h 1409700"/>
                    <a:gd name="connsiteX3" fmla="*/ 289560 w 327660"/>
                    <a:gd name="connsiteY3" fmla="*/ 72390 h 1409700"/>
                    <a:gd name="connsiteX4" fmla="*/ 316230 w 327660"/>
                    <a:gd name="connsiteY4" fmla="*/ 106680 h 1409700"/>
                    <a:gd name="connsiteX5" fmla="*/ 327660 w 327660"/>
                    <a:gd name="connsiteY5" fmla="*/ 194310 h 1409700"/>
                    <a:gd name="connsiteX6" fmla="*/ 316230 w 327660"/>
                    <a:gd name="connsiteY6" fmla="*/ 358140 h 1409700"/>
                    <a:gd name="connsiteX7" fmla="*/ 320040 w 327660"/>
                    <a:gd name="connsiteY7" fmla="*/ 506730 h 1409700"/>
                    <a:gd name="connsiteX8" fmla="*/ 327660 w 327660"/>
                    <a:gd name="connsiteY8" fmla="*/ 666750 h 1409700"/>
                    <a:gd name="connsiteX9" fmla="*/ 316230 w 327660"/>
                    <a:gd name="connsiteY9" fmla="*/ 773430 h 1409700"/>
                    <a:gd name="connsiteX10" fmla="*/ 285750 w 327660"/>
                    <a:gd name="connsiteY10" fmla="*/ 834390 h 1409700"/>
                    <a:gd name="connsiteX11" fmla="*/ 259080 w 327660"/>
                    <a:gd name="connsiteY11" fmla="*/ 1005840 h 1409700"/>
                    <a:gd name="connsiteX12" fmla="*/ 293370 w 327660"/>
                    <a:gd name="connsiteY12" fmla="*/ 1207770 h 1409700"/>
                    <a:gd name="connsiteX13" fmla="*/ 274320 w 327660"/>
                    <a:gd name="connsiteY13" fmla="*/ 1367790 h 1409700"/>
                    <a:gd name="connsiteX14" fmla="*/ 201930 w 327660"/>
                    <a:gd name="connsiteY14" fmla="*/ 1405890 h 1409700"/>
                    <a:gd name="connsiteX15" fmla="*/ 175260 w 327660"/>
                    <a:gd name="connsiteY15" fmla="*/ 1409700 h 1409700"/>
                    <a:gd name="connsiteX16" fmla="*/ 0 w 327660"/>
                    <a:gd name="connsiteY16" fmla="*/ 567690 h 1409700"/>
                    <a:gd name="connsiteX17" fmla="*/ 7620 w 327660"/>
                    <a:gd name="connsiteY17" fmla="*/ 472440 h 1409700"/>
                    <a:gd name="connsiteX18" fmla="*/ 0 w 327660"/>
                    <a:gd name="connsiteY18" fmla="*/ 327660 h 1409700"/>
                    <a:gd name="connsiteX19" fmla="*/ 11430 w 327660"/>
                    <a:gd name="connsiteY19" fmla="*/ 217170 h 1409700"/>
                    <a:gd name="connsiteX20" fmla="*/ 57150 w 327660"/>
                    <a:gd name="connsiteY20" fmla="*/ 171450 h 1409700"/>
                    <a:gd name="connsiteX21" fmla="*/ 102870 w 327660"/>
                    <a:gd name="connsiteY21" fmla="*/ 114300 h 1409700"/>
                    <a:gd name="connsiteX22" fmla="*/ 102870 w 327660"/>
                    <a:gd name="connsiteY22" fmla="*/ 64770 h 1409700"/>
                    <a:gd name="connsiteX0" fmla="*/ 121920 w 346710"/>
                    <a:gd name="connsiteY0" fmla="*/ 64770 h 1409700"/>
                    <a:gd name="connsiteX1" fmla="*/ 240030 w 346710"/>
                    <a:gd name="connsiteY1" fmla="*/ 0 h 1409700"/>
                    <a:gd name="connsiteX2" fmla="*/ 251460 w 346710"/>
                    <a:gd name="connsiteY2" fmla="*/ 45720 h 1409700"/>
                    <a:gd name="connsiteX3" fmla="*/ 308610 w 346710"/>
                    <a:gd name="connsiteY3" fmla="*/ 72390 h 1409700"/>
                    <a:gd name="connsiteX4" fmla="*/ 335280 w 346710"/>
                    <a:gd name="connsiteY4" fmla="*/ 106680 h 1409700"/>
                    <a:gd name="connsiteX5" fmla="*/ 346710 w 346710"/>
                    <a:gd name="connsiteY5" fmla="*/ 194310 h 1409700"/>
                    <a:gd name="connsiteX6" fmla="*/ 335280 w 346710"/>
                    <a:gd name="connsiteY6" fmla="*/ 358140 h 1409700"/>
                    <a:gd name="connsiteX7" fmla="*/ 339090 w 346710"/>
                    <a:gd name="connsiteY7" fmla="*/ 506730 h 1409700"/>
                    <a:gd name="connsiteX8" fmla="*/ 346710 w 346710"/>
                    <a:gd name="connsiteY8" fmla="*/ 666750 h 1409700"/>
                    <a:gd name="connsiteX9" fmla="*/ 335280 w 346710"/>
                    <a:gd name="connsiteY9" fmla="*/ 773430 h 1409700"/>
                    <a:gd name="connsiteX10" fmla="*/ 304800 w 346710"/>
                    <a:gd name="connsiteY10" fmla="*/ 834390 h 1409700"/>
                    <a:gd name="connsiteX11" fmla="*/ 278130 w 346710"/>
                    <a:gd name="connsiteY11" fmla="*/ 1005840 h 1409700"/>
                    <a:gd name="connsiteX12" fmla="*/ 312420 w 346710"/>
                    <a:gd name="connsiteY12" fmla="*/ 1207770 h 1409700"/>
                    <a:gd name="connsiteX13" fmla="*/ 293370 w 346710"/>
                    <a:gd name="connsiteY13" fmla="*/ 1367790 h 1409700"/>
                    <a:gd name="connsiteX14" fmla="*/ 220980 w 346710"/>
                    <a:gd name="connsiteY14" fmla="*/ 1405890 h 1409700"/>
                    <a:gd name="connsiteX15" fmla="*/ 194310 w 346710"/>
                    <a:gd name="connsiteY15" fmla="*/ 1409700 h 1409700"/>
                    <a:gd name="connsiteX16" fmla="*/ 0 w 346710"/>
                    <a:gd name="connsiteY16" fmla="*/ 701040 h 1409700"/>
                    <a:gd name="connsiteX17" fmla="*/ 19050 w 346710"/>
                    <a:gd name="connsiteY17" fmla="*/ 567690 h 1409700"/>
                    <a:gd name="connsiteX18" fmla="*/ 26670 w 346710"/>
                    <a:gd name="connsiteY18" fmla="*/ 472440 h 1409700"/>
                    <a:gd name="connsiteX19" fmla="*/ 19050 w 346710"/>
                    <a:gd name="connsiteY19" fmla="*/ 327660 h 1409700"/>
                    <a:gd name="connsiteX20" fmla="*/ 30480 w 346710"/>
                    <a:gd name="connsiteY20" fmla="*/ 217170 h 1409700"/>
                    <a:gd name="connsiteX21" fmla="*/ 76200 w 346710"/>
                    <a:gd name="connsiteY21" fmla="*/ 171450 h 1409700"/>
                    <a:gd name="connsiteX22" fmla="*/ 121920 w 346710"/>
                    <a:gd name="connsiteY22" fmla="*/ 114300 h 1409700"/>
                    <a:gd name="connsiteX23" fmla="*/ 121920 w 346710"/>
                    <a:gd name="connsiteY23" fmla="*/ 64770 h 1409700"/>
                    <a:gd name="connsiteX0" fmla="*/ 144780 w 369570"/>
                    <a:gd name="connsiteY0" fmla="*/ 64770 h 1409700"/>
                    <a:gd name="connsiteX1" fmla="*/ 262890 w 369570"/>
                    <a:gd name="connsiteY1" fmla="*/ 0 h 1409700"/>
                    <a:gd name="connsiteX2" fmla="*/ 274320 w 369570"/>
                    <a:gd name="connsiteY2" fmla="*/ 45720 h 1409700"/>
                    <a:gd name="connsiteX3" fmla="*/ 331470 w 369570"/>
                    <a:gd name="connsiteY3" fmla="*/ 72390 h 1409700"/>
                    <a:gd name="connsiteX4" fmla="*/ 358140 w 369570"/>
                    <a:gd name="connsiteY4" fmla="*/ 106680 h 1409700"/>
                    <a:gd name="connsiteX5" fmla="*/ 369570 w 369570"/>
                    <a:gd name="connsiteY5" fmla="*/ 194310 h 1409700"/>
                    <a:gd name="connsiteX6" fmla="*/ 358140 w 369570"/>
                    <a:gd name="connsiteY6" fmla="*/ 358140 h 1409700"/>
                    <a:gd name="connsiteX7" fmla="*/ 361950 w 369570"/>
                    <a:gd name="connsiteY7" fmla="*/ 506730 h 1409700"/>
                    <a:gd name="connsiteX8" fmla="*/ 369570 w 369570"/>
                    <a:gd name="connsiteY8" fmla="*/ 666750 h 1409700"/>
                    <a:gd name="connsiteX9" fmla="*/ 358140 w 369570"/>
                    <a:gd name="connsiteY9" fmla="*/ 773430 h 1409700"/>
                    <a:gd name="connsiteX10" fmla="*/ 327660 w 369570"/>
                    <a:gd name="connsiteY10" fmla="*/ 834390 h 1409700"/>
                    <a:gd name="connsiteX11" fmla="*/ 300990 w 369570"/>
                    <a:gd name="connsiteY11" fmla="*/ 1005840 h 1409700"/>
                    <a:gd name="connsiteX12" fmla="*/ 335280 w 369570"/>
                    <a:gd name="connsiteY12" fmla="*/ 1207770 h 1409700"/>
                    <a:gd name="connsiteX13" fmla="*/ 316230 w 369570"/>
                    <a:gd name="connsiteY13" fmla="*/ 1367790 h 1409700"/>
                    <a:gd name="connsiteX14" fmla="*/ 243840 w 369570"/>
                    <a:gd name="connsiteY14" fmla="*/ 1405890 h 1409700"/>
                    <a:gd name="connsiteX15" fmla="*/ 217170 w 369570"/>
                    <a:gd name="connsiteY15" fmla="*/ 1409700 h 1409700"/>
                    <a:gd name="connsiteX16" fmla="*/ 0 w 369570"/>
                    <a:gd name="connsiteY16" fmla="*/ 784860 h 1409700"/>
                    <a:gd name="connsiteX17" fmla="*/ 22860 w 369570"/>
                    <a:gd name="connsiteY17" fmla="*/ 701040 h 1409700"/>
                    <a:gd name="connsiteX18" fmla="*/ 41910 w 369570"/>
                    <a:gd name="connsiteY18" fmla="*/ 567690 h 1409700"/>
                    <a:gd name="connsiteX19" fmla="*/ 49530 w 369570"/>
                    <a:gd name="connsiteY19" fmla="*/ 472440 h 1409700"/>
                    <a:gd name="connsiteX20" fmla="*/ 41910 w 369570"/>
                    <a:gd name="connsiteY20" fmla="*/ 327660 h 1409700"/>
                    <a:gd name="connsiteX21" fmla="*/ 53340 w 369570"/>
                    <a:gd name="connsiteY21" fmla="*/ 217170 h 1409700"/>
                    <a:gd name="connsiteX22" fmla="*/ 99060 w 369570"/>
                    <a:gd name="connsiteY22" fmla="*/ 171450 h 1409700"/>
                    <a:gd name="connsiteX23" fmla="*/ 144780 w 369570"/>
                    <a:gd name="connsiteY23" fmla="*/ 114300 h 1409700"/>
                    <a:gd name="connsiteX24" fmla="*/ 144780 w 369570"/>
                    <a:gd name="connsiteY24" fmla="*/ 64770 h 1409700"/>
                    <a:gd name="connsiteX0" fmla="*/ 144780 w 369570"/>
                    <a:gd name="connsiteY0" fmla="*/ 64770 h 1409700"/>
                    <a:gd name="connsiteX1" fmla="*/ 262890 w 369570"/>
                    <a:gd name="connsiteY1" fmla="*/ 0 h 1409700"/>
                    <a:gd name="connsiteX2" fmla="*/ 274320 w 369570"/>
                    <a:gd name="connsiteY2" fmla="*/ 45720 h 1409700"/>
                    <a:gd name="connsiteX3" fmla="*/ 331470 w 369570"/>
                    <a:gd name="connsiteY3" fmla="*/ 72390 h 1409700"/>
                    <a:gd name="connsiteX4" fmla="*/ 358140 w 369570"/>
                    <a:gd name="connsiteY4" fmla="*/ 106680 h 1409700"/>
                    <a:gd name="connsiteX5" fmla="*/ 369570 w 369570"/>
                    <a:gd name="connsiteY5" fmla="*/ 194310 h 1409700"/>
                    <a:gd name="connsiteX6" fmla="*/ 358140 w 369570"/>
                    <a:gd name="connsiteY6" fmla="*/ 358140 h 1409700"/>
                    <a:gd name="connsiteX7" fmla="*/ 361950 w 369570"/>
                    <a:gd name="connsiteY7" fmla="*/ 506730 h 1409700"/>
                    <a:gd name="connsiteX8" fmla="*/ 369570 w 369570"/>
                    <a:gd name="connsiteY8" fmla="*/ 666750 h 1409700"/>
                    <a:gd name="connsiteX9" fmla="*/ 358140 w 369570"/>
                    <a:gd name="connsiteY9" fmla="*/ 773430 h 1409700"/>
                    <a:gd name="connsiteX10" fmla="*/ 327660 w 369570"/>
                    <a:gd name="connsiteY10" fmla="*/ 834390 h 1409700"/>
                    <a:gd name="connsiteX11" fmla="*/ 300990 w 369570"/>
                    <a:gd name="connsiteY11" fmla="*/ 1005840 h 1409700"/>
                    <a:gd name="connsiteX12" fmla="*/ 335280 w 369570"/>
                    <a:gd name="connsiteY12" fmla="*/ 1207770 h 1409700"/>
                    <a:gd name="connsiteX13" fmla="*/ 316230 w 369570"/>
                    <a:gd name="connsiteY13" fmla="*/ 1367790 h 1409700"/>
                    <a:gd name="connsiteX14" fmla="*/ 243840 w 369570"/>
                    <a:gd name="connsiteY14" fmla="*/ 1405890 h 1409700"/>
                    <a:gd name="connsiteX15" fmla="*/ 217170 w 369570"/>
                    <a:gd name="connsiteY15" fmla="*/ 1409700 h 1409700"/>
                    <a:gd name="connsiteX16" fmla="*/ 72390 w 369570"/>
                    <a:gd name="connsiteY16" fmla="*/ 815340 h 1409700"/>
                    <a:gd name="connsiteX17" fmla="*/ 0 w 369570"/>
                    <a:gd name="connsiteY17" fmla="*/ 784860 h 1409700"/>
                    <a:gd name="connsiteX18" fmla="*/ 22860 w 369570"/>
                    <a:gd name="connsiteY18" fmla="*/ 701040 h 1409700"/>
                    <a:gd name="connsiteX19" fmla="*/ 41910 w 369570"/>
                    <a:gd name="connsiteY19" fmla="*/ 567690 h 1409700"/>
                    <a:gd name="connsiteX20" fmla="*/ 49530 w 369570"/>
                    <a:gd name="connsiteY20" fmla="*/ 472440 h 1409700"/>
                    <a:gd name="connsiteX21" fmla="*/ 41910 w 369570"/>
                    <a:gd name="connsiteY21" fmla="*/ 327660 h 1409700"/>
                    <a:gd name="connsiteX22" fmla="*/ 53340 w 369570"/>
                    <a:gd name="connsiteY22" fmla="*/ 217170 h 1409700"/>
                    <a:gd name="connsiteX23" fmla="*/ 99060 w 369570"/>
                    <a:gd name="connsiteY23" fmla="*/ 171450 h 1409700"/>
                    <a:gd name="connsiteX24" fmla="*/ 144780 w 369570"/>
                    <a:gd name="connsiteY24" fmla="*/ 114300 h 1409700"/>
                    <a:gd name="connsiteX25" fmla="*/ 144780 w 369570"/>
                    <a:gd name="connsiteY25" fmla="*/ 64770 h 1409700"/>
                    <a:gd name="connsiteX0" fmla="*/ 144780 w 369570"/>
                    <a:gd name="connsiteY0" fmla="*/ 64770 h 1409700"/>
                    <a:gd name="connsiteX1" fmla="*/ 262890 w 369570"/>
                    <a:gd name="connsiteY1" fmla="*/ 0 h 1409700"/>
                    <a:gd name="connsiteX2" fmla="*/ 274320 w 369570"/>
                    <a:gd name="connsiteY2" fmla="*/ 45720 h 1409700"/>
                    <a:gd name="connsiteX3" fmla="*/ 331470 w 369570"/>
                    <a:gd name="connsiteY3" fmla="*/ 72390 h 1409700"/>
                    <a:gd name="connsiteX4" fmla="*/ 358140 w 369570"/>
                    <a:gd name="connsiteY4" fmla="*/ 106680 h 1409700"/>
                    <a:gd name="connsiteX5" fmla="*/ 369570 w 369570"/>
                    <a:gd name="connsiteY5" fmla="*/ 194310 h 1409700"/>
                    <a:gd name="connsiteX6" fmla="*/ 358140 w 369570"/>
                    <a:gd name="connsiteY6" fmla="*/ 358140 h 1409700"/>
                    <a:gd name="connsiteX7" fmla="*/ 361950 w 369570"/>
                    <a:gd name="connsiteY7" fmla="*/ 506730 h 1409700"/>
                    <a:gd name="connsiteX8" fmla="*/ 369570 w 369570"/>
                    <a:gd name="connsiteY8" fmla="*/ 666750 h 1409700"/>
                    <a:gd name="connsiteX9" fmla="*/ 358140 w 369570"/>
                    <a:gd name="connsiteY9" fmla="*/ 773430 h 1409700"/>
                    <a:gd name="connsiteX10" fmla="*/ 327660 w 369570"/>
                    <a:gd name="connsiteY10" fmla="*/ 834390 h 1409700"/>
                    <a:gd name="connsiteX11" fmla="*/ 300990 w 369570"/>
                    <a:gd name="connsiteY11" fmla="*/ 1005840 h 1409700"/>
                    <a:gd name="connsiteX12" fmla="*/ 335280 w 369570"/>
                    <a:gd name="connsiteY12" fmla="*/ 1207770 h 1409700"/>
                    <a:gd name="connsiteX13" fmla="*/ 316230 w 369570"/>
                    <a:gd name="connsiteY13" fmla="*/ 1367790 h 1409700"/>
                    <a:gd name="connsiteX14" fmla="*/ 243840 w 369570"/>
                    <a:gd name="connsiteY14" fmla="*/ 1405890 h 1409700"/>
                    <a:gd name="connsiteX15" fmla="*/ 217170 w 369570"/>
                    <a:gd name="connsiteY15" fmla="*/ 1409700 h 1409700"/>
                    <a:gd name="connsiteX16" fmla="*/ 64770 w 369570"/>
                    <a:gd name="connsiteY16" fmla="*/ 1043940 h 1409700"/>
                    <a:gd name="connsiteX17" fmla="*/ 72390 w 369570"/>
                    <a:gd name="connsiteY17" fmla="*/ 815340 h 1409700"/>
                    <a:gd name="connsiteX18" fmla="*/ 0 w 369570"/>
                    <a:gd name="connsiteY18" fmla="*/ 784860 h 1409700"/>
                    <a:gd name="connsiteX19" fmla="*/ 22860 w 369570"/>
                    <a:gd name="connsiteY19" fmla="*/ 701040 h 1409700"/>
                    <a:gd name="connsiteX20" fmla="*/ 41910 w 369570"/>
                    <a:gd name="connsiteY20" fmla="*/ 567690 h 1409700"/>
                    <a:gd name="connsiteX21" fmla="*/ 49530 w 369570"/>
                    <a:gd name="connsiteY21" fmla="*/ 472440 h 1409700"/>
                    <a:gd name="connsiteX22" fmla="*/ 41910 w 369570"/>
                    <a:gd name="connsiteY22" fmla="*/ 327660 h 1409700"/>
                    <a:gd name="connsiteX23" fmla="*/ 53340 w 369570"/>
                    <a:gd name="connsiteY23" fmla="*/ 217170 h 1409700"/>
                    <a:gd name="connsiteX24" fmla="*/ 99060 w 369570"/>
                    <a:gd name="connsiteY24" fmla="*/ 171450 h 1409700"/>
                    <a:gd name="connsiteX25" fmla="*/ 144780 w 369570"/>
                    <a:gd name="connsiteY25" fmla="*/ 114300 h 1409700"/>
                    <a:gd name="connsiteX26" fmla="*/ 144780 w 369570"/>
                    <a:gd name="connsiteY26" fmla="*/ 64770 h 1409700"/>
                    <a:gd name="connsiteX0" fmla="*/ 144780 w 369570"/>
                    <a:gd name="connsiteY0" fmla="*/ 64770 h 1409700"/>
                    <a:gd name="connsiteX1" fmla="*/ 262890 w 369570"/>
                    <a:gd name="connsiteY1" fmla="*/ 0 h 1409700"/>
                    <a:gd name="connsiteX2" fmla="*/ 274320 w 369570"/>
                    <a:gd name="connsiteY2" fmla="*/ 45720 h 1409700"/>
                    <a:gd name="connsiteX3" fmla="*/ 331470 w 369570"/>
                    <a:gd name="connsiteY3" fmla="*/ 72390 h 1409700"/>
                    <a:gd name="connsiteX4" fmla="*/ 358140 w 369570"/>
                    <a:gd name="connsiteY4" fmla="*/ 106680 h 1409700"/>
                    <a:gd name="connsiteX5" fmla="*/ 369570 w 369570"/>
                    <a:gd name="connsiteY5" fmla="*/ 194310 h 1409700"/>
                    <a:gd name="connsiteX6" fmla="*/ 358140 w 369570"/>
                    <a:gd name="connsiteY6" fmla="*/ 358140 h 1409700"/>
                    <a:gd name="connsiteX7" fmla="*/ 361950 w 369570"/>
                    <a:gd name="connsiteY7" fmla="*/ 506730 h 1409700"/>
                    <a:gd name="connsiteX8" fmla="*/ 369570 w 369570"/>
                    <a:gd name="connsiteY8" fmla="*/ 666750 h 1409700"/>
                    <a:gd name="connsiteX9" fmla="*/ 358140 w 369570"/>
                    <a:gd name="connsiteY9" fmla="*/ 773430 h 1409700"/>
                    <a:gd name="connsiteX10" fmla="*/ 327660 w 369570"/>
                    <a:gd name="connsiteY10" fmla="*/ 834390 h 1409700"/>
                    <a:gd name="connsiteX11" fmla="*/ 300990 w 369570"/>
                    <a:gd name="connsiteY11" fmla="*/ 1005840 h 1409700"/>
                    <a:gd name="connsiteX12" fmla="*/ 335280 w 369570"/>
                    <a:gd name="connsiteY12" fmla="*/ 1207770 h 1409700"/>
                    <a:gd name="connsiteX13" fmla="*/ 316230 w 369570"/>
                    <a:gd name="connsiteY13" fmla="*/ 1367790 h 1409700"/>
                    <a:gd name="connsiteX14" fmla="*/ 243840 w 369570"/>
                    <a:gd name="connsiteY14" fmla="*/ 1405890 h 1409700"/>
                    <a:gd name="connsiteX15" fmla="*/ 217170 w 369570"/>
                    <a:gd name="connsiteY15" fmla="*/ 1409700 h 1409700"/>
                    <a:gd name="connsiteX16" fmla="*/ 76200 w 369570"/>
                    <a:gd name="connsiteY16" fmla="*/ 1177290 h 1409700"/>
                    <a:gd name="connsiteX17" fmla="*/ 64770 w 369570"/>
                    <a:gd name="connsiteY17" fmla="*/ 1043940 h 1409700"/>
                    <a:gd name="connsiteX18" fmla="*/ 72390 w 369570"/>
                    <a:gd name="connsiteY18" fmla="*/ 815340 h 1409700"/>
                    <a:gd name="connsiteX19" fmla="*/ 0 w 369570"/>
                    <a:gd name="connsiteY19" fmla="*/ 784860 h 1409700"/>
                    <a:gd name="connsiteX20" fmla="*/ 22860 w 369570"/>
                    <a:gd name="connsiteY20" fmla="*/ 701040 h 1409700"/>
                    <a:gd name="connsiteX21" fmla="*/ 41910 w 369570"/>
                    <a:gd name="connsiteY21" fmla="*/ 567690 h 1409700"/>
                    <a:gd name="connsiteX22" fmla="*/ 49530 w 369570"/>
                    <a:gd name="connsiteY22" fmla="*/ 472440 h 1409700"/>
                    <a:gd name="connsiteX23" fmla="*/ 41910 w 369570"/>
                    <a:gd name="connsiteY23" fmla="*/ 327660 h 1409700"/>
                    <a:gd name="connsiteX24" fmla="*/ 53340 w 369570"/>
                    <a:gd name="connsiteY24" fmla="*/ 217170 h 1409700"/>
                    <a:gd name="connsiteX25" fmla="*/ 99060 w 369570"/>
                    <a:gd name="connsiteY25" fmla="*/ 171450 h 1409700"/>
                    <a:gd name="connsiteX26" fmla="*/ 144780 w 369570"/>
                    <a:gd name="connsiteY26" fmla="*/ 114300 h 1409700"/>
                    <a:gd name="connsiteX27" fmla="*/ 144780 w 369570"/>
                    <a:gd name="connsiteY27" fmla="*/ 64770 h 1409700"/>
                    <a:gd name="connsiteX0" fmla="*/ 144780 w 369570"/>
                    <a:gd name="connsiteY0" fmla="*/ 64770 h 1409700"/>
                    <a:gd name="connsiteX1" fmla="*/ 262890 w 369570"/>
                    <a:gd name="connsiteY1" fmla="*/ 0 h 1409700"/>
                    <a:gd name="connsiteX2" fmla="*/ 274320 w 369570"/>
                    <a:gd name="connsiteY2" fmla="*/ 45720 h 1409700"/>
                    <a:gd name="connsiteX3" fmla="*/ 331470 w 369570"/>
                    <a:gd name="connsiteY3" fmla="*/ 72390 h 1409700"/>
                    <a:gd name="connsiteX4" fmla="*/ 358140 w 369570"/>
                    <a:gd name="connsiteY4" fmla="*/ 106680 h 1409700"/>
                    <a:gd name="connsiteX5" fmla="*/ 369570 w 369570"/>
                    <a:gd name="connsiteY5" fmla="*/ 194310 h 1409700"/>
                    <a:gd name="connsiteX6" fmla="*/ 358140 w 369570"/>
                    <a:gd name="connsiteY6" fmla="*/ 358140 h 1409700"/>
                    <a:gd name="connsiteX7" fmla="*/ 361950 w 369570"/>
                    <a:gd name="connsiteY7" fmla="*/ 506730 h 1409700"/>
                    <a:gd name="connsiteX8" fmla="*/ 369570 w 369570"/>
                    <a:gd name="connsiteY8" fmla="*/ 666750 h 1409700"/>
                    <a:gd name="connsiteX9" fmla="*/ 358140 w 369570"/>
                    <a:gd name="connsiteY9" fmla="*/ 773430 h 1409700"/>
                    <a:gd name="connsiteX10" fmla="*/ 327660 w 369570"/>
                    <a:gd name="connsiteY10" fmla="*/ 834390 h 1409700"/>
                    <a:gd name="connsiteX11" fmla="*/ 300990 w 369570"/>
                    <a:gd name="connsiteY11" fmla="*/ 1005840 h 1409700"/>
                    <a:gd name="connsiteX12" fmla="*/ 335280 w 369570"/>
                    <a:gd name="connsiteY12" fmla="*/ 1207770 h 1409700"/>
                    <a:gd name="connsiteX13" fmla="*/ 316230 w 369570"/>
                    <a:gd name="connsiteY13" fmla="*/ 1367790 h 1409700"/>
                    <a:gd name="connsiteX14" fmla="*/ 243840 w 369570"/>
                    <a:gd name="connsiteY14" fmla="*/ 1405890 h 1409700"/>
                    <a:gd name="connsiteX15" fmla="*/ 217170 w 369570"/>
                    <a:gd name="connsiteY15" fmla="*/ 1409700 h 1409700"/>
                    <a:gd name="connsiteX16" fmla="*/ 68580 w 369570"/>
                    <a:gd name="connsiteY16" fmla="*/ 1337310 h 1409700"/>
                    <a:gd name="connsiteX17" fmla="*/ 76200 w 369570"/>
                    <a:gd name="connsiteY17" fmla="*/ 1177290 h 1409700"/>
                    <a:gd name="connsiteX18" fmla="*/ 64770 w 369570"/>
                    <a:gd name="connsiteY18" fmla="*/ 1043940 h 1409700"/>
                    <a:gd name="connsiteX19" fmla="*/ 72390 w 369570"/>
                    <a:gd name="connsiteY19" fmla="*/ 815340 h 1409700"/>
                    <a:gd name="connsiteX20" fmla="*/ 0 w 369570"/>
                    <a:gd name="connsiteY20" fmla="*/ 784860 h 1409700"/>
                    <a:gd name="connsiteX21" fmla="*/ 22860 w 369570"/>
                    <a:gd name="connsiteY21" fmla="*/ 701040 h 1409700"/>
                    <a:gd name="connsiteX22" fmla="*/ 41910 w 369570"/>
                    <a:gd name="connsiteY22" fmla="*/ 567690 h 1409700"/>
                    <a:gd name="connsiteX23" fmla="*/ 49530 w 369570"/>
                    <a:gd name="connsiteY23" fmla="*/ 472440 h 1409700"/>
                    <a:gd name="connsiteX24" fmla="*/ 41910 w 369570"/>
                    <a:gd name="connsiteY24" fmla="*/ 327660 h 1409700"/>
                    <a:gd name="connsiteX25" fmla="*/ 53340 w 369570"/>
                    <a:gd name="connsiteY25" fmla="*/ 217170 h 1409700"/>
                    <a:gd name="connsiteX26" fmla="*/ 99060 w 369570"/>
                    <a:gd name="connsiteY26" fmla="*/ 171450 h 1409700"/>
                    <a:gd name="connsiteX27" fmla="*/ 144780 w 369570"/>
                    <a:gd name="connsiteY27" fmla="*/ 114300 h 1409700"/>
                    <a:gd name="connsiteX28" fmla="*/ 144780 w 369570"/>
                    <a:gd name="connsiteY28" fmla="*/ 64770 h 1409700"/>
                    <a:gd name="connsiteX0" fmla="*/ 144780 w 369570"/>
                    <a:gd name="connsiteY0" fmla="*/ 64770 h 1459230"/>
                    <a:gd name="connsiteX1" fmla="*/ 262890 w 369570"/>
                    <a:gd name="connsiteY1" fmla="*/ 0 h 1459230"/>
                    <a:gd name="connsiteX2" fmla="*/ 274320 w 369570"/>
                    <a:gd name="connsiteY2" fmla="*/ 45720 h 1459230"/>
                    <a:gd name="connsiteX3" fmla="*/ 331470 w 369570"/>
                    <a:gd name="connsiteY3" fmla="*/ 72390 h 1459230"/>
                    <a:gd name="connsiteX4" fmla="*/ 358140 w 369570"/>
                    <a:gd name="connsiteY4" fmla="*/ 106680 h 1459230"/>
                    <a:gd name="connsiteX5" fmla="*/ 369570 w 369570"/>
                    <a:gd name="connsiteY5" fmla="*/ 194310 h 1459230"/>
                    <a:gd name="connsiteX6" fmla="*/ 358140 w 369570"/>
                    <a:gd name="connsiteY6" fmla="*/ 358140 h 1459230"/>
                    <a:gd name="connsiteX7" fmla="*/ 361950 w 369570"/>
                    <a:gd name="connsiteY7" fmla="*/ 506730 h 1459230"/>
                    <a:gd name="connsiteX8" fmla="*/ 369570 w 369570"/>
                    <a:gd name="connsiteY8" fmla="*/ 666750 h 1459230"/>
                    <a:gd name="connsiteX9" fmla="*/ 358140 w 369570"/>
                    <a:gd name="connsiteY9" fmla="*/ 773430 h 1459230"/>
                    <a:gd name="connsiteX10" fmla="*/ 327660 w 369570"/>
                    <a:gd name="connsiteY10" fmla="*/ 834390 h 1459230"/>
                    <a:gd name="connsiteX11" fmla="*/ 300990 w 369570"/>
                    <a:gd name="connsiteY11" fmla="*/ 1005840 h 1459230"/>
                    <a:gd name="connsiteX12" fmla="*/ 335280 w 369570"/>
                    <a:gd name="connsiteY12" fmla="*/ 1207770 h 1459230"/>
                    <a:gd name="connsiteX13" fmla="*/ 316230 w 369570"/>
                    <a:gd name="connsiteY13" fmla="*/ 1367790 h 1459230"/>
                    <a:gd name="connsiteX14" fmla="*/ 243840 w 369570"/>
                    <a:gd name="connsiteY14" fmla="*/ 1405890 h 1459230"/>
                    <a:gd name="connsiteX15" fmla="*/ 217170 w 369570"/>
                    <a:gd name="connsiteY15" fmla="*/ 1409700 h 1459230"/>
                    <a:gd name="connsiteX16" fmla="*/ 60960 w 369570"/>
                    <a:gd name="connsiteY16" fmla="*/ 1459230 h 1459230"/>
                    <a:gd name="connsiteX17" fmla="*/ 68580 w 369570"/>
                    <a:gd name="connsiteY17" fmla="*/ 1337310 h 1459230"/>
                    <a:gd name="connsiteX18" fmla="*/ 76200 w 369570"/>
                    <a:gd name="connsiteY18" fmla="*/ 1177290 h 1459230"/>
                    <a:gd name="connsiteX19" fmla="*/ 64770 w 369570"/>
                    <a:gd name="connsiteY19" fmla="*/ 1043940 h 1459230"/>
                    <a:gd name="connsiteX20" fmla="*/ 72390 w 369570"/>
                    <a:gd name="connsiteY20" fmla="*/ 815340 h 1459230"/>
                    <a:gd name="connsiteX21" fmla="*/ 0 w 369570"/>
                    <a:gd name="connsiteY21" fmla="*/ 784860 h 1459230"/>
                    <a:gd name="connsiteX22" fmla="*/ 22860 w 369570"/>
                    <a:gd name="connsiteY22" fmla="*/ 701040 h 1459230"/>
                    <a:gd name="connsiteX23" fmla="*/ 41910 w 369570"/>
                    <a:gd name="connsiteY23" fmla="*/ 567690 h 1459230"/>
                    <a:gd name="connsiteX24" fmla="*/ 49530 w 369570"/>
                    <a:gd name="connsiteY24" fmla="*/ 472440 h 1459230"/>
                    <a:gd name="connsiteX25" fmla="*/ 41910 w 369570"/>
                    <a:gd name="connsiteY25" fmla="*/ 327660 h 1459230"/>
                    <a:gd name="connsiteX26" fmla="*/ 53340 w 369570"/>
                    <a:gd name="connsiteY26" fmla="*/ 217170 h 1459230"/>
                    <a:gd name="connsiteX27" fmla="*/ 99060 w 369570"/>
                    <a:gd name="connsiteY27" fmla="*/ 171450 h 1459230"/>
                    <a:gd name="connsiteX28" fmla="*/ 144780 w 369570"/>
                    <a:gd name="connsiteY28" fmla="*/ 114300 h 1459230"/>
                    <a:gd name="connsiteX29" fmla="*/ 144780 w 369570"/>
                    <a:gd name="connsiteY29" fmla="*/ 64770 h 1459230"/>
                    <a:gd name="connsiteX0" fmla="*/ 144780 w 369570"/>
                    <a:gd name="connsiteY0" fmla="*/ 64770 h 1489710"/>
                    <a:gd name="connsiteX1" fmla="*/ 262890 w 369570"/>
                    <a:gd name="connsiteY1" fmla="*/ 0 h 1489710"/>
                    <a:gd name="connsiteX2" fmla="*/ 274320 w 369570"/>
                    <a:gd name="connsiteY2" fmla="*/ 45720 h 1489710"/>
                    <a:gd name="connsiteX3" fmla="*/ 331470 w 369570"/>
                    <a:gd name="connsiteY3" fmla="*/ 72390 h 1489710"/>
                    <a:gd name="connsiteX4" fmla="*/ 358140 w 369570"/>
                    <a:gd name="connsiteY4" fmla="*/ 106680 h 1489710"/>
                    <a:gd name="connsiteX5" fmla="*/ 369570 w 369570"/>
                    <a:gd name="connsiteY5" fmla="*/ 194310 h 1489710"/>
                    <a:gd name="connsiteX6" fmla="*/ 358140 w 369570"/>
                    <a:gd name="connsiteY6" fmla="*/ 358140 h 1489710"/>
                    <a:gd name="connsiteX7" fmla="*/ 361950 w 369570"/>
                    <a:gd name="connsiteY7" fmla="*/ 506730 h 1489710"/>
                    <a:gd name="connsiteX8" fmla="*/ 369570 w 369570"/>
                    <a:gd name="connsiteY8" fmla="*/ 666750 h 1489710"/>
                    <a:gd name="connsiteX9" fmla="*/ 358140 w 369570"/>
                    <a:gd name="connsiteY9" fmla="*/ 773430 h 1489710"/>
                    <a:gd name="connsiteX10" fmla="*/ 327660 w 369570"/>
                    <a:gd name="connsiteY10" fmla="*/ 834390 h 1489710"/>
                    <a:gd name="connsiteX11" fmla="*/ 300990 w 369570"/>
                    <a:gd name="connsiteY11" fmla="*/ 1005840 h 1489710"/>
                    <a:gd name="connsiteX12" fmla="*/ 335280 w 369570"/>
                    <a:gd name="connsiteY12" fmla="*/ 1207770 h 1489710"/>
                    <a:gd name="connsiteX13" fmla="*/ 316230 w 369570"/>
                    <a:gd name="connsiteY13" fmla="*/ 1367790 h 1489710"/>
                    <a:gd name="connsiteX14" fmla="*/ 243840 w 369570"/>
                    <a:gd name="connsiteY14" fmla="*/ 1405890 h 1489710"/>
                    <a:gd name="connsiteX15" fmla="*/ 217170 w 369570"/>
                    <a:gd name="connsiteY15" fmla="*/ 1409700 h 1489710"/>
                    <a:gd name="connsiteX16" fmla="*/ 137160 w 369570"/>
                    <a:gd name="connsiteY16" fmla="*/ 1489710 h 1489710"/>
                    <a:gd name="connsiteX17" fmla="*/ 60960 w 369570"/>
                    <a:gd name="connsiteY17" fmla="*/ 1459230 h 1489710"/>
                    <a:gd name="connsiteX18" fmla="*/ 68580 w 369570"/>
                    <a:gd name="connsiteY18" fmla="*/ 1337310 h 1489710"/>
                    <a:gd name="connsiteX19" fmla="*/ 76200 w 369570"/>
                    <a:gd name="connsiteY19" fmla="*/ 1177290 h 1489710"/>
                    <a:gd name="connsiteX20" fmla="*/ 64770 w 369570"/>
                    <a:gd name="connsiteY20" fmla="*/ 1043940 h 1489710"/>
                    <a:gd name="connsiteX21" fmla="*/ 72390 w 369570"/>
                    <a:gd name="connsiteY21" fmla="*/ 815340 h 1489710"/>
                    <a:gd name="connsiteX22" fmla="*/ 0 w 369570"/>
                    <a:gd name="connsiteY22" fmla="*/ 784860 h 1489710"/>
                    <a:gd name="connsiteX23" fmla="*/ 22860 w 369570"/>
                    <a:gd name="connsiteY23" fmla="*/ 701040 h 1489710"/>
                    <a:gd name="connsiteX24" fmla="*/ 41910 w 369570"/>
                    <a:gd name="connsiteY24" fmla="*/ 567690 h 1489710"/>
                    <a:gd name="connsiteX25" fmla="*/ 49530 w 369570"/>
                    <a:gd name="connsiteY25" fmla="*/ 472440 h 1489710"/>
                    <a:gd name="connsiteX26" fmla="*/ 41910 w 369570"/>
                    <a:gd name="connsiteY26" fmla="*/ 327660 h 1489710"/>
                    <a:gd name="connsiteX27" fmla="*/ 53340 w 369570"/>
                    <a:gd name="connsiteY27" fmla="*/ 217170 h 1489710"/>
                    <a:gd name="connsiteX28" fmla="*/ 99060 w 369570"/>
                    <a:gd name="connsiteY28" fmla="*/ 171450 h 1489710"/>
                    <a:gd name="connsiteX29" fmla="*/ 144780 w 369570"/>
                    <a:gd name="connsiteY29" fmla="*/ 114300 h 1489710"/>
                    <a:gd name="connsiteX30" fmla="*/ 144780 w 369570"/>
                    <a:gd name="connsiteY30" fmla="*/ 64770 h 1489710"/>
                    <a:gd name="connsiteX0" fmla="*/ 144780 w 369570"/>
                    <a:gd name="connsiteY0" fmla="*/ 64770 h 1489710"/>
                    <a:gd name="connsiteX1" fmla="*/ 262890 w 369570"/>
                    <a:gd name="connsiteY1" fmla="*/ 0 h 1489710"/>
                    <a:gd name="connsiteX2" fmla="*/ 274320 w 369570"/>
                    <a:gd name="connsiteY2" fmla="*/ 45720 h 1489710"/>
                    <a:gd name="connsiteX3" fmla="*/ 331470 w 369570"/>
                    <a:gd name="connsiteY3" fmla="*/ 72390 h 1489710"/>
                    <a:gd name="connsiteX4" fmla="*/ 358140 w 369570"/>
                    <a:gd name="connsiteY4" fmla="*/ 106680 h 1489710"/>
                    <a:gd name="connsiteX5" fmla="*/ 369570 w 369570"/>
                    <a:gd name="connsiteY5" fmla="*/ 194310 h 1489710"/>
                    <a:gd name="connsiteX6" fmla="*/ 358140 w 369570"/>
                    <a:gd name="connsiteY6" fmla="*/ 358140 h 1489710"/>
                    <a:gd name="connsiteX7" fmla="*/ 361950 w 369570"/>
                    <a:gd name="connsiteY7" fmla="*/ 506730 h 1489710"/>
                    <a:gd name="connsiteX8" fmla="*/ 369570 w 369570"/>
                    <a:gd name="connsiteY8" fmla="*/ 666750 h 1489710"/>
                    <a:gd name="connsiteX9" fmla="*/ 358140 w 369570"/>
                    <a:gd name="connsiteY9" fmla="*/ 773430 h 1489710"/>
                    <a:gd name="connsiteX10" fmla="*/ 327660 w 369570"/>
                    <a:gd name="connsiteY10" fmla="*/ 834390 h 1489710"/>
                    <a:gd name="connsiteX11" fmla="*/ 300990 w 369570"/>
                    <a:gd name="connsiteY11" fmla="*/ 1005840 h 1489710"/>
                    <a:gd name="connsiteX12" fmla="*/ 335280 w 369570"/>
                    <a:gd name="connsiteY12" fmla="*/ 1207770 h 1489710"/>
                    <a:gd name="connsiteX13" fmla="*/ 316230 w 369570"/>
                    <a:gd name="connsiteY13" fmla="*/ 1367790 h 1489710"/>
                    <a:gd name="connsiteX14" fmla="*/ 243840 w 369570"/>
                    <a:gd name="connsiteY14" fmla="*/ 1405890 h 1489710"/>
                    <a:gd name="connsiteX15" fmla="*/ 217170 w 369570"/>
                    <a:gd name="connsiteY15" fmla="*/ 1409700 h 1489710"/>
                    <a:gd name="connsiteX16" fmla="*/ 205740 w 369570"/>
                    <a:gd name="connsiteY16" fmla="*/ 1482090 h 1489710"/>
                    <a:gd name="connsiteX17" fmla="*/ 137160 w 369570"/>
                    <a:gd name="connsiteY17" fmla="*/ 1489710 h 1489710"/>
                    <a:gd name="connsiteX18" fmla="*/ 60960 w 369570"/>
                    <a:gd name="connsiteY18" fmla="*/ 1459230 h 1489710"/>
                    <a:gd name="connsiteX19" fmla="*/ 68580 w 369570"/>
                    <a:gd name="connsiteY19" fmla="*/ 1337310 h 1489710"/>
                    <a:gd name="connsiteX20" fmla="*/ 76200 w 369570"/>
                    <a:gd name="connsiteY20" fmla="*/ 1177290 h 1489710"/>
                    <a:gd name="connsiteX21" fmla="*/ 64770 w 369570"/>
                    <a:gd name="connsiteY21" fmla="*/ 1043940 h 1489710"/>
                    <a:gd name="connsiteX22" fmla="*/ 72390 w 369570"/>
                    <a:gd name="connsiteY22" fmla="*/ 815340 h 1489710"/>
                    <a:gd name="connsiteX23" fmla="*/ 0 w 369570"/>
                    <a:gd name="connsiteY23" fmla="*/ 784860 h 1489710"/>
                    <a:gd name="connsiteX24" fmla="*/ 22860 w 369570"/>
                    <a:gd name="connsiteY24" fmla="*/ 701040 h 1489710"/>
                    <a:gd name="connsiteX25" fmla="*/ 41910 w 369570"/>
                    <a:gd name="connsiteY25" fmla="*/ 567690 h 1489710"/>
                    <a:gd name="connsiteX26" fmla="*/ 49530 w 369570"/>
                    <a:gd name="connsiteY26" fmla="*/ 472440 h 1489710"/>
                    <a:gd name="connsiteX27" fmla="*/ 41910 w 369570"/>
                    <a:gd name="connsiteY27" fmla="*/ 327660 h 1489710"/>
                    <a:gd name="connsiteX28" fmla="*/ 53340 w 369570"/>
                    <a:gd name="connsiteY28" fmla="*/ 217170 h 1489710"/>
                    <a:gd name="connsiteX29" fmla="*/ 99060 w 369570"/>
                    <a:gd name="connsiteY29" fmla="*/ 171450 h 1489710"/>
                    <a:gd name="connsiteX30" fmla="*/ 144780 w 369570"/>
                    <a:gd name="connsiteY30" fmla="*/ 114300 h 1489710"/>
                    <a:gd name="connsiteX31" fmla="*/ 144780 w 369570"/>
                    <a:gd name="connsiteY31" fmla="*/ 64770 h 1489710"/>
                    <a:gd name="connsiteX0" fmla="*/ 144780 w 369570"/>
                    <a:gd name="connsiteY0" fmla="*/ 64770 h 1489710"/>
                    <a:gd name="connsiteX1" fmla="*/ 262890 w 369570"/>
                    <a:gd name="connsiteY1" fmla="*/ 0 h 1489710"/>
                    <a:gd name="connsiteX2" fmla="*/ 274320 w 369570"/>
                    <a:gd name="connsiteY2" fmla="*/ 45720 h 1489710"/>
                    <a:gd name="connsiteX3" fmla="*/ 331470 w 369570"/>
                    <a:gd name="connsiteY3" fmla="*/ 72390 h 1489710"/>
                    <a:gd name="connsiteX4" fmla="*/ 358140 w 369570"/>
                    <a:gd name="connsiteY4" fmla="*/ 106680 h 1489710"/>
                    <a:gd name="connsiteX5" fmla="*/ 369570 w 369570"/>
                    <a:gd name="connsiteY5" fmla="*/ 194310 h 1489710"/>
                    <a:gd name="connsiteX6" fmla="*/ 358140 w 369570"/>
                    <a:gd name="connsiteY6" fmla="*/ 358140 h 1489710"/>
                    <a:gd name="connsiteX7" fmla="*/ 361950 w 369570"/>
                    <a:gd name="connsiteY7" fmla="*/ 506730 h 1489710"/>
                    <a:gd name="connsiteX8" fmla="*/ 369570 w 369570"/>
                    <a:gd name="connsiteY8" fmla="*/ 666750 h 1489710"/>
                    <a:gd name="connsiteX9" fmla="*/ 358140 w 369570"/>
                    <a:gd name="connsiteY9" fmla="*/ 773430 h 1489710"/>
                    <a:gd name="connsiteX10" fmla="*/ 327660 w 369570"/>
                    <a:gd name="connsiteY10" fmla="*/ 834390 h 1489710"/>
                    <a:gd name="connsiteX11" fmla="*/ 300990 w 369570"/>
                    <a:gd name="connsiteY11" fmla="*/ 1005840 h 1489710"/>
                    <a:gd name="connsiteX12" fmla="*/ 335280 w 369570"/>
                    <a:gd name="connsiteY12" fmla="*/ 1207770 h 1489710"/>
                    <a:gd name="connsiteX13" fmla="*/ 270510 w 369570"/>
                    <a:gd name="connsiteY13" fmla="*/ 1390650 h 1489710"/>
                    <a:gd name="connsiteX14" fmla="*/ 243840 w 369570"/>
                    <a:gd name="connsiteY14" fmla="*/ 1405890 h 1489710"/>
                    <a:gd name="connsiteX15" fmla="*/ 217170 w 369570"/>
                    <a:gd name="connsiteY15" fmla="*/ 1409700 h 1489710"/>
                    <a:gd name="connsiteX16" fmla="*/ 205740 w 369570"/>
                    <a:gd name="connsiteY16" fmla="*/ 1482090 h 1489710"/>
                    <a:gd name="connsiteX17" fmla="*/ 137160 w 369570"/>
                    <a:gd name="connsiteY17" fmla="*/ 1489710 h 1489710"/>
                    <a:gd name="connsiteX18" fmla="*/ 60960 w 369570"/>
                    <a:gd name="connsiteY18" fmla="*/ 1459230 h 1489710"/>
                    <a:gd name="connsiteX19" fmla="*/ 68580 w 369570"/>
                    <a:gd name="connsiteY19" fmla="*/ 1337310 h 1489710"/>
                    <a:gd name="connsiteX20" fmla="*/ 76200 w 369570"/>
                    <a:gd name="connsiteY20" fmla="*/ 1177290 h 1489710"/>
                    <a:gd name="connsiteX21" fmla="*/ 64770 w 369570"/>
                    <a:gd name="connsiteY21" fmla="*/ 1043940 h 1489710"/>
                    <a:gd name="connsiteX22" fmla="*/ 72390 w 369570"/>
                    <a:gd name="connsiteY22" fmla="*/ 815340 h 1489710"/>
                    <a:gd name="connsiteX23" fmla="*/ 0 w 369570"/>
                    <a:gd name="connsiteY23" fmla="*/ 784860 h 1489710"/>
                    <a:gd name="connsiteX24" fmla="*/ 22860 w 369570"/>
                    <a:gd name="connsiteY24" fmla="*/ 701040 h 1489710"/>
                    <a:gd name="connsiteX25" fmla="*/ 41910 w 369570"/>
                    <a:gd name="connsiteY25" fmla="*/ 567690 h 1489710"/>
                    <a:gd name="connsiteX26" fmla="*/ 49530 w 369570"/>
                    <a:gd name="connsiteY26" fmla="*/ 472440 h 1489710"/>
                    <a:gd name="connsiteX27" fmla="*/ 41910 w 369570"/>
                    <a:gd name="connsiteY27" fmla="*/ 327660 h 1489710"/>
                    <a:gd name="connsiteX28" fmla="*/ 53340 w 369570"/>
                    <a:gd name="connsiteY28" fmla="*/ 217170 h 1489710"/>
                    <a:gd name="connsiteX29" fmla="*/ 99060 w 369570"/>
                    <a:gd name="connsiteY29" fmla="*/ 171450 h 1489710"/>
                    <a:gd name="connsiteX30" fmla="*/ 144780 w 369570"/>
                    <a:gd name="connsiteY30" fmla="*/ 114300 h 1489710"/>
                    <a:gd name="connsiteX31" fmla="*/ 144780 w 369570"/>
                    <a:gd name="connsiteY31" fmla="*/ 64770 h 1489710"/>
                    <a:gd name="connsiteX0" fmla="*/ 144780 w 369570"/>
                    <a:gd name="connsiteY0" fmla="*/ 64770 h 1489710"/>
                    <a:gd name="connsiteX1" fmla="*/ 262890 w 369570"/>
                    <a:gd name="connsiteY1" fmla="*/ 0 h 1489710"/>
                    <a:gd name="connsiteX2" fmla="*/ 274320 w 369570"/>
                    <a:gd name="connsiteY2" fmla="*/ 45720 h 1489710"/>
                    <a:gd name="connsiteX3" fmla="*/ 331470 w 369570"/>
                    <a:gd name="connsiteY3" fmla="*/ 72390 h 1489710"/>
                    <a:gd name="connsiteX4" fmla="*/ 358140 w 369570"/>
                    <a:gd name="connsiteY4" fmla="*/ 106680 h 1489710"/>
                    <a:gd name="connsiteX5" fmla="*/ 369570 w 369570"/>
                    <a:gd name="connsiteY5" fmla="*/ 194310 h 1489710"/>
                    <a:gd name="connsiteX6" fmla="*/ 358140 w 369570"/>
                    <a:gd name="connsiteY6" fmla="*/ 358140 h 1489710"/>
                    <a:gd name="connsiteX7" fmla="*/ 361950 w 369570"/>
                    <a:gd name="connsiteY7" fmla="*/ 506730 h 1489710"/>
                    <a:gd name="connsiteX8" fmla="*/ 369570 w 369570"/>
                    <a:gd name="connsiteY8" fmla="*/ 666750 h 1489710"/>
                    <a:gd name="connsiteX9" fmla="*/ 358140 w 369570"/>
                    <a:gd name="connsiteY9" fmla="*/ 773430 h 1489710"/>
                    <a:gd name="connsiteX10" fmla="*/ 327660 w 369570"/>
                    <a:gd name="connsiteY10" fmla="*/ 834390 h 1489710"/>
                    <a:gd name="connsiteX11" fmla="*/ 300990 w 369570"/>
                    <a:gd name="connsiteY11" fmla="*/ 1005840 h 1489710"/>
                    <a:gd name="connsiteX12" fmla="*/ 308610 w 369570"/>
                    <a:gd name="connsiteY12" fmla="*/ 1181100 h 1489710"/>
                    <a:gd name="connsiteX13" fmla="*/ 270510 w 369570"/>
                    <a:gd name="connsiteY13" fmla="*/ 1390650 h 1489710"/>
                    <a:gd name="connsiteX14" fmla="*/ 243840 w 369570"/>
                    <a:gd name="connsiteY14" fmla="*/ 1405890 h 1489710"/>
                    <a:gd name="connsiteX15" fmla="*/ 217170 w 369570"/>
                    <a:gd name="connsiteY15" fmla="*/ 1409700 h 1489710"/>
                    <a:gd name="connsiteX16" fmla="*/ 205740 w 369570"/>
                    <a:gd name="connsiteY16" fmla="*/ 1482090 h 1489710"/>
                    <a:gd name="connsiteX17" fmla="*/ 137160 w 369570"/>
                    <a:gd name="connsiteY17" fmla="*/ 1489710 h 1489710"/>
                    <a:gd name="connsiteX18" fmla="*/ 60960 w 369570"/>
                    <a:gd name="connsiteY18" fmla="*/ 1459230 h 1489710"/>
                    <a:gd name="connsiteX19" fmla="*/ 68580 w 369570"/>
                    <a:gd name="connsiteY19" fmla="*/ 1337310 h 1489710"/>
                    <a:gd name="connsiteX20" fmla="*/ 76200 w 369570"/>
                    <a:gd name="connsiteY20" fmla="*/ 1177290 h 1489710"/>
                    <a:gd name="connsiteX21" fmla="*/ 64770 w 369570"/>
                    <a:gd name="connsiteY21" fmla="*/ 1043940 h 1489710"/>
                    <a:gd name="connsiteX22" fmla="*/ 72390 w 369570"/>
                    <a:gd name="connsiteY22" fmla="*/ 815340 h 1489710"/>
                    <a:gd name="connsiteX23" fmla="*/ 0 w 369570"/>
                    <a:gd name="connsiteY23" fmla="*/ 784860 h 1489710"/>
                    <a:gd name="connsiteX24" fmla="*/ 22860 w 369570"/>
                    <a:gd name="connsiteY24" fmla="*/ 701040 h 1489710"/>
                    <a:gd name="connsiteX25" fmla="*/ 41910 w 369570"/>
                    <a:gd name="connsiteY25" fmla="*/ 567690 h 1489710"/>
                    <a:gd name="connsiteX26" fmla="*/ 49530 w 369570"/>
                    <a:gd name="connsiteY26" fmla="*/ 472440 h 1489710"/>
                    <a:gd name="connsiteX27" fmla="*/ 41910 w 369570"/>
                    <a:gd name="connsiteY27" fmla="*/ 327660 h 1489710"/>
                    <a:gd name="connsiteX28" fmla="*/ 53340 w 369570"/>
                    <a:gd name="connsiteY28" fmla="*/ 217170 h 1489710"/>
                    <a:gd name="connsiteX29" fmla="*/ 99060 w 369570"/>
                    <a:gd name="connsiteY29" fmla="*/ 171450 h 1489710"/>
                    <a:gd name="connsiteX30" fmla="*/ 144780 w 369570"/>
                    <a:gd name="connsiteY30" fmla="*/ 114300 h 1489710"/>
                    <a:gd name="connsiteX31" fmla="*/ 144780 w 369570"/>
                    <a:gd name="connsiteY31" fmla="*/ 64770 h 1489710"/>
                    <a:gd name="connsiteX0" fmla="*/ 148590 w 369570"/>
                    <a:gd name="connsiteY0" fmla="*/ 78105 h 1489710"/>
                    <a:gd name="connsiteX1" fmla="*/ 262890 w 369570"/>
                    <a:gd name="connsiteY1" fmla="*/ 0 h 1489710"/>
                    <a:gd name="connsiteX2" fmla="*/ 274320 w 369570"/>
                    <a:gd name="connsiteY2" fmla="*/ 45720 h 1489710"/>
                    <a:gd name="connsiteX3" fmla="*/ 331470 w 369570"/>
                    <a:gd name="connsiteY3" fmla="*/ 72390 h 1489710"/>
                    <a:gd name="connsiteX4" fmla="*/ 358140 w 369570"/>
                    <a:gd name="connsiteY4" fmla="*/ 106680 h 1489710"/>
                    <a:gd name="connsiteX5" fmla="*/ 369570 w 369570"/>
                    <a:gd name="connsiteY5" fmla="*/ 194310 h 1489710"/>
                    <a:gd name="connsiteX6" fmla="*/ 358140 w 369570"/>
                    <a:gd name="connsiteY6" fmla="*/ 358140 h 1489710"/>
                    <a:gd name="connsiteX7" fmla="*/ 361950 w 369570"/>
                    <a:gd name="connsiteY7" fmla="*/ 506730 h 1489710"/>
                    <a:gd name="connsiteX8" fmla="*/ 369570 w 369570"/>
                    <a:gd name="connsiteY8" fmla="*/ 666750 h 1489710"/>
                    <a:gd name="connsiteX9" fmla="*/ 358140 w 369570"/>
                    <a:gd name="connsiteY9" fmla="*/ 773430 h 1489710"/>
                    <a:gd name="connsiteX10" fmla="*/ 327660 w 369570"/>
                    <a:gd name="connsiteY10" fmla="*/ 834390 h 1489710"/>
                    <a:gd name="connsiteX11" fmla="*/ 300990 w 369570"/>
                    <a:gd name="connsiteY11" fmla="*/ 1005840 h 1489710"/>
                    <a:gd name="connsiteX12" fmla="*/ 308610 w 369570"/>
                    <a:gd name="connsiteY12" fmla="*/ 1181100 h 1489710"/>
                    <a:gd name="connsiteX13" fmla="*/ 270510 w 369570"/>
                    <a:gd name="connsiteY13" fmla="*/ 1390650 h 1489710"/>
                    <a:gd name="connsiteX14" fmla="*/ 243840 w 369570"/>
                    <a:gd name="connsiteY14" fmla="*/ 1405890 h 1489710"/>
                    <a:gd name="connsiteX15" fmla="*/ 217170 w 369570"/>
                    <a:gd name="connsiteY15" fmla="*/ 1409700 h 1489710"/>
                    <a:gd name="connsiteX16" fmla="*/ 205740 w 369570"/>
                    <a:gd name="connsiteY16" fmla="*/ 1482090 h 1489710"/>
                    <a:gd name="connsiteX17" fmla="*/ 137160 w 369570"/>
                    <a:gd name="connsiteY17" fmla="*/ 1489710 h 1489710"/>
                    <a:gd name="connsiteX18" fmla="*/ 60960 w 369570"/>
                    <a:gd name="connsiteY18" fmla="*/ 1459230 h 1489710"/>
                    <a:gd name="connsiteX19" fmla="*/ 68580 w 369570"/>
                    <a:gd name="connsiteY19" fmla="*/ 1337310 h 1489710"/>
                    <a:gd name="connsiteX20" fmla="*/ 76200 w 369570"/>
                    <a:gd name="connsiteY20" fmla="*/ 1177290 h 1489710"/>
                    <a:gd name="connsiteX21" fmla="*/ 64770 w 369570"/>
                    <a:gd name="connsiteY21" fmla="*/ 1043940 h 1489710"/>
                    <a:gd name="connsiteX22" fmla="*/ 72390 w 369570"/>
                    <a:gd name="connsiteY22" fmla="*/ 815340 h 1489710"/>
                    <a:gd name="connsiteX23" fmla="*/ 0 w 369570"/>
                    <a:gd name="connsiteY23" fmla="*/ 784860 h 1489710"/>
                    <a:gd name="connsiteX24" fmla="*/ 22860 w 369570"/>
                    <a:gd name="connsiteY24" fmla="*/ 701040 h 1489710"/>
                    <a:gd name="connsiteX25" fmla="*/ 41910 w 369570"/>
                    <a:gd name="connsiteY25" fmla="*/ 567690 h 1489710"/>
                    <a:gd name="connsiteX26" fmla="*/ 49530 w 369570"/>
                    <a:gd name="connsiteY26" fmla="*/ 472440 h 1489710"/>
                    <a:gd name="connsiteX27" fmla="*/ 41910 w 369570"/>
                    <a:gd name="connsiteY27" fmla="*/ 327660 h 1489710"/>
                    <a:gd name="connsiteX28" fmla="*/ 53340 w 369570"/>
                    <a:gd name="connsiteY28" fmla="*/ 217170 h 1489710"/>
                    <a:gd name="connsiteX29" fmla="*/ 99060 w 369570"/>
                    <a:gd name="connsiteY29" fmla="*/ 171450 h 1489710"/>
                    <a:gd name="connsiteX30" fmla="*/ 144780 w 369570"/>
                    <a:gd name="connsiteY30" fmla="*/ 114300 h 1489710"/>
                    <a:gd name="connsiteX31" fmla="*/ 148590 w 369570"/>
                    <a:gd name="connsiteY31" fmla="*/ 78105 h 1489710"/>
                    <a:gd name="connsiteX0" fmla="*/ 148590 w 369570"/>
                    <a:gd name="connsiteY0" fmla="*/ 78105 h 1489710"/>
                    <a:gd name="connsiteX1" fmla="*/ 167640 w 369570"/>
                    <a:gd name="connsiteY1" fmla="*/ 49530 h 1489710"/>
                    <a:gd name="connsiteX2" fmla="*/ 262890 w 369570"/>
                    <a:gd name="connsiteY2" fmla="*/ 0 h 1489710"/>
                    <a:gd name="connsiteX3" fmla="*/ 274320 w 369570"/>
                    <a:gd name="connsiteY3" fmla="*/ 45720 h 1489710"/>
                    <a:gd name="connsiteX4" fmla="*/ 331470 w 369570"/>
                    <a:gd name="connsiteY4" fmla="*/ 72390 h 1489710"/>
                    <a:gd name="connsiteX5" fmla="*/ 358140 w 369570"/>
                    <a:gd name="connsiteY5" fmla="*/ 106680 h 1489710"/>
                    <a:gd name="connsiteX6" fmla="*/ 369570 w 369570"/>
                    <a:gd name="connsiteY6" fmla="*/ 194310 h 1489710"/>
                    <a:gd name="connsiteX7" fmla="*/ 358140 w 369570"/>
                    <a:gd name="connsiteY7" fmla="*/ 358140 h 1489710"/>
                    <a:gd name="connsiteX8" fmla="*/ 361950 w 369570"/>
                    <a:gd name="connsiteY8" fmla="*/ 506730 h 1489710"/>
                    <a:gd name="connsiteX9" fmla="*/ 369570 w 369570"/>
                    <a:gd name="connsiteY9" fmla="*/ 666750 h 1489710"/>
                    <a:gd name="connsiteX10" fmla="*/ 358140 w 369570"/>
                    <a:gd name="connsiteY10" fmla="*/ 773430 h 1489710"/>
                    <a:gd name="connsiteX11" fmla="*/ 327660 w 369570"/>
                    <a:gd name="connsiteY11" fmla="*/ 834390 h 1489710"/>
                    <a:gd name="connsiteX12" fmla="*/ 300990 w 369570"/>
                    <a:gd name="connsiteY12" fmla="*/ 1005840 h 1489710"/>
                    <a:gd name="connsiteX13" fmla="*/ 308610 w 369570"/>
                    <a:gd name="connsiteY13" fmla="*/ 1181100 h 1489710"/>
                    <a:gd name="connsiteX14" fmla="*/ 270510 w 369570"/>
                    <a:gd name="connsiteY14" fmla="*/ 1390650 h 1489710"/>
                    <a:gd name="connsiteX15" fmla="*/ 243840 w 369570"/>
                    <a:gd name="connsiteY15" fmla="*/ 1405890 h 1489710"/>
                    <a:gd name="connsiteX16" fmla="*/ 217170 w 369570"/>
                    <a:gd name="connsiteY16" fmla="*/ 1409700 h 1489710"/>
                    <a:gd name="connsiteX17" fmla="*/ 205740 w 369570"/>
                    <a:gd name="connsiteY17" fmla="*/ 1482090 h 1489710"/>
                    <a:gd name="connsiteX18" fmla="*/ 137160 w 369570"/>
                    <a:gd name="connsiteY18" fmla="*/ 1489710 h 1489710"/>
                    <a:gd name="connsiteX19" fmla="*/ 60960 w 369570"/>
                    <a:gd name="connsiteY19" fmla="*/ 1459230 h 1489710"/>
                    <a:gd name="connsiteX20" fmla="*/ 68580 w 369570"/>
                    <a:gd name="connsiteY20" fmla="*/ 1337310 h 1489710"/>
                    <a:gd name="connsiteX21" fmla="*/ 76200 w 369570"/>
                    <a:gd name="connsiteY21" fmla="*/ 1177290 h 1489710"/>
                    <a:gd name="connsiteX22" fmla="*/ 64770 w 369570"/>
                    <a:gd name="connsiteY22" fmla="*/ 1043940 h 1489710"/>
                    <a:gd name="connsiteX23" fmla="*/ 72390 w 369570"/>
                    <a:gd name="connsiteY23" fmla="*/ 815340 h 1489710"/>
                    <a:gd name="connsiteX24" fmla="*/ 0 w 369570"/>
                    <a:gd name="connsiteY24" fmla="*/ 784860 h 1489710"/>
                    <a:gd name="connsiteX25" fmla="*/ 22860 w 369570"/>
                    <a:gd name="connsiteY25" fmla="*/ 701040 h 1489710"/>
                    <a:gd name="connsiteX26" fmla="*/ 41910 w 369570"/>
                    <a:gd name="connsiteY26" fmla="*/ 567690 h 1489710"/>
                    <a:gd name="connsiteX27" fmla="*/ 49530 w 369570"/>
                    <a:gd name="connsiteY27" fmla="*/ 472440 h 1489710"/>
                    <a:gd name="connsiteX28" fmla="*/ 41910 w 369570"/>
                    <a:gd name="connsiteY28" fmla="*/ 327660 h 1489710"/>
                    <a:gd name="connsiteX29" fmla="*/ 53340 w 369570"/>
                    <a:gd name="connsiteY29" fmla="*/ 217170 h 1489710"/>
                    <a:gd name="connsiteX30" fmla="*/ 99060 w 369570"/>
                    <a:gd name="connsiteY30" fmla="*/ 171450 h 1489710"/>
                    <a:gd name="connsiteX31" fmla="*/ 144780 w 369570"/>
                    <a:gd name="connsiteY31" fmla="*/ 114300 h 1489710"/>
                    <a:gd name="connsiteX32" fmla="*/ 148590 w 369570"/>
                    <a:gd name="connsiteY32" fmla="*/ 78105 h 1489710"/>
                    <a:gd name="connsiteX0" fmla="*/ 148590 w 369570"/>
                    <a:gd name="connsiteY0" fmla="*/ 78105 h 1489710"/>
                    <a:gd name="connsiteX1" fmla="*/ 167640 w 369570"/>
                    <a:gd name="connsiteY1" fmla="*/ 49530 h 1489710"/>
                    <a:gd name="connsiteX2" fmla="*/ 228600 w 369570"/>
                    <a:gd name="connsiteY2" fmla="*/ 5715 h 1489710"/>
                    <a:gd name="connsiteX3" fmla="*/ 262890 w 369570"/>
                    <a:gd name="connsiteY3" fmla="*/ 0 h 1489710"/>
                    <a:gd name="connsiteX4" fmla="*/ 274320 w 369570"/>
                    <a:gd name="connsiteY4" fmla="*/ 45720 h 1489710"/>
                    <a:gd name="connsiteX5" fmla="*/ 331470 w 369570"/>
                    <a:gd name="connsiteY5" fmla="*/ 72390 h 1489710"/>
                    <a:gd name="connsiteX6" fmla="*/ 358140 w 369570"/>
                    <a:gd name="connsiteY6" fmla="*/ 106680 h 1489710"/>
                    <a:gd name="connsiteX7" fmla="*/ 369570 w 369570"/>
                    <a:gd name="connsiteY7" fmla="*/ 194310 h 1489710"/>
                    <a:gd name="connsiteX8" fmla="*/ 358140 w 369570"/>
                    <a:gd name="connsiteY8" fmla="*/ 358140 h 1489710"/>
                    <a:gd name="connsiteX9" fmla="*/ 361950 w 369570"/>
                    <a:gd name="connsiteY9" fmla="*/ 506730 h 1489710"/>
                    <a:gd name="connsiteX10" fmla="*/ 369570 w 369570"/>
                    <a:gd name="connsiteY10" fmla="*/ 666750 h 1489710"/>
                    <a:gd name="connsiteX11" fmla="*/ 358140 w 369570"/>
                    <a:gd name="connsiteY11" fmla="*/ 773430 h 1489710"/>
                    <a:gd name="connsiteX12" fmla="*/ 327660 w 369570"/>
                    <a:gd name="connsiteY12" fmla="*/ 834390 h 1489710"/>
                    <a:gd name="connsiteX13" fmla="*/ 300990 w 369570"/>
                    <a:gd name="connsiteY13" fmla="*/ 1005840 h 1489710"/>
                    <a:gd name="connsiteX14" fmla="*/ 308610 w 369570"/>
                    <a:gd name="connsiteY14" fmla="*/ 1181100 h 1489710"/>
                    <a:gd name="connsiteX15" fmla="*/ 270510 w 369570"/>
                    <a:gd name="connsiteY15" fmla="*/ 1390650 h 1489710"/>
                    <a:gd name="connsiteX16" fmla="*/ 243840 w 369570"/>
                    <a:gd name="connsiteY16" fmla="*/ 1405890 h 1489710"/>
                    <a:gd name="connsiteX17" fmla="*/ 217170 w 369570"/>
                    <a:gd name="connsiteY17" fmla="*/ 1409700 h 1489710"/>
                    <a:gd name="connsiteX18" fmla="*/ 205740 w 369570"/>
                    <a:gd name="connsiteY18" fmla="*/ 1482090 h 1489710"/>
                    <a:gd name="connsiteX19" fmla="*/ 137160 w 369570"/>
                    <a:gd name="connsiteY19" fmla="*/ 1489710 h 1489710"/>
                    <a:gd name="connsiteX20" fmla="*/ 60960 w 369570"/>
                    <a:gd name="connsiteY20" fmla="*/ 1459230 h 1489710"/>
                    <a:gd name="connsiteX21" fmla="*/ 68580 w 369570"/>
                    <a:gd name="connsiteY21" fmla="*/ 1337310 h 1489710"/>
                    <a:gd name="connsiteX22" fmla="*/ 76200 w 369570"/>
                    <a:gd name="connsiteY22" fmla="*/ 1177290 h 1489710"/>
                    <a:gd name="connsiteX23" fmla="*/ 64770 w 369570"/>
                    <a:gd name="connsiteY23" fmla="*/ 1043940 h 1489710"/>
                    <a:gd name="connsiteX24" fmla="*/ 72390 w 369570"/>
                    <a:gd name="connsiteY24" fmla="*/ 815340 h 1489710"/>
                    <a:gd name="connsiteX25" fmla="*/ 0 w 369570"/>
                    <a:gd name="connsiteY25" fmla="*/ 784860 h 1489710"/>
                    <a:gd name="connsiteX26" fmla="*/ 22860 w 369570"/>
                    <a:gd name="connsiteY26" fmla="*/ 701040 h 1489710"/>
                    <a:gd name="connsiteX27" fmla="*/ 41910 w 369570"/>
                    <a:gd name="connsiteY27" fmla="*/ 567690 h 1489710"/>
                    <a:gd name="connsiteX28" fmla="*/ 49530 w 369570"/>
                    <a:gd name="connsiteY28" fmla="*/ 472440 h 1489710"/>
                    <a:gd name="connsiteX29" fmla="*/ 41910 w 369570"/>
                    <a:gd name="connsiteY29" fmla="*/ 327660 h 1489710"/>
                    <a:gd name="connsiteX30" fmla="*/ 53340 w 369570"/>
                    <a:gd name="connsiteY30" fmla="*/ 217170 h 1489710"/>
                    <a:gd name="connsiteX31" fmla="*/ 99060 w 369570"/>
                    <a:gd name="connsiteY31" fmla="*/ 171450 h 1489710"/>
                    <a:gd name="connsiteX32" fmla="*/ 144780 w 369570"/>
                    <a:gd name="connsiteY32" fmla="*/ 114300 h 1489710"/>
                    <a:gd name="connsiteX33" fmla="*/ 148590 w 369570"/>
                    <a:gd name="connsiteY33" fmla="*/ 78105 h 1489710"/>
                    <a:gd name="connsiteX0" fmla="*/ 148590 w 369570"/>
                    <a:gd name="connsiteY0" fmla="*/ 78105 h 1489710"/>
                    <a:gd name="connsiteX1" fmla="*/ 167640 w 369570"/>
                    <a:gd name="connsiteY1" fmla="*/ 49530 h 1489710"/>
                    <a:gd name="connsiteX2" fmla="*/ 232410 w 369570"/>
                    <a:gd name="connsiteY2" fmla="*/ 7620 h 1489710"/>
                    <a:gd name="connsiteX3" fmla="*/ 262890 w 369570"/>
                    <a:gd name="connsiteY3" fmla="*/ 0 h 1489710"/>
                    <a:gd name="connsiteX4" fmla="*/ 274320 w 369570"/>
                    <a:gd name="connsiteY4" fmla="*/ 45720 h 1489710"/>
                    <a:gd name="connsiteX5" fmla="*/ 331470 w 369570"/>
                    <a:gd name="connsiteY5" fmla="*/ 72390 h 1489710"/>
                    <a:gd name="connsiteX6" fmla="*/ 358140 w 369570"/>
                    <a:gd name="connsiteY6" fmla="*/ 106680 h 1489710"/>
                    <a:gd name="connsiteX7" fmla="*/ 369570 w 369570"/>
                    <a:gd name="connsiteY7" fmla="*/ 194310 h 1489710"/>
                    <a:gd name="connsiteX8" fmla="*/ 358140 w 369570"/>
                    <a:gd name="connsiteY8" fmla="*/ 358140 h 1489710"/>
                    <a:gd name="connsiteX9" fmla="*/ 361950 w 369570"/>
                    <a:gd name="connsiteY9" fmla="*/ 506730 h 1489710"/>
                    <a:gd name="connsiteX10" fmla="*/ 369570 w 369570"/>
                    <a:gd name="connsiteY10" fmla="*/ 666750 h 1489710"/>
                    <a:gd name="connsiteX11" fmla="*/ 358140 w 369570"/>
                    <a:gd name="connsiteY11" fmla="*/ 773430 h 1489710"/>
                    <a:gd name="connsiteX12" fmla="*/ 327660 w 369570"/>
                    <a:gd name="connsiteY12" fmla="*/ 834390 h 1489710"/>
                    <a:gd name="connsiteX13" fmla="*/ 300990 w 369570"/>
                    <a:gd name="connsiteY13" fmla="*/ 1005840 h 1489710"/>
                    <a:gd name="connsiteX14" fmla="*/ 308610 w 369570"/>
                    <a:gd name="connsiteY14" fmla="*/ 1181100 h 1489710"/>
                    <a:gd name="connsiteX15" fmla="*/ 270510 w 369570"/>
                    <a:gd name="connsiteY15" fmla="*/ 1390650 h 1489710"/>
                    <a:gd name="connsiteX16" fmla="*/ 243840 w 369570"/>
                    <a:gd name="connsiteY16" fmla="*/ 1405890 h 1489710"/>
                    <a:gd name="connsiteX17" fmla="*/ 217170 w 369570"/>
                    <a:gd name="connsiteY17" fmla="*/ 1409700 h 1489710"/>
                    <a:gd name="connsiteX18" fmla="*/ 205740 w 369570"/>
                    <a:gd name="connsiteY18" fmla="*/ 1482090 h 1489710"/>
                    <a:gd name="connsiteX19" fmla="*/ 137160 w 369570"/>
                    <a:gd name="connsiteY19" fmla="*/ 1489710 h 1489710"/>
                    <a:gd name="connsiteX20" fmla="*/ 60960 w 369570"/>
                    <a:gd name="connsiteY20" fmla="*/ 1459230 h 1489710"/>
                    <a:gd name="connsiteX21" fmla="*/ 68580 w 369570"/>
                    <a:gd name="connsiteY21" fmla="*/ 1337310 h 1489710"/>
                    <a:gd name="connsiteX22" fmla="*/ 76200 w 369570"/>
                    <a:gd name="connsiteY22" fmla="*/ 1177290 h 1489710"/>
                    <a:gd name="connsiteX23" fmla="*/ 64770 w 369570"/>
                    <a:gd name="connsiteY23" fmla="*/ 1043940 h 1489710"/>
                    <a:gd name="connsiteX24" fmla="*/ 72390 w 369570"/>
                    <a:gd name="connsiteY24" fmla="*/ 815340 h 1489710"/>
                    <a:gd name="connsiteX25" fmla="*/ 0 w 369570"/>
                    <a:gd name="connsiteY25" fmla="*/ 784860 h 1489710"/>
                    <a:gd name="connsiteX26" fmla="*/ 22860 w 369570"/>
                    <a:gd name="connsiteY26" fmla="*/ 701040 h 1489710"/>
                    <a:gd name="connsiteX27" fmla="*/ 41910 w 369570"/>
                    <a:gd name="connsiteY27" fmla="*/ 567690 h 1489710"/>
                    <a:gd name="connsiteX28" fmla="*/ 49530 w 369570"/>
                    <a:gd name="connsiteY28" fmla="*/ 472440 h 1489710"/>
                    <a:gd name="connsiteX29" fmla="*/ 41910 w 369570"/>
                    <a:gd name="connsiteY29" fmla="*/ 327660 h 1489710"/>
                    <a:gd name="connsiteX30" fmla="*/ 53340 w 369570"/>
                    <a:gd name="connsiteY30" fmla="*/ 217170 h 1489710"/>
                    <a:gd name="connsiteX31" fmla="*/ 99060 w 369570"/>
                    <a:gd name="connsiteY31" fmla="*/ 171450 h 1489710"/>
                    <a:gd name="connsiteX32" fmla="*/ 144780 w 369570"/>
                    <a:gd name="connsiteY32" fmla="*/ 114300 h 1489710"/>
                    <a:gd name="connsiteX33" fmla="*/ 148590 w 369570"/>
                    <a:gd name="connsiteY33" fmla="*/ 78105 h 1489710"/>
                    <a:gd name="connsiteX0" fmla="*/ 148590 w 369570"/>
                    <a:gd name="connsiteY0" fmla="*/ 78105 h 1489710"/>
                    <a:gd name="connsiteX1" fmla="*/ 167640 w 369570"/>
                    <a:gd name="connsiteY1" fmla="*/ 49530 h 1489710"/>
                    <a:gd name="connsiteX2" fmla="*/ 232410 w 369570"/>
                    <a:gd name="connsiteY2" fmla="*/ 7620 h 1489710"/>
                    <a:gd name="connsiteX3" fmla="*/ 262890 w 369570"/>
                    <a:gd name="connsiteY3" fmla="*/ 0 h 1489710"/>
                    <a:gd name="connsiteX4" fmla="*/ 274320 w 369570"/>
                    <a:gd name="connsiteY4" fmla="*/ 45720 h 1489710"/>
                    <a:gd name="connsiteX5" fmla="*/ 331470 w 369570"/>
                    <a:gd name="connsiteY5" fmla="*/ 72390 h 1489710"/>
                    <a:gd name="connsiteX6" fmla="*/ 358140 w 369570"/>
                    <a:gd name="connsiteY6" fmla="*/ 106680 h 1489710"/>
                    <a:gd name="connsiteX7" fmla="*/ 369570 w 369570"/>
                    <a:gd name="connsiteY7" fmla="*/ 194310 h 1489710"/>
                    <a:gd name="connsiteX8" fmla="*/ 358140 w 369570"/>
                    <a:gd name="connsiteY8" fmla="*/ 358140 h 1489710"/>
                    <a:gd name="connsiteX9" fmla="*/ 361950 w 369570"/>
                    <a:gd name="connsiteY9" fmla="*/ 506730 h 1489710"/>
                    <a:gd name="connsiteX10" fmla="*/ 369570 w 369570"/>
                    <a:gd name="connsiteY10" fmla="*/ 666750 h 1489710"/>
                    <a:gd name="connsiteX11" fmla="*/ 358140 w 369570"/>
                    <a:gd name="connsiteY11" fmla="*/ 773430 h 1489710"/>
                    <a:gd name="connsiteX12" fmla="*/ 327660 w 369570"/>
                    <a:gd name="connsiteY12" fmla="*/ 834390 h 1489710"/>
                    <a:gd name="connsiteX13" fmla="*/ 300990 w 369570"/>
                    <a:gd name="connsiteY13" fmla="*/ 1005840 h 1489710"/>
                    <a:gd name="connsiteX14" fmla="*/ 308610 w 369570"/>
                    <a:gd name="connsiteY14" fmla="*/ 1181100 h 1489710"/>
                    <a:gd name="connsiteX15" fmla="*/ 270510 w 369570"/>
                    <a:gd name="connsiteY15" fmla="*/ 1390650 h 1489710"/>
                    <a:gd name="connsiteX16" fmla="*/ 243840 w 369570"/>
                    <a:gd name="connsiteY16" fmla="*/ 1405890 h 1489710"/>
                    <a:gd name="connsiteX17" fmla="*/ 217170 w 369570"/>
                    <a:gd name="connsiteY17" fmla="*/ 1409700 h 1489710"/>
                    <a:gd name="connsiteX18" fmla="*/ 205740 w 369570"/>
                    <a:gd name="connsiteY18" fmla="*/ 1482090 h 1489710"/>
                    <a:gd name="connsiteX19" fmla="*/ 137160 w 369570"/>
                    <a:gd name="connsiteY19" fmla="*/ 1489710 h 1489710"/>
                    <a:gd name="connsiteX20" fmla="*/ 60960 w 369570"/>
                    <a:gd name="connsiteY20" fmla="*/ 1459230 h 1489710"/>
                    <a:gd name="connsiteX21" fmla="*/ 68580 w 369570"/>
                    <a:gd name="connsiteY21" fmla="*/ 1337310 h 1489710"/>
                    <a:gd name="connsiteX22" fmla="*/ 76200 w 369570"/>
                    <a:gd name="connsiteY22" fmla="*/ 1177290 h 1489710"/>
                    <a:gd name="connsiteX23" fmla="*/ 64770 w 369570"/>
                    <a:gd name="connsiteY23" fmla="*/ 1043940 h 1489710"/>
                    <a:gd name="connsiteX24" fmla="*/ 72390 w 369570"/>
                    <a:gd name="connsiteY24" fmla="*/ 815340 h 1489710"/>
                    <a:gd name="connsiteX25" fmla="*/ 0 w 369570"/>
                    <a:gd name="connsiteY25" fmla="*/ 784860 h 1489710"/>
                    <a:gd name="connsiteX26" fmla="*/ 22860 w 369570"/>
                    <a:gd name="connsiteY26" fmla="*/ 701040 h 1489710"/>
                    <a:gd name="connsiteX27" fmla="*/ 41910 w 369570"/>
                    <a:gd name="connsiteY27" fmla="*/ 567690 h 1489710"/>
                    <a:gd name="connsiteX28" fmla="*/ 49530 w 369570"/>
                    <a:gd name="connsiteY28" fmla="*/ 472440 h 1489710"/>
                    <a:gd name="connsiteX29" fmla="*/ 41910 w 369570"/>
                    <a:gd name="connsiteY29" fmla="*/ 327660 h 1489710"/>
                    <a:gd name="connsiteX30" fmla="*/ 53340 w 369570"/>
                    <a:gd name="connsiteY30" fmla="*/ 217170 h 1489710"/>
                    <a:gd name="connsiteX31" fmla="*/ 99060 w 369570"/>
                    <a:gd name="connsiteY31" fmla="*/ 171450 h 1489710"/>
                    <a:gd name="connsiteX32" fmla="*/ 144780 w 369570"/>
                    <a:gd name="connsiteY32" fmla="*/ 114300 h 1489710"/>
                    <a:gd name="connsiteX33" fmla="*/ 148590 w 369570"/>
                    <a:gd name="connsiteY33" fmla="*/ 78105 h 1489710"/>
                    <a:gd name="connsiteX0" fmla="*/ 148590 w 369570"/>
                    <a:gd name="connsiteY0" fmla="*/ 70485 h 1482090"/>
                    <a:gd name="connsiteX1" fmla="*/ 167640 w 369570"/>
                    <a:gd name="connsiteY1" fmla="*/ 41910 h 1482090"/>
                    <a:gd name="connsiteX2" fmla="*/ 232410 w 369570"/>
                    <a:gd name="connsiteY2" fmla="*/ 0 h 1482090"/>
                    <a:gd name="connsiteX3" fmla="*/ 259080 w 369570"/>
                    <a:gd name="connsiteY3" fmla="*/ 0 h 1482090"/>
                    <a:gd name="connsiteX4" fmla="*/ 274320 w 369570"/>
                    <a:gd name="connsiteY4" fmla="*/ 38100 h 1482090"/>
                    <a:gd name="connsiteX5" fmla="*/ 331470 w 369570"/>
                    <a:gd name="connsiteY5" fmla="*/ 64770 h 1482090"/>
                    <a:gd name="connsiteX6" fmla="*/ 358140 w 369570"/>
                    <a:gd name="connsiteY6" fmla="*/ 99060 h 1482090"/>
                    <a:gd name="connsiteX7" fmla="*/ 369570 w 369570"/>
                    <a:gd name="connsiteY7" fmla="*/ 186690 h 1482090"/>
                    <a:gd name="connsiteX8" fmla="*/ 358140 w 369570"/>
                    <a:gd name="connsiteY8" fmla="*/ 350520 h 1482090"/>
                    <a:gd name="connsiteX9" fmla="*/ 361950 w 369570"/>
                    <a:gd name="connsiteY9" fmla="*/ 499110 h 1482090"/>
                    <a:gd name="connsiteX10" fmla="*/ 369570 w 369570"/>
                    <a:gd name="connsiteY10" fmla="*/ 659130 h 1482090"/>
                    <a:gd name="connsiteX11" fmla="*/ 358140 w 369570"/>
                    <a:gd name="connsiteY11" fmla="*/ 765810 h 1482090"/>
                    <a:gd name="connsiteX12" fmla="*/ 327660 w 369570"/>
                    <a:gd name="connsiteY12" fmla="*/ 826770 h 1482090"/>
                    <a:gd name="connsiteX13" fmla="*/ 300990 w 369570"/>
                    <a:gd name="connsiteY13" fmla="*/ 998220 h 1482090"/>
                    <a:gd name="connsiteX14" fmla="*/ 308610 w 369570"/>
                    <a:gd name="connsiteY14" fmla="*/ 1173480 h 1482090"/>
                    <a:gd name="connsiteX15" fmla="*/ 270510 w 369570"/>
                    <a:gd name="connsiteY15" fmla="*/ 1383030 h 1482090"/>
                    <a:gd name="connsiteX16" fmla="*/ 243840 w 369570"/>
                    <a:gd name="connsiteY16" fmla="*/ 1398270 h 1482090"/>
                    <a:gd name="connsiteX17" fmla="*/ 217170 w 369570"/>
                    <a:gd name="connsiteY17" fmla="*/ 1402080 h 1482090"/>
                    <a:gd name="connsiteX18" fmla="*/ 205740 w 369570"/>
                    <a:gd name="connsiteY18" fmla="*/ 1474470 h 1482090"/>
                    <a:gd name="connsiteX19" fmla="*/ 137160 w 369570"/>
                    <a:gd name="connsiteY19" fmla="*/ 1482090 h 1482090"/>
                    <a:gd name="connsiteX20" fmla="*/ 60960 w 369570"/>
                    <a:gd name="connsiteY20" fmla="*/ 1451610 h 1482090"/>
                    <a:gd name="connsiteX21" fmla="*/ 68580 w 369570"/>
                    <a:gd name="connsiteY21" fmla="*/ 1329690 h 1482090"/>
                    <a:gd name="connsiteX22" fmla="*/ 76200 w 369570"/>
                    <a:gd name="connsiteY22" fmla="*/ 1169670 h 1482090"/>
                    <a:gd name="connsiteX23" fmla="*/ 64770 w 369570"/>
                    <a:gd name="connsiteY23" fmla="*/ 1036320 h 1482090"/>
                    <a:gd name="connsiteX24" fmla="*/ 72390 w 369570"/>
                    <a:gd name="connsiteY24" fmla="*/ 807720 h 1482090"/>
                    <a:gd name="connsiteX25" fmla="*/ 0 w 369570"/>
                    <a:gd name="connsiteY25" fmla="*/ 777240 h 1482090"/>
                    <a:gd name="connsiteX26" fmla="*/ 22860 w 369570"/>
                    <a:gd name="connsiteY26" fmla="*/ 693420 h 1482090"/>
                    <a:gd name="connsiteX27" fmla="*/ 41910 w 369570"/>
                    <a:gd name="connsiteY27" fmla="*/ 560070 h 1482090"/>
                    <a:gd name="connsiteX28" fmla="*/ 49530 w 369570"/>
                    <a:gd name="connsiteY28" fmla="*/ 464820 h 1482090"/>
                    <a:gd name="connsiteX29" fmla="*/ 41910 w 369570"/>
                    <a:gd name="connsiteY29" fmla="*/ 320040 h 1482090"/>
                    <a:gd name="connsiteX30" fmla="*/ 53340 w 369570"/>
                    <a:gd name="connsiteY30" fmla="*/ 209550 h 1482090"/>
                    <a:gd name="connsiteX31" fmla="*/ 99060 w 369570"/>
                    <a:gd name="connsiteY31" fmla="*/ 163830 h 1482090"/>
                    <a:gd name="connsiteX32" fmla="*/ 144780 w 369570"/>
                    <a:gd name="connsiteY32" fmla="*/ 106680 h 1482090"/>
                    <a:gd name="connsiteX33" fmla="*/ 148590 w 369570"/>
                    <a:gd name="connsiteY33" fmla="*/ 70485 h 1482090"/>
                    <a:gd name="connsiteX0" fmla="*/ 148590 w 369570"/>
                    <a:gd name="connsiteY0" fmla="*/ 70485 h 1482090"/>
                    <a:gd name="connsiteX1" fmla="*/ 167640 w 369570"/>
                    <a:gd name="connsiteY1" fmla="*/ 41910 h 1482090"/>
                    <a:gd name="connsiteX2" fmla="*/ 232410 w 369570"/>
                    <a:gd name="connsiteY2" fmla="*/ 0 h 1482090"/>
                    <a:gd name="connsiteX3" fmla="*/ 259080 w 369570"/>
                    <a:gd name="connsiteY3" fmla="*/ 0 h 1482090"/>
                    <a:gd name="connsiteX4" fmla="*/ 274320 w 369570"/>
                    <a:gd name="connsiteY4" fmla="*/ 38100 h 1482090"/>
                    <a:gd name="connsiteX5" fmla="*/ 331470 w 369570"/>
                    <a:gd name="connsiteY5" fmla="*/ 64770 h 1482090"/>
                    <a:gd name="connsiteX6" fmla="*/ 358140 w 369570"/>
                    <a:gd name="connsiteY6" fmla="*/ 99060 h 1482090"/>
                    <a:gd name="connsiteX7" fmla="*/ 369570 w 369570"/>
                    <a:gd name="connsiteY7" fmla="*/ 186690 h 1482090"/>
                    <a:gd name="connsiteX8" fmla="*/ 358140 w 369570"/>
                    <a:gd name="connsiteY8" fmla="*/ 350520 h 1482090"/>
                    <a:gd name="connsiteX9" fmla="*/ 352425 w 369570"/>
                    <a:gd name="connsiteY9" fmla="*/ 426720 h 1482090"/>
                    <a:gd name="connsiteX10" fmla="*/ 361950 w 369570"/>
                    <a:gd name="connsiteY10" fmla="*/ 499110 h 1482090"/>
                    <a:gd name="connsiteX11" fmla="*/ 369570 w 369570"/>
                    <a:gd name="connsiteY11" fmla="*/ 659130 h 1482090"/>
                    <a:gd name="connsiteX12" fmla="*/ 358140 w 369570"/>
                    <a:gd name="connsiteY12" fmla="*/ 765810 h 1482090"/>
                    <a:gd name="connsiteX13" fmla="*/ 327660 w 369570"/>
                    <a:gd name="connsiteY13" fmla="*/ 826770 h 1482090"/>
                    <a:gd name="connsiteX14" fmla="*/ 300990 w 369570"/>
                    <a:gd name="connsiteY14" fmla="*/ 998220 h 1482090"/>
                    <a:gd name="connsiteX15" fmla="*/ 308610 w 369570"/>
                    <a:gd name="connsiteY15" fmla="*/ 1173480 h 1482090"/>
                    <a:gd name="connsiteX16" fmla="*/ 270510 w 369570"/>
                    <a:gd name="connsiteY16" fmla="*/ 1383030 h 1482090"/>
                    <a:gd name="connsiteX17" fmla="*/ 243840 w 369570"/>
                    <a:gd name="connsiteY17" fmla="*/ 1398270 h 1482090"/>
                    <a:gd name="connsiteX18" fmla="*/ 217170 w 369570"/>
                    <a:gd name="connsiteY18" fmla="*/ 1402080 h 1482090"/>
                    <a:gd name="connsiteX19" fmla="*/ 205740 w 369570"/>
                    <a:gd name="connsiteY19" fmla="*/ 1474470 h 1482090"/>
                    <a:gd name="connsiteX20" fmla="*/ 137160 w 369570"/>
                    <a:gd name="connsiteY20" fmla="*/ 1482090 h 1482090"/>
                    <a:gd name="connsiteX21" fmla="*/ 60960 w 369570"/>
                    <a:gd name="connsiteY21" fmla="*/ 1451610 h 1482090"/>
                    <a:gd name="connsiteX22" fmla="*/ 68580 w 369570"/>
                    <a:gd name="connsiteY22" fmla="*/ 1329690 h 1482090"/>
                    <a:gd name="connsiteX23" fmla="*/ 76200 w 369570"/>
                    <a:gd name="connsiteY23" fmla="*/ 1169670 h 1482090"/>
                    <a:gd name="connsiteX24" fmla="*/ 64770 w 369570"/>
                    <a:gd name="connsiteY24" fmla="*/ 1036320 h 1482090"/>
                    <a:gd name="connsiteX25" fmla="*/ 72390 w 369570"/>
                    <a:gd name="connsiteY25" fmla="*/ 807720 h 1482090"/>
                    <a:gd name="connsiteX26" fmla="*/ 0 w 369570"/>
                    <a:gd name="connsiteY26" fmla="*/ 777240 h 1482090"/>
                    <a:gd name="connsiteX27" fmla="*/ 22860 w 369570"/>
                    <a:gd name="connsiteY27" fmla="*/ 693420 h 1482090"/>
                    <a:gd name="connsiteX28" fmla="*/ 41910 w 369570"/>
                    <a:gd name="connsiteY28" fmla="*/ 560070 h 1482090"/>
                    <a:gd name="connsiteX29" fmla="*/ 49530 w 369570"/>
                    <a:gd name="connsiteY29" fmla="*/ 464820 h 1482090"/>
                    <a:gd name="connsiteX30" fmla="*/ 41910 w 369570"/>
                    <a:gd name="connsiteY30" fmla="*/ 320040 h 1482090"/>
                    <a:gd name="connsiteX31" fmla="*/ 53340 w 369570"/>
                    <a:gd name="connsiteY31" fmla="*/ 209550 h 1482090"/>
                    <a:gd name="connsiteX32" fmla="*/ 99060 w 369570"/>
                    <a:gd name="connsiteY32" fmla="*/ 163830 h 1482090"/>
                    <a:gd name="connsiteX33" fmla="*/ 144780 w 369570"/>
                    <a:gd name="connsiteY33" fmla="*/ 106680 h 1482090"/>
                    <a:gd name="connsiteX34" fmla="*/ 148590 w 369570"/>
                    <a:gd name="connsiteY34" fmla="*/ 70485 h 1482090"/>
                    <a:gd name="connsiteX0" fmla="*/ 148590 w 369570"/>
                    <a:gd name="connsiteY0" fmla="*/ 70485 h 1482090"/>
                    <a:gd name="connsiteX1" fmla="*/ 167640 w 369570"/>
                    <a:gd name="connsiteY1" fmla="*/ 41910 h 1482090"/>
                    <a:gd name="connsiteX2" fmla="*/ 232410 w 369570"/>
                    <a:gd name="connsiteY2" fmla="*/ 0 h 1482090"/>
                    <a:gd name="connsiteX3" fmla="*/ 259080 w 369570"/>
                    <a:gd name="connsiteY3" fmla="*/ 0 h 1482090"/>
                    <a:gd name="connsiteX4" fmla="*/ 274320 w 369570"/>
                    <a:gd name="connsiteY4" fmla="*/ 38100 h 1482090"/>
                    <a:gd name="connsiteX5" fmla="*/ 331470 w 369570"/>
                    <a:gd name="connsiteY5" fmla="*/ 64770 h 1482090"/>
                    <a:gd name="connsiteX6" fmla="*/ 358140 w 369570"/>
                    <a:gd name="connsiteY6" fmla="*/ 99060 h 1482090"/>
                    <a:gd name="connsiteX7" fmla="*/ 369570 w 369570"/>
                    <a:gd name="connsiteY7" fmla="*/ 186690 h 1482090"/>
                    <a:gd name="connsiteX8" fmla="*/ 358140 w 369570"/>
                    <a:gd name="connsiteY8" fmla="*/ 350520 h 1482090"/>
                    <a:gd name="connsiteX9" fmla="*/ 352425 w 369570"/>
                    <a:gd name="connsiteY9" fmla="*/ 426720 h 1482090"/>
                    <a:gd name="connsiteX10" fmla="*/ 361950 w 369570"/>
                    <a:gd name="connsiteY10" fmla="*/ 499110 h 1482090"/>
                    <a:gd name="connsiteX11" fmla="*/ 360045 w 369570"/>
                    <a:gd name="connsiteY11" fmla="*/ 558165 h 1482090"/>
                    <a:gd name="connsiteX12" fmla="*/ 369570 w 369570"/>
                    <a:gd name="connsiteY12" fmla="*/ 659130 h 1482090"/>
                    <a:gd name="connsiteX13" fmla="*/ 358140 w 369570"/>
                    <a:gd name="connsiteY13" fmla="*/ 765810 h 1482090"/>
                    <a:gd name="connsiteX14" fmla="*/ 327660 w 369570"/>
                    <a:gd name="connsiteY14" fmla="*/ 826770 h 1482090"/>
                    <a:gd name="connsiteX15" fmla="*/ 300990 w 369570"/>
                    <a:gd name="connsiteY15" fmla="*/ 998220 h 1482090"/>
                    <a:gd name="connsiteX16" fmla="*/ 308610 w 369570"/>
                    <a:gd name="connsiteY16" fmla="*/ 1173480 h 1482090"/>
                    <a:gd name="connsiteX17" fmla="*/ 270510 w 369570"/>
                    <a:gd name="connsiteY17" fmla="*/ 1383030 h 1482090"/>
                    <a:gd name="connsiteX18" fmla="*/ 243840 w 369570"/>
                    <a:gd name="connsiteY18" fmla="*/ 1398270 h 1482090"/>
                    <a:gd name="connsiteX19" fmla="*/ 217170 w 369570"/>
                    <a:gd name="connsiteY19" fmla="*/ 1402080 h 1482090"/>
                    <a:gd name="connsiteX20" fmla="*/ 205740 w 369570"/>
                    <a:gd name="connsiteY20" fmla="*/ 1474470 h 1482090"/>
                    <a:gd name="connsiteX21" fmla="*/ 137160 w 369570"/>
                    <a:gd name="connsiteY21" fmla="*/ 1482090 h 1482090"/>
                    <a:gd name="connsiteX22" fmla="*/ 60960 w 369570"/>
                    <a:gd name="connsiteY22" fmla="*/ 1451610 h 1482090"/>
                    <a:gd name="connsiteX23" fmla="*/ 68580 w 369570"/>
                    <a:gd name="connsiteY23" fmla="*/ 1329690 h 1482090"/>
                    <a:gd name="connsiteX24" fmla="*/ 76200 w 369570"/>
                    <a:gd name="connsiteY24" fmla="*/ 1169670 h 1482090"/>
                    <a:gd name="connsiteX25" fmla="*/ 64770 w 369570"/>
                    <a:gd name="connsiteY25" fmla="*/ 1036320 h 1482090"/>
                    <a:gd name="connsiteX26" fmla="*/ 72390 w 369570"/>
                    <a:gd name="connsiteY26" fmla="*/ 807720 h 1482090"/>
                    <a:gd name="connsiteX27" fmla="*/ 0 w 369570"/>
                    <a:gd name="connsiteY27" fmla="*/ 777240 h 1482090"/>
                    <a:gd name="connsiteX28" fmla="*/ 22860 w 369570"/>
                    <a:gd name="connsiteY28" fmla="*/ 693420 h 1482090"/>
                    <a:gd name="connsiteX29" fmla="*/ 41910 w 369570"/>
                    <a:gd name="connsiteY29" fmla="*/ 560070 h 1482090"/>
                    <a:gd name="connsiteX30" fmla="*/ 49530 w 369570"/>
                    <a:gd name="connsiteY30" fmla="*/ 464820 h 1482090"/>
                    <a:gd name="connsiteX31" fmla="*/ 41910 w 369570"/>
                    <a:gd name="connsiteY31" fmla="*/ 320040 h 1482090"/>
                    <a:gd name="connsiteX32" fmla="*/ 53340 w 369570"/>
                    <a:gd name="connsiteY32" fmla="*/ 209550 h 1482090"/>
                    <a:gd name="connsiteX33" fmla="*/ 99060 w 369570"/>
                    <a:gd name="connsiteY33" fmla="*/ 163830 h 1482090"/>
                    <a:gd name="connsiteX34" fmla="*/ 144780 w 369570"/>
                    <a:gd name="connsiteY34" fmla="*/ 106680 h 1482090"/>
                    <a:gd name="connsiteX35" fmla="*/ 148590 w 369570"/>
                    <a:gd name="connsiteY35" fmla="*/ 70485 h 1482090"/>
                    <a:gd name="connsiteX0" fmla="*/ 148590 w 369570"/>
                    <a:gd name="connsiteY0" fmla="*/ 70485 h 1482090"/>
                    <a:gd name="connsiteX1" fmla="*/ 167640 w 369570"/>
                    <a:gd name="connsiteY1" fmla="*/ 41910 h 1482090"/>
                    <a:gd name="connsiteX2" fmla="*/ 232410 w 369570"/>
                    <a:gd name="connsiteY2" fmla="*/ 0 h 1482090"/>
                    <a:gd name="connsiteX3" fmla="*/ 259080 w 369570"/>
                    <a:gd name="connsiteY3" fmla="*/ 0 h 1482090"/>
                    <a:gd name="connsiteX4" fmla="*/ 274320 w 369570"/>
                    <a:gd name="connsiteY4" fmla="*/ 38100 h 1482090"/>
                    <a:gd name="connsiteX5" fmla="*/ 331470 w 369570"/>
                    <a:gd name="connsiteY5" fmla="*/ 64770 h 1482090"/>
                    <a:gd name="connsiteX6" fmla="*/ 358140 w 369570"/>
                    <a:gd name="connsiteY6" fmla="*/ 99060 h 1482090"/>
                    <a:gd name="connsiteX7" fmla="*/ 369570 w 369570"/>
                    <a:gd name="connsiteY7" fmla="*/ 186690 h 1482090"/>
                    <a:gd name="connsiteX8" fmla="*/ 358140 w 369570"/>
                    <a:gd name="connsiteY8" fmla="*/ 350520 h 1482090"/>
                    <a:gd name="connsiteX9" fmla="*/ 352425 w 369570"/>
                    <a:gd name="connsiteY9" fmla="*/ 426720 h 1482090"/>
                    <a:gd name="connsiteX10" fmla="*/ 361950 w 369570"/>
                    <a:gd name="connsiteY10" fmla="*/ 499110 h 1482090"/>
                    <a:gd name="connsiteX11" fmla="*/ 360045 w 369570"/>
                    <a:gd name="connsiteY11" fmla="*/ 558165 h 1482090"/>
                    <a:gd name="connsiteX12" fmla="*/ 369570 w 369570"/>
                    <a:gd name="connsiteY12" fmla="*/ 659130 h 1482090"/>
                    <a:gd name="connsiteX13" fmla="*/ 358140 w 369570"/>
                    <a:gd name="connsiteY13" fmla="*/ 765810 h 1482090"/>
                    <a:gd name="connsiteX14" fmla="*/ 327660 w 369570"/>
                    <a:gd name="connsiteY14" fmla="*/ 826770 h 1482090"/>
                    <a:gd name="connsiteX15" fmla="*/ 300990 w 369570"/>
                    <a:gd name="connsiteY15" fmla="*/ 998220 h 1482090"/>
                    <a:gd name="connsiteX16" fmla="*/ 308610 w 369570"/>
                    <a:gd name="connsiteY16" fmla="*/ 1173480 h 1482090"/>
                    <a:gd name="connsiteX17" fmla="*/ 270510 w 369570"/>
                    <a:gd name="connsiteY17" fmla="*/ 1383030 h 1482090"/>
                    <a:gd name="connsiteX18" fmla="*/ 243840 w 369570"/>
                    <a:gd name="connsiteY18" fmla="*/ 1398270 h 1482090"/>
                    <a:gd name="connsiteX19" fmla="*/ 217170 w 369570"/>
                    <a:gd name="connsiteY19" fmla="*/ 1402080 h 1482090"/>
                    <a:gd name="connsiteX20" fmla="*/ 205740 w 369570"/>
                    <a:gd name="connsiteY20" fmla="*/ 1474470 h 1482090"/>
                    <a:gd name="connsiteX21" fmla="*/ 137160 w 369570"/>
                    <a:gd name="connsiteY21" fmla="*/ 1482090 h 1482090"/>
                    <a:gd name="connsiteX22" fmla="*/ 60960 w 369570"/>
                    <a:gd name="connsiteY22" fmla="*/ 1451610 h 1482090"/>
                    <a:gd name="connsiteX23" fmla="*/ 68580 w 369570"/>
                    <a:gd name="connsiteY23" fmla="*/ 1329690 h 1482090"/>
                    <a:gd name="connsiteX24" fmla="*/ 76200 w 369570"/>
                    <a:gd name="connsiteY24" fmla="*/ 1169670 h 1482090"/>
                    <a:gd name="connsiteX25" fmla="*/ 64770 w 369570"/>
                    <a:gd name="connsiteY25" fmla="*/ 1036320 h 1482090"/>
                    <a:gd name="connsiteX26" fmla="*/ 72390 w 369570"/>
                    <a:gd name="connsiteY26" fmla="*/ 807720 h 1482090"/>
                    <a:gd name="connsiteX27" fmla="*/ 0 w 369570"/>
                    <a:gd name="connsiteY27" fmla="*/ 777240 h 1482090"/>
                    <a:gd name="connsiteX28" fmla="*/ 22860 w 369570"/>
                    <a:gd name="connsiteY28" fmla="*/ 693420 h 1482090"/>
                    <a:gd name="connsiteX29" fmla="*/ 41910 w 369570"/>
                    <a:gd name="connsiteY29" fmla="*/ 560070 h 1482090"/>
                    <a:gd name="connsiteX30" fmla="*/ 49530 w 369570"/>
                    <a:gd name="connsiteY30" fmla="*/ 464820 h 1482090"/>
                    <a:gd name="connsiteX31" fmla="*/ 41910 w 369570"/>
                    <a:gd name="connsiteY31" fmla="*/ 320040 h 1482090"/>
                    <a:gd name="connsiteX32" fmla="*/ 36195 w 369570"/>
                    <a:gd name="connsiteY32" fmla="*/ 264795 h 1482090"/>
                    <a:gd name="connsiteX33" fmla="*/ 53340 w 369570"/>
                    <a:gd name="connsiteY33" fmla="*/ 209550 h 1482090"/>
                    <a:gd name="connsiteX34" fmla="*/ 99060 w 369570"/>
                    <a:gd name="connsiteY34" fmla="*/ 163830 h 1482090"/>
                    <a:gd name="connsiteX35" fmla="*/ 144780 w 369570"/>
                    <a:gd name="connsiteY35" fmla="*/ 106680 h 1482090"/>
                    <a:gd name="connsiteX36" fmla="*/ 148590 w 369570"/>
                    <a:gd name="connsiteY36" fmla="*/ 70485 h 1482090"/>
                    <a:gd name="connsiteX0" fmla="*/ 148590 w 369570"/>
                    <a:gd name="connsiteY0" fmla="*/ 70485 h 1482090"/>
                    <a:gd name="connsiteX1" fmla="*/ 167640 w 369570"/>
                    <a:gd name="connsiteY1" fmla="*/ 41910 h 1482090"/>
                    <a:gd name="connsiteX2" fmla="*/ 232410 w 369570"/>
                    <a:gd name="connsiteY2" fmla="*/ 0 h 1482090"/>
                    <a:gd name="connsiteX3" fmla="*/ 259080 w 369570"/>
                    <a:gd name="connsiteY3" fmla="*/ 0 h 1482090"/>
                    <a:gd name="connsiteX4" fmla="*/ 274320 w 369570"/>
                    <a:gd name="connsiteY4" fmla="*/ 38100 h 1482090"/>
                    <a:gd name="connsiteX5" fmla="*/ 331470 w 369570"/>
                    <a:gd name="connsiteY5" fmla="*/ 64770 h 1482090"/>
                    <a:gd name="connsiteX6" fmla="*/ 358140 w 369570"/>
                    <a:gd name="connsiteY6" fmla="*/ 99060 h 1482090"/>
                    <a:gd name="connsiteX7" fmla="*/ 369570 w 369570"/>
                    <a:gd name="connsiteY7" fmla="*/ 186690 h 1482090"/>
                    <a:gd name="connsiteX8" fmla="*/ 358140 w 369570"/>
                    <a:gd name="connsiteY8" fmla="*/ 350520 h 1482090"/>
                    <a:gd name="connsiteX9" fmla="*/ 352425 w 369570"/>
                    <a:gd name="connsiteY9" fmla="*/ 426720 h 1482090"/>
                    <a:gd name="connsiteX10" fmla="*/ 361950 w 369570"/>
                    <a:gd name="connsiteY10" fmla="*/ 499110 h 1482090"/>
                    <a:gd name="connsiteX11" fmla="*/ 360045 w 369570"/>
                    <a:gd name="connsiteY11" fmla="*/ 558165 h 1482090"/>
                    <a:gd name="connsiteX12" fmla="*/ 369570 w 369570"/>
                    <a:gd name="connsiteY12" fmla="*/ 659130 h 1482090"/>
                    <a:gd name="connsiteX13" fmla="*/ 358140 w 369570"/>
                    <a:gd name="connsiteY13" fmla="*/ 765810 h 1482090"/>
                    <a:gd name="connsiteX14" fmla="*/ 327660 w 369570"/>
                    <a:gd name="connsiteY14" fmla="*/ 826770 h 1482090"/>
                    <a:gd name="connsiteX15" fmla="*/ 300990 w 369570"/>
                    <a:gd name="connsiteY15" fmla="*/ 998220 h 1482090"/>
                    <a:gd name="connsiteX16" fmla="*/ 308610 w 369570"/>
                    <a:gd name="connsiteY16" fmla="*/ 1173480 h 1482090"/>
                    <a:gd name="connsiteX17" fmla="*/ 270510 w 369570"/>
                    <a:gd name="connsiteY17" fmla="*/ 1383030 h 1482090"/>
                    <a:gd name="connsiteX18" fmla="*/ 243840 w 369570"/>
                    <a:gd name="connsiteY18" fmla="*/ 1398270 h 1482090"/>
                    <a:gd name="connsiteX19" fmla="*/ 217170 w 369570"/>
                    <a:gd name="connsiteY19" fmla="*/ 1402080 h 1482090"/>
                    <a:gd name="connsiteX20" fmla="*/ 205740 w 369570"/>
                    <a:gd name="connsiteY20" fmla="*/ 1474470 h 1482090"/>
                    <a:gd name="connsiteX21" fmla="*/ 137160 w 369570"/>
                    <a:gd name="connsiteY21" fmla="*/ 1482090 h 1482090"/>
                    <a:gd name="connsiteX22" fmla="*/ 60960 w 369570"/>
                    <a:gd name="connsiteY22" fmla="*/ 1451610 h 1482090"/>
                    <a:gd name="connsiteX23" fmla="*/ 68580 w 369570"/>
                    <a:gd name="connsiteY23" fmla="*/ 1329690 h 1482090"/>
                    <a:gd name="connsiteX24" fmla="*/ 76200 w 369570"/>
                    <a:gd name="connsiteY24" fmla="*/ 1169670 h 1482090"/>
                    <a:gd name="connsiteX25" fmla="*/ 64770 w 369570"/>
                    <a:gd name="connsiteY25" fmla="*/ 1036320 h 1482090"/>
                    <a:gd name="connsiteX26" fmla="*/ 72390 w 369570"/>
                    <a:gd name="connsiteY26" fmla="*/ 807720 h 1482090"/>
                    <a:gd name="connsiteX27" fmla="*/ 0 w 369570"/>
                    <a:gd name="connsiteY27" fmla="*/ 777240 h 1482090"/>
                    <a:gd name="connsiteX28" fmla="*/ 22860 w 369570"/>
                    <a:gd name="connsiteY28" fmla="*/ 693420 h 1482090"/>
                    <a:gd name="connsiteX29" fmla="*/ 41910 w 369570"/>
                    <a:gd name="connsiteY29" fmla="*/ 560070 h 1482090"/>
                    <a:gd name="connsiteX30" fmla="*/ 49530 w 369570"/>
                    <a:gd name="connsiteY30" fmla="*/ 464820 h 1482090"/>
                    <a:gd name="connsiteX31" fmla="*/ 41910 w 369570"/>
                    <a:gd name="connsiteY31" fmla="*/ 320040 h 1482090"/>
                    <a:gd name="connsiteX32" fmla="*/ 36195 w 369570"/>
                    <a:gd name="connsiteY32" fmla="*/ 264795 h 1482090"/>
                    <a:gd name="connsiteX33" fmla="*/ 69422 w 369570"/>
                    <a:gd name="connsiteY33" fmla="*/ 201509 h 1482090"/>
                    <a:gd name="connsiteX34" fmla="*/ 99060 w 369570"/>
                    <a:gd name="connsiteY34" fmla="*/ 163830 h 1482090"/>
                    <a:gd name="connsiteX35" fmla="*/ 144780 w 369570"/>
                    <a:gd name="connsiteY35" fmla="*/ 106680 h 1482090"/>
                    <a:gd name="connsiteX36" fmla="*/ 148590 w 369570"/>
                    <a:gd name="connsiteY36" fmla="*/ 70485 h 1482090"/>
                    <a:gd name="connsiteX0" fmla="*/ 148590 w 369570"/>
                    <a:gd name="connsiteY0" fmla="*/ 70485 h 1482090"/>
                    <a:gd name="connsiteX1" fmla="*/ 167640 w 369570"/>
                    <a:gd name="connsiteY1" fmla="*/ 41910 h 1482090"/>
                    <a:gd name="connsiteX2" fmla="*/ 232410 w 369570"/>
                    <a:gd name="connsiteY2" fmla="*/ 0 h 1482090"/>
                    <a:gd name="connsiteX3" fmla="*/ 259080 w 369570"/>
                    <a:gd name="connsiteY3" fmla="*/ 0 h 1482090"/>
                    <a:gd name="connsiteX4" fmla="*/ 274320 w 369570"/>
                    <a:gd name="connsiteY4" fmla="*/ 38100 h 1482090"/>
                    <a:gd name="connsiteX5" fmla="*/ 331470 w 369570"/>
                    <a:gd name="connsiteY5" fmla="*/ 64770 h 1482090"/>
                    <a:gd name="connsiteX6" fmla="*/ 358140 w 369570"/>
                    <a:gd name="connsiteY6" fmla="*/ 99060 h 1482090"/>
                    <a:gd name="connsiteX7" fmla="*/ 369570 w 369570"/>
                    <a:gd name="connsiteY7" fmla="*/ 186690 h 1482090"/>
                    <a:gd name="connsiteX8" fmla="*/ 358140 w 369570"/>
                    <a:gd name="connsiteY8" fmla="*/ 350520 h 1482090"/>
                    <a:gd name="connsiteX9" fmla="*/ 352425 w 369570"/>
                    <a:gd name="connsiteY9" fmla="*/ 426720 h 1482090"/>
                    <a:gd name="connsiteX10" fmla="*/ 361950 w 369570"/>
                    <a:gd name="connsiteY10" fmla="*/ 499110 h 1482090"/>
                    <a:gd name="connsiteX11" fmla="*/ 360045 w 369570"/>
                    <a:gd name="connsiteY11" fmla="*/ 558165 h 1482090"/>
                    <a:gd name="connsiteX12" fmla="*/ 369570 w 369570"/>
                    <a:gd name="connsiteY12" fmla="*/ 659130 h 1482090"/>
                    <a:gd name="connsiteX13" fmla="*/ 358140 w 369570"/>
                    <a:gd name="connsiteY13" fmla="*/ 765810 h 1482090"/>
                    <a:gd name="connsiteX14" fmla="*/ 327660 w 369570"/>
                    <a:gd name="connsiteY14" fmla="*/ 826770 h 1482090"/>
                    <a:gd name="connsiteX15" fmla="*/ 300990 w 369570"/>
                    <a:gd name="connsiteY15" fmla="*/ 998220 h 1482090"/>
                    <a:gd name="connsiteX16" fmla="*/ 308610 w 369570"/>
                    <a:gd name="connsiteY16" fmla="*/ 1173480 h 1482090"/>
                    <a:gd name="connsiteX17" fmla="*/ 270510 w 369570"/>
                    <a:gd name="connsiteY17" fmla="*/ 1383030 h 1482090"/>
                    <a:gd name="connsiteX18" fmla="*/ 243840 w 369570"/>
                    <a:gd name="connsiteY18" fmla="*/ 1398270 h 1482090"/>
                    <a:gd name="connsiteX19" fmla="*/ 217170 w 369570"/>
                    <a:gd name="connsiteY19" fmla="*/ 1402080 h 1482090"/>
                    <a:gd name="connsiteX20" fmla="*/ 205740 w 369570"/>
                    <a:gd name="connsiteY20" fmla="*/ 1474470 h 1482090"/>
                    <a:gd name="connsiteX21" fmla="*/ 137160 w 369570"/>
                    <a:gd name="connsiteY21" fmla="*/ 1482090 h 1482090"/>
                    <a:gd name="connsiteX22" fmla="*/ 60960 w 369570"/>
                    <a:gd name="connsiteY22" fmla="*/ 1451610 h 1482090"/>
                    <a:gd name="connsiteX23" fmla="*/ 68580 w 369570"/>
                    <a:gd name="connsiteY23" fmla="*/ 1329690 h 1482090"/>
                    <a:gd name="connsiteX24" fmla="*/ 76200 w 369570"/>
                    <a:gd name="connsiteY24" fmla="*/ 1169670 h 1482090"/>
                    <a:gd name="connsiteX25" fmla="*/ 64770 w 369570"/>
                    <a:gd name="connsiteY25" fmla="*/ 1036320 h 1482090"/>
                    <a:gd name="connsiteX26" fmla="*/ 72390 w 369570"/>
                    <a:gd name="connsiteY26" fmla="*/ 807720 h 1482090"/>
                    <a:gd name="connsiteX27" fmla="*/ 0 w 369570"/>
                    <a:gd name="connsiteY27" fmla="*/ 777240 h 1482090"/>
                    <a:gd name="connsiteX28" fmla="*/ 22860 w 369570"/>
                    <a:gd name="connsiteY28" fmla="*/ 693420 h 1482090"/>
                    <a:gd name="connsiteX29" fmla="*/ 41910 w 369570"/>
                    <a:gd name="connsiteY29" fmla="*/ 560070 h 1482090"/>
                    <a:gd name="connsiteX30" fmla="*/ 49530 w 369570"/>
                    <a:gd name="connsiteY30" fmla="*/ 464820 h 1482090"/>
                    <a:gd name="connsiteX31" fmla="*/ 41910 w 369570"/>
                    <a:gd name="connsiteY31" fmla="*/ 320040 h 1482090"/>
                    <a:gd name="connsiteX32" fmla="*/ 52277 w 369570"/>
                    <a:gd name="connsiteY32" fmla="*/ 264795 h 1482090"/>
                    <a:gd name="connsiteX33" fmla="*/ 69422 w 369570"/>
                    <a:gd name="connsiteY33" fmla="*/ 201509 h 1482090"/>
                    <a:gd name="connsiteX34" fmla="*/ 99060 w 369570"/>
                    <a:gd name="connsiteY34" fmla="*/ 163830 h 1482090"/>
                    <a:gd name="connsiteX35" fmla="*/ 144780 w 369570"/>
                    <a:gd name="connsiteY35" fmla="*/ 106680 h 1482090"/>
                    <a:gd name="connsiteX36" fmla="*/ 148590 w 369570"/>
                    <a:gd name="connsiteY36" fmla="*/ 70485 h 1482090"/>
                    <a:gd name="connsiteX0" fmla="*/ 148590 w 369570"/>
                    <a:gd name="connsiteY0" fmla="*/ 70485 h 1482090"/>
                    <a:gd name="connsiteX1" fmla="*/ 167640 w 369570"/>
                    <a:gd name="connsiteY1" fmla="*/ 41910 h 1482090"/>
                    <a:gd name="connsiteX2" fmla="*/ 232410 w 369570"/>
                    <a:gd name="connsiteY2" fmla="*/ 0 h 1482090"/>
                    <a:gd name="connsiteX3" fmla="*/ 259080 w 369570"/>
                    <a:gd name="connsiteY3" fmla="*/ 0 h 1482090"/>
                    <a:gd name="connsiteX4" fmla="*/ 274320 w 369570"/>
                    <a:gd name="connsiteY4" fmla="*/ 38100 h 1482090"/>
                    <a:gd name="connsiteX5" fmla="*/ 331470 w 369570"/>
                    <a:gd name="connsiteY5" fmla="*/ 64770 h 1482090"/>
                    <a:gd name="connsiteX6" fmla="*/ 358140 w 369570"/>
                    <a:gd name="connsiteY6" fmla="*/ 99060 h 1482090"/>
                    <a:gd name="connsiteX7" fmla="*/ 369570 w 369570"/>
                    <a:gd name="connsiteY7" fmla="*/ 186690 h 1482090"/>
                    <a:gd name="connsiteX8" fmla="*/ 358140 w 369570"/>
                    <a:gd name="connsiteY8" fmla="*/ 350520 h 1482090"/>
                    <a:gd name="connsiteX9" fmla="*/ 352425 w 369570"/>
                    <a:gd name="connsiteY9" fmla="*/ 426720 h 1482090"/>
                    <a:gd name="connsiteX10" fmla="*/ 361950 w 369570"/>
                    <a:gd name="connsiteY10" fmla="*/ 499110 h 1482090"/>
                    <a:gd name="connsiteX11" fmla="*/ 360045 w 369570"/>
                    <a:gd name="connsiteY11" fmla="*/ 558165 h 1482090"/>
                    <a:gd name="connsiteX12" fmla="*/ 369570 w 369570"/>
                    <a:gd name="connsiteY12" fmla="*/ 659130 h 1482090"/>
                    <a:gd name="connsiteX13" fmla="*/ 358140 w 369570"/>
                    <a:gd name="connsiteY13" fmla="*/ 765810 h 1482090"/>
                    <a:gd name="connsiteX14" fmla="*/ 327660 w 369570"/>
                    <a:gd name="connsiteY14" fmla="*/ 826770 h 1482090"/>
                    <a:gd name="connsiteX15" fmla="*/ 300990 w 369570"/>
                    <a:gd name="connsiteY15" fmla="*/ 998220 h 1482090"/>
                    <a:gd name="connsiteX16" fmla="*/ 308610 w 369570"/>
                    <a:gd name="connsiteY16" fmla="*/ 1173480 h 1482090"/>
                    <a:gd name="connsiteX17" fmla="*/ 270510 w 369570"/>
                    <a:gd name="connsiteY17" fmla="*/ 1383030 h 1482090"/>
                    <a:gd name="connsiteX18" fmla="*/ 243840 w 369570"/>
                    <a:gd name="connsiteY18" fmla="*/ 1398270 h 1482090"/>
                    <a:gd name="connsiteX19" fmla="*/ 217170 w 369570"/>
                    <a:gd name="connsiteY19" fmla="*/ 1402080 h 1482090"/>
                    <a:gd name="connsiteX20" fmla="*/ 205740 w 369570"/>
                    <a:gd name="connsiteY20" fmla="*/ 1474470 h 1482090"/>
                    <a:gd name="connsiteX21" fmla="*/ 137160 w 369570"/>
                    <a:gd name="connsiteY21" fmla="*/ 1482090 h 1482090"/>
                    <a:gd name="connsiteX22" fmla="*/ 60960 w 369570"/>
                    <a:gd name="connsiteY22" fmla="*/ 1451610 h 1482090"/>
                    <a:gd name="connsiteX23" fmla="*/ 68580 w 369570"/>
                    <a:gd name="connsiteY23" fmla="*/ 1329690 h 1482090"/>
                    <a:gd name="connsiteX24" fmla="*/ 76200 w 369570"/>
                    <a:gd name="connsiteY24" fmla="*/ 1169670 h 1482090"/>
                    <a:gd name="connsiteX25" fmla="*/ 64770 w 369570"/>
                    <a:gd name="connsiteY25" fmla="*/ 1036320 h 1482090"/>
                    <a:gd name="connsiteX26" fmla="*/ 72390 w 369570"/>
                    <a:gd name="connsiteY26" fmla="*/ 807720 h 1482090"/>
                    <a:gd name="connsiteX27" fmla="*/ 0 w 369570"/>
                    <a:gd name="connsiteY27" fmla="*/ 777240 h 1482090"/>
                    <a:gd name="connsiteX28" fmla="*/ 22860 w 369570"/>
                    <a:gd name="connsiteY28" fmla="*/ 693420 h 1482090"/>
                    <a:gd name="connsiteX29" fmla="*/ 41910 w 369570"/>
                    <a:gd name="connsiteY29" fmla="*/ 560070 h 1482090"/>
                    <a:gd name="connsiteX30" fmla="*/ 49530 w 369570"/>
                    <a:gd name="connsiteY30" fmla="*/ 464820 h 1482090"/>
                    <a:gd name="connsiteX31" fmla="*/ 41910 w 369570"/>
                    <a:gd name="connsiteY31" fmla="*/ 320040 h 1482090"/>
                    <a:gd name="connsiteX32" fmla="*/ 44236 w 369570"/>
                    <a:gd name="connsiteY32" fmla="*/ 260774 h 1482090"/>
                    <a:gd name="connsiteX33" fmla="*/ 69422 w 369570"/>
                    <a:gd name="connsiteY33" fmla="*/ 201509 h 1482090"/>
                    <a:gd name="connsiteX34" fmla="*/ 99060 w 369570"/>
                    <a:gd name="connsiteY34" fmla="*/ 163830 h 1482090"/>
                    <a:gd name="connsiteX35" fmla="*/ 144780 w 369570"/>
                    <a:gd name="connsiteY35" fmla="*/ 106680 h 1482090"/>
                    <a:gd name="connsiteX36" fmla="*/ 148590 w 369570"/>
                    <a:gd name="connsiteY36" fmla="*/ 70485 h 148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69570" h="1482090">
                      <a:moveTo>
                        <a:pt x="148590" y="70485"/>
                      </a:moveTo>
                      <a:lnTo>
                        <a:pt x="167640" y="41910"/>
                      </a:lnTo>
                      <a:cubicBezTo>
                        <a:pt x="189230" y="27940"/>
                        <a:pt x="212725" y="10160"/>
                        <a:pt x="232410" y="0"/>
                      </a:cubicBezTo>
                      <a:lnTo>
                        <a:pt x="259080" y="0"/>
                      </a:lnTo>
                      <a:lnTo>
                        <a:pt x="274320" y="38100"/>
                      </a:lnTo>
                      <a:lnTo>
                        <a:pt x="331470" y="64770"/>
                      </a:lnTo>
                      <a:lnTo>
                        <a:pt x="358140" y="99060"/>
                      </a:lnTo>
                      <a:lnTo>
                        <a:pt x="369570" y="186690"/>
                      </a:lnTo>
                      <a:lnTo>
                        <a:pt x="358140" y="350520"/>
                      </a:lnTo>
                      <a:lnTo>
                        <a:pt x="352425" y="426720"/>
                      </a:lnTo>
                      <a:lnTo>
                        <a:pt x="361950" y="499110"/>
                      </a:lnTo>
                      <a:lnTo>
                        <a:pt x="360045" y="558165"/>
                      </a:lnTo>
                      <a:lnTo>
                        <a:pt x="369570" y="659130"/>
                      </a:lnTo>
                      <a:lnTo>
                        <a:pt x="358140" y="765810"/>
                      </a:lnTo>
                      <a:lnTo>
                        <a:pt x="327660" y="826770"/>
                      </a:lnTo>
                      <a:lnTo>
                        <a:pt x="300990" y="998220"/>
                      </a:lnTo>
                      <a:lnTo>
                        <a:pt x="308610" y="1173480"/>
                      </a:lnTo>
                      <a:lnTo>
                        <a:pt x="270510" y="1383030"/>
                      </a:lnTo>
                      <a:lnTo>
                        <a:pt x="243840" y="1398270"/>
                      </a:lnTo>
                      <a:lnTo>
                        <a:pt x="217170" y="1402080"/>
                      </a:lnTo>
                      <a:lnTo>
                        <a:pt x="205740" y="1474470"/>
                      </a:lnTo>
                      <a:lnTo>
                        <a:pt x="137160" y="1482090"/>
                      </a:lnTo>
                      <a:lnTo>
                        <a:pt x="60960" y="1451610"/>
                      </a:lnTo>
                      <a:lnTo>
                        <a:pt x="68580" y="1329690"/>
                      </a:lnTo>
                      <a:lnTo>
                        <a:pt x="76200" y="1169670"/>
                      </a:lnTo>
                      <a:lnTo>
                        <a:pt x="64770" y="1036320"/>
                      </a:lnTo>
                      <a:lnTo>
                        <a:pt x="72390" y="807720"/>
                      </a:lnTo>
                      <a:lnTo>
                        <a:pt x="0" y="777240"/>
                      </a:lnTo>
                      <a:lnTo>
                        <a:pt x="22860" y="693420"/>
                      </a:lnTo>
                      <a:lnTo>
                        <a:pt x="41910" y="560070"/>
                      </a:lnTo>
                      <a:lnTo>
                        <a:pt x="49530" y="464820"/>
                      </a:lnTo>
                      <a:lnTo>
                        <a:pt x="41910" y="320040"/>
                      </a:lnTo>
                      <a:cubicBezTo>
                        <a:pt x="42685" y="300285"/>
                        <a:pt x="43461" y="280529"/>
                        <a:pt x="44236" y="260774"/>
                      </a:cubicBezTo>
                      <a:lnTo>
                        <a:pt x="69422" y="201509"/>
                      </a:lnTo>
                      <a:lnTo>
                        <a:pt x="99060" y="163830"/>
                      </a:lnTo>
                      <a:lnTo>
                        <a:pt x="144780" y="106680"/>
                      </a:lnTo>
                      <a:lnTo>
                        <a:pt x="148590" y="70485"/>
                      </a:lnTo>
                      <a:close/>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244" name="フリーフォーム 243"/>
                <p:cNvSpPr/>
                <p:nvPr/>
              </p:nvSpPr>
              <p:spPr>
                <a:xfrm>
                  <a:off x="3884930" y="2679700"/>
                  <a:ext cx="262890" cy="114300"/>
                </a:xfrm>
                <a:custGeom>
                  <a:avLst/>
                  <a:gdLst>
                    <a:gd name="connsiteX0" fmla="*/ 121920 w 133350"/>
                    <a:gd name="connsiteY0" fmla="*/ 11430 h 72390"/>
                    <a:gd name="connsiteX1" fmla="*/ 133350 w 133350"/>
                    <a:gd name="connsiteY1" fmla="*/ 72390 h 72390"/>
                    <a:gd name="connsiteX2" fmla="*/ 0 w 133350"/>
                    <a:gd name="connsiteY2" fmla="*/ 0 h 72390"/>
                    <a:gd name="connsiteX0" fmla="*/ 121920 w 133350"/>
                    <a:gd name="connsiteY0" fmla="*/ 11430 h 106680"/>
                    <a:gd name="connsiteX1" fmla="*/ 133350 w 133350"/>
                    <a:gd name="connsiteY1" fmla="*/ 72390 h 106680"/>
                    <a:gd name="connsiteX2" fmla="*/ 118110 w 133350"/>
                    <a:gd name="connsiteY2" fmla="*/ 106680 h 106680"/>
                    <a:gd name="connsiteX3" fmla="*/ 0 w 133350"/>
                    <a:gd name="connsiteY3" fmla="*/ 0 h 106680"/>
                    <a:gd name="connsiteX0" fmla="*/ 121920 w 133350"/>
                    <a:gd name="connsiteY0" fmla="*/ 11430 h 106680"/>
                    <a:gd name="connsiteX1" fmla="*/ 133350 w 133350"/>
                    <a:gd name="connsiteY1" fmla="*/ 72390 h 106680"/>
                    <a:gd name="connsiteX2" fmla="*/ 118110 w 133350"/>
                    <a:gd name="connsiteY2" fmla="*/ 106680 h 106680"/>
                    <a:gd name="connsiteX3" fmla="*/ 64770 w 133350"/>
                    <a:gd name="connsiteY3" fmla="*/ 106680 h 106680"/>
                    <a:gd name="connsiteX4" fmla="*/ 0 w 133350"/>
                    <a:gd name="connsiteY4" fmla="*/ 0 h 106680"/>
                    <a:gd name="connsiteX0" fmla="*/ 121920 w 133350"/>
                    <a:gd name="connsiteY0" fmla="*/ 11430 h 106680"/>
                    <a:gd name="connsiteX1" fmla="*/ 133350 w 133350"/>
                    <a:gd name="connsiteY1" fmla="*/ 72390 h 106680"/>
                    <a:gd name="connsiteX2" fmla="*/ 118110 w 133350"/>
                    <a:gd name="connsiteY2" fmla="*/ 106680 h 106680"/>
                    <a:gd name="connsiteX3" fmla="*/ 64770 w 133350"/>
                    <a:gd name="connsiteY3" fmla="*/ 106680 h 106680"/>
                    <a:gd name="connsiteX4" fmla="*/ 7620 w 133350"/>
                    <a:gd name="connsiteY4" fmla="*/ 81915 h 106680"/>
                    <a:gd name="connsiteX5" fmla="*/ 0 w 133350"/>
                    <a:gd name="connsiteY5" fmla="*/ 0 h 106680"/>
                    <a:gd name="connsiteX0" fmla="*/ 171450 w 182880"/>
                    <a:gd name="connsiteY0" fmla="*/ 11430 h 106680"/>
                    <a:gd name="connsiteX1" fmla="*/ 182880 w 182880"/>
                    <a:gd name="connsiteY1" fmla="*/ 72390 h 106680"/>
                    <a:gd name="connsiteX2" fmla="*/ 167640 w 182880"/>
                    <a:gd name="connsiteY2" fmla="*/ 106680 h 106680"/>
                    <a:gd name="connsiteX3" fmla="*/ 114300 w 182880"/>
                    <a:gd name="connsiteY3" fmla="*/ 106680 h 106680"/>
                    <a:gd name="connsiteX4" fmla="*/ 57150 w 182880"/>
                    <a:gd name="connsiteY4" fmla="*/ 81915 h 106680"/>
                    <a:gd name="connsiteX5" fmla="*/ 0 w 182880"/>
                    <a:gd name="connsiteY5" fmla="*/ 81915 h 106680"/>
                    <a:gd name="connsiteX6" fmla="*/ 49530 w 182880"/>
                    <a:gd name="connsiteY6" fmla="*/ 0 h 106680"/>
                    <a:gd name="connsiteX0" fmla="*/ 217170 w 228600"/>
                    <a:gd name="connsiteY0" fmla="*/ 11430 h 106680"/>
                    <a:gd name="connsiteX1" fmla="*/ 228600 w 228600"/>
                    <a:gd name="connsiteY1" fmla="*/ 72390 h 106680"/>
                    <a:gd name="connsiteX2" fmla="*/ 213360 w 228600"/>
                    <a:gd name="connsiteY2" fmla="*/ 106680 h 106680"/>
                    <a:gd name="connsiteX3" fmla="*/ 160020 w 228600"/>
                    <a:gd name="connsiteY3" fmla="*/ 106680 h 106680"/>
                    <a:gd name="connsiteX4" fmla="*/ 102870 w 228600"/>
                    <a:gd name="connsiteY4" fmla="*/ 81915 h 106680"/>
                    <a:gd name="connsiteX5" fmla="*/ 45720 w 228600"/>
                    <a:gd name="connsiteY5" fmla="*/ 81915 h 106680"/>
                    <a:gd name="connsiteX6" fmla="*/ 0 w 228600"/>
                    <a:gd name="connsiteY6" fmla="*/ 72390 h 106680"/>
                    <a:gd name="connsiteX7" fmla="*/ 95250 w 228600"/>
                    <a:gd name="connsiteY7" fmla="*/ 0 h 106680"/>
                    <a:gd name="connsiteX0" fmla="*/ 251460 w 262890"/>
                    <a:gd name="connsiteY0" fmla="*/ 11430 h 106680"/>
                    <a:gd name="connsiteX1" fmla="*/ 262890 w 262890"/>
                    <a:gd name="connsiteY1" fmla="*/ 72390 h 106680"/>
                    <a:gd name="connsiteX2" fmla="*/ 247650 w 262890"/>
                    <a:gd name="connsiteY2" fmla="*/ 106680 h 106680"/>
                    <a:gd name="connsiteX3" fmla="*/ 194310 w 262890"/>
                    <a:gd name="connsiteY3" fmla="*/ 106680 h 106680"/>
                    <a:gd name="connsiteX4" fmla="*/ 137160 w 262890"/>
                    <a:gd name="connsiteY4" fmla="*/ 81915 h 106680"/>
                    <a:gd name="connsiteX5" fmla="*/ 80010 w 262890"/>
                    <a:gd name="connsiteY5" fmla="*/ 81915 h 106680"/>
                    <a:gd name="connsiteX6" fmla="*/ 34290 w 262890"/>
                    <a:gd name="connsiteY6" fmla="*/ 72390 h 106680"/>
                    <a:gd name="connsiteX7" fmla="*/ 0 w 262890"/>
                    <a:gd name="connsiteY7" fmla="*/ 45720 h 106680"/>
                    <a:gd name="connsiteX8" fmla="*/ 129540 w 262890"/>
                    <a:gd name="connsiteY8" fmla="*/ 0 h 106680"/>
                    <a:gd name="connsiteX0" fmla="*/ 251460 w 262890"/>
                    <a:gd name="connsiteY0" fmla="*/ 11430 h 106680"/>
                    <a:gd name="connsiteX1" fmla="*/ 262890 w 262890"/>
                    <a:gd name="connsiteY1" fmla="*/ 72390 h 106680"/>
                    <a:gd name="connsiteX2" fmla="*/ 247650 w 262890"/>
                    <a:gd name="connsiteY2" fmla="*/ 106680 h 106680"/>
                    <a:gd name="connsiteX3" fmla="*/ 194310 w 262890"/>
                    <a:gd name="connsiteY3" fmla="*/ 106680 h 106680"/>
                    <a:gd name="connsiteX4" fmla="*/ 137160 w 262890"/>
                    <a:gd name="connsiteY4" fmla="*/ 81915 h 106680"/>
                    <a:gd name="connsiteX5" fmla="*/ 80010 w 262890"/>
                    <a:gd name="connsiteY5" fmla="*/ 81915 h 106680"/>
                    <a:gd name="connsiteX6" fmla="*/ 34290 w 262890"/>
                    <a:gd name="connsiteY6" fmla="*/ 72390 h 106680"/>
                    <a:gd name="connsiteX7" fmla="*/ 0 w 262890"/>
                    <a:gd name="connsiteY7" fmla="*/ 45720 h 106680"/>
                    <a:gd name="connsiteX8" fmla="*/ 1905 w 262890"/>
                    <a:gd name="connsiteY8" fmla="*/ 13335 h 106680"/>
                    <a:gd name="connsiteX9" fmla="*/ 129540 w 262890"/>
                    <a:gd name="connsiteY9" fmla="*/ 0 h 106680"/>
                    <a:gd name="connsiteX0" fmla="*/ 251460 w 262890"/>
                    <a:gd name="connsiteY0" fmla="*/ 19050 h 114300"/>
                    <a:gd name="connsiteX1" fmla="*/ 262890 w 262890"/>
                    <a:gd name="connsiteY1" fmla="*/ 80010 h 114300"/>
                    <a:gd name="connsiteX2" fmla="*/ 247650 w 262890"/>
                    <a:gd name="connsiteY2" fmla="*/ 114300 h 114300"/>
                    <a:gd name="connsiteX3" fmla="*/ 194310 w 262890"/>
                    <a:gd name="connsiteY3" fmla="*/ 114300 h 114300"/>
                    <a:gd name="connsiteX4" fmla="*/ 137160 w 262890"/>
                    <a:gd name="connsiteY4" fmla="*/ 89535 h 114300"/>
                    <a:gd name="connsiteX5" fmla="*/ 80010 w 262890"/>
                    <a:gd name="connsiteY5" fmla="*/ 89535 h 114300"/>
                    <a:gd name="connsiteX6" fmla="*/ 34290 w 262890"/>
                    <a:gd name="connsiteY6" fmla="*/ 80010 h 114300"/>
                    <a:gd name="connsiteX7" fmla="*/ 0 w 262890"/>
                    <a:gd name="connsiteY7" fmla="*/ 53340 h 114300"/>
                    <a:gd name="connsiteX8" fmla="*/ 1905 w 262890"/>
                    <a:gd name="connsiteY8" fmla="*/ 20955 h 114300"/>
                    <a:gd name="connsiteX9" fmla="*/ 22860 w 262890"/>
                    <a:gd name="connsiteY9" fmla="*/ 0 h 114300"/>
                    <a:gd name="connsiteX10" fmla="*/ 129540 w 262890"/>
                    <a:gd name="connsiteY10" fmla="*/ 7620 h 114300"/>
                    <a:gd name="connsiteX0" fmla="*/ 251460 w 262890"/>
                    <a:gd name="connsiteY0" fmla="*/ 19050 h 114300"/>
                    <a:gd name="connsiteX1" fmla="*/ 262890 w 262890"/>
                    <a:gd name="connsiteY1" fmla="*/ 80010 h 114300"/>
                    <a:gd name="connsiteX2" fmla="*/ 251460 w 262890"/>
                    <a:gd name="connsiteY2" fmla="*/ 112395 h 114300"/>
                    <a:gd name="connsiteX3" fmla="*/ 194310 w 262890"/>
                    <a:gd name="connsiteY3" fmla="*/ 114300 h 114300"/>
                    <a:gd name="connsiteX4" fmla="*/ 137160 w 262890"/>
                    <a:gd name="connsiteY4" fmla="*/ 89535 h 114300"/>
                    <a:gd name="connsiteX5" fmla="*/ 80010 w 262890"/>
                    <a:gd name="connsiteY5" fmla="*/ 89535 h 114300"/>
                    <a:gd name="connsiteX6" fmla="*/ 34290 w 262890"/>
                    <a:gd name="connsiteY6" fmla="*/ 80010 h 114300"/>
                    <a:gd name="connsiteX7" fmla="*/ 0 w 262890"/>
                    <a:gd name="connsiteY7" fmla="*/ 53340 h 114300"/>
                    <a:gd name="connsiteX8" fmla="*/ 1905 w 262890"/>
                    <a:gd name="connsiteY8" fmla="*/ 20955 h 114300"/>
                    <a:gd name="connsiteX9" fmla="*/ 22860 w 262890"/>
                    <a:gd name="connsiteY9" fmla="*/ 0 h 114300"/>
                    <a:gd name="connsiteX10" fmla="*/ 129540 w 262890"/>
                    <a:gd name="connsiteY10" fmla="*/ 762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890" h="114300">
                      <a:moveTo>
                        <a:pt x="251460" y="19050"/>
                      </a:moveTo>
                      <a:lnTo>
                        <a:pt x="262890" y="80010"/>
                      </a:lnTo>
                      <a:lnTo>
                        <a:pt x="251460" y="112395"/>
                      </a:lnTo>
                      <a:lnTo>
                        <a:pt x="194310" y="114300"/>
                      </a:lnTo>
                      <a:lnTo>
                        <a:pt x="137160" y="89535"/>
                      </a:lnTo>
                      <a:lnTo>
                        <a:pt x="80010" y="89535"/>
                      </a:lnTo>
                      <a:lnTo>
                        <a:pt x="34290" y="80010"/>
                      </a:lnTo>
                      <a:lnTo>
                        <a:pt x="0" y="53340"/>
                      </a:lnTo>
                      <a:lnTo>
                        <a:pt x="1905" y="20955"/>
                      </a:lnTo>
                      <a:lnTo>
                        <a:pt x="22860" y="0"/>
                      </a:lnTo>
                      <a:lnTo>
                        <a:pt x="129540" y="762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245" name="フリーフォーム 244"/>
                <p:cNvSpPr/>
                <p:nvPr/>
              </p:nvSpPr>
              <p:spPr>
                <a:xfrm>
                  <a:off x="4142105" y="2605405"/>
                  <a:ext cx="68580" cy="95250"/>
                </a:xfrm>
                <a:custGeom>
                  <a:avLst/>
                  <a:gdLst>
                    <a:gd name="connsiteX0" fmla="*/ 121920 w 133350"/>
                    <a:gd name="connsiteY0" fmla="*/ 11430 h 72390"/>
                    <a:gd name="connsiteX1" fmla="*/ 133350 w 133350"/>
                    <a:gd name="connsiteY1" fmla="*/ 72390 h 72390"/>
                    <a:gd name="connsiteX2" fmla="*/ 0 w 133350"/>
                    <a:gd name="connsiteY2" fmla="*/ 0 h 72390"/>
                    <a:gd name="connsiteX0" fmla="*/ 121920 w 133350"/>
                    <a:gd name="connsiteY0" fmla="*/ 11430 h 106680"/>
                    <a:gd name="connsiteX1" fmla="*/ 133350 w 133350"/>
                    <a:gd name="connsiteY1" fmla="*/ 72390 h 106680"/>
                    <a:gd name="connsiteX2" fmla="*/ 118110 w 133350"/>
                    <a:gd name="connsiteY2" fmla="*/ 106680 h 106680"/>
                    <a:gd name="connsiteX3" fmla="*/ 0 w 133350"/>
                    <a:gd name="connsiteY3" fmla="*/ 0 h 106680"/>
                    <a:gd name="connsiteX0" fmla="*/ 121920 w 133350"/>
                    <a:gd name="connsiteY0" fmla="*/ 11430 h 106680"/>
                    <a:gd name="connsiteX1" fmla="*/ 133350 w 133350"/>
                    <a:gd name="connsiteY1" fmla="*/ 72390 h 106680"/>
                    <a:gd name="connsiteX2" fmla="*/ 118110 w 133350"/>
                    <a:gd name="connsiteY2" fmla="*/ 106680 h 106680"/>
                    <a:gd name="connsiteX3" fmla="*/ 64770 w 133350"/>
                    <a:gd name="connsiteY3" fmla="*/ 106680 h 106680"/>
                    <a:gd name="connsiteX4" fmla="*/ 0 w 133350"/>
                    <a:gd name="connsiteY4" fmla="*/ 0 h 106680"/>
                    <a:gd name="connsiteX0" fmla="*/ 121920 w 133350"/>
                    <a:gd name="connsiteY0" fmla="*/ 11430 h 106680"/>
                    <a:gd name="connsiteX1" fmla="*/ 133350 w 133350"/>
                    <a:gd name="connsiteY1" fmla="*/ 72390 h 106680"/>
                    <a:gd name="connsiteX2" fmla="*/ 118110 w 133350"/>
                    <a:gd name="connsiteY2" fmla="*/ 106680 h 106680"/>
                    <a:gd name="connsiteX3" fmla="*/ 64770 w 133350"/>
                    <a:gd name="connsiteY3" fmla="*/ 106680 h 106680"/>
                    <a:gd name="connsiteX4" fmla="*/ 7620 w 133350"/>
                    <a:gd name="connsiteY4" fmla="*/ 81915 h 106680"/>
                    <a:gd name="connsiteX5" fmla="*/ 0 w 133350"/>
                    <a:gd name="connsiteY5" fmla="*/ 0 h 106680"/>
                    <a:gd name="connsiteX0" fmla="*/ 171450 w 182880"/>
                    <a:gd name="connsiteY0" fmla="*/ 11430 h 106680"/>
                    <a:gd name="connsiteX1" fmla="*/ 182880 w 182880"/>
                    <a:gd name="connsiteY1" fmla="*/ 72390 h 106680"/>
                    <a:gd name="connsiteX2" fmla="*/ 167640 w 182880"/>
                    <a:gd name="connsiteY2" fmla="*/ 106680 h 106680"/>
                    <a:gd name="connsiteX3" fmla="*/ 114300 w 182880"/>
                    <a:gd name="connsiteY3" fmla="*/ 106680 h 106680"/>
                    <a:gd name="connsiteX4" fmla="*/ 57150 w 182880"/>
                    <a:gd name="connsiteY4" fmla="*/ 81915 h 106680"/>
                    <a:gd name="connsiteX5" fmla="*/ 0 w 182880"/>
                    <a:gd name="connsiteY5" fmla="*/ 81915 h 106680"/>
                    <a:gd name="connsiteX6" fmla="*/ 49530 w 182880"/>
                    <a:gd name="connsiteY6" fmla="*/ 0 h 106680"/>
                    <a:gd name="connsiteX0" fmla="*/ 217170 w 228600"/>
                    <a:gd name="connsiteY0" fmla="*/ 11430 h 106680"/>
                    <a:gd name="connsiteX1" fmla="*/ 228600 w 228600"/>
                    <a:gd name="connsiteY1" fmla="*/ 72390 h 106680"/>
                    <a:gd name="connsiteX2" fmla="*/ 213360 w 228600"/>
                    <a:gd name="connsiteY2" fmla="*/ 106680 h 106680"/>
                    <a:gd name="connsiteX3" fmla="*/ 160020 w 228600"/>
                    <a:gd name="connsiteY3" fmla="*/ 106680 h 106680"/>
                    <a:gd name="connsiteX4" fmla="*/ 102870 w 228600"/>
                    <a:gd name="connsiteY4" fmla="*/ 81915 h 106680"/>
                    <a:gd name="connsiteX5" fmla="*/ 45720 w 228600"/>
                    <a:gd name="connsiteY5" fmla="*/ 81915 h 106680"/>
                    <a:gd name="connsiteX6" fmla="*/ 0 w 228600"/>
                    <a:gd name="connsiteY6" fmla="*/ 72390 h 106680"/>
                    <a:gd name="connsiteX7" fmla="*/ 95250 w 228600"/>
                    <a:gd name="connsiteY7" fmla="*/ 0 h 106680"/>
                    <a:gd name="connsiteX0" fmla="*/ 251460 w 262890"/>
                    <a:gd name="connsiteY0" fmla="*/ 11430 h 106680"/>
                    <a:gd name="connsiteX1" fmla="*/ 262890 w 262890"/>
                    <a:gd name="connsiteY1" fmla="*/ 72390 h 106680"/>
                    <a:gd name="connsiteX2" fmla="*/ 247650 w 262890"/>
                    <a:gd name="connsiteY2" fmla="*/ 106680 h 106680"/>
                    <a:gd name="connsiteX3" fmla="*/ 194310 w 262890"/>
                    <a:gd name="connsiteY3" fmla="*/ 106680 h 106680"/>
                    <a:gd name="connsiteX4" fmla="*/ 137160 w 262890"/>
                    <a:gd name="connsiteY4" fmla="*/ 81915 h 106680"/>
                    <a:gd name="connsiteX5" fmla="*/ 80010 w 262890"/>
                    <a:gd name="connsiteY5" fmla="*/ 81915 h 106680"/>
                    <a:gd name="connsiteX6" fmla="*/ 34290 w 262890"/>
                    <a:gd name="connsiteY6" fmla="*/ 72390 h 106680"/>
                    <a:gd name="connsiteX7" fmla="*/ 0 w 262890"/>
                    <a:gd name="connsiteY7" fmla="*/ 45720 h 106680"/>
                    <a:gd name="connsiteX8" fmla="*/ 129540 w 262890"/>
                    <a:gd name="connsiteY8" fmla="*/ 0 h 106680"/>
                    <a:gd name="connsiteX0" fmla="*/ 251460 w 262890"/>
                    <a:gd name="connsiteY0" fmla="*/ 11430 h 106680"/>
                    <a:gd name="connsiteX1" fmla="*/ 262890 w 262890"/>
                    <a:gd name="connsiteY1" fmla="*/ 72390 h 106680"/>
                    <a:gd name="connsiteX2" fmla="*/ 247650 w 262890"/>
                    <a:gd name="connsiteY2" fmla="*/ 106680 h 106680"/>
                    <a:gd name="connsiteX3" fmla="*/ 194310 w 262890"/>
                    <a:gd name="connsiteY3" fmla="*/ 106680 h 106680"/>
                    <a:gd name="connsiteX4" fmla="*/ 137160 w 262890"/>
                    <a:gd name="connsiteY4" fmla="*/ 81915 h 106680"/>
                    <a:gd name="connsiteX5" fmla="*/ 80010 w 262890"/>
                    <a:gd name="connsiteY5" fmla="*/ 81915 h 106680"/>
                    <a:gd name="connsiteX6" fmla="*/ 34290 w 262890"/>
                    <a:gd name="connsiteY6" fmla="*/ 72390 h 106680"/>
                    <a:gd name="connsiteX7" fmla="*/ 0 w 262890"/>
                    <a:gd name="connsiteY7" fmla="*/ 45720 h 106680"/>
                    <a:gd name="connsiteX8" fmla="*/ 1905 w 262890"/>
                    <a:gd name="connsiteY8" fmla="*/ 13335 h 106680"/>
                    <a:gd name="connsiteX9" fmla="*/ 129540 w 262890"/>
                    <a:gd name="connsiteY9" fmla="*/ 0 h 106680"/>
                    <a:gd name="connsiteX0" fmla="*/ 251460 w 262890"/>
                    <a:gd name="connsiteY0" fmla="*/ 19050 h 114300"/>
                    <a:gd name="connsiteX1" fmla="*/ 262890 w 262890"/>
                    <a:gd name="connsiteY1" fmla="*/ 80010 h 114300"/>
                    <a:gd name="connsiteX2" fmla="*/ 247650 w 262890"/>
                    <a:gd name="connsiteY2" fmla="*/ 114300 h 114300"/>
                    <a:gd name="connsiteX3" fmla="*/ 194310 w 262890"/>
                    <a:gd name="connsiteY3" fmla="*/ 114300 h 114300"/>
                    <a:gd name="connsiteX4" fmla="*/ 137160 w 262890"/>
                    <a:gd name="connsiteY4" fmla="*/ 89535 h 114300"/>
                    <a:gd name="connsiteX5" fmla="*/ 80010 w 262890"/>
                    <a:gd name="connsiteY5" fmla="*/ 89535 h 114300"/>
                    <a:gd name="connsiteX6" fmla="*/ 34290 w 262890"/>
                    <a:gd name="connsiteY6" fmla="*/ 80010 h 114300"/>
                    <a:gd name="connsiteX7" fmla="*/ 0 w 262890"/>
                    <a:gd name="connsiteY7" fmla="*/ 53340 h 114300"/>
                    <a:gd name="connsiteX8" fmla="*/ 1905 w 262890"/>
                    <a:gd name="connsiteY8" fmla="*/ 20955 h 114300"/>
                    <a:gd name="connsiteX9" fmla="*/ 22860 w 262890"/>
                    <a:gd name="connsiteY9" fmla="*/ 0 h 114300"/>
                    <a:gd name="connsiteX10" fmla="*/ 129540 w 262890"/>
                    <a:gd name="connsiteY10" fmla="*/ 7620 h 114300"/>
                    <a:gd name="connsiteX0" fmla="*/ 251460 w 262890"/>
                    <a:gd name="connsiteY0" fmla="*/ 19050 h 114300"/>
                    <a:gd name="connsiteX1" fmla="*/ 262890 w 262890"/>
                    <a:gd name="connsiteY1" fmla="*/ 80010 h 114300"/>
                    <a:gd name="connsiteX2" fmla="*/ 251460 w 262890"/>
                    <a:gd name="connsiteY2" fmla="*/ 112395 h 114300"/>
                    <a:gd name="connsiteX3" fmla="*/ 194310 w 262890"/>
                    <a:gd name="connsiteY3" fmla="*/ 114300 h 114300"/>
                    <a:gd name="connsiteX4" fmla="*/ 137160 w 262890"/>
                    <a:gd name="connsiteY4" fmla="*/ 89535 h 114300"/>
                    <a:gd name="connsiteX5" fmla="*/ 80010 w 262890"/>
                    <a:gd name="connsiteY5" fmla="*/ 89535 h 114300"/>
                    <a:gd name="connsiteX6" fmla="*/ 34290 w 262890"/>
                    <a:gd name="connsiteY6" fmla="*/ 80010 h 114300"/>
                    <a:gd name="connsiteX7" fmla="*/ 0 w 262890"/>
                    <a:gd name="connsiteY7" fmla="*/ 53340 h 114300"/>
                    <a:gd name="connsiteX8" fmla="*/ 1905 w 262890"/>
                    <a:gd name="connsiteY8" fmla="*/ 20955 h 114300"/>
                    <a:gd name="connsiteX9" fmla="*/ 22860 w 262890"/>
                    <a:gd name="connsiteY9" fmla="*/ 0 h 114300"/>
                    <a:gd name="connsiteX10" fmla="*/ 129540 w 262890"/>
                    <a:gd name="connsiteY10" fmla="*/ 7620 h 114300"/>
                    <a:gd name="connsiteX0" fmla="*/ 251460 w 262890"/>
                    <a:gd name="connsiteY0" fmla="*/ 19050 h 114300"/>
                    <a:gd name="connsiteX1" fmla="*/ 262890 w 262890"/>
                    <a:gd name="connsiteY1" fmla="*/ 80010 h 114300"/>
                    <a:gd name="connsiteX2" fmla="*/ 251460 w 262890"/>
                    <a:gd name="connsiteY2" fmla="*/ 112395 h 114300"/>
                    <a:gd name="connsiteX3" fmla="*/ 194310 w 262890"/>
                    <a:gd name="connsiteY3" fmla="*/ 114300 h 114300"/>
                    <a:gd name="connsiteX4" fmla="*/ 137160 w 262890"/>
                    <a:gd name="connsiteY4" fmla="*/ 89535 h 114300"/>
                    <a:gd name="connsiteX5" fmla="*/ 80010 w 262890"/>
                    <a:gd name="connsiteY5" fmla="*/ 89535 h 114300"/>
                    <a:gd name="connsiteX6" fmla="*/ 34290 w 262890"/>
                    <a:gd name="connsiteY6" fmla="*/ 80010 h 114300"/>
                    <a:gd name="connsiteX7" fmla="*/ 0 w 262890"/>
                    <a:gd name="connsiteY7" fmla="*/ 53340 h 114300"/>
                    <a:gd name="connsiteX8" fmla="*/ 1905 w 262890"/>
                    <a:gd name="connsiteY8" fmla="*/ 20955 h 114300"/>
                    <a:gd name="connsiteX9" fmla="*/ 22860 w 262890"/>
                    <a:gd name="connsiteY9" fmla="*/ 0 h 114300"/>
                    <a:gd name="connsiteX0" fmla="*/ 251460 w 262890"/>
                    <a:gd name="connsiteY0" fmla="*/ 0 h 95250"/>
                    <a:gd name="connsiteX1" fmla="*/ 262890 w 262890"/>
                    <a:gd name="connsiteY1" fmla="*/ 60960 h 95250"/>
                    <a:gd name="connsiteX2" fmla="*/ 251460 w 262890"/>
                    <a:gd name="connsiteY2" fmla="*/ 93345 h 95250"/>
                    <a:gd name="connsiteX3" fmla="*/ 194310 w 262890"/>
                    <a:gd name="connsiteY3" fmla="*/ 95250 h 95250"/>
                    <a:gd name="connsiteX4" fmla="*/ 137160 w 262890"/>
                    <a:gd name="connsiteY4" fmla="*/ 70485 h 95250"/>
                    <a:gd name="connsiteX5" fmla="*/ 80010 w 262890"/>
                    <a:gd name="connsiteY5" fmla="*/ 70485 h 95250"/>
                    <a:gd name="connsiteX6" fmla="*/ 34290 w 262890"/>
                    <a:gd name="connsiteY6" fmla="*/ 60960 h 95250"/>
                    <a:gd name="connsiteX7" fmla="*/ 0 w 262890"/>
                    <a:gd name="connsiteY7" fmla="*/ 34290 h 95250"/>
                    <a:gd name="connsiteX8" fmla="*/ 1905 w 262890"/>
                    <a:gd name="connsiteY8" fmla="*/ 1905 h 95250"/>
                    <a:gd name="connsiteX0" fmla="*/ 251460 w 262890"/>
                    <a:gd name="connsiteY0" fmla="*/ 0 h 95250"/>
                    <a:gd name="connsiteX1" fmla="*/ 262890 w 262890"/>
                    <a:gd name="connsiteY1" fmla="*/ 60960 h 95250"/>
                    <a:gd name="connsiteX2" fmla="*/ 251460 w 262890"/>
                    <a:gd name="connsiteY2" fmla="*/ 93345 h 95250"/>
                    <a:gd name="connsiteX3" fmla="*/ 194310 w 262890"/>
                    <a:gd name="connsiteY3" fmla="*/ 95250 h 95250"/>
                    <a:gd name="connsiteX4" fmla="*/ 137160 w 262890"/>
                    <a:gd name="connsiteY4" fmla="*/ 70485 h 95250"/>
                    <a:gd name="connsiteX5" fmla="*/ 80010 w 262890"/>
                    <a:gd name="connsiteY5" fmla="*/ 70485 h 95250"/>
                    <a:gd name="connsiteX6" fmla="*/ 34290 w 262890"/>
                    <a:gd name="connsiteY6" fmla="*/ 60960 h 95250"/>
                    <a:gd name="connsiteX7" fmla="*/ 0 w 262890"/>
                    <a:gd name="connsiteY7" fmla="*/ 34290 h 95250"/>
                    <a:gd name="connsiteX0" fmla="*/ 217170 w 228600"/>
                    <a:gd name="connsiteY0" fmla="*/ 0 h 95250"/>
                    <a:gd name="connsiteX1" fmla="*/ 228600 w 228600"/>
                    <a:gd name="connsiteY1" fmla="*/ 60960 h 95250"/>
                    <a:gd name="connsiteX2" fmla="*/ 217170 w 228600"/>
                    <a:gd name="connsiteY2" fmla="*/ 93345 h 95250"/>
                    <a:gd name="connsiteX3" fmla="*/ 160020 w 228600"/>
                    <a:gd name="connsiteY3" fmla="*/ 95250 h 95250"/>
                    <a:gd name="connsiteX4" fmla="*/ 102870 w 228600"/>
                    <a:gd name="connsiteY4" fmla="*/ 70485 h 95250"/>
                    <a:gd name="connsiteX5" fmla="*/ 45720 w 228600"/>
                    <a:gd name="connsiteY5" fmla="*/ 70485 h 95250"/>
                    <a:gd name="connsiteX6" fmla="*/ 0 w 228600"/>
                    <a:gd name="connsiteY6" fmla="*/ 60960 h 95250"/>
                    <a:gd name="connsiteX0" fmla="*/ 171450 w 182880"/>
                    <a:gd name="connsiteY0" fmla="*/ 0 h 95250"/>
                    <a:gd name="connsiteX1" fmla="*/ 182880 w 182880"/>
                    <a:gd name="connsiteY1" fmla="*/ 60960 h 95250"/>
                    <a:gd name="connsiteX2" fmla="*/ 171450 w 182880"/>
                    <a:gd name="connsiteY2" fmla="*/ 93345 h 95250"/>
                    <a:gd name="connsiteX3" fmla="*/ 114300 w 182880"/>
                    <a:gd name="connsiteY3" fmla="*/ 95250 h 95250"/>
                    <a:gd name="connsiteX4" fmla="*/ 57150 w 182880"/>
                    <a:gd name="connsiteY4" fmla="*/ 70485 h 95250"/>
                    <a:gd name="connsiteX5" fmla="*/ 0 w 182880"/>
                    <a:gd name="connsiteY5" fmla="*/ 70485 h 95250"/>
                    <a:gd name="connsiteX0" fmla="*/ 114300 w 125730"/>
                    <a:gd name="connsiteY0" fmla="*/ 0 h 95250"/>
                    <a:gd name="connsiteX1" fmla="*/ 125730 w 125730"/>
                    <a:gd name="connsiteY1" fmla="*/ 60960 h 95250"/>
                    <a:gd name="connsiteX2" fmla="*/ 114300 w 125730"/>
                    <a:gd name="connsiteY2" fmla="*/ 93345 h 95250"/>
                    <a:gd name="connsiteX3" fmla="*/ 57150 w 125730"/>
                    <a:gd name="connsiteY3" fmla="*/ 95250 h 95250"/>
                    <a:gd name="connsiteX4" fmla="*/ 0 w 125730"/>
                    <a:gd name="connsiteY4" fmla="*/ 70485 h 95250"/>
                    <a:gd name="connsiteX0" fmla="*/ 57150 w 68580"/>
                    <a:gd name="connsiteY0" fmla="*/ 0 h 95250"/>
                    <a:gd name="connsiteX1" fmla="*/ 68580 w 68580"/>
                    <a:gd name="connsiteY1" fmla="*/ 60960 h 95250"/>
                    <a:gd name="connsiteX2" fmla="*/ 57150 w 68580"/>
                    <a:gd name="connsiteY2" fmla="*/ 93345 h 95250"/>
                    <a:gd name="connsiteX3" fmla="*/ 0 w 6858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68580" h="95250">
                      <a:moveTo>
                        <a:pt x="57150" y="0"/>
                      </a:moveTo>
                      <a:lnTo>
                        <a:pt x="68580" y="60960"/>
                      </a:lnTo>
                      <a:lnTo>
                        <a:pt x="57150" y="93345"/>
                      </a:lnTo>
                      <a:lnTo>
                        <a:pt x="0" y="9525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246" name="フリーフォーム 245"/>
                <p:cNvSpPr/>
                <p:nvPr/>
              </p:nvSpPr>
              <p:spPr>
                <a:xfrm>
                  <a:off x="3953510" y="2595879"/>
                  <a:ext cx="53340" cy="70485"/>
                </a:xfrm>
                <a:custGeom>
                  <a:avLst/>
                  <a:gdLst>
                    <a:gd name="connsiteX0" fmla="*/ 121920 w 133350"/>
                    <a:gd name="connsiteY0" fmla="*/ 11430 h 72390"/>
                    <a:gd name="connsiteX1" fmla="*/ 133350 w 133350"/>
                    <a:gd name="connsiteY1" fmla="*/ 72390 h 72390"/>
                    <a:gd name="connsiteX2" fmla="*/ 0 w 133350"/>
                    <a:gd name="connsiteY2" fmla="*/ 0 h 72390"/>
                    <a:gd name="connsiteX0" fmla="*/ 121920 w 133350"/>
                    <a:gd name="connsiteY0" fmla="*/ 11430 h 106680"/>
                    <a:gd name="connsiteX1" fmla="*/ 133350 w 133350"/>
                    <a:gd name="connsiteY1" fmla="*/ 72390 h 106680"/>
                    <a:gd name="connsiteX2" fmla="*/ 118110 w 133350"/>
                    <a:gd name="connsiteY2" fmla="*/ 106680 h 106680"/>
                    <a:gd name="connsiteX3" fmla="*/ 0 w 133350"/>
                    <a:gd name="connsiteY3" fmla="*/ 0 h 106680"/>
                    <a:gd name="connsiteX0" fmla="*/ 121920 w 133350"/>
                    <a:gd name="connsiteY0" fmla="*/ 11430 h 106680"/>
                    <a:gd name="connsiteX1" fmla="*/ 133350 w 133350"/>
                    <a:gd name="connsiteY1" fmla="*/ 72390 h 106680"/>
                    <a:gd name="connsiteX2" fmla="*/ 118110 w 133350"/>
                    <a:gd name="connsiteY2" fmla="*/ 106680 h 106680"/>
                    <a:gd name="connsiteX3" fmla="*/ 64770 w 133350"/>
                    <a:gd name="connsiteY3" fmla="*/ 106680 h 106680"/>
                    <a:gd name="connsiteX4" fmla="*/ 0 w 133350"/>
                    <a:gd name="connsiteY4" fmla="*/ 0 h 106680"/>
                    <a:gd name="connsiteX0" fmla="*/ 121920 w 133350"/>
                    <a:gd name="connsiteY0" fmla="*/ 11430 h 106680"/>
                    <a:gd name="connsiteX1" fmla="*/ 133350 w 133350"/>
                    <a:gd name="connsiteY1" fmla="*/ 72390 h 106680"/>
                    <a:gd name="connsiteX2" fmla="*/ 118110 w 133350"/>
                    <a:gd name="connsiteY2" fmla="*/ 106680 h 106680"/>
                    <a:gd name="connsiteX3" fmla="*/ 64770 w 133350"/>
                    <a:gd name="connsiteY3" fmla="*/ 106680 h 106680"/>
                    <a:gd name="connsiteX4" fmla="*/ 7620 w 133350"/>
                    <a:gd name="connsiteY4" fmla="*/ 81915 h 106680"/>
                    <a:gd name="connsiteX5" fmla="*/ 0 w 133350"/>
                    <a:gd name="connsiteY5" fmla="*/ 0 h 106680"/>
                    <a:gd name="connsiteX0" fmla="*/ 171450 w 182880"/>
                    <a:gd name="connsiteY0" fmla="*/ 11430 h 106680"/>
                    <a:gd name="connsiteX1" fmla="*/ 182880 w 182880"/>
                    <a:gd name="connsiteY1" fmla="*/ 72390 h 106680"/>
                    <a:gd name="connsiteX2" fmla="*/ 167640 w 182880"/>
                    <a:gd name="connsiteY2" fmla="*/ 106680 h 106680"/>
                    <a:gd name="connsiteX3" fmla="*/ 114300 w 182880"/>
                    <a:gd name="connsiteY3" fmla="*/ 106680 h 106680"/>
                    <a:gd name="connsiteX4" fmla="*/ 57150 w 182880"/>
                    <a:gd name="connsiteY4" fmla="*/ 81915 h 106680"/>
                    <a:gd name="connsiteX5" fmla="*/ 0 w 182880"/>
                    <a:gd name="connsiteY5" fmla="*/ 81915 h 106680"/>
                    <a:gd name="connsiteX6" fmla="*/ 49530 w 182880"/>
                    <a:gd name="connsiteY6" fmla="*/ 0 h 106680"/>
                    <a:gd name="connsiteX0" fmla="*/ 217170 w 228600"/>
                    <a:gd name="connsiteY0" fmla="*/ 11430 h 106680"/>
                    <a:gd name="connsiteX1" fmla="*/ 228600 w 228600"/>
                    <a:gd name="connsiteY1" fmla="*/ 72390 h 106680"/>
                    <a:gd name="connsiteX2" fmla="*/ 213360 w 228600"/>
                    <a:gd name="connsiteY2" fmla="*/ 106680 h 106680"/>
                    <a:gd name="connsiteX3" fmla="*/ 160020 w 228600"/>
                    <a:gd name="connsiteY3" fmla="*/ 106680 h 106680"/>
                    <a:gd name="connsiteX4" fmla="*/ 102870 w 228600"/>
                    <a:gd name="connsiteY4" fmla="*/ 81915 h 106680"/>
                    <a:gd name="connsiteX5" fmla="*/ 45720 w 228600"/>
                    <a:gd name="connsiteY5" fmla="*/ 81915 h 106680"/>
                    <a:gd name="connsiteX6" fmla="*/ 0 w 228600"/>
                    <a:gd name="connsiteY6" fmla="*/ 72390 h 106680"/>
                    <a:gd name="connsiteX7" fmla="*/ 95250 w 228600"/>
                    <a:gd name="connsiteY7" fmla="*/ 0 h 106680"/>
                    <a:gd name="connsiteX0" fmla="*/ 251460 w 262890"/>
                    <a:gd name="connsiteY0" fmla="*/ 11430 h 106680"/>
                    <a:gd name="connsiteX1" fmla="*/ 262890 w 262890"/>
                    <a:gd name="connsiteY1" fmla="*/ 72390 h 106680"/>
                    <a:gd name="connsiteX2" fmla="*/ 247650 w 262890"/>
                    <a:gd name="connsiteY2" fmla="*/ 106680 h 106680"/>
                    <a:gd name="connsiteX3" fmla="*/ 194310 w 262890"/>
                    <a:gd name="connsiteY3" fmla="*/ 106680 h 106680"/>
                    <a:gd name="connsiteX4" fmla="*/ 137160 w 262890"/>
                    <a:gd name="connsiteY4" fmla="*/ 81915 h 106680"/>
                    <a:gd name="connsiteX5" fmla="*/ 80010 w 262890"/>
                    <a:gd name="connsiteY5" fmla="*/ 81915 h 106680"/>
                    <a:gd name="connsiteX6" fmla="*/ 34290 w 262890"/>
                    <a:gd name="connsiteY6" fmla="*/ 72390 h 106680"/>
                    <a:gd name="connsiteX7" fmla="*/ 0 w 262890"/>
                    <a:gd name="connsiteY7" fmla="*/ 45720 h 106680"/>
                    <a:gd name="connsiteX8" fmla="*/ 129540 w 262890"/>
                    <a:gd name="connsiteY8" fmla="*/ 0 h 106680"/>
                    <a:gd name="connsiteX0" fmla="*/ 251460 w 262890"/>
                    <a:gd name="connsiteY0" fmla="*/ 11430 h 106680"/>
                    <a:gd name="connsiteX1" fmla="*/ 262890 w 262890"/>
                    <a:gd name="connsiteY1" fmla="*/ 72390 h 106680"/>
                    <a:gd name="connsiteX2" fmla="*/ 247650 w 262890"/>
                    <a:gd name="connsiteY2" fmla="*/ 106680 h 106680"/>
                    <a:gd name="connsiteX3" fmla="*/ 194310 w 262890"/>
                    <a:gd name="connsiteY3" fmla="*/ 106680 h 106680"/>
                    <a:gd name="connsiteX4" fmla="*/ 137160 w 262890"/>
                    <a:gd name="connsiteY4" fmla="*/ 81915 h 106680"/>
                    <a:gd name="connsiteX5" fmla="*/ 80010 w 262890"/>
                    <a:gd name="connsiteY5" fmla="*/ 81915 h 106680"/>
                    <a:gd name="connsiteX6" fmla="*/ 34290 w 262890"/>
                    <a:gd name="connsiteY6" fmla="*/ 72390 h 106680"/>
                    <a:gd name="connsiteX7" fmla="*/ 0 w 262890"/>
                    <a:gd name="connsiteY7" fmla="*/ 45720 h 106680"/>
                    <a:gd name="connsiteX8" fmla="*/ 1905 w 262890"/>
                    <a:gd name="connsiteY8" fmla="*/ 13335 h 106680"/>
                    <a:gd name="connsiteX9" fmla="*/ 129540 w 262890"/>
                    <a:gd name="connsiteY9" fmla="*/ 0 h 106680"/>
                    <a:gd name="connsiteX0" fmla="*/ 251460 w 262890"/>
                    <a:gd name="connsiteY0" fmla="*/ 19050 h 114300"/>
                    <a:gd name="connsiteX1" fmla="*/ 262890 w 262890"/>
                    <a:gd name="connsiteY1" fmla="*/ 80010 h 114300"/>
                    <a:gd name="connsiteX2" fmla="*/ 247650 w 262890"/>
                    <a:gd name="connsiteY2" fmla="*/ 114300 h 114300"/>
                    <a:gd name="connsiteX3" fmla="*/ 194310 w 262890"/>
                    <a:gd name="connsiteY3" fmla="*/ 114300 h 114300"/>
                    <a:gd name="connsiteX4" fmla="*/ 137160 w 262890"/>
                    <a:gd name="connsiteY4" fmla="*/ 89535 h 114300"/>
                    <a:gd name="connsiteX5" fmla="*/ 80010 w 262890"/>
                    <a:gd name="connsiteY5" fmla="*/ 89535 h 114300"/>
                    <a:gd name="connsiteX6" fmla="*/ 34290 w 262890"/>
                    <a:gd name="connsiteY6" fmla="*/ 80010 h 114300"/>
                    <a:gd name="connsiteX7" fmla="*/ 0 w 262890"/>
                    <a:gd name="connsiteY7" fmla="*/ 53340 h 114300"/>
                    <a:gd name="connsiteX8" fmla="*/ 1905 w 262890"/>
                    <a:gd name="connsiteY8" fmla="*/ 20955 h 114300"/>
                    <a:gd name="connsiteX9" fmla="*/ 22860 w 262890"/>
                    <a:gd name="connsiteY9" fmla="*/ 0 h 114300"/>
                    <a:gd name="connsiteX10" fmla="*/ 129540 w 262890"/>
                    <a:gd name="connsiteY10" fmla="*/ 7620 h 114300"/>
                    <a:gd name="connsiteX0" fmla="*/ 251460 w 262890"/>
                    <a:gd name="connsiteY0" fmla="*/ 19050 h 114300"/>
                    <a:gd name="connsiteX1" fmla="*/ 262890 w 262890"/>
                    <a:gd name="connsiteY1" fmla="*/ 80010 h 114300"/>
                    <a:gd name="connsiteX2" fmla="*/ 251460 w 262890"/>
                    <a:gd name="connsiteY2" fmla="*/ 112395 h 114300"/>
                    <a:gd name="connsiteX3" fmla="*/ 194310 w 262890"/>
                    <a:gd name="connsiteY3" fmla="*/ 114300 h 114300"/>
                    <a:gd name="connsiteX4" fmla="*/ 137160 w 262890"/>
                    <a:gd name="connsiteY4" fmla="*/ 89535 h 114300"/>
                    <a:gd name="connsiteX5" fmla="*/ 80010 w 262890"/>
                    <a:gd name="connsiteY5" fmla="*/ 89535 h 114300"/>
                    <a:gd name="connsiteX6" fmla="*/ 34290 w 262890"/>
                    <a:gd name="connsiteY6" fmla="*/ 80010 h 114300"/>
                    <a:gd name="connsiteX7" fmla="*/ 0 w 262890"/>
                    <a:gd name="connsiteY7" fmla="*/ 53340 h 114300"/>
                    <a:gd name="connsiteX8" fmla="*/ 1905 w 262890"/>
                    <a:gd name="connsiteY8" fmla="*/ 20955 h 114300"/>
                    <a:gd name="connsiteX9" fmla="*/ 22860 w 262890"/>
                    <a:gd name="connsiteY9" fmla="*/ 0 h 114300"/>
                    <a:gd name="connsiteX10" fmla="*/ 129540 w 262890"/>
                    <a:gd name="connsiteY10" fmla="*/ 7620 h 114300"/>
                    <a:gd name="connsiteX0" fmla="*/ 251460 w 262890"/>
                    <a:gd name="connsiteY0" fmla="*/ 19050 h 114300"/>
                    <a:gd name="connsiteX1" fmla="*/ 262890 w 262890"/>
                    <a:gd name="connsiteY1" fmla="*/ 80010 h 114300"/>
                    <a:gd name="connsiteX2" fmla="*/ 251460 w 262890"/>
                    <a:gd name="connsiteY2" fmla="*/ 112395 h 114300"/>
                    <a:gd name="connsiteX3" fmla="*/ 194310 w 262890"/>
                    <a:gd name="connsiteY3" fmla="*/ 114300 h 114300"/>
                    <a:gd name="connsiteX4" fmla="*/ 137160 w 262890"/>
                    <a:gd name="connsiteY4" fmla="*/ 89535 h 114300"/>
                    <a:gd name="connsiteX5" fmla="*/ 80010 w 262890"/>
                    <a:gd name="connsiteY5" fmla="*/ 89535 h 114300"/>
                    <a:gd name="connsiteX6" fmla="*/ 34290 w 262890"/>
                    <a:gd name="connsiteY6" fmla="*/ 80010 h 114300"/>
                    <a:gd name="connsiteX7" fmla="*/ 0 w 262890"/>
                    <a:gd name="connsiteY7" fmla="*/ 53340 h 114300"/>
                    <a:gd name="connsiteX8" fmla="*/ 1905 w 262890"/>
                    <a:gd name="connsiteY8" fmla="*/ 20955 h 114300"/>
                    <a:gd name="connsiteX9" fmla="*/ 22860 w 262890"/>
                    <a:gd name="connsiteY9" fmla="*/ 0 h 114300"/>
                    <a:gd name="connsiteX10" fmla="*/ 53340 w 262890"/>
                    <a:gd name="connsiteY10" fmla="*/ 9525 h 114300"/>
                    <a:gd name="connsiteX0" fmla="*/ 251460 w 262890"/>
                    <a:gd name="connsiteY0" fmla="*/ 9525 h 104775"/>
                    <a:gd name="connsiteX1" fmla="*/ 262890 w 262890"/>
                    <a:gd name="connsiteY1" fmla="*/ 70485 h 104775"/>
                    <a:gd name="connsiteX2" fmla="*/ 251460 w 262890"/>
                    <a:gd name="connsiteY2" fmla="*/ 102870 h 104775"/>
                    <a:gd name="connsiteX3" fmla="*/ 194310 w 262890"/>
                    <a:gd name="connsiteY3" fmla="*/ 104775 h 104775"/>
                    <a:gd name="connsiteX4" fmla="*/ 137160 w 262890"/>
                    <a:gd name="connsiteY4" fmla="*/ 80010 h 104775"/>
                    <a:gd name="connsiteX5" fmla="*/ 80010 w 262890"/>
                    <a:gd name="connsiteY5" fmla="*/ 80010 h 104775"/>
                    <a:gd name="connsiteX6" fmla="*/ 34290 w 262890"/>
                    <a:gd name="connsiteY6" fmla="*/ 70485 h 104775"/>
                    <a:gd name="connsiteX7" fmla="*/ 0 w 262890"/>
                    <a:gd name="connsiteY7" fmla="*/ 43815 h 104775"/>
                    <a:gd name="connsiteX8" fmla="*/ 1905 w 262890"/>
                    <a:gd name="connsiteY8" fmla="*/ 11430 h 104775"/>
                    <a:gd name="connsiteX9" fmla="*/ 26670 w 262890"/>
                    <a:gd name="connsiteY9" fmla="*/ 1905 h 104775"/>
                    <a:gd name="connsiteX10" fmla="*/ 53340 w 262890"/>
                    <a:gd name="connsiteY10" fmla="*/ 0 h 104775"/>
                    <a:gd name="connsiteX0" fmla="*/ 262890 w 262890"/>
                    <a:gd name="connsiteY0" fmla="*/ 70485 h 104775"/>
                    <a:gd name="connsiteX1" fmla="*/ 251460 w 262890"/>
                    <a:gd name="connsiteY1" fmla="*/ 102870 h 104775"/>
                    <a:gd name="connsiteX2" fmla="*/ 194310 w 262890"/>
                    <a:gd name="connsiteY2" fmla="*/ 104775 h 104775"/>
                    <a:gd name="connsiteX3" fmla="*/ 137160 w 262890"/>
                    <a:gd name="connsiteY3" fmla="*/ 80010 h 104775"/>
                    <a:gd name="connsiteX4" fmla="*/ 80010 w 262890"/>
                    <a:gd name="connsiteY4" fmla="*/ 80010 h 104775"/>
                    <a:gd name="connsiteX5" fmla="*/ 34290 w 262890"/>
                    <a:gd name="connsiteY5" fmla="*/ 70485 h 104775"/>
                    <a:gd name="connsiteX6" fmla="*/ 0 w 262890"/>
                    <a:gd name="connsiteY6" fmla="*/ 43815 h 104775"/>
                    <a:gd name="connsiteX7" fmla="*/ 1905 w 262890"/>
                    <a:gd name="connsiteY7" fmla="*/ 11430 h 104775"/>
                    <a:gd name="connsiteX8" fmla="*/ 26670 w 262890"/>
                    <a:gd name="connsiteY8" fmla="*/ 1905 h 104775"/>
                    <a:gd name="connsiteX9" fmla="*/ 53340 w 262890"/>
                    <a:gd name="connsiteY9" fmla="*/ 0 h 104775"/>
                    <a:gd name="connsiteX0" fmla="*/ 251460 w 251460"/>
                    <a:gd name="connsiteY0" fmla="*/ 102870 h 104775"/>
                    <a:gd name="connsiteX1" fmla="*/ 194310 w 251460"/>
                    <a:gd name="connsiteY1" fmla="*/ 104775 h 104775"/>
                    <a:gd name="connsiteX2" fmla="*/ 137160 w 251460"/>
                    <a:gd name="connsiteY2" fmla="*/ 80010 h 104775"/>
                    <a:gd name="connsiteX3" fmla="*/ 80010 w 251460"/>
                    <a:gd name="connsiteY3" fmla="*/ 80010 h 104775"/>
                    <a:gd name="connsiteX4" fmla="*/ 34290 w 251460"/>
                    <a:gd name="connsiteY4" fmla="*/ 70485 h 104775"/>
                    <a:gd name="connsiteX5" fmla="*/ 0 w 251460"/>
                    <a:gd name="connsiteY5" fmla="*/ 43815 h 104775"/>
                    <a:gd name="connsiteX6" fmla="*/ 1905 w 251460"/>
                    <a:gd name="connsiteY6" fmla="*/ 11430 h 104775"/>
                    <a:gd name="connsiteX7" fmla="*/ 26670 w 251460"/>
                    <a:gd name="connsiteY7" fmla="*/ 1905 h 104775"/>
                    <a:gd name="connsiteX8" fmla="*/ 53340 w 251460"/>
                    <a:gd name="connsiteY8" fmla="*/ 0 h 104775"/>
                    <a:gd name="connsiteX0" fmla="*/ 194310 w 194310"/>
                    <a:gd name="connsiteY0" fmla="*/ 104775 h 104775"/>
                    <a:gd name="connsiteX1" fmla="*/ 137160 w 194310"/>
                    <a:gd name="connsiteY1" fmla="*/ 80010 h 104775"/>
                    <a:gd name="connsiteX2" fmla="*/ 80010 w 194310"/>
                    <a:gd name="connsiteY2" fmla="*/ 80010 h 104775"/>
                    <a:gd name="connsiteX3" fmla="*/ 34290 w 194310"/>
                    <a:gd name="connsiteY3" fmla="*/ 70485 h 104775"/>
                    <a:gd name="connsiteX4" fmla="*/ 0 w 194310"/>
                    <a:gd name="connsiteY4" fmla="*/ 43815 h 104775"/>
                    <a:gd name="connsiteX5" fmla="*/ 1905 w 194310"/>
                    <a:gd name="connsiteY5" fmla="*/ 11430 h 104775"/>
                    <a:gd name="connsiteX6" fmla="*/ 26670 w 194310"/>
                    <a:gd name="connsiteY6" fmla="*/ 1905 h 104775"/>
                    <a:gd name="connsiteX7" fmla="*/ 53340 w 194310"/>
                    <a:gd name="connsiteY7" fmla="*/ 0 h 104775"/>
                    <a:gd name="connsiteX0" fmla="*/ 137160 w 137160"/>
                    <a:gd name="connsiteY0" fmla="*/ 80010 h 80010"/>
                    <a:gd name="connsiteX1" fmla="*/ 80010 w 137160"/>
                    <a:gd name="connsiteY1" fmla="*/ 80010 h 80010"/>
                    <a:gd name="connsiteX2" fmla="*/ 34290 w 137160"/>
                    <a:gd name="connsiteY2" fmla="*/ 70485 h 80010"/>
                    <a:gd name="connsiteX3" fmla="*/ 0 w 137160"/>
                    <a:gd name="connsiteY3" fmla="*/ 43815 h 80010"/>
                    <a:gd name="connsiteX4" fmla="*/ 1905 w 137160"/>
                    <a:gd name="connsiteY4" fmla="*/ 11430 h 80010"/>
                    <a:gd name="connsiteX5" fmla="*/ 26670 w 137160"/>
                    <a:gd name="connsiteY5" fmla="*/ 1905 h 80010"/>
                    <a:gd name="connsiteX6" fmla="*/ 53340 w 137160"/>
                    <a:gd name="connsiteY6" fmla="*/ 0 h 80010"/>
                    <a:gd name="connsiteX0" fmla="*/ 80010 w 80010"/>
                    <a:gd name="connsiteY0" fmla="*/ 80010 h 80010"/>
                    <a:gd name="connsiteX1" fmla="*/ 34290 w 80010"/>
                    <a:gd name="connsiteY1" fmla="*/ 70485 h 80010"/>
                    <a:gd name="connsiteX2" fmla="*/ 0 w 80010"/>
                    <a:gd name="connsiteY2" fmla="*/ 43815 h 80010"/>
                    <a:gd name="connsiteX3" fmla="*/ 1905 w 80010"/>
                    <a:gd name="connsiteY3" fmla="*/ 11430 h 80010"/>
                    <a:gd name="connsiteX4" fmla="*/ 26670 w 80010"/>
                    <a:gd name="connsiteY4" fmla="*/ 1905 h 80010"/>
                    <a:gd name="connsiteX5" fmla="*/ 53340 w 80010"/>
                    <a:gd name="connsiteY5" fmla="*/ 0 h 80010"/>
                    <a:gd name="connsiteX0" fmla="*/ 34290 w 53340"/>
                    <a:gd name="connsiteY0" fmla="*/ 70485 h 70485"/>
                    <a:gd name="connsiteX1" fmla="*/ 0 w 53340"/>
                    <a:gd name="connsiteY1" fmla="*/ 43815 h 70485"/>
                    <a:gd name="connsiteX2" fmla="*/ 1905 w 53340"/>
                    <a:gd name="connsiteY2" fmla="*/ 11430 h 70485"/>
                    <a:gd name="connsiteX3" fmla="*/ 26670 w 53340"/>
                    <a:gd name="connsiteY3" fmla="*/ 1905 h 70485"/>
                    <a:gd name="connsiteX4" fmla="*/ 53340 w 53340"/>
                    <a:gd name="connsiteY4" fmla="*/ 0 h 70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 h="70485">
                      <a:moveTo>
                        <a:pt x="34290" y="70485"/>
                      </a:moveTo>
                      <a:lnTo>
                        <a:pt x="0" y="43815"/>
                      </a:lnTo>
                      <a:lnTo>
                        <a:pt x="1905" y="11430"/>
                      </a:lnTo>
                      <a:lnTo>
                        <a:pt x="26670" y="1905"/>
                      </a:lnTo>
                      <a:lnTo>
                        <a:pt x="53340" y="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247" name="フリーフォーム 246"/>
                <p:cNvSpPr/>
                <p:nvPr/>
              </p:nvSpPr>
              <p:spPr>
                <a:xfrm>
                  <a:off x="4157345" y="2022475"/>
                  <a:ext cx="72390" cy="598170"/>
                </a:xfrm>
                <a:custGeom>
                  <a:avLst/>
                  <a:gdLst>
                    <a:gd name="connsiteX0" fmla="*/ 0 w 72390"/>
                    <a:gd name="connsiteY0" fmla="*/ 598170 h 598170"/>
                    <a:gd name="connsiteX1" fmla="*/ 22860 w 72390"/>
                    <a:gd name="connsiteY1" fmla="*/ 405765 h 598170"/>
                    <a:gd name="connsiteX2" fmla="*/ 11430 w 72390"/>
                    <a:gd name="connsiteY2" fmla="*/ 340995 h 598170"/>
                    <a:gd name="connsiteX3" fmla="*/ 9525 w 72390"/>
                    <a:gd name="connsiteY3" fmla="*/ 262890 h 598170"/>
                    <a:gd name="connsiteX4" fmla="*/ 26670 w 72390"/>
                    <a:gd name="connsiteY4" fmla="*/ 146685 h 598170"/>
                    <a:gd name="connsiteX5" fmla="*/ 41910 w 72390"/>
                    <a:gd name="connsiteY5" fmla="*/ 62865 h 598170"/>
                    <a:gd name="connsiteX6" fmla="*/ 57150 w 72390"/>
                    <a:gd name="connsiteY6" fmla="*/ 24765 h 598170"/>
                    <a:gd name="connsiteX7" fmla="*/ 72390 w 72390"/>
                    <a:gd name="connsiteY7" fmla="*/ 0 h 59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90" h="598170">
                      <a:moveTo>
                        <a:pt x="0" y="598170"/>
                      </a:moveTo>
                      <a:lnTo>
                        <a:pt x="22860" y="405765"/>
                      </a:lnTo>
                      <a:lnTo>
                        <a:pt x="11430" y="340995"/>
                      </a:lnTo>
                      <a:lnTo>
                        <a:pt x="9525" y="262890"/>
                      </a:lnTo>
                      <a:lnTo>
                        <a:pt x="26670" y="146685"/>
                      </a:lnTo>
                      <a:lnTo>
                        <a:pt x="41910" y="62865"/>
                      </a:lnTo>
                      <a:lnTo>
                        <a:pt x="57150" y="24765"/>
                      </a:lnTo>
                      <a:lnTo>
                        <a:pt x="72390" y="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248" name="フリーフォーム 247"/>
                <p:cNvSpPr/>
                <p:nvPr/>
              </p:nvSpPr>
              <p:spPr>
                <a:xfrm>
                  <a:off x="4003816" y="974132"/>
                  <a:ext cx="241604" cy="299677"/>
                </a:xfrm>
                <a:custGeom>
                  <a:avLst/>
                  <a:gdLst>
                    <a:gd name="connsiteX0" fmla="*/ 129540 w 314325"/>
                    <a:gd name="connsiteY0" fmla="*/ 327660 h 327660"/>
                    <a:gd name="connsiteX1" fmla="*/ 112395 w 314325"/>
                    <a:gd name="connsiteY1" fmla="*/ 300990 h 327660"/>
                    <a:gd name="connsiteX2" fmla="*/ 80010 w 314325"/>
                    <a:gd name="connsiteY2" fmla="*/ 306705 h 327660"/>
                    <a:gd name="connsiteX3" fmla="*/ 62865 w 314325"/>
                    <a:gd name="connsiteY3" fmla="*/ 293370 h 327660"/>
                    <a:gd name="connsiteX4" fmla="*/ 59055 w 314325"/>
                    <a:gd name="connsiteY4" fmla="*/ 268605 h 327660"/>
                    <a:gd name="connsiteX5" fmla="*/ 53340 w 314325"/>
                    <a:gd name="connsiteY5" fmla="*/ 243840 h 327660"/>
                    <a:gd name="connsiteX6" fmla="*/ 32385 w 314325"/>
                    <a:gd name="connsiteY6" fmla="*/ 226695 h 327660"/>
                    <a:gd name="connsiteX7" fmla="*/ 45720 w 314325"/>
                    <a:gd name="connsiteY7" fmla="*/ 192405 h 327660"/>
                    <a:gd name="connsiteX8" fmla="*/ 47625 w 314325"/>
                    <a:gd name="connsiteY8" fmla="*/ 167640 h 327660"/>
                    <a:gd name="connsiteX9" fmla="*/ 45720 w 314325"/>
                    <a:gd name="connsiteY9" fmla="*/ 150495 h 327660"/>
                    <a:gd name="connsiteX10" fmla="*/ 0 w 314325"/>
                    <a:gd name="connsiteY10" fmla="*/ 148590 h 327660"/>
                    <a:gd name="connsiteX11" fmla="*/ 32385 w 314325"/>
                    <a:gd name="connsiteY11" fmla="*/ 118110 h 327660"/>
                    <a:gd name="connsiteX12" fmla="*/ 80010 w 314325"/>
                    <a:gd name="connsiteY12" fmla="*/ 30480 h 327660"/>
                    <a:gd name="connsiteX13" fmla="*/ 171450 w 314325"/>
                    <a:gd name="connsiteY13" fmla="*/ 0 h 327660"/>
                    <a:gd name="connsiteX14" fmla="*/ 251460 w 314325"/>
                    <a:gd name="connsiteY14" fmla="*/ 22860 h 327660"/>
                    <a:gd name="connsiteX15" fmla="*/ 304800 w 314325"/>
                    <a:gd name="connsiteY15" fmla="*/ 83820 h 327660"/>
                    <a:gd name="connsiteX16" fmla="*/ 314325 w 314325"/>
                    <a:gd name="connsiteY16" fmla="*/ 173355 h 327660"/>
                    <a:gd name="connsiteX17" fmla="*/ 289560 w 314325"/>
                    <a:gd name="connsiteY17" fmla="*/ 226695 h 327660"/>
                    <a:gd name="connsiteX18" fmla="*/ 247650 w 314325"/>
                    <a:gd name="connsiteY18" fmla="*/ 232410 h 327660"/>
                    <a:gd name="connsiteX19" fmla="*/ 226695 w 314325"/>
                    <a:gd name="connsiteY19" fmla="*/ 257175 h 327660"/>
                    <a:gd name="connsiteX20" fmla="*/ 232410 w 314325"/>
                    <a:gd name="connsiteY20" fmla="*/ 278130 h 327660"/>
                    <a:gd name="connsiteX0" fmla="*/ 129540 w 314325"/>
                    <a:gd name="connsiteY0" fmla="*/ 327660 h 327660"/>
                    <a:gd name="connsiteX1" fmla="*/ 112395 w 314325"/>
                    <a:gd name="connsiteY1" fmla="*/ 300990 h 327660"/>
                    <a:gd name="connsiteX2" fmla="*/ 80010 w 314325"/>
                    <a:gd name="connsiteY2" fmla="*/ 306705 h 327660"/>
                    <a:gd name="connsiteX3" fmla="*/ 62865 w 314325"/>
                    <a:gd name="connsiteY3" fmla="*/ 293370 h 327660"/>
                    <a:gd name="connsiteX4" fmla="*/ 59055 w 314325"/>
                    <a:gd name="connsiteY4" fmla="*/ 268605 h 327660"/>
                    <a:gd name="connsiteX5" fmla="*/ 53340 w 314325"/>
                    <a:gd name="connsiteY5" fmla="*/ 243840 h 327660"/>
                    <a:gd name="connsiteX6" fmla="*/ 32385 w 314325"/>
                    <a:gd name="connsiteY6" fmla="*/ 226695 h 327660"/>
                    <a:gd name="connsiteX7" fmla="*/ 45720 w 314325"/>
                    <a:gd name="connsiteY7" fmla="*/ 192405 h 327660"/>
                    <a:gd name="connsiteX8" fmla="*/ 47625 w 314325"/>
                    <a:gd name="connsiteY8" fmla="*/ 167640 h 327660"/>
                    <a:gd name="connsiteX9" fmla="*/ 45720 w 314325"/>
                    <a:gd name="connsiteY9" fmla="*/ 150495 h 327660"/>
                    <a:gd name="connsiteX10" fmla="*/ 0 w 314325"/>
                    <a:gd name="connsiteY10" fmla="*/ 148590 h 327660"/>
                    <a:gd name="connsiteX11" fmla="*/ 32385 w 314325"/>
                    <a:gd name="connsiteY11" fmla="*/ 118110 h 327660"/>
                    <a:gd name="connsiteX12" fmla="*/ 80010 w 314325"/>
                    <a:gd name="connsiteY12" fmla="*/ 30480 h 327660"/>
                    <a:gd name="connsiteX13" fmla="*/ 171450 w 314325"/>
                    <a:gd name="connsiteY13" fmla="*/ 0 h 327660"/>
                    <a:gd name="connsiteX14" fmla="*/ 251460 w 314325"/>
                    <a:gd name="connsiteY14" fmla="*/ 22860 h 327660"/>
                    <a:gd name="connsiteX15" fmla="*/ 304800 w 314325"/>
                    <a:gd name="connsiteY15" fmla="*/ 83820 h 327660"/>
                    <a:gd name="connsiteX16" fmla="*/ 314325 w 314325"/>
                    <a:gd name="connsiteY16" fmla="*/ 173355 h 327660"/>
                    <a:gd name="connsiteX17" fmla="*/ 280035 w 314325"/>
                    <a:gd name="connsiteY17" fmla="*/ 228600 h 327660"/>
                    <a:gd name="connsiteX18" fmla="*/ 247650 w 314325"/>
                    <a:gd name="connsiteY18" fmla="*/ 232410 h 327660"/>
                    <a:gd name="connsiteX19" fmla="*/ 226695 w 314325"/>
                    <a:gd name="connsiteY19" fmla="*/ 257175 h 327660"/>
                    <a:gd name="connsiteX20" fmla="*/ 232410 w 314325"/>
                    <a:gd name="connsiteY20" fmla="*/ 278130 h 327660"/>
                    <a:gd name="connsiteX0" fmla="*/ 129540 w 304800"/>
                    <a:gd name="connsiteY0" fmla="*/ 327660 h 327660"/>
                    <a:gd name="connsiteX1" fmla="*/ 112395 w 304800"/>
                    <a:gd name="connsiteY1" fmla="*/ 300990 h 327660"/>
                    <a:gd name="connsiteX2" fmla="*/ 80010 w 304800"/>
                    <a:gd name="connsiteY2" fmla="*/ 306705 h 327660"/>
                    <a:gd name="connsiteX3" fmla="*/ 62865 w 304800"/>
                    <a:gd name="connsiteY3" fmla="*/ 293370 h 327660"/>
                    <a:gd name="connsiteX4" fmla="*/ 59055 w 304800"/>
                    <a:gd name="connsiteY4" fmla="*/ 268605 h 327660"/>
                    <a:gd name="connsiteX5" fmla="*/ 53340 w 304800"/>
                    <a:gd name="connsiteY5" fmla="*/ 243840 h 327660"/>
                    <a:gd name="connsiteX6" fmla="*/ 32385 w 304800"/>
                    <a:gd name="connsiteY6" fmla="*/ 226695 h 327660"/>
                    <a:gd name="connsiteX7" fmla="*/ 45720 w 304800"/>
                    <a:gd name="connsiteY7" fmla="*/ 192405 h 327660"/>
                    <a:gd name="connsiteX8" fmla="*/ 47625 w 304800"/>
                    <a:gd name="connsiteY8" fmla="*/ 167640 h 327660"/>
                    <a:gd name="connsiteX9" fmla="*/ 45720 w 304800"/>
                    <a:gd name="connsiteY9" fmla="*/ 150495 h 327660"/>
                    <a:gd name="connsiteX10" fmla="*/ 0 w 304800"/>
                    <a:gd name="connsiteY10" fmla="*/ 148590 h 327660"/>
                    <a:gd name="connsiteX11" fmla="*/ 32385 w 304800"/>
                    <a:gd name="connsiteY11" fmla="*/ 118110 h 327660"/>
                    <a:gd name="connsiteX12" fmla="*/ 80010 w 304800"/>
                    <a:gd name="connsiteY12" fmla="*/ 30480 h 327660"/>
                    <a:gd name="connsiteX13" fmla="*/ 171450 w 304800"/>
                    <a:gd name="connsiteY13" fmla="*/ 0 h 327660"/>
                    <a:gd name="connsiteX14" fmla="*/ 251460 w 304800"/>
                    <a:gd name="connsiteY14" fmla="*/ 22860 h 327660"/>
                    <a:gd name="connsiteX15" fmla="*/ 304800 w 304800"/>
                    <a:gd name="connsiteY15" fmla="*/ 83820 h 327660"/>
                    <a:gd name="connsiteX16" fmla="*/ 302895 w 304800"/>
                    <a:gd name="connsiteY16" fmla="*/ 165735 h 327660"/>
                    <a:gd name="connsiteX17" fmla="*/ 280035 w 304800"/>
                    <a:gd name="connsiteY17" fmla="*/ 228600 h 327660"/>
                    <a:gd name="connsiteX18" fmla="*/ 247650 w 304800"/>
                    <a:gd name="connsiteY18" fmla="*/ 232410 h 327660"/>
                    <a:gd name="connsiteX19" fmla="*/ 226695 w 304800"/>
                    <a:gd name="connsiteY19" fmla="*/ 257175 h 327660"/>
                    <a:gd name="connsiteX20" fmla="*/ 232410 w 304800"/>
                    <a:gd name="connsiteY20" fmla="*/ 278130 h 327660"/>
                    <a:gd name="connsiteX0" fmla="*/ 129540 w 302895"/>
                    <a:gd name="connsiteY0" fmla="*/ 327660 h 327660"/>
                    <a:gd name="connsiteX1" fmla="*/ 112395 w 302895"/>
                    <a:gd name="connsiteY1" fmla="*/ 300990 h 327660"/>
                    <a:gd name="connsiteX2" fmla="*/ 80010 w 302895"/>
                    <a:gd name="connsiteY2" fmla="*/ 306705 h 327660"/>
                    <a:gd name="connsiteX3" fmla="*/ 62865 w 302895"/>
                    <a:gd name="connsiteY3" fmla="*/ 293370 h 327660"/>
                    <a:gd name="connsiteX4" fmla="*/ 59055 w 302895"/>
                    <a:gd name="connsiteY4" fmla="*/ 268605 h 327660"/>
                    <a:gd name="connsiteX5" fmla="*/ 53340 w 302895"/>
                    <a:gd name="connsiteY5" fmla="*/ 243840 h 327660"/>
                    <a:gd name="connsiteX6" fmla="*/ 32385 w 302895"/>
                    <a:gd name="connsiteY6" fmla="*/ 226695 h 327660"/>
                    <a:gd name="connsiteX7" fmla="*/ 45720 w 302895"/>
                    <a:gd name="connsiteY7" fmla="*/ 192405 h 327660"/>
                    <a:gd name="connsiteX8" fmla="*/ 47625 w 302895"/>
                    <a:gd name="connsiteY8" fmla="*/ 167640 h 327660"/>
                    <a:gd name="connsiteX9" fmla="*/ 45720 w 302895"/>
                    <a:gd name="connsiteY9" fmla="*/ 150495 h 327660"/>
                    <a:gd name="connsiteX10" fmla="*/ 0 w 302895"/>
                    <a:gd name="connsiteY10" fmla="*/ 148590 h 327660"/>
                    <a:gd name="connsiteX11" fmla="*/ 32385 w 302895"/>
                    <a:gd name="connsiteY11" fmla="*/ 118110 h 327660"/>
                    <a:gd name="connsiteX12" fmla="*/ 80010 w 302895"/>
                    <a:gd name="connsiteY12" fmla="*/ 30480 h 327660"/>
                    <a:gd name="connsiteX13" fmla="*/ 171450 w 302895"/>
                    <a:gd name="connsiteY13" fmla="*/ 0 h 327660"/>
                    <a:gd name="connsiteX14" fmla="*/ 251460 w 302895"/>
                    <a:gd name="connsiteY14" fmla="*/ 22860 h 327660"/>
                    <a:gd name="connsiteX15" fmla="*/ 291465 w 302895"/>
                    <a:gd name="connsiteY15" fmla="*/ 80010 h 327660"/>
                    <a:gd name="connsiteX16" fmla="*/ 302895 w 302895"/>
                    <a:gd name="connsiteY16" fmla="*/ 165735 h 327660"/>
                    <a:gd name="connsiteX17" fmla="*/ 280035 w 302895"/>
                    <a:gd name="connsiteY17" fmla="*/ 228600 h 327660"/>
                    <a:gd name="connsiteX18" fmla="*/ 247650 w 302895"/>
                    <a:gd name="connsiteY18" fmla="*/ 232410 h 327660"/>
                    <a:gd name="connsiteX19" fmla="*/ 226695 w 302895"/>
                    <a:gd name="connsiteY19" fmla="*/ 257175 h 327660"/>
                    <a:gd name="connsiteX20" fmla="*/ 232410 w 302895"/>
                    <a:gd name="connsiteY20" fmla="*/ 278130 h 327660"/>
                    <a:gd name="connsiteX0" fmla="*/ 97155 w 270510"/>
                    <a:gd name="connsiteY0" fmla="*/ 327660 h 327660"/>
                    <a:gd name="connsiteX1" fmla="*/ 80010 w 270510"/>
                    <a:gd name="connsiteY1" fmla="*/ 300990 h 327660"/>
                    <a:gd name="connsiteX2" fmla="*/ 47625 w 270510"/>
                    <a:gd name="connsiteY2" fmla="*/ 306705 h 327660"/>
                    <a:gd name="connsiteX3" fmla="*/ 30480 w 270510"/>
                    <a:gd name="connsiteY3" fmla="*/ 293370 h 327660"/>
                    <a:gd name="connsiteX4" fmla="*/ 26670 w 270510"/>
                    <a:gd name="connsiteY4" fmla="*/ 268605 h 327660"/>
                    <a:gd name="connsiteX5" fmla="*/ 20955 w 270510"/>
                    <a:gd name="connsiteY5" fmla="*/ 243840 h 327660"/>
                    <a:gd name="connsiteX6" fmla="*/ 0 w 270510"/>
                    <a:gd name="connsiteY6" fmla="*/ 226695 h 327660"/>
                    <a:gd name="connsiteX7" fmla="*/ 13335 w 270510"/>
                    <a:gd name="connsiteY7" fmla="*/ 192405 h 327660"/>
                    <a:gd name="connsiteX8" fmla="*/ 15240 w 270510"/>
                    <a:gd name="connsiteY8" fmla="*/ 167640 h 327660"/>
                    <a:gd name="connsiteX9" fmla="*/ 13335 w 270510"/>
                    <a:gd name="connsiteY9" fmla="*/ 150495 h 327660"/>
                    <a:gd name="connsiteX10" fmla="*/ 0 w 270510"/>
                    <a:gd name="connsiteY10" fmla="*/ 118110 h 327660"/>
                    <a:gd name="connsiteX11" fmla="*/ 47625 w 270510"/>
                    <a:gd name="connsiteY11" fmla="*/ 30480 h 327660"/>
                    <a:gd name="connsiteX12" fmla="*/ 139065 w 270510"/>
                    <a:gd name="connsiteY12" fmla="*/ 0 h 327660"/>
                    <a:gd name="connsiteX13" fmla="*/ 219075 w 270510"/>
                    <a:gd name="connsiteY13" fmla="*/ 22860 h 327660"/>
                    <a:gd name="connsiteX14" fmla="*/ 259080 w 270510"/>
                    <a:gd name="connsiteY14" fmla="*/ 80010 h 327660"/>
                    <a:gd name="connsiteX15" fmla="*/ 270510 w 270510"/>
                    <a:gd name="connsiteY15" fmla="*/ 165735 h 327660"/>
                    <a:gd name="connsiteX16" fmla="*/ 247650 w 270510"/>
                    <a:gd name="connsiteY16" fmla="*/ 228600 h 327660"/>
                    <a:gd name="connsiteX17" fmla="*/ 215265 w 270510"/>
                    <a:gd name="connsiteY17" fmla="*/ 232410 h 327660"/>
                    <a:gd name="connsiteX18" fmla="*/ 194310 w 270510"/>
                    <a:gd name="connsiteY18" fmla="*/ 257175 h 327660"/>
                    <a:gd name="connsiteX19" fmla="*/ 200025 w 270510"/>
                    <a:gd name="connsiteY19" fmla="*/ 278130 h 327660"/>
                    <a:gd name="connsiteX0" fmla="*/ 97155 w 270510"/>
                    <a:gd name="connsiteY0" fmla="*/ 327660 h 327660"/>
                    <a:gd name="connsiteX1" fmla="*/ 80010 w 270510"/>
                    <a:gd name="connsiteY1" fmla="*/ 300990 h 327660"/>
                    <a:gd name="connsiteX2" fmla="*/ 47625 w 270510"/>
                    <a:gd name="connsiteY2" fmla="*/ 306705 h 327660"/>
                    <a:gd name="connsiteX3" fmla="*/ 30480 w 270510"/>
                    <a:gd name="connsiteY3" fmla="*/ 293370 h 327660"/>
                    <a:gd name="connsiteX4" fmla="*/ 26670 w 270510"/>
                    <a:gd name="connsiteY4" fmla="*/ 268605 h 327660"/>
                    <a:gd name="connsiteX5" fmla="*/ 20955 w 270510"/>
                    <a:gd name="connsiteY5" fmla="*/ 243840 h 327660"/>
                    <a:gd name="connsiteX6" fmla="*/ 0 w 270510"/>
                    <a:gd name="connsiteY6" fmla="*/ 226695 h 327660"/>
                    <a:gd name="connsiteX7" fmla="*/ 13335 w 270510"/>
                    <a:gd name="connsiteY7" fmla="*/ 192405 h 327660"/>
                    <a:gd name="connsiteX8" fmla="*/ 15240 w 270510"/>
                    <a:gd name="connsiteY8" fmla="*/ 167640 h 327660"/>
                    <a:gd name="connsiteX9" fmla="*/ 13335 w 270510"/>
                    <a:gd name="connsiteY9" fmla="*/ 150495 h 327660"/>
                    <a:gd name="connsiteX10" fmla="*/ 5715 w 270510"/>
                    <a:gd name="connsiteY10" fmla="*/ 100965 h 327660"/>
                    <a:gd name="connsiteX11" fmla="*/ 47625 w 270510"/>
                    <a:gd name="connsiteY11" fmla="*/ 30480 h 327660"/>
                    <a:gd name="connsiteX12" fmla="*/ 139065 w 270510"/>
                    <a:gd name="connsiteY12" fmla="*/ 0 h 327660"/>
                    <a:gd name="connsiteX13" fmla="*/ 219075 w 270510"/>
                    <a:gd name="connsiteY13" fmla="*/ 22860 h 327660"/>
                    <a:gd name="connsiteX14" fmla="*/ 259080 w 270510"/>
                    <a:gd name="connsiteY14" fmla="*/ 80010 h 327660"/>
                    <a:gd name="connsiteX15" fmla="*/ 270510 w 270510"/>
                    <a:gd name="connsiteY15" fmla="*/ 165735 h 327660"/>
                    <a:gd name="connsiteX16" fmla="*/ 247650 w 270510"/>
                    <a:gd name="connsiteY16" fmla="*/ 228600 h 327660"/>
                    <a:gd name="connsiteX17" fmla="*/ 215265 w 270510"/>
                    <a:gd name="connsiteY17" fmla="*/ 232410 h 327660"/>
                    <a:gd name="connsiteX18" fmla="*/ 194310 w 270510"/>
                    <a:gd name="connsiteY18" fmla="*/ 257175 h 327660"/>
                    <a:gd name="connsiteX19" fmla="*/ 200025 w 270510"/>
                    <a:gd name="connsiteY19" fmla="*/ 278130 h 327660"/>
                    <a:gd name="connsiteX0" fmla="*/ 97155 w 270510"/>
                    <a:gd name="connsiteY0" fmla="*/ 327660 h 327660"/>
                    <a:gd name="connsiteX1" fmla="*/ 80010 w 270510"/>
                    <a:gd name="connsiteY1" fmla="*/ 300990 h 327660"/>
                    <a:gd name="connsiteX2" fmla="*/ 47625 w 270510"/>
                    <a:gd name="connsiteY2" fmla="*/ 306705 h 327660"/>
                    <a:gd name="connsiteX3" fmla="*/ 30480 w 270510"/>
                    <a:gd name="connsiteY3" fmla="*/ 293370 h 327660"/>
                    <a:gd name="connsiteX4" fmla="*/ 26670 w 270510"/>
                    <a:gd name="connsiteY4" fmla="*/ 268605 h 327660"/>
                    <a:gd name="connsiteX5" fmla="*/ 20955 w 270510"/>
                    <a:gd name="connsiteY5" fmla="*/ 243840 h 327660"/>
                    <a:gd name="connsiteX6" fmla="*/ 0 w 270510"/>
                    <a:gd name="connsiteY6" fmla="*/ 226695 h 327660"/>
                    <a:gd name="connsiteX7" fmla="*/ 13335 w 270510"/>
                    <a:gd name="connsiteY7" fmla="*/ 192405 h 327660"/>
                    <a:gd name="connsiteX8" fmla="*/ 15240 w 270510"/>
                    <a:gd name="connsiteY8" fmla="*/ 167640 h 327660"/>
                    <a:gd name="connsiteX9" fmla="*/ 13335 w 270510"/>
                    <a:gd name="connsiteY9" fmla="*/ 150495 h 327660"/>
                    <a:gd name="connsiteX10" fmla="*/ 5715 w 270510"/>
                    <a:gd name="connsiteY10" fmla="*/ 100965 h 327660"/>
                    <a:gd name="connsiteX11" fmla="*/ 32385 w 270510"/>
                    <a:gd name="connsiteY11" fmla="*/ 41910 h 327660"/>
                    <a:gd name="connsiteX12" fmla="*/ 139065 w 270510"/>
                    <a:gd name="connsiteY12" fmla="*/ 0 h 327660"/>
                    <a:gd name="connsiteX13" fmla="*/ 219075 w 270510"/>
                    <a:gd name="connsiteY13" fmla="*/ 22860 h 327660"/>
                    <a:gd name="connsiteX14" fmla="*/ 259080 w 270510"/>
                    <a:gd name="connsiteY14" fmla="*/ 80010 h 327660"/>
                    <a:gd name="connsiteX15" fmla="*/ 270510 w 270510"/>
                    <a:gd name="connsiteY15" fmla="*/ 165735 h 327660"/>
                    <a:gd name="connsiteX16" fmla="*/ 247650 w 270510"/>
                    <a:gd name="connsiteY16" fmla="*/ 228600 h 327660"/>
                    <a:gd name="connsiteX17" fmla="*/ 215265 w 270510"/>
                    <a:gd name="connsiteY17" fmla="*/ 232410 h 327660"/>
                    <a:gd name="connsiteX18" fmla="*/ 194310 w 270510"/>
                    <a:gd name="connsiteY18" fmla="*/ 257175 h 327660"/>
                    <a:gd name="connsiteX19" fmla="*/ 200025 w 270510"/>
                    <a:gd name="connsiteY19" fmla="*/ 278130 h 327660"/>
                    <a:gd name="connsiteX0" fmla="*/ 97155 w 270510"/>
                    <a:gd name="connsiteY0" fmla="*/ 327660 h 327660"/>
                    <a:gd name="connsiteX1" fmla="*/ 80010 w 270510"/>
                    <a:gd name="connsiteY1" fmla="*/ 300990 h 327660"/>
                    <a:gd name="connsiteX2" fmla="*/ 47625 w 270510"/>
                    <a:gd name="connsiteY2" fmla="*/ 306705 h 327660"/>
                    <a:gd name="connsiteX3" fmla="*/ 30480 w 270510"/>
                    <a:gd name="connsiteY3" fmla="*/ 293370 h 327660"/>
                    <a:gd name="connsiteX4" fmla="*/ 26670 w 270510"/>
                    <a:gd name="connsiteY4" fmla="*/ 268605 h 327660"/>
                    <a:gd name="connsiteX5" fmla="*/ 20955 w 270510"/>
                    <a:gd name="connsiteY5" fmla="*/ 243840 h 327660"/>
                    <a:gd name="connsiteX6" fmla="*/ 0 w 270510"/>
                    <a:gd name="connsiteY6" fmla="*/ 226695 h 327660"/>
                    <a:gd name="connsiteX7" fmla="*/ 13335 w 270510"/>
                    <a:gd name="connsiteY7" fmla="*/ 192405 h 327660"/>
                    <a:gd name="connsiteX8" fmla="*/ 15240 w 270510"/>
                    <a:gd name="connsiteY8" fmla="*/ 167640 h 327660"/>
                    <a:gd name="connsiteX9" fmla="*/ 13335 w 270510"/>
                    <a:gd name="connsiteY9" fmla="*/ 150495 h 327660"/>
                    <a:gd name="connsiteX10" fmla="*/ 5715 w 270510"/>
                    <a:gd name="connsiteY10" fmla="*/ 100965 h 327660"/>
                    <a:gd name="connsiteX11" fmla="*/ 32385 w 270510"/>
                    <a:gd name="connsiteY11" fmla="*/ 41910 h 327660"/>
                    <a:gd name="connsiteX12" fmla="*/ 85725 w 270510"/>
                    <a:gd name="connsiteY12" fmla="*/ 11430 h 327660"/>
                    <a:gd name="connsiteX13" fmla="*/ 139065 w 270510"/>
                    <a:gd name="connsiteY13" fmla="*/ 0 h 327660"/>
                    <a:gd name="connsiteX14" fmla="*/ 219075 w 270510"/>
                    <a:gd name="connsiteY14" fmla="*/ 22860 h 327660"/>
                    <a:gd name="connsiteX15" fmla="*/ 259080 w 270510"/>
                    <a:gd name="connsiteY15" fmla="*/ 80010 h 327660"/>
                    <a:gd name="connsiteX16" fmla="*/ 270510 w 270510"/>
                    <a:gd name="connsiteY16" fmla="*/ 165735 h 327660"/>
                    <a:gd name="connsiteX17" fmla="*/ 247650 w 270510"/>
                    <a:gd name="connsiteY17" fmla="*/ 228600 h 327660"/>
                    <a:gd name="connsiteX18" fmla="*/ 215265 w 270510"/>
                    <a:gd name="connsiteY18" fmla="*/ 232410 h 327660"/>
                    <a:gd name="connsiteX19" fmla="*/ 194310 w 270510"/>
                    <a:gd name="connsiteY19" fmla="*/ 257175 h 327660"/>
                    <a:gd name="connsiteX20" fmla="*/ 200025 w 270510"/>
                    <a:gd name="connsiteY20" fmla="*/ 278130 h 327660"/>
                    <a:gd name="connsiteX0" fmla="*/ 97155 w 270510"/>
                    <a:gd name="connsiteY0" fmla="*/ 327660 h 327660"/>
                    <a:gd name="connsiteX1" fmla="*/ 80010 w 270510"/>
                    <a:gd name="connsiteY1" fmla="*/ 300990 h 327660"/>
                    <a:gd name="connsiteX2" fmla="*/ 47625 w 270510"/>
                    <a:gd name="connsiteY2" fmla="*/ 306705 h 327660"/>
                    <a:gd name="connsiteX3" fmla="*/ 30480 w 270510"/>
                    <a:gd name="connsiteY3" fmla="*/ 293370 h 327660"/>
                    <a:gd name="connsiteX4" fmla="*/ 26670 w 270510"/>
                    <a:gd name="connsiteY4" fmla="*/ 268605 h 327660"/>
                    <a:gd name="connsiteX5" fmla="*/ 20955 w 270510"/>
                    <a:gd name="connsiteY5" fmla="*/ 243840 h 327660"/>
                    <a:gd name="connsiteX6" fmla="*/ 0 w 270510"/>
                    <a:gd name="connsiteY6" fmla="*/ 226695 h 327660"/>
                    <a:gd name="connsiteX7" fmla="*/ 13335 w 270510"/>
                    <a:gd name="connsiteY7" fmla="*/ 192405 h 327660"/>
                    <a:gd name="connsiteX8" fmla="*/ 15240 w 270510"/>
                    <a:gd name="connsiteY8" fmla="*/ 167640 h 327660"/>
                    <a:gd name="connsiteX9" fmla="*/ 13335 w 270510"/>
                    <a:gd name="connsiteY9" fmla="*/ 150495 h 327660"/>
                    <a:gd name="connsiteX10" fmla="*/ 5715 w 270510"/>
                    <a:gd name="connsiteY10" fmla="*/ 100965 h 327660"/>
                    <a:gd name="connsiteX11" fmla="*/ 32385 w 270510"/>
                    <a:gd name="connsiteY11" fmla="*/ 41910 h 327660"/>
                    <a:gd name="connsiteX12" fmla="*/ 85725 w 270510"/>
                    <a:gd name="connsiteY12" fmla="*/ 11430 h 327660"/>
                    <a:gd name="connsiteX13" fmla="*/ 139065 w 270510"/>
                    <a:gd name="connsiteY13" fmla="*/ 0 h 327660"/>
                    <a:gd name="connsiteX14" fmla="*/ 219075 w 270510"/>
                    <a:gd name="connsiteY14" fmla="*/ 22860 h 327660"/>
                    <a:gd name="connsiteX15" fmla="*/ 259080 w 270510"/>
                    <a:gd name="connsiteY15" fmla="*/ 80010 h 327660"/>
                    <a:gd name="connsiteX16" fmla="*/ 270510 w 270510"/>
                    <a:gd name="connsiteY16" fmla="*/ 165735 h 327660"/>
                    <a:gd name="connsiteX17" fmla="*/ 247650 w 270510"/>
                    <a:gd name="connsiteY17" fmla="*/ 228600 h 327660"/>
                    <a:gd name="connsiteX18" fmla="*/ 215265 w 270510"/>
                    <a:gd name="connsiteY18" fmla="*/ 232410 h 327660"/>
                    <a:gd name="connsiteX19" fmla="*/ 194310 w 270510"/>
                    <a:gd name="connsiteY19" fmla="*/ 257175 h 327660"/>
                    <a:gd name="connsiteX20" fmla="*/ 200025 w 270510"/>
                    <a:gd name="connsiteY20" fmla="*/ 278130 h 327660"/>
                    <a:gd name="connsiteX0" fmla="*/ 97155 w 270510"/>
                    <a:gd name="connsiteY0" fmla="*/ 327660 h 327660"/>
                    <a:gd name="connsiteX1" fmla="*/ 80010 w 270510"/>
                    <a:gd name="connsiteY1" fmla="*/ 300990 h 327660"/>
                    <a:gd name="connsiteX2" fmla="*/ 47625 w 270510"/>
                    <a:gd name="connsiteY2" fmla="*/ 306705 h 327660"/>
                    <a:gd name="connsiteX3" fmla="*/ 30480 w 270510"/>
                    <a:gd name="connsiteY3" fmla="*/ 293370 h 327660"/>
                    <a:gd name="connsiteX4" fmla="*/ 26670 w 270510"/>
                    <a:gd name="connsiteY4" fmla="*/ 268605 h 327660"/>
                    <a:gd name="connsiteX5" fmla="*/ 20955 w 270510"/>
                    <a:gd name="connsiteY5" fmla="*/ 243840 h 327660"/>
                    <a:gd name="connsiteX6" fmla="*/ 0 w 270510"/>
                    <a:gd name="connsiteY6" fmla="*/ 226695 h 327660"/>
                    <a:gd name="connsiteX7" fmla="*/ 13335 w 270510"/>
                    <a:gd name="connsiteY7" fmla="*/ 192405 h 327660"/>
                    <a:gd name="connsiteX8" fmla="*/ 15240 w 270510"/>
                    <a:gd name="connsiteY8" fmla="*/ 167640 h 327660"/>
                    <a:gd name="connsiteX9" fmla="*/ 13335 w 270510"/>
                    <a:gd name="connsiteY9" fmla="*/ 150495 h 327660"/>
                    <a:gd name="connsiteX10" fmla="*/ 5715 w 270510"/>
                    <a:gd name="connsiteY10" fmla="*/ 100965 h 327660"/>
                    <a:gd name="connsiteX11" fmla="*/ 32385 w 270510"/>
                    <a:gd name="connsiteY11" fmla="*/ 41910 h 327660"/>
                    <a:gd name="connsiteX12" fmla="*/ 85725 w 270510"/>
                    <a:gd name="connsiteY12" fmla="*/ 11430 h 327660"/>
                    <a:gd name="connsiteX13" fmla="*/ 139065 w 270510"/>
                    <a:gd name="connsiteY13" fmla="*/ 0 h 327660"/>
                    <a:gd name="connsiteX14" fmla="*/ 213360 w 270510"/>
                    <a:gd name="connsiteY14" fmla="*/ 30480 h 327660"/>
                    <a:gd name="connsiteX15" fmla="*/ 259080 w 270510"/>
                    <a:gd name="connsiteY15" fmla="*/ 80010 h 327660"/>
                    <a:gd name="connsiteX16" fmla="*/ 270510 w 270510"/>
                    <a:gd name="connsiteY16" fmla="*/ 165735 h 327660"/>
                    <a:gd name="connsiteX17" fmla="*/ 247650 w 270510"/>
                    <a:gd name="connsiteY17" fmla="*/ 228600 h 327660"/>
                    <a:gd name="connsiteX18" fmla="*/ 215265 w 270510"/>
                    <a:gd name="connsiteY18" fmla="*/ 232410 h 327660"/>
                    <a:gd name="connsiteX19" fmla="*/ 194310 w 270510"/>
                    <a:gd name="connsiteY19" fmla="*/ 257175 h 327660"/>
                    <a:gd name="connsiteX20" fmla="*/ 200025 w 270510"/>
                    <a:gd name="connsiteY20" fmla="*/ 278130 h 327660"/>
                    <a:gd name="connsiteX0" fmla="*/ 97155 w 270510"/>
                    <a:gd name="connsiteY0" fmla="*/ 327660 h 327660"/>
                    <a:gd name="connsiteX1" fmla="*/ 80010 w 270510"/>
                    <a:gd name="connsiteY1" fmla="*/ 300990 h 327660"/>
                    <a:gd name="connsiteX2" fmla="*/ 47625 w 270510"/>
                    <a:gd name="connsiteY2" fmla="*/ 306705 h 327660"/>
                    <a:gd name="connsiteX3" fmla="*/ 30480 w 270510"/>
                    <a:gd name="connsiteY3" fmla="*/ 293370 h 327660"/>
                    <a:gd name="connsiteX4" fmla="*/ 26670 w 270510"/>
                    <a:gd name="connsiteY4" fmla="*/ 268605 h 327660"/>
                    <a:gd name="connsiteX5" fmla="*/ 20955 w 270510"/>
                    <a:gd name="connsiteY5" fmla="*/ 243840 h 327660"/>
                    <a:gd name="connsiteX6" fmla="*/ 0 w 270510"/>
                    <a:gd name="connsiteY6" fmla="*/ 226695 h 327660"/>
                    <a:gd name="connsiteX7" fmla="*/ 13335 w 270510"/>
                    <a:gd name="connsiteY7" fmla="*/ 192405 h 327660"/>
                    <a:gd name="connsiteX8" fmla="*/ 15240 w 270510"/>
                    <a:gd name="connsiteY8" fmla="*/ 167640 h 327660"/>
                    <a:gd name="connsiteX9" fmla="*/ 13335 w 270510"/>
                    <a:gd name="connsiteY9" fmla="*/ 150495 h 327660"/>
                    <a:gd name="connsiteX10" fmla="*/ 5715 w 270510"/>
                    <a:gd name="connsiteY10" fmla="*/ 100965 h 327660"/>
                    <a:gd name="connsiteX11" fmla="*/ 32385 w 270510"/>
                    <a:gd name="connsiteY11" fmla="*/ 41910 h 327660"/>
                    <a:gd name="connsiteX12" fmla="*/ 85725 w 270510"/>
                    <a:gd name="connsiteY12" fmla="*/ 11430 h 327660"/>
                    <a:gd name="connsiteX13" fmla="*/ 139065 w 270510"/>
                    <a:gd name="connsiteY13" fmla="*/ 0 h 327660"/>
                    <a:gd name="connsiteX14" fmla="*/ 213360 w 270510"/>
                    <a:gd name="connsiteY14" fmla="*/ 30480 h 327660"/>
                    <a:gd name="connsiteX15" fmla="*/ 245745 w 270510"/>
                    <a:gd name="connsiteY15" fmla="*/ 81915 h 327660"/>
                    <a:gd name="connsiteX16" fmla="*/ 270510 w 270510"/>
                    <a:gd name="connsiteY16" fmla="*/ 165735 h 327660"/>
                    <a:gd name="connsiteX17" fmla="*/ 247650 w 270510"/>
                    <a:gd name="connsiteY17" fmla="*/ 228600 h 327660"/>
                    <a:gd name="connsiteX18" fmla="*/ 215265 w 270510"/>
                    <a:gd name="connsiteY18" fmla="*/ 232410 h 327660"/>
                    <a:gd name="connsiteX19" fmla="*/ 194310 w 270510"/>
                    <a:gd name="connsiteY19" fmla="*/ 257175 h 327660"/>
                    <a:gd name="connsiteX20" fmla="*/ 200025 w 270510"/>
                    <a:gd name="connsiteY20" fmla="*/ 278130 h 327660"/>
                    <a:gd name="connsiteX0" fmla="*/ 97155 w 251460"/>
                    <a:gd name="connsiteY0" fmla="*/ 327660 h 327660"/>
                    <a:gd name="connsiteX1" fmla="*/ 80010 w 251460"/>
                    <a:gd name="connsiteY1" fmla="*/ 300990 h 327660"/>
                    <a:gd name="connsiteX2" fmla="*/ 47625 w 251460"/>
                    <a:gd name="connsiteY2" fmla="*/ 306705 h 327660"/>
                    <a:gd name="connsiteX3" fmla="*/ 30480 w 251460"/>
                    <a:gd name="connsiteY3" fmla="*/ 293370 h 327660"/>
                    <a:gd name="connsiteX4" fmla="*/ 26670 w 251460"/>
                    <a:gd name="connsiteY4" fmla="*/ 268605 h 327660"/>
                    <a:gd name="connsiteX5" fmla="*/ 20955 w 251460"/>
                    <a:gd name="connsiteY5" fmla="*/ 243840 h 327660"/>
                    <a:gd name="connsiteX6" fmla="*/ 0 w 251460"/>
                    <a:gd name="connsiteY6" fmla="*/ 226695 h 327660"/>
                    <a:gd name="connsiteX7" fmla="*/ 13335 w 251460"/>
                    <a:gd name="connsiteY7" fmla="*/ 192405 h 327660"/>
                    <a:gd name="connsiteX8" fmla="*/ 15240 w 251460"/>
                    <a:gd name="connsiteY8" fmla="*/ 167640 h 327660"/>
                    <a:gd name="connsiteX9" fmla="*/ 13335 w 251460"/>
                    <a:gd name="connsiteY9" fmla="*/ 150495 h 327660"/>
                    <a:gd name="connsiteX10" fmla="*/ 5715 w 251460"/>
                    <a:gd name="connsiteY10" fmla="*/ 100965 h 327660"/>
                    <a:gd name="connsiteX11" fmla="*/ 32385 w 251460"/>
                    <a:gd name="connsiteY11" fmla="*/ 41910 h 327660"/>
                    <a:gd name="connsiteX12" fmla="*/ 85725 w 251460"/>
                    <a:gd name="connsiteY12" fmla="*/ 11430 h 327660"/>
                    <a:gd name="connsiteX13" fmla="*/ 139065 w 251460"/>
                    <a:gd name="connsiteY13" fmla="*/ 0 h 327660"/>
                    <a:gd name="connsiteX14" fmla="*/ 213360 w 251460"/>
                    <a:gd name="connsiteY14" fmla="*/ 30480 h 327660"/>
                    <a:gd name="connsiteX15" fmla="*/ 245745 w 251460"/>
                    <a:gd name="connsiteY15" fmla="*/ 81915 h 327660"/>
                    <a:gd name="connsiteX16" fmla="*/ 251460 w 251460"/>
                    <a:gd name="connsiteY16" fmla="*/ 160020 h 327660"/>
                    <a:gd name="connsiteX17" fmla="*/ 247650 w 251460"/>
                    <a:gd name="connsiteY17" fmla="*/ 228600 h 327660"/>
                    <a:gd name="connsiteX18" fmla="*/ 215265 w 251460"/>
                    <a:gd name="connsiteY18" fmla="*/ 232410 h 327660"/>
                    <a:gd name="connsiteX19" fmla="*/ 194310 w 251460"/>
                    <a:gd name="connsiteY19" fmla="*/ 257175 h 327660"/>
                    <a:gd name="connsiteX20" fmla="*/ 200025 w 251460"/>
                    <a:gd name="connsiteY20" fmla="*/ 278130 h 327660"/>
                    <a:gd name="connsiteX0" fmla="*/ 97155 w 251460"/>
                    <a:gd name="connsiteY0" fmla="*/ 327660 h 327660"/>
                    <a:gd name="connsiteX1" fmla="*/ 80010 w 251460"/>
                    <a:gd name="connsiteY1" fmla="*/ 300990 h 327660"/>
                    <a:gd name="connsiteX2" fmla="*/ 47625 w 251460"/>
                    <a:gd name="connsiteY2" fmla="*/ 306705 h 327660"/>
                    <a:gd name="connsiteX3" fmla="*/ 30480 w 251460"/>
                    <a:gd name="connsiteY3" fmla="*/ 293370 h 327660"/>
                    <a:gd name="connsiteX4" fmla="*/ 26670 w 251460"/>
                    <a:gd name="connsiteY4" fmla="*/ 268605 h 327660"/>
                    <a:gd name="connsiteX5" fmla="*/ 20955 w 251460"/>
                    <a:gd name="connsiteY5" fmla="*/ 243840 h 327660"/>
                    <a:gd name="connsiteX6" fmla="*/ 0 w 251460"/>
                    <a:gd name="connsiteY6" fmla="*/ 226695 h 327660"/>
                    <a:gd name="connsiteX7" fmla="*/ 13335 w 251460"/>
                    <a:gd name="connsiteY7" fmla="*/ 192405 h 327660"/>
                    <a:gd name="connsiteX8" fmla="*/ 15240 w 251460"/>
                    <a:gd name="connsiteY8" fmla="*/ 167640 h 327660"/>
                    <a:gd name="connsiteX9" fmla="*/ 13335 w 251460"/>
                    <a:gd name="connsiteY9" fmla="*/ 150495 h 327660"/>
                    <a:gd name="connsiteX10" fmla="*/ 5715 w 251460"/>
                    <a:gd name="connsiteY10" fmla="*/ 100965 h 327660"/>
                    <a:gd name="connsiteX11" fmla="*/ 32385 w 251460"/>
                    <a:gd name="connsiteY11" fmla="*/ 41910 h 327660"/>
                    <a:gd name="connsiteX12" fmla="*/ 85725 w 251460"/>
                    <a:gd name="connsiteY12" fmla="*/ 11430 h 327660"/>
                    <a:gd name="connsiteX13" fmla="*/ 139065 w 251460"/>
                    <a:gd name="connsiteY13" fmla="*/ 0 h 327660"/>
                    <a:gd name="connsiteX14" fmla="*/ 213360 w 251460"/>
                    <a:gd name="connsiteY14" fmla="*/ 30480 h 327660"/>
                    <a:gd name="connsiteX15" fmla="*/ 245745 w 251460"/>
                    <a:gd name="connsiteY15" fmla="*/ 81915 h 327660"/>
                    <a:gd name="connsiteX16" fmla="*/ 251460 w 251460"/>
                    <a:gd name="connsiteY16" fmla="*/ 160020 h 327660"/>
                    <a:gd name="connsiteX17" fmla="*/ 230505 w 251460"/>
                    <a:gd name="connsiteY17" fmla="*/ 209550 h 327660"/>
                    <a:gd name="connsiteX18" fmla="*/ 215265 w 251460"/>
                    <a:gd name="connsiteY18" fmla="*/ 232410 h 327660"/>
                    <a:gd name="connsiteX19" fmla="*/ 194310 w 251460"/>
                    <a:gd name="connsiteY19" fmla="*/ 257175 h 327660"/>
                    <a:gd name="connsiteX20" fmla="*/ 200025 w 251460"/>
                    <a:gd name="connsiteY20" fmla="*/ 278130 h 327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460" h="327660">
                      <a:moveTo>
                        <a:pt x="97155" y="327660"/>
                      </a:moveTo>
                      <a:lnTo>
                        <a:pt x="80010" y="300990"/>
                      </a:lnTo>
                      <a:lnTo>
                        <a:pt x="47625" y="306705"/>
                      </a:lnTo>
                      <a:lnTo>
                        <a:pt x="30480" y="293370"/>
                      </a:lnTo>
                      <a:lnTo>
                        <a:pt x="26670" y="268605"/>
                      </a:lnTo>
                      <a:lnTo>
                        <a:pt x="20955" y="243840"/>
                      </a:lnTo>
                      <a:lnTo>
                        <a:pt x="0" y="226695"/>
                      </a:lnTo>
                      <a:lnTo>
                        <a:pt x="13335" y="192405"/>
                      </a:lnTo>
                      <a:lnTo>
                        <a:pt x="15240" y="167640"/>
                      </a:lnTo>
                      <a:lnTo>
                        <a:pt x="13335" y="150495"/>
                      </a:lnTo>
                      <a:lnTo>
                        <a:pt x="5715" y="100965"/>
                      </a:lnTo>
                      <a:lnTo>
                        <a:pt x="32385" y="41910"/>
                      </a:lnTo>
                      <a:lnTo>
                        <a:pt x="85725" y="11430"/>
                      </a:lnTo>
                      <a:lnTo>
                        <a:pt x="139065" y="0"/>
                      </a:lnTo>
                      <a:lnTo>
                        <a:pt x="213360" y="30480"/>
                      </a:lnTo>
                      <a:lnTo>
                        <a:pt x="245745" y="81915"/>
                      </a:lnTo>
                      <a:lnTo>
                        <a:pt x="251460" y="160020"/>
                      </a:lnTo>
                      <a:lnTo>
                        <a:pt x="230505" y="209550"/>
                      </a:lnTo>
                      <a:lnTo>
                        <a:pt x="215265" y="232410"/>
                      </a:lnTo>
                      <a:lnTo>
                        <a:pt x="194310" y="257175"/>
                      </a:lnTo>
                      <a:lnTo>
                        <a:pt x="200025" y="27813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249" name="フリーフォーム 248"/>
                <p:cNvSpPr/>
                <p:nvPr/>
              </p:nvSpPr>
              <p:spPr>
                <a:xfrm>
                  <a:off x="4014470" y="1540510"/>
                  <a:ext cx="83820" cy="491490"/>
                </a:xfrm>
                <a:custGeom>
                  <a:avLst/>
                  <a:gdLst>
                    <a:gd name="connsiteX0" fmla="*/ 0 w 83820"/>
                    <a:gd name="connsiteY0" fmla="*/ 485775 h 491490"/>
                    <a:gd name="connsiteX1" fmla="*/ 24765 w 83820"/>
                    <a:gd name="connsiteY1" fmla="*/ 491490 h 491490"/>
                    <a:gd name="connsiteX2" fmla="*/ 47625 w 83820"/>
                    <a:gd name="connsiteY2" fmla="*/ 401955 h 491490"/>
                    <a:gd name="connsiteX3" fmla="*/ 66675 w 83820"/>
                    <a:gd name="connsiteY3" fmla="*/ 314325 h 491490"/>
                    <a:gd name="connsiteX4" fmla="*/ 74295 w 83820"/>
                    <a:gd name="connsiteY4" fmla="*/ 236220 h 491490"/>
                    <a:gd name="connsiteX5" fmla="*/ 83820 w 83820"/>
                    <a:gd name="connsiteY5" fmla="*/ 160020 h 491490"/>
                    <a:gd name="connsiteX6" fmla="*/ 81915 w 83820"/>
                    <a:gd name="connsiteY6" fmla="*/ 53340 h 491490"/>
                    <a:gd name="connsiteX7" fmla="*/ 81915 w 83820"/>
                    <a:gd name="connsiteY7" fmla="*/ 0 h 49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820" h="491490">
                      <a:moveTo>
                        <a:pt x="0" y="485775"/>
                      </a:moveTo>
                      <a:lnTo>
                        <a:pt x="24765" y="491490"/>
                      </a:lnTo>
                      <a:lnTo>
                        <a:pt x="47625" y="401955"/>
                      </a:lnTo>
                      <a:lnTo>
                        <a:pt x="66675" y="314325"/>
                      </a:lnTo>
                      <a:lnTo>
                        <a:pt x="74295" y="236220"/>
                      </a:lnTo>
                      <a:lnTo>
                        <a:pt x="83820" y="160020"/>
                      </a:lnTo>
                      <a:lnTo>
                        <a:pt x="81915" y="53340"/>
                      </a:lnTo>
                      <a:lnTo>
                        <a:pt x="81915" y="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250" name="フリーフォーム 249"/>
                <p:cNvSpPr/>
                <p:nvPr/>
              </p:nvSpPr>
              <p:spPr>
                <a:xfrm>
                  <a:off x="3923030" y="2011045"/>
                  <a:ext cx="88052" cy="125730"/>
                </a:xfrm>
                <a:custGeom>
                  <a:avLst/>
                  <a:gdLst>
                    <a:gd name="connsiteX0" fmla="*/ 32385 w 80010"/>
                    <a:gd name="connsiteY0" fmla="*/ 0 h 125730"/>
                    <a:gd name="connsiteX1" fmla="*/ 0 w 80010"/>
                    <a:gd name="connsiteY1" fmla="*/ 68580 h 125730"/>
                    <a:gd name="connsiteX2" fmla="*/ 11430 w 80010"/>
                    <a:gd name="connsiteY2" fmla="*/ 116205 h 125730"/>
                    <a:gd name="connsiteX3" fmla="*/ 62865 w 80010"/>
                    <a:gd name="connsiteY3" fmla="*/ 125730 h 125730"/>
                    <a:gd name="connsiteX4" fmla="*/ 80010 w 80010"/>
                    <a:gd name="connsiteY4" fmla="*/ 102870 h 125730"/>
                    <a:gd name="connsiteX5" fmla="*/ 64770 w 80010"/>
                    <a:gd name="connsiteY5" fmla="*/ 89535 h 125730"/>
                    <a:gd name="connsiteX6" fmla="*/ 64770 w 80010"/>
                    <a:gd name="connsiteY6" fmla="*/ 89535 h 125730"/>
                    <a:gd name="connsiteX7" fmla="*/ 80010 w 80010"/>
                    <a:gd name="connsiteY7" fmla="*/ 17145 h 125730"/>
                    <a:gd name="connsiteX0" fmla="*/ 32385 w 84872"/>
                    <a:gd name="connsiteY0" fmla="*/ 0 h 125730"/>
                    <a:gd name="connsiteX1" fmla="*/ 0 w 84872"/>
                    <a:gd name="connsiteY1" fmla="*/ 68580 h 125730"/>
                    <a:gd name="connsiteX2" fmla="*/ 11430 w 84872"/>
                    <a:gd name="connsiteY2" fmla="*/ 116205 h 125730"/>
                    <a:gd name="connsiteX3" fmla="*/ 62865 w 84872"/>
                    <a:gd name="connsiteY3" fmla="*/ 125730 h 125730"/>
                    <a:gd name="connsiteX4" fmla="*/ 80010 w 84872"/>
                    <a:gd name="connsiteY4" fmla="*/ 102870 h 125730"/>
                    <a:gd name="connsiteX5" fmla="*/ 64770 w 84872"/>
                    <a:gd name="connsiteY5" fmla="*/ 89535 h 125730"/>
                    <a:gd name="connsiteX6" fmla="*/ 84872 w 84872"/>
                    <a:gd name="connsiteY6" fmla="*/ 83505 h 125730"/>
                    <a:gd name="connsiteX7" fmla="*/ 80010 w 84872"/>
                    <a:gd name="connsiteY7" fmla="*/ 17145 h 125730"/>
                    <a:gd name="connsiteX0" fmla="*/ 32385 w 92072"/>
                    <a:gd name="connsiteY0" fmla="*/ 0 h 125730"/>
                    <a:gd name="connsiteX1" fmla="*/ 0 w 92072"/>
                    <a:gd name="connsiteY1" fmla="*/ 68580 h 125730"/>
                    <a:gd name="connsiteX2" fmla="*/ 11430 w 92072"/>
                    <a:gd name="connsiteY2" fmla="*/ 116205 h 125730"/>
                    <a:gd name="connsiteX3" fmla="*/ 62865 w 92072"/>
                    <a:gd name="connsiteY3" fmla="*/ 125730 h 125730"/>
                    <a:gd name="connsiteX4" fmla="*/ 80010 w 92072"/>
                    <a:gd name="connsiteY4" fmla="*/ 102870 h 125730"/>
                    <a:gd name="connsiteX5" fmla="*/ 64770 w 92072"/>
                    <a:gd name="connsiteY5" fmla="*/ 89535 h 125730"/>
                    <a:gd name="connsiteX6" fmla="*/ 84872 w 92072"/>
                    <a:gd name="connsiteY6" fmla="*/ 83505 h 125730"/>
                    <a:gd name="connsiteX7" fmla="*/ 92072 w 92072"/>
                    <a:gd name="connsiteY7" fmla="*/ 13125 h 125730"/>
                    <a:gd name="connsiteX0" fmla="*/ 32385 w 88052"/>
                    <a:gd name="connsiteY0" fmla="*/ 0 h 125730"/>
                    <a:gd name="connsiteX1" fmla="*/ 0 w 88052"/>
                    <a:gd name="connsiteY1" fmla="*/ 68580 h 125730"/>
                    <a:gd name="connsiteX2" fmla="*/ 11430 w 88052"/>
                    <a:gd name="connsiteY2" fmla="*/ 116205 h 125730"/>
                    <a:gd name="connsiteX3" fmla="*/ 62865 w 88052"/>
                    <a:gd name="connsiteY3" fmla="*/ 125730 h 125730"/>
                    <a:gd name="connsiteX4" fmla="*/ 80010 w 88052"/>
                    <a:gd name="connsiteY4" fmla="*/ 102870 h 125730"/>
                    <a:gd name="connsiteX5" fmla="*/ 64770 w 88052"/>
                    <a:gd name="connsiteY5" fmla="*/ 89535 h 125730"/>
                    <a:gd name="connsiteX6" fmla="*/ 84872 w 88052"/>
                    <a:gd name="connsiteY6" fmla="*/ 83505 h 125730"/>
                    <a:gd name="connsiteX7" fmla="*/ 88052 w 88052"/>
                    <a:gd name="connsiteY7" fmla="*/ 27196 h 125730"/>
                    <a:gd name="connsiteX0" fmla="*/ 32385 w 88052"/>
                    <a:gd name="connsiteY0" fmla="*/ 0 h 125730"/>
                    <a:gd name="connsiteX1" fmla="*/ 0 w 88052"/>
                    <a:gd name="connsiteY1" fmla="*/ 68580 h 125730"/>
                    <a:gd name="connsiteX2" fmla="*/ 11430 w 88052"/>
                    <a:gd name="connsiteY2" fmla="*/ 116205 h 125730"/>
                    <a:gd name="connsiteX3" fmla="*/ 62865 w 88052"/>
                    <a:gd name="connsiteY3" fmla="*/ 125730 h 125730"/>
                    <a:gd name="connsiteX4" fmla="*/ 80010 w 88052"/>
                    <a:gd name="connsiteY4" fmla="*/ 102870 h 125730"/>
                    <a:gd name="connsiteX5" fmla="*/ 56729 w 88052"/>
                    <a:gd name="connsiteY5" fmla="*/ 101596 h 125730"/>
                    <a:gd name="connsiteX6" fmla="*/ 84872 w 88052"/>
                    <a:gd name="connsiteY6" fmla="*/ 83505 h 125730"/>
                    <a:gd name="connsiteX7" fmla="*/ 88052 w 88052"/>
                    <a:gd name="connsiteY7" fmla="*/ 27196 h 125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52" h="125730">
                      <a:moveTo>
                        <a:pt x="32385" y="0"/>
                      </a:moveTo>
                      <a:lnTo>
                        <a:pt x="0" y="68580"/>
                      </a:lnTo>
                      <a:lnTo>
                        <a:pt x="11430" y="116205"/>
                      </a:lnTo>
                      <a:lnTo>
                        <a:pt x="62865" y="125730"/>
                      </a:lnTo>
                      <a:lnTo>
                        <a:pt x="80010" y="102870"/>
                      </a:lnTo>
                      <a:lnTo>
                        <a:pt x="56729" y="101596"/>
                      </a:lnTo>
                      <a:lnTo>
                        <a:pt x="84872" y="83505"/>
                      </a:lnTo>
                      <a:lnTo>
                        <a:pt x="88052" y="27196"/>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grpSp>
          <p:sp>
            <p:nvSpPr>
              <p:cNvPr id="198" name="フリーフォーム 197"/>
              <p:cNvSpPr/>
              <p:nvPr/>
            </p:nvSpPr>
            <p:spPr>
              <a:xfrm>
                <a:off x="2466571" y="3669145"/>
                <a:ext cx="3806212" cy="1274618"/>
              </a:xfrm>
              <a:custGeom>
                <a:avLst/>
                <a:gdLst>
                  <a:gd name="connsiteX0" fmla="*/ 0 w 4405745"/>
                  <a:gd name="connsiteY0" fmla="*/ 602672 h 2050472"/>
                  <a:gd name="connsiteX1" fmla="*/ 2133600 w 4405745"/>
                  <a:gd name="connsiteY1" fmla="*/ 0 h 2050472"/>
                  <a:gd name="connsiteX2" fmla="*/ 4405745 w 4405745"/>
                  <a:gd name="connsiteY2" fmla="*/ 561109 h 2050472"/>
                  <a:gd name="connsiteX3" fmla="*/ 2507673 w 4405745"/>
                  <a:gd name="connsiteY3" fmla="*/ 2050472 h 2050472"/>
                  <a:gd name="connsiteX4" fmla="*/ 0 w 4405745"/>
                  <a:gd name="connsiteY4" fmla="*/ 602672 h 2050472"/>
                  <a:gd name="connsiteX0" fmla="*/ 0 w 4371108"/>
                  <a:gd name="connsiteY0" fmla="*/ 602672 h 2050472"/>
                  <a:gd name="connsiteX1" fmla="*/ 2133600 w 4371108"/>
                  <a:gd name="connsiteY1" fmla="*/ 0 h 2050472"/>
                  <a:gd name="connsiteX2" fmla="*/ 4371108 w 4371108"/>
                  <a:gd name="connsiteY2" fmla="*/ 284018 h 2050472"/>
                  <a:gd name="connsiteX3" fmla="*/ 2507673 w 4371108"/>
                  <a:gd name="connsiteY3" fmla="*/ 2050472 h 2050472"/>
                  <a:gd name="connsiteX4" fmla="*/ 0 w 4371108"/>
                  <a:gd name="connsiteY4" fmla="*/ 602672 h 2050472"/>
                  <a:gd name="connsiteX0" fmla="*/ 0 w 4371108"/>
                  <a:gd name="connsiteY0" fmla="*/ 692727 h 2140527"/>
                  <a:gd name="connsiteX1" fmla="*/ 2507673 w 4371108"/>
                  <a:gd name="connsiteY1" fmla="*/ 0 h 2140527"/>
                  <a:gd name="connsiteX2" fmla="*/ 4371108 w 4371108"/>
                  <a:gd name="connsiteY2" fmla="*/ 374073 h 2140527"/>
                  <a:gd name="connsiteX3" fmla="*/ 2507673 w 4371108"/>
                  <a:gd name="connsiteY3" fmla="*/ 2140527 h 2140527"/>
                  <a:gd name="connsiteX4" fmla="*/ 0 w 4371108"/>
                  <a:gd name="connsiteY4" fmla="*/ 692727 h 2140527"/>
                  <a:gd name="connsiteX0" fmla="*/ 0 w 4371108"/>
                  <a:gd name="connsiteY0" fmla="*/ 692727 h 1967345"/>
                  <a:gd name="connsiteX1" fmla="*/ 2507673 w 4371108"/>
                  <a:gd name="connsiteY1" fmla="*/ 0 h 1967345"/>
                  <a:gd name="connsiteX2" fmla="*/ 4371108 w 4371108"/>
                  <a:gd name="connsiteY2" fmla="*/ 374073 h 1967345"/>
                  <a:gd name="connsiteX3" fmla="*/ 1911928 w 4371108"/>
                  <a:gd name="connsiteY3" fmla="*/ 1967345 h 1967345"/>
                  <a:gd name="connsiteX4" fmla="*/ 0 w 4371108"/>
                  <a:gd name="connsiteY4" fmla="*/ 692727 h 1967345"/>
                  <a:gd name="connsiteX0" fmla="*/ 4371108 w 4462548"/>
                  <a:gd name="connsiteY0" fmla="*/ 374073 h 1967345"/>
                  <a:gd name="connsiteX1" fmla="*/ 1911928 w 4462548"/>
                  <a:gd name="connsiteY1" fmla="*/ 1967345 h 1967345"/>
                  <a:gd name="connsiteX2" fmla="*/ 0 w 4462548"/>
                  <a:gd name="connsiteY2" fmla="*/ 692727 h 1967345"/>
                  <a:gd name="connsiteX3" fmla="*/ 2507673 w 4462548"/>
                  <a:gd name="connsiteY3" fmla="*/ 0 h 1967345"/>
                  <a:gd name="connsiteX4" fmla="*/ 4462548 w 4462548"/>
                  <a:gd name="connsiteY4" fmla="*/ 465513 h 1967345"/>
                  <a:gd name="connsiteX0" fmla="*/ 4371108 w 4371108"/>
                  <a:gd name="connsiteY0" fmla="*/ 374073 h 1967345"/>
                  <a:gd name="connsiteX1" fmla="*/ 1911928 w 4371108"/>
                  <a:gd name="connsiteY1" fmla="*/ 1967345 h 1967345"/>
                  <a:gd name="connsiteX2" fmla="*/ 0 w 4371108"/>
                  <a:gd name="connsiteY2" fmla="*/ 692727 h 1967345"/>
                  <a:gd name="connsiteX3" fmla="*/ 2507673 w 4371108"/>
                  <a:gd name="connsiteY3" fmla="*/ 0 h 1967345"/>
                  <a:gd name="connsiteX0" fmla="*/ 3999252 w 3999252"/>
                  <a:gd name="connsiteY0" fmla="*/ 617913 h 1967345"/>
                  <a:gd name="connsiteX1" fmla="*/ 1911928 w 3999252"/>
                  <a:gd name="connsiteY1" fmla="*/ 1967345 h 1967345"/>
                  <a:gd name="connsiteX2" fmla="*/ 0 w 3999252"/>
                  <a:gd name="connsiteY2" fmla="*/ 692727 h 1967345"/>
                  <a:gd name="connsiteX3" fmla="*/ 2507673 w 3999252"/>
                  <a:gd name="connsiteY3" fmla="*/ 0 h 1967345"/>
                  <a:gd name="connsiteX0" fmla="*/ 3999252 w 3999252"/>
                  <a:gd name="connsiteY0" fmla="*/ 729904 h 2079336"/>
                  <a:gd name="connsiteX1" fmla="*/ 1911928 w 3999252"/>
                  <a:gd name="connsiteY1" fmla="*/ 2079336 h 2079336"/>
                  <a:gd name="connsiteX2" fmla="*/ 0 w 3999252"/>
                  <a:gd name="connsiteY2" fmla="*/ 804718 h 2079336"/>
                  <a:gd name="connsiteX3" fmla="*/ 2507673 w 3999252"/>
                  <a:gd name="connsiteY3" fmla="*/ 111991 h 2079336"/>
                  <a:gd name="connsiteX4" fmla="*/ 2511829 w 3999252"/>
                  <a:gd name="connsiteY4" fmla="*/ 132774 h 2079336"/>
                  <a:gd name="connsiteX0" fmla="*/ 3999252 w 4365013"/>
                  <a:gd name="connsiteY0" fmla="*/ 729904 h 2079336"/>
                  <a:gd name="connsiteX1" fmla="*/ 1911928 w 4365013"/>
                  <a:gd name="connsiteY1" fmla="*/ 2079336 h 2079336"/>
                  <a:gd name="connsiteX2" fmla="*/ 0 w 4365013"/>
                  <a:gd name="connsiteY2" fmla="*/ 804718 h 2079336"/>
                  <a:gd name="connsiteX3" fmla="*/ 2507673 w 4365013"/>
                  <a:gd name="connsiteY3" fmla="*/ 111991 h 2079336"/>
                  <a:gd name="connsiteX4" fmla="*/ 4365013 w 4365013"/>
                  <a:gd name="connsiteY4" fmla="*/ 492438 h 2079336"/>
                  <a:gd name="connsiteX0" fmla="*/ 3999252 w 4365013"/>
                  <a:gd name="connsiteY0" fmla="*/ 617913 h 1967345"/>
                  <a:gd name="connsiteX1" fmla="*/ 1911928 w 4365013"/>
                  <a:gd name="connsiteY1" fmla="*/ 1967345 h 1967345"/>
                  <a:gd name="connsiteX2" fmla="*/ 0 w 4365013"/>
                  <a:gd name="connsiteY2" fmla="*/ 692727 h 1967345"/>
                  <a:gd name="connsiteX3" fmla="*/ 2507673 w 4365013"/>
                  <a:gd name="connsiteY3" fmla="*/ 0 h 1967345"/>
                  <a:gd name="connsiteX4" fmla="*/ 4365013 w 4365013"/>
                  <a:gd name="connsiteY4" fmla="*/ 380447 h 1967345"/>
                  <a:gd name="connsiteX0" fmla="*/ 3999252 w 4029733"/>
                  <a:gd name="connsiteY0" fmla="*/ 617913 h 1967345"/>
                  <a:gd name="connsiteX1" fmla="*/ 1911928 w 4029733"/>
                  <a:gd name="connsiteY1" fmla="*/ 1967345 h 1967345"/>
                  <a:gd name="connsiteX2" fmla="*/ 0 w 4029733"/>
                  <a:gd name="connsiteY2" fmla="*/ 692727 h 1967345"/>
                  <a:gd name="connsiteX3" fmla="*/ 2507673 w 4029733"/>
                  <a:gd name="connsiteY3" fmla="*/ 0 h 1967345"/>
                  <a:gd name="connsiteX4" fmla="*/ 4029733 w 4029733"/>
                  <a:gd name="connsiteY4" fmla="*/ 319487 h 1967345"/>
                  <a:gd name="connsiteX0" fmla="*/ 3999252 w 3999252"/>
                  <a:gd name="connsiteY0" fmla="*/ 617913 h 1967345"/>
                  <a:gd name="connsiteX1" fmla="*/ 1911928 w 3999252"/>
                  <a:gd name="connsiteY1" fmla="*/ 1967345 h 1967345"/>
                  <a:gd name="connsiteX2" fmla="*/ 0 w 3999252"/>
                  <a:gd name="connsiteY2" fmla="*/ 692727 h 1967345"/>
                  <a:gd name="connsiteX3" fmla="*/ 2507673 w 3999252"/>
                  <a:gd name="connsiteY3" fmla="*/ 0 h 1967345"/>
                  <a:gd name="connsiteX0" fmla="*/ 3999252 w 3999252"/>
                  <a:gd name="connsiteY0" fmla="*/ 0 h 1891607"/>
                  <a:gd name="connsiteX1" fmla="*/ 1911928 w 3999252"/>
                  <a:gd name="connsiteY1" fmla="*/ 1349432 h 1891607"/>
                  <a:gd name="connsiteX2" fmla="*/ 0 w 3999252"/>
                  <a:gd name="connsiteY2" fmla="*/ 74814 h 1891607"/>
                  <a:gd name="connsiteX3" fmla="*/ 1115753 w 3999252"/>
                  <a:gd name="connsiteY3" fmla="*/ 1891607 h 1891607"/>
                  <a:gd name="connsiteX0" fmla="*/ 4143339 w 4143339"/>
                  <a:gd name="connsiteY0" fmla="*/ 0 h 1349432"/>
                  <a:gd name="connsiteX1" fmla="*/ 2056015 w 4143339"/>
                  <a:gd name="connsiteY1" fmla="*/ 1349432 h 1349432"/>
                  <a:gd name="connsiteX2" fmla="*/ 144087 w 4143339"/>
                  <a:gd name="connsiteY2" fmla="*/ 74814 h 1349432"/>
                  <a:gd name="connsiteX3" fmla="*/ 0 w 4143339"/>
                  <a:gd name="connsiteY3" fmla="*/ 621607 h 1349432"/>
                  <a:gd name="connsiteX0" fmla="*/ 3999252 w 3999252"/>
                  <a:gd name="connsiteY0" fmla="*/ 0 h 1349432"/>
                  <a:gd name="connsiteX1" fmla="*/ 1911928 w 3999252"/>
                  <a:gd name="connsiteY1" fmla="*/ 1349432 h 1349432"/>
                  <a:gd name="connsiteX2" fmla="*/ 0 w 3999252"/>
                  <a:gd name="connsiteY2" fmla="*/ 74814 h 1349432"/>
                  <a:gd name="connsiteX0" fmla="*/ 3806212 w 3806212"/>
                  <a:gd name="connsiteY0" fmla="*/ 52186 h 1274618"/>
                  <a:gd name="connsiteX1" fmla="*/ 1911928 w 3806212"/>
                  <a:gd name="connsiteY1" fmla="*/ 1274618 h 1274618"/>
                  <a:gd name="connsiteX2" fmla="*/ 0 w 3806212"/>
                  <a:gd name="connsiteY2" fmla="*/ 0 h 1274618"/>
                </a:gdLst>
                <a:ahLst/>
                <a:cxnLst>
                  <a:cxn ang="0">
                    <a:pos x="connsiteX0" y="connsiteY0"/>
                  </a:cxn>
                  <a:cxn ang="0">
                    <a:pos x="connsiteX1" y="connsiteY1"/>
                  </a:cxn>
                  <a:cxn ang="0">
                    <a:pos x="connsiteX2" y="connsiteY2"/>
                  </a:cxn>
                </a:cxnLst>
                <a:rect l="l" t="t" r="r" b="b"/>
                <a:pathLst>
                  <a:path w="3806212" h="1274618">
                    <a:moveTo>
                      <a:pt x="3806212" y="52186"/>
                    </a:moveTo>
                    <a:lnTo>
                      <a:pt x="1911928" y="1274618"/>
                    </a:ln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199" name="フリーフォーム 198"/>
              <p:cNvSpPr/>
              <p:nvPr/>
            </p:nvSpPr>
            <p:spPr>
              <a:xfrm>
                <a:off x="2481875" y="1500506"/>
                <a:ext cx="4348717" cy="2177414"/>
              </a:xfrm>
              <a:custGeom>
                <a:avLst/>
                <a:gdLst>
                  <a:gd name="connsiteX0" fmla="*/ 0 w 4348717"/>
                  <a:gd name="connsiteY0" fmla="*/ 2126511 h 2126511"/>
                  <a:gd name="connsiteX1" fmla="*/ 0 w 4348717"/>
                  <a:gd name="connsiteY1" fmla="*/ 127590 h 2126511"/>
                  <a:gd name="connsiteX2" fmla="*/ 1892596 w 4348717"/>
                  <a:gd name="connsiteY2" fmla="*/ 0 h 2126511"/>
                  <a:gd name="connsiteX3" fmla="*/ 4327452 w 4348717"/>
                  <a:gd name="connsiteY3" fmla="*/ 138223 h 2126511"/>
                  <a:gd name="connsiteX4" fmla="*/ 4348717 w 4348717"/>
                  <a:gd name="connsiteY4" fmla="*/ 1828800 h 2126511"/>
                  <a:gd name="connsiteX0" fmla="*/ 0 w 4348717"/>
                  <a:gd name="connsiteY0" fmla="*/ 2126511 h 2126511"/>
                  <a:gd name="connsiteX1" fmla="*/ 0 w 4348717"/>
                  <a:gd name="connsiteY1" fmla="*/ 127590 h 2126511"/>
                  <a:gd name="connsiteX2" fmla="*/ 1892596 w 4348717"/>
                  <a:gd name="connsiteY2" fmla="*/ 0 h 2126511"/>
                  <a:gd name="connsiteX3" fmla="*/ 4338084 w 4348717"/>
                  <a:gd name="connsiteY3" fmla="*/ 138223 h 2126511"/>
                  <a:gd name="connsiteX4" fmla="*/ 4348717 w 4348717"/>
                  <a:gd name="connsiteY4" fmla="*/ 1828800 h 2126511"/>
                  <a:gd name="connsiteX0" fmla="*/ 0 w 4348717"/>
                  <a:gd name="connsiteY0" fmla="*/ 2167608 h 2167608"/>
                  <a:gd name="connsiteX1" fmla="*/ 0 w 4348717"/>
                  <a:gd name="connsiteY1" fmla="*/ 168687 h 2167608"/>
                  <a:gd name="connsiteX2" fmla="*/ 2519319 w 4348717"/>
                  <a:gd name="connsiteY2" fmla="*/ 0 h 2167608"/>
                  <a:gd name="connsiteX3" fmla="*/ 4338084 w 4348717"/>
                  <a:gd name="connsiteY3" fmla="*/ 179320 h 2167608"/>
                  <a:gd name="connsiteX4" fmla="*/ 4348717 w 4348717"/>
                  <a:gd name="connsiteY4" fmla="*/ 1869897 h 2167608"/>
                  <a:gd name="connsiteX0" fmla="*/ 0 w 4348717"/>
                  <a:gd name="connsiteY0" fmla="*/ 2167608 h 2192654"/>
                  <a:gd name="connsiteX1" fmla="*/ 2245 w 4348717"/>
                  <a:gd name="connsiteY1" fmla="*/ 2192654 h 2192654"/>
                  <a:gd name="connsiteX2" fmla="*/ 0 w 4348717"/>
                  <a:gd name="connsiteY2" fmla="*/ 168687 h 2192654"/>
                  <a:gd name="connsiteX3" fmla="*/ 2519319 w 4348717"/>
                  <a:gd name="connsiteY3" fmla="*/ 0 h 2192654"/>
                  <a:gd name="connsiteX4" fmla="*/ 4338084 w 4348717"/>
                  <a:gd name="connsiteY4" fmla="*/ 179320 h 2192654"/>
                  <a:gd name="connsiteX5" fmla="*/ 4348717 w 4348717"/>
                  <a:gd name="connsiteY5" fmla="*/ 1869897 h 2192654"/>
                  <a:gd name="connsiteX0" fmla="*/ 0 w 4348717"/>
                  <a:gd name="connsiteY0" fmla="*/ 2152368 h 2177414"/>
                  <a:gd name="connsiteX1" fmla="*/ 2245 w 4348717"/>
                  <a:gd name="connsiteY1" fmla="*/ 2177414 h 2177414"/>
                  <a:gd name="connsiteX2" fmla="*/ 0 w 4348717"/>
                  <a:gd name="connsiteY2" fmla="*/ 153447 h 2177414"/>
                  <a:gd name="connsiteX3" fmla="*/ 2283099 w 4348717"/>
                  <a:gd name="connsiteY3" fmla="*/ 0 h 2177414"/>
                  <a:gd name="connsiteX4" fmla="*/ 4338084 w 4348717"/>
                  <a:gd name="connsiteY4" fmla="*/ 164080 h 2177414"/>
                  <a:gd name="connsiteX5" fmla="*/ 4348717 w 4348717"/>
                  <a:gd name="connsiteY5" fmla="*/ 1854657 h 217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8717" h="2177414">
                    <a:moveTo>
                      <a:pt x="0" y="2152368"/>
                    </a:moveTo>
                    <a:lnTo>
                      <a:pt x="2245" y="2177414"/>
                    </a:lnTo>
                    <a:cubicBezTo>
                      <a:pt x="1497" y="1514612"/>
                      <a:pt x="748" y="816249"/>
                      <a:pt x="0" y="153447"/>
                    </a:cubicBezTo>
                    <a:lnTo>
                      <a:pt x="2283099" y="0"/>
                    </a:lnTo>
                    <a:lnTo>
                      <a:pt x="4338084" y="164080"/>
                    </a:lnTo>
                    <a:cubicBezTo>
                      <a:pt x="4341628" y="727606"/>
                      <a:pt x="4345173" y="1291131"/>
                      <a:pt x="4348717" y="1854657"/>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200" name="フリーフォーム 199"/>
              <p:cNvSpPr/>
              <p:nvPr/>
            </p:nvSpPr>
            <p:spPr>
              <a:xfrm>
                <a:off x="4380444" y="1953551"/>
                <a:ext cx="4178" cy="3002588"/>
              </a:xfrm>
              <a:custGeom>
                <a:avLst/>
                <a:gdLst>
                  <a:gd name="connsiteX0" fmla="*/ 0 w 10274"/>
                  <a:gd name="connsiteY0" fmla="*/ 3411020 h 3411020"/>
                  <a:gd name="connsiteX1" fmla="*/ 10274 w 10274"/>
                  <a:gd name="connsiteY1" fmla="*/ 0 h 3411020"/>
                  <a:gd name="connsiteX0" fmla="*/ 0 w 4178"/>
                  <a:gd name="connsiteY0" fmla="*/ 3002588 h 3002588"/>
                  <a:gd name="connsiteX1" fmla="*/ 4178 w 4178"/>
                  <a:gd name="connsiteY1" fmla="*/ 0 h 3002588"/>
                </a:gdLst>
                <a:ahLst/>
                <a:cxnLst>
                  <a:cxn ang="0">
                    <a:pos x="connsiteX0" y="connsiteY0"/>
                  </a:cxn>
                  <a:cxn ang="0">
                    <a:pos x="connsiteX1" y="connsiteY1"/>
                  </a:cxn>
                </a:cxnLst>
                <a:rect l="l" t="t" r="r" b="b"/>
                <a:pathLst>
                  <a:path w="4178" h="3002588">
                    <a:moveTo>
                      <a:pt x="0" y="3002588"/>
                    </a:moveTo>
                    <a:cubicBezTo>
                      <a:pt x="3425" y="1865581"/>
                      <a:pt x="753" y="1137007"/>
                      <a:pt x="4178" y="0"/>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201" name="フリーフォーム 200"/>
              <p:cNvSpPr/>
              <p:nvPr/>
            </p:nvSpPr>
            <p:spPr>
              <a:xfrm>
                <a:off x="5356831" y="2156488"/>
                <a:ext cx="686057" cy="2136796"/>
              </a:xfrm>
              <a:custGeom>
                <a:avLst/>
                <a:gdLst>
                  <a:gd name="connsiteX0" fmla="*/ 0 w 719191"/>
                  <a:gd name="connsiteY0" fmla="*/ 1962364 h 1962364"/>
                  <a:gd name="connsiteX1" fmla="*/ 20549 w 719191"/>
                  <a:gd name="connsiteY1" fmla="*/ 0 h 1962364"/>
                  <a:gd name="connsiteX2" fmla="*/ 719191 w 719191"/>
                  <a:gd name="connsiteY2" fmla="*/ 20548 h 1962364"/>
                  <a:gd name="connsiteX3" fmla="*/ 667821 w 719191"/>
                  <a:gd name="connsiteY3" fmla="*/ 1561672 h 1962364"/>
                  <a:gd name="connsiteX0" fmla="*/ 0 w 719191"/>
                  <a:gd name="connsiteY0" fmla="*/ 1941816 h 1941816"/>
                  <a:gd name="connsiteX1" fmla="*/ 20549 w 719191"/>
                  <a:gd name="connsiteY1" fmla="*/ 133565 h 1941816"/>
                  <a:gd name="connsiteX2" fmla="*/ 719191 w 719191"/>
                  <a:gd name="connsiteY2" fmla="*/ 0 h 1941816"/>
                  <a:gd name="connsiteX3" fmla="*/ 667821 w 719191"/>
                  <a:gd name="connsiteY3" fmla="*/ 1541124 h 1941816"/>
                  <a:gd name="connsiteX0" fmla="*/ 0 w 719191"/>
                  <a:gd name="connsiteY0" fmla="*/ 2034283 h 2034283"/>
                  <a:gd name="connsiteX1" fmla="*/ 10275 w 719191"/>
                  <a:gd name="connsiteY1" fmla="*/ 0 h 2034283"/>
                  <a:gd name="connsiteX2" fmla="*/ 719191 w 719191"/>
                  <a:gd name="connsiteY2" fmla="*/ 92467 h 2034283"/>
                  <a:gd name="connsiteX3" fmla="*/ 667821 w 719191"/>
                  <a:gd name="connsiteY3" fmla="*/ 1633591 h 2034283"/>
                  <a:gd name="connsiteX0" fmla="*/ 0 w 698642"/>
                  <a:gd name="connsiteY0" fmla="*/ 2116476 h 2116476"/>
                  <a:gd name="connsiteX1" fmla="*/ 10275 w 698642"/>
                  <a:gd name="connsiteY1" fmla="*/ 82193 h 2116476"/>
                  <a:gd name="connsiteX2" fmla="*/ 698642 w 698642"/>
                  <a:gd name="connsiteY2" fmla="*/ 0 h 2116476"/>
                  <a:gd name="connsiteX3" fmla="*/ 667821 w 698642"/>
                  <a:gd name="connsiteY3" fmla="*/ 1715784 h 2116476"/>
                  <a:gd name="connsiteX0" fmla="*/ 0 w 708917"/>
                  <a:gd name="connsiteY0" fmla="*/ 2116476 h 2116476"/>
                  <a:gd name="connsiteX1" fmla="*/ 10275 w 708917"/>
                  <a:gd name="connsiteY1" fmla="*/ 82193 h 2116476"/>
                  <a:gd name="connsiteX2" fmla="*/ 708917 w 708917"/>
                  <a:gd name="connsiteY2" fmla="*/ 0 h 2116476"/>
                  <a:gd name="connsiteX3" fmla="*/ 667821 w 708917"/>
                  <a:gd name="connsiteY3" fmla="*/ 1715784 h 2116476"/>
                  <a:gd name="connsiteX0" fmla="*/ 0 w 686057"/>
                  <a:gd name="connsiteY0" fmla="*/ 2101236 h 2101236"/>
                  <a:gd name="connsiteX1" fmla="*/ 10275 w 686057"/>
                  <a:gd name="connsiteY1" fmla="*/ 66953 h 2101236"/>
                  <a:gd name="connsiteX2" fmla="*/ 686057 w 686057"/>
                  <a:gd name="connsiteY2" fmla="*/ 0 h 2101236"/>
                  <a:gd name="connsiteX3" fmla="*/ 667821 w 686057"/>
                  <a:gd name="connsiteY3" fmla="*/ 1700544 h 2101236"/>
                  <a:gd name="connsiteX0" fmla="*/ 0 w 686057"/>
                  <a:gd name="connsiteY0" fmla="*/ 2101236 h 2101236"/>
                  <a:gd name="connsiteX1" fmla="*/ 10275 w 686057"/>
                  <a:gd name="connsiteY1" fmla="*/ 66953 h 2101236"/>
                  <a:gd name="connsiteX2" fmla="*/ 686057 w 686057"/>
                  <a:gd name="connsiteY2" fmla="*/ 0 h 2101236"/>
                  <a:gd name="connsiteX3" fmla="*/ 675441 w 686057"/>
                  <a:gd name="connsiteY3" fmla="*/ 1662444 h 2101236"/>
                  <a:gd name="connsiteX0" fmla="*/ 0 w 686057"/>
                  <a:gd name="connsiteY0" fmla="*/ 2101236 h 2101236"/>
                  <a:gd name="connsiteX1" fmla="*/ 2655 w 686057"/>
                  <a:gd name="connsiteY1" fmla="*/ 97433 h 2101236"/>
                  <a:gd name="connsiteX2" fmla="*/ 686057 w 686057"/>
                  <a:gd name="connsiteY2" fmla="*/ 0 h 2101236"/>
                  <a:gd name="connsiteX3" fmla="*/ 675441 w 686057"/>
                  <a:gd name="connsiteY3" fmla="*/ 1662444 h 2101236"/>
                  <a:gd name="connsiteX0" fmla="*/ 0 w 686057"/>
                  <a:gd name="connsiteY0" fmla="*/ 2136796 h 2136796"/>
                  <a:gd name="connsiteX1" fmla="*/ 2655 w 686057"/>
                  <a:gd name="connsiteY1" fmla="*/ 132993 h 2136796"/>
                  <a:gd name="connsiteX2" fmla="*/ 686057 w 686057"/>
                  <a:gd name="connsiteY2" fmla="*/ 0 h 2136796"/>
                  <a:gd name="connsiteX3" fmla="*/ 675441 w 686057"/>
                  <a:gd name="connsiteY3" fmla="*/ 1698004 h 2136796"/>
                </a:gdLst>
                <a:ahLst/>
                <a:cxnLst>
                  <a:cxn ang="0">
                    <a:pos x="connsiteX0" y="connsiteY0"/>
                  </a:cxn>
                  <a:cxn ang="0">
                    <a:pos x="connsiteX1" y="connsiteY1"/>
                  </a:cxn>
                  <a:cxn ang="0">
                    <a:pos x="connsiteX2" y="connsiteY2"/>
                  </a:cxn>
                  <a:cxn ang="0">
                    <a:pos x="connsiteX3" y="connsiteY3"/>
                  </a:cxn>
                </a:cxnLst>
                <a:rect l="l" t="t" r="r" b="b"/>
                <a:pathLst>
                  <a:path w="686057" h="2136796">
                    <a:moveTo>
                      <a:pt x="0" y="2136796"/>
                    </a:moveTo>
                    <a:lnTo>
                      <a:pt x="2655" y="132993"/>
                    </a:lnTo>
                    <a:lnTo>
                      <a:pt x="686057" y="0"/>
                    </a:lnTo>
                    <a:cubicBezTo>
                      <a:pt x="682518" y="554148"/>
                      <a:pt x="678980" y="1143856"/>
                      <a:pt x="675441" y="1698004"/>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202" name="フリーフォーム 201"/>
              <p:cNvSpPr/>
              <p:nvPr/>
            </p:nvSpPr>
            <p:spPr>
              <a:xfrm>
                <a:off x="2489999" y="1647861"/>
                <a:ext cx="4315260" cy="297950"/>
              </a:xfrm>
              <a:custGeom>
                <a:avLst/>
                <a:gdLst>
                  <a:gd name="connsiteX0" fmla="*/ 0 w 4304872"/>
                  <a:gd name="connsiteY0" fmla="*/ 0 h 154112"/>
                  <a:gd name="connsiteX1" fmla="*/ 1900720 w 4304872"/>
                  <a:gd name="connsiteY1" fmla="*/ 154112 h 154112"/>
                  <a:gd name="connsiteX2" fmla="*/ 4304872 w 4304872"/>
                  <a:gd name="connsiteY2" fmla="*/ 20548 h 154112"/>
                  <a:gd name="connsiteX0" fmla="*/ 0 w 4304872"/>
                  <a:gd name="connsiteY0" fmla="*/ 0 h 277402"/>
                  <a:gd name="connsiteX1" fmla="*/ 1869897 w 4304872"/>
                  <a:gd name="connsiteY1" fmla="*/ 277402 h 277402"/>
                  <a:gd name="connsiteX2" fmla="*/ 4304872 w 4304872"/>
                  <a:gd name="connsiteY2" fmla="*/ 20548 h 277402"/>
                  <a:gd name="connsiteX0" fmla="*/ 0 w 4325420"/>
                  <a:gd name="connsiteY0" fmla="*/ 0 h 297950"/>
                  <a:gd name="connsiteX1" fmla="*/ 1890445 w 4325420"/>
                  <a:gd name="connsiteY1" fmla="*/ 297950 h 297950"/>
                  <a:gd name="connsiteX2" fmla="*/ 4325420 w 4325420"/>
                  <a:gd name="connsiteY2" fmla="*/ 41096 h 297950"/>
                  <a:gd name="connsiteX0" fmla="*/ 799 w 4326219"/>
                  <a:gd name="connsiteY0" fmla="*/ 1941 h 299891"/>
                  <a:gd name="connsiteX1" fmla="*/ 0 w 4326219"/>
                  <a:gd name="connsiteY1" fmla="*/ 0 h 299891"/>
                  <a:gd name="connsiteX2" fmla="*/ 1891244 w 4326219"/>
                  <a:gd name="connsiteY2" fmla="*/ 299891 h 299891"/>
                  <a:gd name="connsiteX3" fmla="*/ 4326219 w 4326219"/>
                  <a:gd name="connsiteY3" fmla="*/ 43037 h 299891"/>
                  <a:gd name="connsiteX0" fmla="*/ 0 w 4325420"/>
                  <a:gd name="connsiteY0" fmla="*/ 0 h 297950"/>
                  <a:gd name="connsiteX1" fmla="*/ 9361 w 4325420"/>
                  <a:gd name="connsiteY1" fmla="*/ 3139 h 297950"/>
                  <a:gd name="connsiteX2" fmla="*/ 1890445 w 4325420"/>
                  <a:gd name="connsiteY2" fmla="*/ 297950 h 297950"/>
                  <a:gd name="connsiteX3" fmla="*/ 4325420 w 4325420"/>
                  <a:gd name="connsiteY3" fmla="*/ 41096 h 297950"/>
                  <a:gd name="connsiteX0" fmla="*/ 0 w 4315260"/>
                  <a:gd name="connsiteY0" fmla="*/ 0 h 297950"/>
                  <a:gd name="connsiteX1" fmla="*/ 9361 w 4315260"/>
                  <a:gd name="connsiteY1" fmla="*/ 3139 h 297950"/>
                  <a:gd name="connsiteX2" fmla="*/ 1890445 w 4315260"/>
                  <a:gd name="connsiteY2" fmla="*/ 297950 h 297950"/>
                  <a:gd name="connsiteX3" fmla="*/ 4315260 w 4315260"/>
                  <a:gd name="connsiteY3" fmla="*/ 30936 h 297950"/>
                </a:gdLst>
                <a:ahLst/>
                <a:cxnLst>
                  <a:cxn ang="0">
                    <a:pos x="connsiteX0" y="connsiteY0"/>
                  </a:cxn>
                  <a:cxn ang="0">
                    <a:pos x="connsiteX1" y="connsiteY1"/>
                  </a:cxn>
                  <a:cxn ang="0">
                    <a:pos x="connsiteX2" y="connsiteY2"/>
                  </a:cxn>
                  <a:cxn ang="0">
                    <a:pos x="connsiteX3" y="connsiteY3"/>
                  </a:cxn>
                </a:cxnLst>
                <a:rect l="l" t="t" r="r" b="b"/>
                <a:pathLst>
                  <a:path w="4315260" h="297950">
                    <a:moveTo>
                      <a:pt x="0" y="0"/>
                    </a:moveTo>
                    <a:lnTo>
                      <a:pt x="9361" y="3139"/>
                    </a:lnTo>
                    <a:lnTo>
                      <a:pt x="1890445" y="297950"/>
                    </a:lnTo>
                    <a:lnTo>
                      <a:pt x="4315260" y="30936"/>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203" name="フリーフォーム 202"/>
              <p:cNvSpPr/>
              <p:nvPr/>
            </p:nvSpPr>
            <p:spPr>
              <a:xfrm>
                <a:off x="5382347" y="2189508"/>
                <a:ext cx="642762" cy="2050436"/>
              </a:xfrm>
              <a:custGeom>
                <a:avLst/>
                <a:gdLst>
                  <a:gd name="connsiteX0" fmla="*/ 0 w 719191"/>
                  <a:gd name="connsiteY0" fmla="*/ 1962364 h 1962364"/>
                  <a:gd name="connsiteX1" fmla="*/ 20549 w 719191"/>
                  <a:gd name="connsiteY1" fmla="*/ 0 h 1962364"/>
                  <a:gd name="connsiteX2" fmla="*/ 719191 w 719191"/>
                  <a:gd name="connsiteY2" fmla="*/ 20548 h 1962364"/>
                  <a:gd name="connsiteX3" fmla="*/ 667821 w 719191"/>
                  <a:gd name="connsiteY3" fmla="*/ 1561672 h 1962364"/>
                  <a:gd name="connsiteX0" fmla="*/ 0 w 719191"/>
                  <a:gd name="connsiteY0" fmla="*/ 1941816 h 1941816"/>
                  <a:gd name="connsiteX1" fmla="*/ 20549 w 719191"/>
                  <a:gd name="connsiteY1" fmla="*/ 133565 h 1941816"/>
                  <a:gd name="connsiteX2" fmla="*/ 719191 w 719191"/>
                  <a:gd name="connsiteY2" fmla="*/ 0 h 1941816"/>
                  <a:gd name="connsiteX3" fmla="*/ 667821 w 719191"/>
                  <a:gd name="connsiteY3" fmla="*/ 1541124 h 1941816"/>
                  <a:gd name="connsiteX0" fmla="*/ 0 w 719191"/>
                  <a:gd name="connsiteY0" fmla="*/ 2034283 h 2034283"/>
                  <a:gd name="connsiteX1" fmla="*/ 10275 w 719191"/>
                  <a:gd name="connsiteY1" fmla="*/ 0 h 2034283"/>
                  <a:gd name="connsiteX2" fmla="*/ 719191 w 719191"/>
                  <a:gd name="connsiteY2" fmla="*/ 92467 h 2034283"/>
                  <a:gd name="connsiteX3" fmla="*/ 667821 w 719191"/>
                  <a:gd name="connsiteY3" fmla="*/ 1633591 h 2034283"/>
                  <a:gd name="connsiteX0" fmla="*/ 0 w 698642"/>
                  <a:gd name="connsiteY0" fmla="*/ 2116476 h 2116476"/>
                  <a:gd name="connsiteX1" fmla="*/ 10275 w 698642"/>
                  <a:gd name="connsiteY1" fmla="*/ 82193 h 2116476"/>
                  <a:gd name="connsiteX2" fmla="*/ 698642 w 698642"/>
                  <a:gd name="connsiteY2" fmla="*/ 0 h 2116476"/>
                  <a:gd name="connsiteX3" fmla="*/ 667821 w 698642"/>
                  <a:gd name="connsiteY3" fmla="*/ 1715784 h 2116476"/>
                  <a:gd name="connsiteX0" fmla="*/ 0 w 708917"/>
                  <a:gd name="connsiteY0" fmla="*/ 2116476 h 2116476"/>
                  <a:gd name="connsiteX1" fmla="*/ 10275 w 708917"/>
                  <a:gd name="connsiteY1" fmla="*/ 82193 h 2116476"/>
                  <a:gd name="connsiteX2" fmla="*/ 708917 w 708917"/>
                  <a:gd name="connsiteY2" fmla="*/ 0 h 2116476"/>
                  <a:gd name="connsiteX3" fmla="*/ 667821 w 708917"/>
                  <a:gd name="connsiteY3" fmla="*/ 1715784 h 2116476"/>
                  <a:gd name="connsiteX0" fmla="*/ 0 w 686057"/>
                  <a:gd name="connsiteY0" fmla="*/ 2101236 h 2101236"/>
                  <a:gd name="connsiteX1" fmla="*/ 10275 w 686057"/>
                  <a:gd name="connsiteY1" fmla="*/ 66953 h 2101236"/>
                  <a:gd name="connsiteX2" fmla="*/ 686057 w 686057"/>
                  <a:gd name="connsiteY2" fmla="*/ 0 h 2101236"/>
                  <a:gd name="connsiteX3" fmla="*/ 667821 w 686057"/>
                  <a:gd name="connsiteY3" fmla="*/ 1700544 h 2101236"/>
                  <a:gd name="connsiteX0" fmla="*/ 0 w 686057"/>
                  <a:gd name="connsiteY0" fmla="*/ 2101236 h 2101236"/>
                  <a:gd name="connsiteX1" fmla="*/ 10275 w 686057"/>
                  <a:gd name="connsiteY1" fmla="*/ 66953 h 2101236"/>
                  <a:gd name="connsiteX2" fmla="*/ 686057 w 686057"/>
                  <a:gd name="connsiteY2" fmla="*/ 0 h 2101236"/>
                  <a:gd name="connsiteX3" fmla="*/ 675441 w 686057"/>
                  <a:gd name="connsiteY3" fmla="*/ 1662444 h 2101236"/>
                  <a:gd name="connsiteX0" fmla="*/ 0 w 686057"/>
                  <a:gd name="connsiteY0" fmla="*/ 2101236 h 2101236"/>
                  <a:gd name="connsiteX1" fmla="*/ 2655 w 686057"/>
                  <a:gd name="connsiteY1" fmla="*/ 97433 h 2101236"/>
                  <a:gd name="connsiteX2" fmla="*/ 686057 w 686057"/>
                  <a:gd name="connsiteY2" fmla="*/ 0 h 2101236"/>
                  <a:gd name="connsiteX3" fmla="*/ 675441 w 686057"/>
                  <a:gd name="connsiteY3" fmla="*/ 1662444 h 2101236"/>
                  <a:gd name="connsiteX0" fmla="*/ 43065 w 683402"/>
                  <a:gd name="connsiteY0" fmla="*/ 2065676 h 2065676"/>
                  <a:gd name="connsiteX1" fmla="*/ 0 w 683402"/>
                  <a:gd name="connsiteY1" fmla="*/ 97433 h 2065676"/>
                  <a:gd name="connsiteX2" fmla="*/ 683402 w 683402"/>
                  <a:gd name="connsiteY2" fmla="*/ 0 h 2065676"/>
                  <a:gd name="connsiteX3" fmla="*/ 672786 w 683402"/>
                  <a:gd name="connsiteY3" fmla="*/ 1662444 h 2065676"/>
                  <a:gd name="connsiteX0" fmla="*/ 2425 w 642762"/>
                  <a:gd name="connsiteY0" fmla="*/ 2065676 h 2065676"/>
                  <a:gd name="connsiteX1" fmla="*/ 0 w 642762"/>
                  <a:gd name="connsiteY1" fmla="*/ 87273 h 2065676"/>
                  <a:gd name="connsiteX2" fmla="*/ 642762 w 642762"/>
                  <a:gd name="connsiteY2" fmla="*/ 0 h 2065676"/>
                  <a:gd name="connsiteX3" fmla="*/ 632146 w 642762"/>
                  <a:gd name="connsiteY3" fmla="*/ 1662444 h 2065676"/>
                  <a:gd name="connsiteX0" fmla="*/ 2425 w 642762"/>
                  <a:gd name="connsiteY0" fmla="*/ 2009796 h 2009796"/>
                  <a:gd name="connsiteX1" fmla="*/ 0 w 642762"/>
                  <a:gd name="connsiteY1" fmla="*/ 87273 h 2009796"/>
                  <a:gd name="connsiteX2" fmla="*/ 642762 w 642762"/>
                  <a:gd name="connsiteY2" fmla="*/ 0 h 2009796"/>
                  <a:gd name="connsiteX3" fmla="*/ 632146 w 642762"/>
                  <a:gd name="connsiteY3" fmla="*/ 1662444 h 2009796"/>
                  <a:gd name="connsiteX0" fmla="*/ 2425 w 642762"/>
                  <a:gd name="connsiteY0" fmla="*/ 2009796 h 2009796"/>
                  <a:gd name="connsiteX1" fmla="*/ 0 w 642762"/>
                  <a:gd name="connsiteY1" fmla="*/ 87273 h 2009796"/>
                  <a:gd name="connsiteX2" fmla="*/ 642762 w 642762"/>
                  <a:gd name="connsiteY2" fmla="*/ 0 h 2009796"/>
                  <a:gd name="connsiteX3" fmla="*/ 632146 w 642762"/>
                  <a:gd name="connsiteY3" fmla="*/ 1616724 h 2009796"/>
                  <a:gd name="connsiteX0" fmla="*/ 2425 w 642762"/>
                  <a:gd name="connsiteY0" fmla="*/ 2009796 h 2009796"/>
                  <a:gd name="connsiteX1" fmla="*/ 0 w 642762"/>
                  <a:gd name="connsiteY1" fmla="*/ 87273 h 2009796"/>
                  <a:gd name="connsiteX2" fmla="*/ 642762 w 642762"/>
                  <a:gd name="connsiteY2" fmla="*/ 0 h 2009796"/>
                  <a:gd name="connsiteX3" fmla="*/ 632146 w 642762"/>
                  <a:gd name="connsiteY3" fmla="*/ 1616724 h 2009796"/>
                  <a:gd name="connsiteX4" fmla="*/ 2425 w 642762"/>
                  <a:gd name="connsiteY4" fmla="*/ 2009796 h 2009796"/>
                  <a:gd name="connsiteX0" fmla="*/ 2425 w 642762"/>
                  <a:gd name="connsiteY0" fmla="*/ 2050436 h 2050436"/>
                  <a:gd name="connsiteX1" fmla="*/ 0 w 642762"/>
                  <a:gd name="connsiteY1" fmla="*/ 127913 h 2050436"/>
                  <a:gd name="connsiteX2" fmla="*/ 642762 w 642762"/>
                  <a:gd name="connsiteY2" fmla="*/ 0 h 2050436"/>
                  <a:gd name="connsiteX3" fmla="*/ 632146 w 642762"/>
                  <a:gd name="connsiteY3" fmla="*/ 1657364 h 2050436"/>
                  <a:gd name="connsiteX4" fmla="*/ 2425 w 642762"/>
                  <a:gd name="connsiteY4" fmla="*/ 2050436 h 205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762" h="2050436">
                    <a:moveTo>
                      <a:pt x="2425" y="2050436"/>
                    </a:moveTo>
                    <a:cubicBezTo>
                      <a:pt x="1617" y="1390968"/>
                      <a:pt x="808" y="787381"/>
                      <a:pt x="0" y="127913"/>
                    </a:cubicBezTo>
                    <a:lnTo>
                      <a:pt x="642762" y="0"/>
                    </a:lnTo>
                    <a:cubicBezTo>
                      <a:pt x="639223" y="554148"/>
                      <a:pt x="635685" y="1103216"/>
                      <a:pt x="632146" y="1657364"/>
                    </a:cubicBezTo>
                    <a:lnTo>
                      <a:pt x="2425" y="2050436"/>
                    </a:lnTo>
                    <a:close/>
                  </a:path>
                </a:pathLst>
              </a:cu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cxnSp>
            <p:nvCxnSpPr>
              <p:cNvPr id="204" name="直線コネクタ 203"/>
              <p:cNvCxnSpPr/>
              <p:nvPr/>
            </p:nvCxnSpPr>
            <p:spPr>
              <a:xfrm flipV="1">
                <a:off x="2732926" y="1691640"/>
                <a:ext cx="0" cy="2159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直線コネクタ 204"/>
              <p:cNvCxnSpPr/>
              <p:nvPr/>
            </p:nvCxnSpPr>
            <p:spPr>
              <a:xfrm flipV="1">
                <a:off x="3022372" y="1747520"/>
                <a:ext cx="0" cy="22961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直線コネクタ 205"/>
              <p:cNvCxnSpPr/>
              <p:nvPr/>
            </p:nvCxnSpPr>
            <p:spPr>
              <a:xfrm flipV="1">
                <a:off x="3342412" y="1788160"/>
                <a:ext cx="0" cy="24688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直線コネクタ 206"/>
              <p:cNvCxnSpPr/>
              <p:nvPr/>
            </p:nvCxnSpPr>
            <p:spPr>
              <a:xfrm flipV="1">
                <a:off x="3662794" y="1833880"/>
                <a:ext cx="0" cy="2616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直線コネクタ 207"/>
              <p:cNvCxnSpPr/>
              <p:nvPr/>
            </p:nvCxnSpPr>
            <p:spPr>
              <a:xfrm flipV="1">
                <a:off x="4008462" y="1889760"/>
                <a:ext cx="0" cy="28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直線コネクタ 208"/>
              <p:cNvCxnSpPr/>
              <p:nvPr/>
            </p:nvCxnSpPr>
            <p:spPr>
              <a:xfrm flipV="1">
                <a:off x="6621780" y="1706880"/>
                <a:ext cx="0" cy="133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直線コネクタ 209"/>
              <p:cNvCxnSpPr/>
              <p:nvPr/>
            </p:nvCxnSpPr>
            <p:spPr>
              <a:xfrm>
                <a:off x="4810760" y="1905000"/>
                <a:ext cx="0" cy="277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直線コネクタ 210"/>
              <p:cNvCxnSpPr/>
              <p:nvPr/>
            </p:nvCxnSpPr>
            <p:spPr>
              <a:xfrm>
                <a:off x="5199380" y="1859280"/>
                <a:ext cx="0" cy="255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直線コネクタ 211"/>
              <p:cNvCxnSpPr/>
              <p:nvPr/>
            </p:nvCxnSpPr>
            <p:spPr>
              <a:xfrm flipV="1">
                <a:off x="5549900" y="1833652"/>
                <a:ext cx="0" cy="43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直線コネクタ 212"/>
              <p:cNvCxnSpPr/>
              <p:nvPr/>
            </p:nvCxnSpPr>
            <p:spPr>
              <a:xfrm flipV="1">
                <a:off x="5869940" y="1795552"/>
                <a:ext cx="0" cy="39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直線コネクタ 213"/>
              <p:cNvCxnSpPr/>
              <p:nvPr/>
            </p:nvCxnSpPr>
            <p:spPr>
              <a:xfrm flipV="1">
                <a:off x="6144260" y="1760106"/>
                <a:ext cx="0" cy="205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直線コネクタ 214"/>
              <p:cNvCxnSpPr/>
              <p:nvPr/>
            </p:nvCxnSpPr>
            <p:spPr>
              <a:xfrm flipV="1">
                <a:off x="6388100" y="1739900"/>
                <a:ext cx="0" cy="10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6" name="フリーフォーム 215"/>
              <p:cNvSpPr/>
              <p:nvPr/>
            </p:nvSpPr>
            <p:spPr>
              <a:xfrm>
                <a:off x="2489999" y="1929441"/>
                <a:ext cx="4317406" cy="396514"/>
              </a:xfrm>
              <a:custGeom>
                <a:avLst/>
                <a:gdLst>
                  <a:gd name="connsiteX0" fmla="*/ 0 w 4335694"/>
                  <a:gd name="connsiteY0" fmla="*/ 20548 h 390418"/>
                  <a:gd name="connsiteX1" fmla="*/ 1910993 w 4335694"/>
                  <a:gd name="connsiteY1" fmla="*/ 390418 h 390418"/>
                  <a:gd name="connsiteX2" fmla="*/ 4335694 w 4335694"/>
                  <a:gd name="connsiteY2" fmla="*/ 0 h 390418"/>
                  <a:gd name="connsiteX0" fmla="*/ 0 w 4353982"/>
                  <a:gd name="connsiteY0" fmla="*/ 32740 h 402610"/>
                  <a:gd name="connsiteX1" fmla="*/ 1910993 w 4353982"/>
                  <a:gd name="connsiteY1" fmla="*/ 402610 h 402610"/>
                  <a:gd name="connsiteX2" fmla="*/ 4353982 w 4353982"/>
                  <a:gd name="connsiteY2" fmla="*/ 0 h 402610"/>
                  <a:gd name="connsiteX0" fmla="*/ 0 w 4317406"/>
                  <a:gd name="connsiteY0" fmla="*/ 26644 h 396514"/>
                  <a:gd name="connsiteX1" fmla="*/ 1910993 w 4317406"/>
                  <a:gd name="connsiteY1" fmla="*/ 396514 h 396514"/>
                  <a:gd name="connsiteX2" fmla="*/ 4317406 w 4317406"/>
                  <a:gd name="connsiteY2" fmla="*/ 0 h 396514"/>
                </a:gdLst>
                <a:ahLst/>
                <a:cxnLst>
                  <a:cxn ang="0">
                    <a:pos x="connsiteX0" y="connsiteY0"/>
                  </a:cxn>
                  <a:cxn ang="0">
                    <a:pos x="connsiteX1" y="connsiteY1"/>
                  </a:cxn>
                  <a:cxn ang="0">
                    <a:pos x="connsiteX2" y="connsiteY2"/>
                  </a:cxn>
                </a:cxnLst>
                <a:rect l="l" t="t" r="r" b="b"/>
                <a:pathLst>
                  <a:path w="4317406" h="396514">
                    <a:moveTo>
                      <a:pt x="0" y="26644"/>
                    </a:moveTo>
                    <a:lnTo>
                      <a:pt x="1910993" y="396514"/>
                    </a:lnTo>
                    <a:lnTo>
                      <a:pt x="4317406" y="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217" name="フリーフォーム 216"/>
              <p:cNvSpPr/>
              <p:nvPr/>
            </p:nvSpPr>
            <p:spPr>
              <a:xfrm>
                <a:off x="2477807" y="2298420"/>
                <a:ext cx="2890942" cy="479598"/>
              </a:xfrm>
              <a:custGeom>
                <a:avLst/>
                <a:gdLst>
                  <a:gd name="connsiteX0" fmla="*/ 0 w 4335694"/>
                  <a:gd name="connsiteY0" fmla="*/ 20548 h 390418"/>
                  <a:gd name="connsiteX1" fmla="*/ 1910993 w 4335694"/>
                  <a:gd name="connsiteY1" fmla="*/ 390418 h 390418"/>
                  <a:gd name="connsiteX2" fmla="*/ 4335694 w 4335694"/>
                  <a:gd name="connsiteY2" fmla="*/ 0 h 390418"/>
                  <a:gd name="connsiteX0" fmla="*/ 0 w 4347886"/>
                  <a:gd name="connsiteY0" fmla="*/ 0 h 479598"/>
                  <a:gd name="connsiteX1" fmla="*/ 1923185 w 4347886"/>
                  <a:gd name="connsiteY1" fmla="*/ 479598 h 479598"/>
                  <a:gd name="connsiteX2" fmla="*/ 4347886 w 4347886"/>
                  <a:gd name="connsiteY2" fmla="*/ 89180 h 479598"/>
                  <a:gd name="connsiteX0" fmla="*/ 0 w 4335694"/>
                  <a:gd name="connsiteY0" fmla="*/ 105892 h 585490"/>
                  <a:gd name="connsiteX1" fmla="*/ 1923185 w 4335694"/>
                  <a:gd name="connsiteY1" fmla="*/ 585490 h 585490"/>
                  <a:gd name="connsiteX2" fmla="*/ 4335694 w 4335694"/>
                  <a:gd name="connsiteY2" fmla="*/ 0 h 585490"/>
                  <a:gd name="connsiteX0" fmla="*/ 0 w 4341790"/>
                  <a:gd name="connsiteY0" fmla="*/ 105892 h 585490"/>
                  <a:gd name="connsiteX1" fmla="*/ 1923185 w 4341790"/>
                  <a:gd name="connsiteY1" fmla="*/ 585490 h 585490"/>
                  <a:gd name="connsiteX2" fmla="*/ 4341790 w 4341790"/>
                  <a:gd name="connsiteY2" fmla="*/ 0 h 585490"/>
                  <a:gd name="connsiteX0" fmla="*/ 0 w 2872654"/>
                  <a:gd name="connsiteY0" fmla="*/ 0 h 479598"/>
                  <a:gd name="connsiteX1" fmla="*/ 1923185 w 2872654"/>
                  <a:gd name="connsiteY1" fmla="*/ 479598 h 479598"/>
                  <a:gd name="connsiteX2" fmla="*/ 2872654 w 2872654"/>
                  <a:gd name="connsiteY2" fmla="*/ 259868 h 479598"/>
                  <a:gd name="connsiteX0" fmla="*/ 0 w 2890942"/>
                  <a:gd name="connsiteY0" fmla="*/ 0 h 479598"/>
                  <a:gd name="connsiteX1" fmla="*/ 1923185 w 2890942"/>
                  <a:gd name="connsiteY1" fmla="*/ 479598 h 479598"/>
                  <a:gd name="connsiteX2" fmla="*/ 2890942 w 2890942"/>
                  <a:gd name="connsiteY2" fmla="*/ 253772 h 479598"/>
                </a:gdLst>
                <a:ahLst/>
                <a:cxnLst>
                  <a:cxn ang="0">
                    <a:pos x="connsiteX0" y="connsiteY0"/>
                  </a:cxn>
                  <a:cxn ang="0">
                    <a:pos x="connsiteX1" y="connsiteY1"/>
                  </a:cxn>
                  <a:cxn ang="0">
                    <a:pos x="connsiteX2" y="connsiteY2"/>
                  </a:cxn>
                </a:cxnLst>
                <a:rect l="l" t="t" r="r" b="b"/>
                <a:pathLst>
                  <a:path w="2890942" h="479598">
                    <a:moveTo>
                      <a:pt x="0" y="0"/>
                    </a:moveTo>
                    <a:lnTo>
                      <a:pt x="1923185" y="479598"/>
                    </a:lnTo>
                    <a:lnTo>
                      <a:pt x="2890942" y="253772"/>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218" name="フリーフォーム 217"/>
              <p:cNvSpPr/>
              <p:nvPr/>
            </p:nvSpPr>
            <p:spPr>
              <a:xfrm>
                <a:off x="2472943" y="2661919"/>
                <a:ext cx="2883613" cy="711999"/>
              </a:xfrm>
              <a:custGeom>
                <a:avLst/>
                <a:gdLst>
                  <a:gd name="connsiteX0" fmla="*/ 0 w 4335694"/>
                  <a:gd name="connsiteY0" fmla="*/ 20548 h 390418"/>
                  <a:gd name="connsiteX1" fmla="*/ 1910993 w 4335694"/>
                  <a:gd name="connsiteY1" fmla="*/ 390418 h 390418"/>
                  <a:gd name="connsiteX2" fmla="*/ 4335694 w 4335694"/>
                  <a:gd name="connsiteY2" fmla="*/ 0 h 390418"/>
                  <a:gd name="connsiteX0" fmla="*/ 17055 w 4352749"/>
                  <a:gd name="connsiteY0" fmla="*/ 342129 h 711999"/>
                  <a:gd name="connsiteX1" fmla="*/ 0 w 4352749"/>
                  <a:gd name="connsiteY1" fmla="*/ 0 h 711999"/>
                  <a:gd name="connsiteX2" fmla="*/ 1928048 w 4352749"/>
                  <a:gd name="connsiteY2" fmla="*/ 711999 h 711999"/>
                  <a:gd name="connsiteX3" fmla="*/ 4352749 w 4352749"/>
                  <a:gd name="connsiteY3" fmla="*/ 321581 h 711999"/>
                  <a:gd name="connsiteX0" fmla="*/ 0 w 4352749"/>
                  <a:gd name="connsiteY0" fmla="*/ 0 h 711999"/>
                  <a:gd name="connsiteX1" fmla="*/ 1928048 w 4352749"/>
                  <a:gd name="connsiteY1" fmla="*/ 711999 h 711999"/>
                  <a:gd name="connsiteX2" fmla="*/ 4352749 w 4352749"/>
                  <a:gd name="connsiteY2" fmla="*/ 321581 h 711999"/>
                  <a:gd name="connsiteX0" fmla="*/ 0 w 4346653"/>
                  <a:gd name="connsiteY0" fmla="*/ 141715 h 853714"/>
                  <a:gd name="connsiteX1" fmla="*/ 1928048 w 4346653"/>
                  <a:gd name="connsiteY1" fmla="*/ 853714 h 853714"/>
                  <a:gd name="connsiteX2" fmla="*/ 4346653 w 4346653"/>
                  <a:gd name="connsiteY2" fmla="*/ 0 h 853714"/>
                  <a:gd name="connsiteX0" fmla="*/ 0 w 2883613"/>
                  <a:gd name="connsiteY0" fmla="*/ 0 h 711999"/>
                  <a:gd name="connsiteX1" fmla="*/ 1928048 w 2883613"/>
                  <a:gd name="connsiteY1" fmla="*/ 711999 h 711999"/>
                  <a:gd name="connsiteX2" fmla="*/ 2883613 w 2883613"/>
                  <a:gd name="connsiteY2" fmla="*/ 370349 h 711999"/>
                </a:gdLst>
                <a:ahLst/>
                <a:cxnLst>
                  <a:cxn ang="0">
                    <a:pos x="connsiteX0" y="connsiteY0"/>
                  </a:cxn>
                  <a:cxn ang="0">
                    <a:pos x="connsiteX1" y="connsiteY1"/>
                  </a:cxn>
                  <a:cxn ang="0">
                    <a:pos x="connsiteX2" y="connsiteY2"/>
                  </a:cxn>
                </a:cxnLst>
                <a:rect l="l" t="t" r="r" b="b"/>
                <a:pathLst>
                  <a:path w="2883613" h="711999">
                    <a:moveTo>
                      <a:pt x="0" y="0"/>
                    </a:moveTo>
                    <a:lnTo>
                      <a:pt x="1928048" y="711999"/>
                    </a:lnTo>
                    <a:lnTo>
                      <a:pt x="2883613" y="370349"/>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219" name="フリーフォーム 218"/>
              <p:cNvSpPr/>
              <p:nvPr/>
            </p:nvSpPr>
            <p:spPr>
              <a:xfrm>
                <a:off x="2498013" y="3032679"/>
                <a:ext cx="2854366" cy="906318"/>
              </a:xfrm>
              <a:custGeom>
                <a:avLst/>
                <a:gdLst>
                  <a:gd name="connsiteX0" fmla="*/ 0 w 4335694"/>
                  <a:gd name="connsiteY0" fmla="*/ 20548 h 390418"/>
                  <a:gd name="connsiteX1" fmla="*/ 1910993 w 4335694"/>
                  <a:gd name="connsiteY1" fmla="*/ 390418 h 390418"/>
                  <a:gd name="connsiteX2" fmla="*/ 4335694 w 4335694"/>
                  <a:gd name="connsiteY2" fmla="*/ 0 h 390418"/>
                  <a:gd name="connsiteX0" fmla="*/ 0 w 4317406"/>
                  <a:gd name="connsiteY0" fmla="*/ 0 h 906318"/>
                  <a:gd name="connsiteX1" fmla="*/ 1892705 w 4317406"/>
                  <a:gd name="connsiteY1" fmla="*/ 906318 h 906318"/>
                  <a:gd name="connsiteX2" fmla="*/ 4317406 w 4317406"/>
                  <a:gd name="connsiteY2" fmla="*/ 515900 h 906318"/>
                  <a:gd name="connsiteX0" fmla="*/ 0 w 4097950"/>
                  <a:gd name="connsiteY0" fmla="*/ 105892 h 1012210"/>
                  <a:gd name="connsiteX1" fmla="*/ 1892705 w 4097950"/>
                  <a:gd name="connsiteY1" fmla="*/ 1012210 h 1012210"/>
                  <a:gd name="connsiteX2" fmla="*/ 4097950 w 4097950"/>
                  <a:gd name="connsiteY2" fmla="*/ 0 h 1012210"/>
                  <a:gd name="connsiteX0" fmla="*/ 0 w 2854366"/>
                  <a:gd name="connsiteY0" fmla="*/ 0 h 906318"/>
                  <a:gd name="connsiteX1" fmla="*/ 1892705 w 2854366"/>
                  <a:gd name="connsiteY1" fmla="*/ 906318 h 906318"/>
                  <a:gd name="connsiteX2" fmla="*/ 2854366 w 2854366"/>
                  <a:gd name="connsiteY2" fmla="*/ 473228 h 906318"/>
                </a:gdLst>
                <a:ahLst/>
                <a:cxnLst>
                  <a:cxn ang="0">
                    <a:pos x="connsiteX0" y="connsiteY0"/>
                  </a:cxn>
                  <a:cxn ang="0">
                    <a:pos x="connsiteX1" y="connsiteY1"/>
                  </a:cxn>
                  <a:cxn ang="0">
                    <a:pos x="connsiteX2" y="connsiteY2"/>
                  </a:cxn>
                </a:cxnLst>
                <a:rect l="l" t="t" r="r" b="b"/>
                <a:pathLst>
                  <a:path w="2854366" h="906318">
                    <a:moveTo>
                      <a:pt x="0" y="0"/>
                    </a:moveTo>
                    <a:lnTo>
                      <a:pt x="1892705" y="906318"/>
                    </a:lnTo>
                    <a:lnTo>
                      <a:pt x="2854366" y="473228"/>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220" name="フリーフォーム 219"/>
              <p:cNvSpPr/>
              <p:nvPr/>
            </p:nvSpPr>
            <p:spPr>
              <a:xfrm>
                <a:off x="2485821" y="3363507"/>
                <a:ext cx="2854366" cy="1107486"/>
              </a:xfrm>
              <a:custGeom>
                <a:avLst/>
                <a:gdLst>
                  <a:gd name="connsiteX0" fmla="*/ 0 w 4335694"/>
                  <a:gd name="connsiteY0" fmla="*/ 20548 h 390418"/>
                  <a:gd name="connsiteX1" fmla="*/ 1910993 w 4335694"/>
                  <a:gd name="connsiteY1" fmla="*/ 390418 h 390418"/>
                  <a:gd name="connsiteX2" fmla="*/ 4335694 w 4335694"/>
                  <a:gd name="connsiteY2" fmla="*/ 0 h 390418"/>
                  <a:gd name="connsiteX0" fmla="*/ 0 w 4329598"/>
                  <a:gd name="connsiteY0" fmla="*/ 0 h 1089198"/>
                  <a:gd name="connsiteX1" fmla="*/ 1904897 w 4329598"/>
                  <a:gd name="connsiteY1" fmla="*/ 1089198 h 1089198"/>
                  <a:gd name="connsiteX2" fmla="*/ 4329598 w 4329598"/>
                  <a:gd name="connsiteY2" fmla="*/ 698780 h 1089198"/>
                  <a:gd name="connsiteX0" fmla="*/ 0 w 2854366"/>
                  <a:gd name="connsiteY0" fmla="*/ 0 h 1089198"/>
                  <a:gd name="connsiteX1" fmla="*/ 1904897 w 2854366"/>
                  <a:gd name="connsiteY1" fmla="*/ 1089198 h 1089198"/>
                  <a:gd name="connsiteX2" fmla="*/ 2854366 w 2854366"/>
                  <a:gd name="connsiteY2" fmla="*/ 558572 h 1089198"/>
                  <a:gd name="connsiteX0" fmla="*/ 0 w 2854366"/>
                  <a:gd name="connsiteY0" fmla="*/ 0 h 1101390"/>
                  <a:gd name="connsiteX1" fmla="*/ 1886609 w 2854366"/>
                  <a:gd name="connsiteY1" fmla="*/ 1101390 h 1101390"/>
                  <a:gd name="connsiteX2" fmla="*/ 2854366 w 2854366"/>
                  <a:gd name="connsiteY2" fmla="*/ 558572 h 1101390"/>
                  <a:gd name="connsiteX0" fmla="*/ 0 w 2854366"/>
                  <a:gd name="connsiteY0" fmla="*/ 0 h 1107486"/>
                  <a:gd name="connsiteX1" fmla="*/ 1892705 w 2854366"/>
                  <a:gd name="connsiteY1" fmla="*/ 1107486 h 1107486"/>
                  <a:gd name="connsiteX2" fmla="*/ 2854366 w 2854366"/>
                  <a:gd name="connsiteY2" fmla="*/ 558572 h 1107486"/>
                </a:gdLst>
                <a:ahLst/>
                <a:cxnLst>
                  <a:cxn ang="0">
                    <a:pos x="connsiteX0" y="connsiteY0"/>
                  </a:cxn>
                  <a:cxn ang="0">
                    <a:pos x="connsiteX1" y="connsiteY1"/>
                  </a:cxn>
                  <a:cxn ang="0">
                    <a:pos x="connsiteX2" y="connsiteY2"/>
                  </a:cxn>
                </a:cxnLst>
                <a:rect l="l" t="t" r="r" b="b"/>
                <a:pathLst>
                  <a:path w="2854366" h="1107486">
                    <a:moveTo>
                      <a:pt x="0" y="0"/>
                    </a:moveTo>
                    <a:lnTo>
                      <a:pt x="1892705" y="1107486"/>
                    </a:lnTo>
                    <a:lnTo>
                      <a:pt x="2854366" y="558572"/>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cxnSp>
            <p:nvCxnSpPr>
              <p:cNvPr id="221" name="直線コネクタ 220"/>
              <p:cNvCxnSpPr/>
              <p:nvPr/>
            </p:nvCxnSpPr>
            <p:spPr>
              <a:xfrm flipV="1">
                <a:off x="6045200" y="2186432"/>
                <a:ext cx="774192" cy="1889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直線コネクタ 221"/>
              <p:cNvCxnSpPr/>
              <p:nvPr/>
            </p:nvCxnSpPr>
            <p:spPr>
              <a:xfrm flipV="1">
                <a:off x="6039104" y="2521712"/>
                <a:ext cx="780288" cy="2743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直線コネクタ 222"/>
              <p:cNvCxnSpPr/>
              <p:nvPr/>
            </p:nvCxnSpPr>
            <p:spPr>
              <a:xfrm flipV="1">
                <a:off x="6051296" y="2997200"/>
                <a:ext cx="374904" cy="1767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直線コネクタ 223"/>
              <p:cNvCxnSpPr/>
              <p:nvPr/>
            </p:nvCxnSpPr>
            <p:spPr>
              <a:xfrm flipV="1">
                <a:off x="6551930" y="2814320"/>
                <a:ext cx="279654" cy="1333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直線コネクタ 224"/>
              <p:cNvCxnSpPr/>
              <p:nvPr/>
            </p:nvCxnSpPr>
            <p:spPr>
              <a:xfrm flipV="1">
                <a:off x="6039104" y="3374390"/>
                <a:ext cx="284226" cy="1531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直線コネクタ 225"/>
              <p:cNvCxnSpPr/>
              <p:nvPr/>
            </p:nvCxnSpPr>
            <p:spPr>
              <a:xfrm>
                <a:off x="5613908" y="2286000"/>
                <a:ext cx="0" cy="180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直線コネクタ 226"/>
              <p:cNvCxnSpPr/>
              <p:nvPr/>
            </p:nvCxnSpPr>
            <p:spPr>
              <a:xfrm>
                <a:off x="5851652" y="2237232"/>
                <a:ext cx="0" cy="171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直線コネクタ 227"/>
              <p:cNvCxnSpPr/>
              <p:nvPr/>
            </p:nvCxnSpPr>
            <p:spPr>
              <a:xfrm flipV="1">
                <a:off x="5386832" y="2588768"/>
                <a:ext cx="646176" cy="2011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直線コネクタ 228"/>
              <p:cNvCxnSpPr/>
              <p:nvPr/>
            </p:nvCxnSpPr>
            <p:spPr>
              <a:xfrm flipV="1">
                <a:off x="5386832" y="2808224"/>
                <a:ext cx="633984" cy="2194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直線コネクタ 229"/>
              <p:cNvCxnSpPr/>
              <p:nvPr/>
            </p:nvCxnSpPr>
            <p:spPr>
              <a:xfrm flipV="1">
                <a:off x="5374640" y="3009392"/>
                <a:ext cx="652272" cy="2377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直線コネクタ 230"/>
              <p:cNvCxnSpPr/>
              <p:nvPr/>
            </p:nvCxnSpPr>
            <p:spPr>
              <a:xfrm flipV="1">
                <a:off x="5380736" y="3192272"/>
                <a:ext cx="633984" cy="286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直線コネクタ 231"/>
              <p:cNvCxnSpPr/>
              <p:nvPr/>
            </p:nvCxnSpPr>
            <p:spPr>
              <a:xfrm flipV="1">
                <a:off x="5386832" y="3381248"/>
                <a:ext cx="627888"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直線コネクタ 232"/>
              <p:cNvCxnSpPr/>
              <p:nvPr/>
            </p:nvCxnSpPr>
            <p:spPr>
              <a:xfrm flipV="1">
                <a:off x="5386832" y="3533648"/>
                <a:ext cx="640080" cy="3657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直線コネクタ 233"/>
              <p:cNvCxnSpPr/>
              <p:nvPr/>
            </p:nvCxnSpPr>
            <p:spPr>
              <a:xfrm flipV="1">
                <a:off x="5386832" y="2381504"/>
                <a:ext cx="627888" cy="1645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直線コネクタ 234"/>
              <p:cNvCxnSpPr/>
              <p:nvPr/>
            </p:nvCxnSpPr>
            <p:spPr>
              <a:xfrm flipV="1">
                <a:off x="5380736" y="3698240"/>
                <a:ext cx="627888" cy="3779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6" name="フリーフォーム 235"/>
              <p:cNvSpPr/>
              <p:nvPr/>
            </p:nvSpPr>
            <p:spPr>
              <a:xfrm>
                <a:off x="2466571" y="3214161"/>
                <a:ext cx="3820182" cy="1729601"/>
              </a:xfrm>
              <a:custGeom>
                <a:avLst/>
                <a:gdLst>
                  <a:gd name="connsiteX0" fmla="*/ 0 w 4405745"/>
                  <a:gd name="connsiteY0" fmla="*/ 602672 h 2050472"/>
                  <a:gd name="connsiteX1" fmla="*/ 2133600 w 4405745"/>
                  <a:gd name="connsiteY1" fmla="*/ 0 h 2050472"/>
                  <a:gd name="connsiteX2" fmla="*/ 4405745 w 4405745"/>
                  <a:gd name="connsiteY2" fmla="*/ 561109 h 2050472"/>
                  <a:gd name="connsiteX3" fmla="*/ 2507673 w 4405745"/>
                  <a:gd name="connsiteY3" fmla="*/ 2050472 h 2050472"/>
                  <a:gd name="connsiteX4" fmla="*/ 0 w 4405745"/>
                  <a:gd name="connsiteY4" fmla="*/ 602672 h 2050472"/>
                  <a:gd name="connsiteX0" fmla="*/ 0 w 4371108"/>
                  <a:gd name="connsiteY0" fmla="*/ 602672 h 2050472"/>
                  <a:gd name="connsiteX1" fmla="*/ 2133600 w 4371108"/>
                  <a:gd name="connsiteY1" fmla="*/ 0 h 2050472"/>
                  <a:gd name="connsiteX2" fmla="*/ 4371108 w 4371108"/>
                  <a:gd name="connsiteY2" fmla="*/ 284018 h 2050472"/>
                  <a:gd name="connsiteX3" fmla="*/ 2507673 w 4371108"/>
                  <a:gd name="connsiteY3" fmla="*/ 2050472 h 2050472"/>
                  <a:gd name="connsiteX4" fmla="*/ 0 w 4371108"/>
                  <a:gd name="connsiteY4" fmla="*/ 602672 h 2050472"/>
                  <a:gd name="connsiteX0" fmla="*/ 0 w 4371108"/>
                  <a:gd name="connsiteY0" fmla="*/ 692727 h 2140527"/>
                  <a:gd name="connsiteX1" fmla="*/ 2507673 w 4371108"/>
                  <a:gd name="connsiteY1" fmla="*/ 0 h 2140527"/>
                  <a:gd name="connsiteX2" fmla="*/ 4371108 w 4371108"/>
                  <a:gd name="connsiteY2" fmla="*/ 374073 h 2140527"/>
                  <a:gd name="connsiteX3" fmla="*/ 2507673 w 4371108"/>
                  <a:gd name="connsiteY3" fmla="*/ 2140527 h 2140527"/>
                  <a:gd name="connsiteX4" fmla="*/ 0 w 4371108"/>
                  <a:gd name="connsiteY4" fmla="*/ 692727 h 2140527"/>
                  <a:gd name="connsiteX0" fmla="*/ 0 w 4371108"/>
                  <a:gd name="connsiteY0" fmla="*/ 692727 h 1967345"/>
                  <a:gd name="connsiteX1" fmla="*/ 2507673 w 4371108"/>
                  <a:gd name="connsiteY1" fmla="*/ 0 h 1967345"/>
                  <a:gd name="connsiteX2" fmla="*/ 4371108 w 4371108"/>
                  <a:gd name="connsiteY2" fmla="*/ 374073 h 1967345"/>
                  <a:gd name="connsiteX3" fmla="*/ 1911928 w 4371108"/>
                  <a:gd name="connsiteY3" fmla="*/ 1967345 h 1967345"/>
                  <a:gd name="connsiteX4" fmla="*/ 0 w 4371108"/>
                  <a:gd name="connsiteY4" fmla="*/ 692727 h 1967345"/>
                  <a:gd name="connsiteX0" fmla="*/ 4371108 w 4462548"/>
                  <a:gd name="connsiteY0" fmla="*/ 374073 h 1967345"/>
                  <a:gd name="connsiteX1" fmla="*/ 1911928 w 4462548"/>
                  <a:gd name="connsiteY1" fmla="*/ 1967345 h 1967345"/>
                  <a:gd name="connsiteX2" fmla="*/ 0 w 4462548"/>
                  <a:gd name="connsiteY2" fmla="*/ 692727 h 1967345"/>
                  <a:gd name="connsiteX3" fmla="*/ 2507673 w 4462548"/>
                  <a:gd name="connsiteY3" fmla="*/ 0 h 1967345"/>
                  <a:gd name="connsiteX4" fmla="*/ 4462548 w 4462548"/>
                  <a:gd name="connsiteY4" fmla="*/ 465513 h 1967345"/>
                  <a:gd name="connsiteX0" fmla="*/ 4371108 w 4371108"/>
                  <a:gd name="connsiteY0" fmla="*/ 374073 h 1967345"/>
                  <a:gd name="connsiteX1" fmla="*/ 1911928 w 4371108"/>
                  <a:gd name="connsiteY1" fmla="*/ 1967345 h 1967345"/>
                  <a:gd name="connsiteX2" fmla="*/ 0 w 4371108"/>
                  <a:gd name="connsiteY2" fmla="*/ 692727 h 1967345"/>
                  <a:gd name="connsiteX3" fmla="*/ 2507673 w 4371108"/>
                  <a:gd name="connsiteY3" fmla="*/ 0 h 1967345"/>
                  <a:gd name="connsiteX0" fmla="*/ 3999252 w 3999252"/>
                  <a:gd name="connsiteY0" fmla="*/ 617913 h 1967345"/>
                  <a:gd name="connsiteX1" fmla="*/ 1911928 w 3999252"/>
                  <a:gd name="connsiteY1" fmla="*/ 1967345 h 1967345"/>
                  <a:gd name="connsiteX2" fmla="*/ 0 w 3999252"/>
                  <a:gd name="connsiteY2" fmla="*/ 692727 h 1967345"/>
                  <a:gd name="connsiteX3" fmla="*/ 2507673 w 3999252"/>
                  <a:gd name="connsiteY3" fmla="*/ 0 h 1967345"/>
                  <a:gd name="connsiteX0" fmla="*/ 3999252 w 3999252"/>
                  <a:gd name="connsiteY0" fmla="*/ 729904 h 2079336"/>
                  <a:gd name="connsiteX1" fmla="*/ 1911928 w 3999252"/>
                  <a:gd name="connsiteY1" fmla="*/ 2079336 h 2079336"/>
                  <a:gd name="connsiteX2" fmla="*/ 0 w 3999252"/>
                  <a:gd name="connsiteY2" fmla="*/ 804718 h 2079336"/>
                  <a:gd name="connsiteX3" fmla="*/ 2507673 w 3999252"/>
                  <a:gd name="connsiteY3" fmla="*/ 111991 h 2079336"/>
                  <a:gd name="connsiteX4" fmla="*/ 2511829 w 3999252"/>
                  <a:gd name="connsiteY4" fmla="*/ 132774 h 2079336"/>
                  <a:gd name="connsiteX0" fmla="*/ 3999252 w 4365013"/>
                  <a:gd name="connsiteY0" fmla="*/ 729904 h 2079336"/>
                  <a:gd name="connsiteX1" fmla="*/ 1911928 w 4365013"/>
                  <a:gd name="connsiteY1" fmla="*/ 2079336 h 2079336"/>
                  <a:gd name="connsiteX2" fmla="*/ 0 w 4365013"/>
                  <a:gd name="connsiteY2" fmla="*/ 804718 h 2079336"/>
                  <a:gd name="connsiteX3" fmla="*/ 2507673 w 4365013"/>
                  <a:gd name="connsiteY3" fmla="*/ 111991 h 2079336"/>
                  <a:gd name="connsiteX4" fmla="*/ 4365013 w 4365013"/>
                  <a:gd name="connsiteY4" fmla="*/ 492438 h 2079336"/>
                  <a:gd name="connsiteX0" fmla="*/ 3999252 w 4365013"/>
                  <a:gd name="connsiteY0" fmla="*/ 617913 h 1967345"/>
                  <a:gd name="connsiteX1" fmla="*/ 1911928 w 4365013"/>
                  <a:gd name="connsiteY1" fmla="*/ 1967345 h 1967345"/>
                  <a:gd name="connsiteX2" fmla="*/ 0 w 4365013"/>
                  <a:gd name="connsiteY2" fmla="*/ 692727 h 1967345"/>
                  <a:gd name="connsiteX3" fmla="*/ 2507673 w 4365013"/>
                  <a:gd name="connsiteY3" fmla="*/ 0 h 1967345"/>
                  <a:gd name="connsiteX4" fmla="*/ 4365013 w 4365013"/>
                  <a:gd name="connsiteY4" fmla="*/ 380447 h 1967345"/>
                  <a:gd name="connsiteX0" fmla="*/ 3999252 w 4029733"/>
                  <a:gd name="connsiteY0" fmla="*/ 617913 h 1967345"/>
                  <a:gd name="connsiteX1" fmla="*/ 1911928 w 4029733"/>
                  <a:gd name="connsiteY1" fmla="*/ 1967345 h 1967345"/>
                  <a:gd name="connsiteX2" fmla="*/ 0 w 4029733"/>
                  <a:gd name="connsiteY2" fmla="*/ 692727 h 1967345"/>
                  <a:gd name="connsiteX3" fmla="*/ 2507673 w 4029733"/>
                  <a:gd name="connsiteY3" fmla="*/ 0 h 1967345"/>
                  <a:gd name="connsiteX4" fmla="*/ 4029733 w 4029733"/>
                  <a:gd name="connsiteY4" fmla="*/ 319487 h 1967345"/>
                  <a:gd name="connsiteX0" fmla="*/ 3999252 w 3999252"/>
                  <a:gd name="connsiteY0" fmla="*/ 617913 h 1967345"/>
                  <a:gd name="connsiteX1" fmla="*/ 1911928 w 3999252"/>
                  <a:gd name="connsiteY1" fmla="*/ 1967345 h 1967345"/>
                  <a:gd name="connsiteX2" fmla="*/ 0 w 3999252"/>
                  <a:gd name="connsiteY2" fmla="*/ 692727 h 1967345"/>
                  <a:gd name="connsiteX3" fmla="*/ 2507673 w 3999252"/>
                  <a:gd name="connsiteY3" fmla="*/ 0 h 1967345"/>
                  <a:gd name="connsiteX0" fmla="*/ 3999252 w 3999252"/>
                  <a:gd name="connsiteY0" fmla="*/ 380169 h 1729601"/>
                  <a:gd name="connsiteX1" fmla="*/ 1911928 w 3999252"/>
                  <a:gd name="connsiteY1" fmla="*/ 1729601 h 1729601"/>
                  <a:gd name="connsiteX2" fmla="*/ 0 w 3999252"/>
                  <a:gd name="connsiteY2" fmla="*/ 454983 h 1729601"/>
                  <a:gd name="connsiteX3" fmla="*/ 1635945 w 3999252"/>
                  <a:gd name="connsiteY3" fmla="*/ 0 h 1729601"/>
                  <a:gd name="connsiteX0" fmla="*/ 3820182 w 3820182"/>
                  <a:gd name="connsiteY0" fmla="*/ 490659 h 1729601"/>
                  <a:gd name="connsiteX1" fmla="*/ 1911928 w 3820182"/>
                  <a:gd name="connsiteY1" fmla="*/ 1729601 h 1729601"/>
                  <a:gd name="connsiteX2" fmla="*/ 0 w 3820182"/>
                  <a:gd name="connsiteY2" fmla="*/ 454983 h 1729601"/>
                  <a:gd name="connsiteX3" fmla="*/ 1635945 w 3820182"/>
                  <a:gd name="connsiteY3" fmla="*/ 0 h 1729601"/>
                  <a:gd name="connsiteX0" fmla="*/ 3820182 w 3820182"/>
                  <a:gd name="connsiteY0" fmla="*/ 498279 h 1729601"/>
                  <a:gd name="connsiteX1" fmla="*/ 1911928 w 3820182"/>
                  <a:gd name="connsiteY1" fmla="*/ 1729601 h 1729601"/>
                  <a:gd name="connsiteX2" fmla="*/ 0 w 3820182"/>
                  <a:gd name="connsiteY2" fmla="*/ 454983 h 1729601"/>
                  <a:gd name="connsiteX3" fmla="*/ 1635945 w 3820182"/>
                  <a:gd name="connsiteY3" fmla="*/ 0 h 1729601"/>
                </a:gdLst>
                <a:ahLst/>
                <a:cxnLst>
                  <a:cxn ang="0">
                    <a:pos x="connsiteX0" y="connsiteY0"/>
                  </a:cxn>
                  <a:cxn ang="0">
                    <a:pos x="connsiteX1" y="connsiteY1"/>
                  </a:cxn>
                  <a:cxn ang="0">
                    <a:pos x="connsiteX2" y="connsiteY2"/>
                  </a:cxn>
                  <a:cxn ang="0">
                    <a:pos x="connsiteX3" y="connsiteY3"/>
                  </a:cxn>
                </a:cxnLst>
                <a:rect l="l" t="t" r="r" b="b"/>
                <a:pathLst>
                  <a:path w="3820182" h="1729601">
                    <a:moveTo>
                      <a:pt x="3820182" y="498279"/>
                    </a:moveTo>
                    <a:lnTo>
                      <a:pt x="1911928" y="1729601"/>
                    </a:lnTo>
                    <a:lnTo>
                      <a:pt x="0" y="454983"/>
                    </a:lnTo>
                    <a:lnTo>
                      <a:pt x="1635945"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cxnSp>
            <p:nvCxnSpPr>
              <p:cNvPr id="237" name="直線コネクタ 236"/>
              <p:cNvCxnSpPr/>
              <p:nvPr/>
            </p:nvCxnSpPr>
            <p:spPr>
              <a:xfrm>
                <a:off x="4963788" y="2977674"/>
                <a:ext cx="642500" cy="1414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直線コネクタ 237"/>
              <p:cNvCxnSpPr/>
              <p:nvPr/>
            </p:nvCxnSpPr>
            <p:spPr>
              <a:xfrm>
                <a:off x="5797550" y="3157220"/>
                <a:ext cx="526014" cy="1106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直線コネクタ 238"/>
              <p:cNvCxnSpPr/>
              <p:nvPr/>
            </p:nvCxnSpPr>
            <p:spPr>
              <a:xfrm flipV="1">
                <a:off x="6631940" y="3088640"/>
                <a:ext cx="198120" cy="1104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直線コネクタ 239"/>
              <p:cNvCxnSpPr/>
              <p:nvPr/>
            </p:nvCxnSpPr>
            <p:spPr>
              <a:xfrm flipV="1">
                <a:off x="6628130" y="3355340"/>
                <a:ext cx="205740" cy="1333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直線コネクタ 240"/>
              <p:cNvCxnSpPr/>
              <p:nvPr/>
            </p:nvCxnSpPr>
            <p:spPr>
              <a:xfrm>
                <a:off x="6631940" y="3321050"/>
                <a:ext cx="186924" cy="420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直線コネクタ 241"/>
              <p:cNvCxnSpPr/>
              <p:nvPr/>
            </p:nvCxnSpPr>
            <p:spPr>
              <a:xfrm flipV="1">
                <a:off x="4785104" y="1511671"/>
                <a:ext cx="0" cy="57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7" name="グループ化 130"/>
            <p:cNvGrpSpPr>
              <a:grpSpLocks noChangeAspect="1"/>
            </p:cNvGrpSpPr>
            <p:nvPr/>
          </p:nvGrpSpPr>
          <p:grpSpPr>
            <a:xfrm>
              <a:off x="3621793" y="2601999"/>
              <a:ext cx="2024682" cy="1432145"/>
              <a:chOff x="1883663" y="1924686"/>
              <a:chExt cx="4083646" cy="2888539"/>
            </a:xfrm>
          </p:grpSpPr>
          <p:sp>
            <p:nvSpPr>
              <p:cNvPr id="68" name="フリーフォーム 67"/>
              <p:cNvSpPr/>
              <p:nvPr/>
            </p:nvSpPr>
            <p:spPr>
              <a:xfrm>
                <a:off x="4020360" y="3229642"/>
                <a:ext cx="354148" cy="480025"/>
              </a:xfrm>
              <a:custGeom>
                <a:avLst/>
                <a:gdLst>
                  <a:gd name="connsiteX0" fmla="*/ 918210 w 918210"/>
                  <a:gd name="connsiteY0" fmla="*/ 369570 h 693420"/>
                  <a:gd name="connsiteX1" fmla="*/ 910590 w 918210"/>
                  <a:gd name="connsiteY1" fmla="*/ 560070 h 693420"/>
                  <a:gd name="connsiteX2" fmla="*/ 502920 w 918210"/>
                  <a:gd name="connsiteY2" fmla="*/ 693420 h 693420"/>
                  <a:gd name="connsiteX3" fmla="*/ 140970 w 918210"/>
                  <a:gd name="connsiteY3" fmla="*/ 590550 h 693420"/>
                  <a:gd name="connsiteX4" fmla="*/ 140970 w 918210"/>
                  <a:gd name="connsiteY4" fmla="*/ 133350 h 693420"/>
                  <a:gd name="connsiteX5" fmla="*/ 0 w 918210"/>
                  <a:gd name="connsiteY5" fmla="*/ 0 h 693420"/>
                  <a:gd name="connsiteX0" fmla="*/ 777240 w 777240"/>
                  <a:gd name="connsiteY0" fmla="*/ 381000 h 704850"/>
                  <a:gd name="connsiteX1" fmla="*/ 769620 w 777240"/>
                  <a:gd name="connsiteY1" fmla="*/ 571500 h 704850"/>
                  <a:gd name="connsiteX2" fmla="*/ 361950 w 777240"/>
                  <a:gd name="connsiteY2" fmla="*/ 704850 h 704850"/>
                  <a:gd name="connsiteX3" fmla="*/ 0 w 777240"/>
                  <a:gd name="connsiteY3" fmla="*/ 601980 h 704850"/>
                  <a:gd name="connsiteX4" fmla="*/ 0 w 777240"/>
                  <a:gd name="connsiteY4" fmla="*/ 144780 h 704850"/>
                  <a:gd name="connsiteX5" fmla="*/ 121920 w 777240"/>
                  <a:gd name="connsiteY5" fmla="*/ 0 h 704850"/>
                  <a:gd name="connsiteX0" fmla="*/ 777240 w 777240"/>
                  <a:gd name="connsiteY0" fmla="*/ 236220 h 560070"/>
                  <a:gd name="connsiteX1" fmla="*/ 769620 w 777240"/>
                  <a:gd name="connsiteY1" fmla="*/ 426720 h 560070"/>
                  <a:gd name="connsiteX2" fmla="*/ 361950 w 777240"/>
                  <a:gd name="connsiteY2" fmla="*/ 560070 h 560070"/>
                  <a:gd name="connsiteX3" fmla="*/ 0 w 777240"/>
                  <a:gd name="connsiteY3" fmla="*/ 457200 h 560070"/>
                  <a:gd name="connsiteX4" fmla="*/ 0 w 777240"/>
                  <a:gd name="connsiteY4" fmla="*/ 0 h 560070"/>
                  <a:gd name="connsiteX5" fmla="*/ 461010 w 777240"/>
                  <a:gd name="connsiteY5" fmla="*/ 510540 h 560070"/>
                  <a:gd name="connsiteX0" fmla="*/ 777240 w 777240"/>
                  <a:gd name="connsiteY0" fmla="*/ 236220 h 560070"/>
                  <a:gd name="connsiteX1" fmla="*/ 769620 w 777240"/>
                  <a:gd name="connsiteY1" fmla="*/ 426720 h 560070"/>
                  <a:gd name="connsiteX2" fmla="*/ 361950 w 777240"/>
                  <a:gd name="connsiteY2" fmla="*/ 560070 h 560070"/>
                  <a:gd name="connsiteX3" fmla="*/ 0 w 777240"/>
                  <a:gd name="connsiteY3" fmla="*/ 457200 h 560070"/>
                  <a:gd name="connsiteX4" fmla="*/ 0 w 777240"/>
                  <a:gd name="connsiteY4" fmla="*/ 0 h 560070"/>
                  <a:gd name="connsiteX5" fmla="*/ 457200 w 777240"/>
                  <a:gd name="connsiteY5" fmla="*/ 525780 h 560070"/>
                  <a:gd name="connsiteX0" fmla="*/ 777240 w 777240"/>
                  <a:gd name="connsiteY0" fmla="*/ 236220 h 560070"/>
                  <a:gd name="connsiteX1" fmla="*/ 769620 w 777240"/>
                  <a:gd name="connsiteY1" fmla="*/ 426720 h 560070"/>
                  <a:gd name="connsiteX2" fmla="*/ 361950 w 777240"/>
                  <a:gd name="connsiteY2" fmla="*/ 560070 h 560070"/>
                  <a:gd name="connsiteX3" fmla="*/ 0 w 777240"/>
                  <a:gd name="connsiteY3" fmla="*/ 457200 h 560070"/>
                  <a:gd name="connsiteX4" fmla="*/ 0 w 777240"/>
                  <a:gd name="connsiteY4" fmla="*/ 0 h 560070"/>
                  <a:gd name="connsiteX5" fmla="*/ 461010 w 777240"/>
                  <a:gd name="connsiteY5" fmla="*/ 110490 h 560070"/>
                  <a:gd name="connsiteX6" fmla="*/ 457200 w 777240"/>
                  <a:gd name="connsiteY6" fmla="*/ 525780 h 56007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270510 w 777240"/>
                  <a:gd name="connsiteY5" fmla="*/ 0 h 723900"/>
                  <a:gd name="connsiteX6" fmla="*/ 461010 w 777240"/>
                  <a:gd name="connsiteY6" fmla="*/ 274320 h 723900"/>
                  <a:gd name="connsiteX7" fmla="*/ 457200 w 777240"/>
                  <a:gd name="connsiteY7"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4478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44780 w 777240"/>
                  <a:gd name="connsiteY5" fmla="*/ 1524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5765 h 729615"/>
                  <a:gd name="connsiteX1" fmla="*/ 769620 w 777240"/>
                  <a:gd name="connsiteY1" fmla="*/ 596265 h 729615"/>
                  <a:gd name="connsiteX2" fmla="*/ 361950 w 777240"/>
                  <a:gd name="connsiteY2" fmla="*/ 729615 h 729615"/>
                  <a:gd name="connsiteX3" fmla="*/ 0 w 777240"/>
                  <a:gd name="connsiteY3" fmla="*/ 626745 h 729615"/>
                  <a:gd name="connsiteX4" fmla="*/ 0 w 777240"/>
                  <a:gd name="connsiteY4" fmla="*/ 169545 h 729615"/>
                  <a:gd name="connsiteX5" fmla="*/ 144780 w 777240"/>
                  <a:gd name="connsiteY5" fmla="*/ 20955 h 729615"/>
                  <a:gd name="connsiteX6" fmla="*/ 245745 w 777240"/>
                  <a:gd name="connsiteY6" fmla="*/ 0 h 729615"/>
                  <a:gd name="connsiteX7" fmla="*/ 461010 w 777240"/>
                  <a:gd name="connsiteY7" fmla="*/ 280035 h 729615"/>
                  <a:gd name="connsiteX8" fmla="*/ 457200 w 777240"/>
                  <a:gd name="connsiteY8" fmla="*/ 695325 h 729615"/>
                  <a:gd name="connsiteX0" fmla="*/ 777240 w 777240"/>
                  <a:gd name="connsiteY0" fmla="*/ 401955 h 725805"/>
                  <a:gd name="connsiteX1" fmla="*/ 769620 w 777240"/>
                  <a:gd name="connsiteY1" fmla="*/ 592455 h 725805"/>
                  <a:gd name="connsiteX2" fmla="*/ 361950 w 777240"/>
                  <a:gd name="connsiteY2" fmla="*/ 725805 h 725805"/>
                  <a:gd name="connsiteX3" fmla="*/ 0 w 777240"/>
                  <a:gd name="connsiteY3" fmla="*/ 622935 h 725805"/>
                  <a:gd name="connsiteX4" fmla="*/ 0 w 777240"/>
                  <a:gd name="connsiteY4" fmla="*/ 165735 h 725805"/>
                  <a:gd name="connsiteX5" fmla="*/ 144780 w 777240"/>
                  <a:gd name="connsiteY5" fmla="*/ 17145 h 725805"/>
                  <a:gd name="connsiteX6" fmla="*/ 240030 w 777240"/>
                  <a:gd name="connsiteY6" fmla="*/ 0 h 725805"/>
                  <a:gd name="connsiteX7" fmla="*/ 461010 w 777240"/>
                  <a:gd name="connsiteY7" fmla="*/ 276225 h 725805"/>
                  <a:gd name="connsiteX8" fmla="*/ 457200 w 777240"/>
                  <a:gd name="connsiteY8" fmla="*/ 691515 h 725805"/>
                  <a:gd name="connsiteX0" fmla="*/ 777240 w 777240"/>
                  <a:gd name="connsiteY0" fmla="*/ 401955 h 725805"/>
                  <a:gd name="connsiteX1" fmla="*/ 769620 w 777240"/>
                  <a:gd name="connsiteY1" fmla="*/ 592455 h 725805"/>
                  <a:gd name="connsiteX2" fmla="*/ 361950 w 777240"/>
                  <a:gd name="connsiteY2" fmla="*/ 725805 h 725805"/>
                  <a:gd name="connsiteX3" fmla="*/ 0 w 777240"/>
                  <a:gd name="connsiteY3" fmla="*/ 622935 h 725805"/>
                  <a:gd name="connsiteX4" fmla="*/ 1905 w 777240"/>
                  <a:gd name="connsiteY4" fmla="*/ 179070 h 725805"/>
                  <a:gd name="connsiteX5" fmla="*/ 144780 w 777240"/>
                  <a:gd name="connsiteY5" fmla="*/ 17145 h 725805"/>
                  <a:gd name="connsiteX6" fmla="*/ 240030 w 777240"/>
                  <a:gd name="connsiteY6" fmla="*/ 0 h 725805"/>
                  <a:gd name="connsiteX7" fmla="*/ 461010 w 777240"/>
                  <a:gd name="connsiteY7" fmla="*/ 276225 h 725805"/>
                  <a:gd name="connsiteX8" fmla="*/ 457200 w 777240"/>
                  <a:gd name="connsiteY8" fmla="*/ 691515 h 725805"/>
                  <a:gd name="connsiteX0" fmla="*/ 777240 w 777240"/>
                  <a:gd name="connsiteY0" fmla="*/ 401955 h 725805"/>
                  <a:gd name="connsiteX1" fmla="*/ 769620 w 777240"/>
                  <a:gd name="connsiteY1" fmla="*/ 592455 h 725805"/>
                  <a:gd name="connsiteX2" fmla="*/ 361950 w 777240"/>
                  <a:gd name="connsiteY2" fmla="*/ 725805 h 725805"/>
                  <a:gd name="connsiteX3" fmla="*/ 0 w 777240"/>
                  <a:gd name="connsiteY3" fmla="*/ 622935 h 725805"/>
                  <a:gd name="connsiteX4" fmla="*/ 1905 w 777240"/>
                  <a:gd name="connsiteY4" fmla="*/ 179070 h 725805"/>
                  <a:gd name="connsiteX5" fmla="*/ 144780 w 777240"/>
                  <a:gd name="connsiteY5" fmla="*/ 17145 h 725805"/>
                  <a:gd name="connsiteX6" fmla="*/ 240030 w 777240"/>
                  <a:gd name="connsiteY6" fmla="*/ 0 h 725805"/>
                  <a:gd name="connsiteX7" fmla="*/ 461010 w 777240"/>
                  <a:gd name="connsiteY7" fmla="*/ 276225 h 725805"/>
                  <a:gd name="connsiteX8" fmla="*/ 457200 w 777240"/>
                  <a:gd name="connsiteY8" fmla="*/ 691515 h 725805"/>
                  <a:gd name="connsiteX0" fmla="*/ 777240 w 777240"/>
                  <a:gd name="connsiteY0" fmla="*/ 401955 h 725805"/>
                  <a:gd name="connsiteX1" fmla="*/ 769620 w 777240"/>
                  <a:gd name="connsiteY1" fmla="*/ 592455 h 725805"/>
                  <a:gd name="connsiteX2" fmla="*/ 361950 w 777240"/>
                  <a:gd name="connsiteY2" fmla="*/ 725805 h 725805"/>
                  <a:gd name="connsiteX3" fmla="*/ 0 w 777240"/>
                  <a:gd name="connsiteY3" fmla="*/ 622935 h 725805"/>
                  <a:gd name="connsiteX4" fmla="*/ 0 w 777240"/>
                  <a:gd name="connsiteY4" fmla="*/ 190500 h 725805"/>
                  <a:gd name="connsiteX5" fmla="*/ 144780 w 777240"/>
                  <a:gd name="connsiteY5" fmla="*/ 17145 h 725805"/>
                  <a:gd name="connsiteX6" fmla="*/ 240030 w 777240"/>
                  <a:gd name="connsiteY6" fmla="*/ 0 h 725805"/>
                  <a:gd name="connsiteX7" fmla="*/ 461010 w 777240"/>
                  <a:gd name="connsiteY7" fmla="*/ 276225 h 725805"/>
                  <a:gd name="connsiteX8" fmla="*/ 457200 w 777240"/>
                  <a:gd name="connsiteY8" fmla="*/ 691515 h 725805"/>
                  <a:gd name="connsiteX0" fmla="*/ 777240 w 777240"/>
                  <a:gd name="connsiteY0" fmla="*/ 401955 h 725805"/>
                  <a:gd name="connsiteX1" fmla="*/ 769620 w 777240"/>
                  <a:gd name="connsiteY1" fmla="*/ 592455 h 725805"/>
                  <a:gd name="connsiteX2" fmla="*/ 361950 w 777240"/>
                  <a:gd name="connsiteY2" fmla="*/ 725805 h 725805"/>
                  <a:gd name="connsiteX3" fmla="*/ 0 w 777240"/>
                  <a:gd name="connsiteY3" fmla="*/ 622935 h 725805"/>
                  <a:gd name="connsiteX4" fmla="*/ 0 w 777240"/>
                  <a:gd name="connsiteY4" fmla="*/ 190500 h 725805"/>
                  <a:gd name="connsiteX5" fmla="*/ 144780 w 777240"/>
                  <a:gd name="connsiteY5" fmla="*/ 17145 h 725805"/>
                  <a:gd name="connsiteX6" fmla="*/ 240030 w 777240"/>
                  <a:gd name="connsiteY6" fmla="*/ 0 h 725805"/>
                  <a:gd name="connsiteX7" fmla="*/ 461010 w 777240"/>
                  <a:gd name="connsiteY7" fmla="*/ 276225 h 725805"/>
                  <a:gd name="connsiteX8" fmla="*/ 457200 w 777240"/>
                  <a:gd name="connsiteY8" fmla="*/ 691515 h 725805"/>
                  <a:gd name="connsiteX0" fmla="*/ 777240 w 777240"/>
                  <a:gd name="connsiteY0" fmla="*/ 401955 h 725805"/>
                  <a:gd name="connsiteX1" fmla="*/ 769620 w 777240"/>
                  <a:gd name="connsiteY1" fmla="*/ 592455 h 725805"/>
                  <a:gd name="connsiteX2" fmla="*/ 361950 w 777240"/>
                  <a:gd name="connsiteY2" fmla="*/ 725805 h 725805"/>
                  <a:gd name="connsiteX3" fmla="*/ 0 w 777240"/>
                  <a:gd name="connsiteY3" fmla="*/ 622935 h 725805"/>
                  <a:gd name="connsiteX4" fmla="*/ 0 w 777240"/>
                  <a:gd name="connsiteY4" fmla="*/ 190500 h 725805"/>
                  <a:gd name="connsiteX5" fmla="*/ 123825 w 777240"/>
                  <a:gd name="connsiteY5" fmla="*/ 17145 h 725805"/>
                  <a:gd name="connsiteX6" fmla="*/ 240030 w 777240"/>
                  <a:gd name="connsiteY6" fmla="*/ 0 h 725805"/>
                  <a:gd name="connsiteX7" fmla="*/ 461010 w 777240"/>
                  <a:gd name="connsiteY7" fmla="*/ 276225 h 725805"/>
                  <a:gd name="connsiteX8" fmla="*/ 457200 w 777240"/>
                  <a:gd name="connsiteY8" fmla="*/ 691515 h 725805"/>
                  <a:gd name="connsiteX0" fmla="*/ 777240 w 777240"/>
                  <a:gd name="connsiteY0" fmla="*/ 401955 h 725805"/>
                  <a:gd name="connsiteX1" fmla="*/ 769620 w 777240"/>
                  <a:gd name="connsiteY1" fmla="*/ 592455 h 725805"/>
                  <a:gd name="connsiteX2" fmla="*/ 361950 w 777240"/>
                  <a:gd name="connsiteY2" fmla="*/ 725805 h 725805"/>
                  <a:gd name="connsiteX3" fmla="*/ 0 w 777240"/>
                  <a:gd name="connsiteY3" fmla="*/ 622935 h 725805"/>
                  <a:gd name="connsiteX4" fmla="*/ 0 w 777240"/>
                  <a:gd name="connsiteY4" fmla="*/ 190500 h 725805"/>
                  <a:gd name="connsiteX5" fmla="*/ 121920 w 777240"/>
                  <a:gd name="connsiteY5" fmla="*/ 19050 h 725805"/>
                  <a:gd name="connsiteX6" fmla="*/ 240030 w 777240"/>
                  <a:gd name="connsiteY6" fmla="*/ 0 h 725805"/>
                  <a:gd name="connsiteX7" fmla="*/ 461010 w 777240"/>
                  <a:gd name="connsiteY7" fmla="*/ 276225 h 725805"/>
                  <a:gd name="connsiteX8" fmla="*/ 457200 w 777240"/>
                  <a:gd name="connsiteY8" fmla="*/ 691515 h 725805"/>
                  <a:gd name="connsiteX0" fmla="*/ 777240 w 777240"/>
                  <a:gd name="connsiteY0" fmla="*/ 403860 h 727710"/>
                  <a:gd name="connsiteX1" fmla="*/ 769620 w 777240"/>
                  <a:gd name="connsiteY1" fmla="*/ 594360 h 727710"/>
                  <a:gd name="connsiteX2" fmla="*/ 361950 w 777240"/>
                  <a:gd name="connsiteY2" fmla="*/ 727710 h 727710"/>
                  <a:gd name="connsiteX3" fmla="*/ 0 w 777240"/>
                  <a:gd name="connsiteY3" fmla="*/ 624840 h 727710"/>
                  <a:gd name="connsiteX4" fmla="*/ 0 w 777240"/>
                  <a:gd name="connsiteY4" fmla="*/ 192405 h 727710"/>
                  <a:gd name="connsiteX5" fmla="*/ 121920 w 777240"/>
                  <a:gd name="connsiteY5" fmla="*/ 20955 h 727710"/>
                  <a:gd name="connsiteX6" fmla="*/ 226695 w 777240"/>
                  <a:gd name="connsiteY6" fmla="*/ 0 h 727710"/>
                  <a:gd name="connsiteX7" fmla="*/ 461010 w 777240"/>
                  <a:gd name="connsiteY7" fmla="*/ 278130 h 727710"/>
                  <a:gd name="connsiteX8" fmla="*/ 457200 w 777240"/>
                  <a:gd name="connsiteY8" fmla="*/ 693420 h 727710"/>
                  <a:gd name="connsiteX0" fmla="*/ 777240 w 777240"/>
                  <a:gd name="connsiteY0" fmla="*/ 417195 h 741045"/>
                  <a:gd name="connsiteX1" fmla="*/ 769620 w 777240"/>
                  <a:gd name="connsiteY1" fmla="*/ 607695 h 741045"/>
                  <a:gd name="connsiteX2" fmla="*/ 361950 w 777240"/>
                  <a:gd name="connsiteY2" fmla="*/ 741045 h 741045"/>
                  <a:gd name="connsiteX3" fmla="*/ 0 w 777240"/>
                  <a:gd name="connsiteY3" fmla="*/ 638175 h 741045"/>
                  <a:gd name="connsiteX4" fmla="*/ 0 w 777240"/>
                  <a:gd name="connsiteY4" fmla="*/ 205740 h 741045"/>
                  <a:gd name="connsiteX5" fmla="*/ 121920 w 777240"/>
                  <a:gd name="connsiteY5" fmla="*/ 34290 h 741045"/>
                  <a:gd name="connsiteX6" fmla="*/ 226695 w 777240"/>
                  <a:gd name="connsiteY6" fmla="*/ 13335 h 741045"/>
                  <a:gd name="connsiteX7" fmla="*/ 461010 w 777240"/>
                  <a:gd name="connsiteY7" fmla="*/ 291465 h 741045"/>
                  <a:gd name="connsiteX8" fmla="*/ 457200 w 777240"/>
                  <a:gd name="connsiteY8" fmla="*/ 706755 h 741045"/>
                  <a:gd name="connsiteX0" fmla="*/ 777240 w 777240"/>
                  <a:gd name="connsiteY0" fmla="*/ 417195 h 741045"/>
                  <a:gd name="connsiteX1" fmla="*/ 769620 w 777240"/>
                  <a:gd name="connsiteY1" fmla="*/ 607695 h 741045"/>
                  <a:gd name="connsiteX2" fmla="*/ 361950 w 777240"/>
                  <a:gd name="connsiteY2" fmla="*/ 741045 h 741045"/>
                  <a:gd name="connsiteX3" fmla="*/ 0 w 777240"/>
                  <a:gd name="connsiteY3" fmla="*/ 638175 h 741045"/>
                  <a:gd name="connsiteX4" fmla="*/ 0 w 777240"/>
                  <a:gd name="connsiteY4" fmla="*/ 205740 h 741045"/>
                  <a:gd name="connsiteX5" fmla="*/ 121920 w 777240"/>
                  <a:gd name="connsiteY5" fmla="*/ 34290 h 741045"/>
                  <a:gd name="connsiteX6" fmla="*/ 226695 w 777240"/>
                  <a:gd name="connsiteY6" fmla="*/ 13335 h 741045"/>
                  <a:gd name="connsiteX7" fmla="*/ 461010 w 777240"/>
                  <a:gd name="connsiteY7" fmla="*/ 291465 h 741045"/>
                  <a:gd name="connsiteX8" fmla="*/ 457200 w 777240"/>
                  <a:gd name="connsiteY8" fmla="*/ 706755 h 741045"/>
                  <a:gd name="connsiteX0" fmla="*/ 777240 w 777240"/>
                  <a:gd name="connsiteY0" fmla="*/ 421005 h 744855"/>
                  <a:gd name="connsiteX1" fmla="*/ 769620 w 777240"/>
                  <a:gd name="connsiteY1" fmla="*/ 611505 h 744855"/>
                  <a:gd name="connsiteX2" fmla="*/ 361950 w 777240"/>
                  <a:gd name="connsiteY2" fmla="*/ 744855 h 744855"/>
                  <a:gd name="connsiteX3" fmla="*/ 0 w 777240"/>
                  <a:gd name="connsiteY3" fmla="*/ 641985 h 744855"/>
                  <a:gd name="connsiteX4" fmla="*/ 0 w 777240"/>
                  <a:gd name="connsiteY4" fmla="*/ 209550 h 744855"/>
                  <a:gd name="connsiteX5" fmla="*/ 121920 w 777240"/>
                  <a:gd name="connsiteY5" fmla="*/ 38100 h 744855"/>
                  <a:gd name="connsiteX6" fmla="*/ 226695 w 777240"/>
                  <a:gd name="connsiteY6" fmla="*/ 17145 h 744855"/>
                  <a:gd name="connsiteX7" fmla="*/ 461010 w 777240"/>
                  <a:gd name="connsiteY7" fmla="*/ 295275 h 744855"/>
                  <a:gd name="connsiteX8" fmla="*/ 457200 w 777240"/>
                  <a:gd name="connsiteY8" fmla="*/ 710565 h 744855"/>
                  <a:gd name="connsiteX0" fmla="*/ 769620 w 769620"/>
                  <a:gd name="connsiteY0" fmla="*/ 611505 h 744855"/>
                  <a:gd name="connsiteX1" fmla="*/ 361950 w 769620"/>
                  <a:gd name="connsiteY1" fmla="*/ 744855 h 744855"/>
                  <a:gd name="connsiteX2" fmla="*/ 0 w 769620"/>
                  <a:gd name="connsiteY2" fmla="*/ 641985 h 744855"/>
                  <a:gd name="connsiteX3" fmla="*/ 0 w 769620"/>
                  <a:gd name="connsiteY3" fmla="*/ 209550 h 744855"/>
                  <a:gd name="connsiteX4" fmla="*/ 121920 w 769620"/>
                  <a:gd name="connsiteY4" fmla="*/ 38100 h 744855"/>
                  <a:gd name="connsiteX5" fmla="*/ 226695 w 769620"/>
                  <a:gd name="connsiteY5" fmla="*/ 17145 h 744855"/>
                  <a:gd name="connsiteX6" fmla="*/ 461010 w 769620"/>
                  <a:gd name="connsiteY6" fmla="*/ 295275 h 744855"/>
                  <a:gd name="connsiteX7" fmla="*/ 457200 w 769620"/>
                  <a:gd name="connsiteY7" fmla="*/ 710565 h 744855"/>
                  <a:gd name="connsiteX0" fmla="*/ 464820 w 464820"/>
                  <a:gd name="connsiteY0" fmla="*/ 735330 h 744855"/>
                  <a:gd name="connsiteX1" fmla="*/ 361950 w 464820"/>
                  <a:gd name="connsiteY1" fmla="*/ 744855 h 744855"/>
                  <a:gd name="connsiteX2" fmla="*/ 0 w 464820"/>
                  <a:gd name="connsiteY2" fmla="*/ 641985 h 744855"/>
                  <a:gd name="connsiteX3" fmla="*/ 0 w 464820"/>
                  <a:gd name="connsiteY3" fmla="*/ 209550 h 744855"/>
                  <a:gd name="connsiteX4" fmla="*/ 121920 w 464820"/>
                  <a:gd name="connsiteY4" fmla="*/ 38100 h 744855"/>
                  <a:gd name="connsiteX5" fmla="*/ 226695 w 464820"/>
                  <a:gd name="connsiteY5" fmla="*/ 17145 h 744855"/>
                  <a:gd name="connsiteX6" fmla="*/ 461010 w 464820"/>
                  <a:gd name="connsiteY6" fmla="*/ 295275 h 744855"/>
                  <a:gd name="connsiteX7" fmla="*/ 457200 w 464820"/>
                  <a:gd name="connsiteY7" fmla="*/ 710565 h 744855"/>
                  <a:gd name="connsiteX0" fmla="*/ 361950 w 461010"/>
                  <a:gd name="connsiteY0" fmla="*/ 744855 h 744855"/>
                  <a:gd name="connsiteX1" fmla="*/ 0 w 461010"/>
                  <a:gd name="connsiteY1" fmla="*/ 641985 h 744855"/>
                  <a:gd name="connsiteX2" fmla="*/ 0 w 461010"/>
                  <a:gd name="connsiteY2" fmla="*/ 209550 h 744855"/>
                  <a:gd name="connsiteX3" fmla="*/ 121920 w 461010"/>
                  <a:gd name="connsiteY3" fmla="*/ 38100 h 744855"/>
                  <a:gd name="connsiteX4" fmla="*/ 226695 w 461010"/>
                  <a:gd name="connsiteY4" fmla="*/ 17145 h 744855"/>
                  <a:gd name="connsiteX5" fmla="*/ 461010 w 461010"/>
                  <a:gd name="connsiteY5" fmla="*/ 295275 h 744855"/>
                  <a:gd name="connsiteX6" fmla="*/ 457200 w 461010"/>
                  <a:gd name="connsiteY6" fmla="*/ 710565 h 744855"/>
                  <a:gd name="connsiteX0" fmla="*/ 361950 w 461010"/>
                  <a:gd name="connsiteY0" fmla="*/ 744855 h 744855"/>
                  <a:gd name="connsiteX1" fmla="*/ 0 w 461010"/>
                  <a:gd name="connsiteY1" fmla="*/ 641985 h 744855"/>
                  <a:gd name="connsiteX2" fmla="*/ 0 w 461010"/>
                  <a:gd name="connsiteY2" fmla="*/ 209550 h 744855"/>
                  <a:gd name="connsiteX3" fmla="*/ 121920 w 461010"/>
                  <a:gd name="connsiteY3" fmla="*/ 38100 h 744855"/>
                  <a:gd name="connsiteX4" fmla="*/ 226695 w 461010"/>
                  <a:gd name="connsiteY4" fmla="*/ 17145 h 744855"/>
                  <a:gd name="connsiteX5" fmla="*/ 461010 w 461010"/>
                  <a:gd name="connsiteY5" fmla="*/ 295275 h 744855"/>
                  <a:gd name="connsiteX6" fmla="*/ 457200 w 461010"/>
                  <a:gd name="connsiteY6" fmla="*/ 710565 h 744855"/>
                  <a:gd name="connsiteX7" fmla="*/ 361950 w 461010"/>
                  <a:gd name="connsiteY7" fmla="*/ 744855 h 744855"/>
                  <a:gd name="connsiteX0" fmla="*/ 0 w 461010"/>
                  <a:gd name="connsiteY0" fmla="*/ 209550 h 744855"/>
                  <a:gd name="connsiteX1" fmla="*/ 121920 w 461010"/>
                  <a:gd name="connsiteY1" fmla="*/ 38100 h 744855"/>
                  <a:gd name="connsiteX2" fmla="*/ 226695 w 461010"/>
                  <a:gd name="connsiteY2" fmla="*/ 17145 h 744855"/>
                  <a:gd name="connsiteX3" fmla="*/ 461010 w 461010"/>
                  <a:gd name="connsiteY3" fmla="*/ 295275 h 744855"/>
                  <a:gd name="connsiteX4" fmla="*/ 457200 w 461010"/>
                  <a:gd name="connsiteY4" fmla="*/ 710565 h 744855"/>
                  <a:gd name="connsiteX5" fmla="*/ 361950 w 461010"/>
                  <a:gd name="connsiteY5" fmla="*/ 744855 h 744855"/>
                  <a:gd name="connsiteX6" fmla="*/ 0 w 461010"/>
                  <a:gd name="connsiteY6" fmla="*/ 641985 h 744855"/>
                  <a:gd name="connsiteX7" fmla="*/ 92625 w 461010"/>
                  <a:gd name="connsiteY7" fmla="*/ 302175 h 744855"/>
                  <a:gd name="connsiteX0" fmla="*/ 0 w 461010"/>
                  <a:gd name="connsiteY0" fmla="*/ 209550 h 744855"/>
                  <a:gd name="connsiteX1" fmla="*/ 121920 w 461010"/>
                  <a:gd name="connsiteY1" fmla="*/ 38100 h 744855"/>
                  <a:gd name="connsiteX2" fmla="*/ 226695 w 461010"/>
                  <a:gd name="connsiteY2" fmla="*/ 17145 h 744855"/>
                  <a:gd name="connsiteX3" fmla="*/ 461010 w 461010"/>
                  <a:gd name="connsiteY3" fmla="*/ 295275 h 744855"/>
                  <a:gd name="connsiteX4" fmla="*/ 457200 w 461010"/>
                  <a:gd name="connsiteY4" fmla="*/ 710565 h 744855"/>
                  <a:gd name="connsiteX5" fmla="*/ 361950 w 461010"/>
                  <a:gd name="connsiteY5" fmla="*/ 744855 h 744855"/>
                  <a:gd name="connsiteX6" fmla="*/ 0 w 461010"/>
                  <a:gd name="connsiteY6" fmla="*/ 641985 h 744855"/>
                  <a:gd name="connsiteX0" fmla="*/ 0 w 461010"/>
                  <a:gd name="connsiteY0" fmla="*/ 209550 h 744855"/>
                  <a:gd name="connsiteX1" fmla="*/ 121920 w 461010"/>
                  <a:gd name="connsiteY1" fmla="*/ 38100 h 744855"/>
                  <a:gd name="connsiteX2" fmla="*/ 226695 w 461010"/>
                  <a:gd name="connsiteY2" fmla="*/ 17145 h 744855"/>
                  <a:gd name="connsiteX3" fmla="*/ 461010 w 461010"/>
                  <a:gd name="connsiteY3" fmla="*/ 295275 h 744855"/>
                  <a:gd name="connsiteX4" fmla="*/ 457200 w 461010"/>
                  <a:gd name="connsiteY4" fmla="*/ 710565 h 744855"/>
                  <a:gd name="connsiteX5" fmla="*/ 361950 w 461010"/>
                  <a:gd name="connsiteY5" fmla="*/ 744855 h 744855"/>
                  <a:gd name="connsiteX6" fmla="*/ 102273 w 461010"/>
                  <a:gd name="connsiteY6" fmla="*/ 657423 h 744855"/>
                  <a:gd name="connsiteX0" fmla="*/ 19647 w 358737"/>
                  <a:gd name="connsiteY0" fmla="*/ 38100 h 744855"/>
                  <a:gd name="connsiteX1" fmla="*/ 124422 w 358737"/>
                  <a:gd name="connsiteY1" fmla="*/ 17145 h 744855"/>
                  <a:gd name="connsiteX2" fmla="*/ 358737 w 358737"/>
                  <a:gd name="connsiteY2" fmla="*/ 295275 h 744855"/>
                  <a:gd name="connsiteX3" fmla="*/ 354927 w 358737"/>
                  <a:gd name="connsiteY3" fmla="*/ 710565 h 744855"/>
                  <a:gd name="connsiteX4" fmla="*/ 259677 w 358737"/>
                  <a:gd name="connsiteY4" fmla="*/ 744855 h 744855"/>
                  <a:gd name="connsiteX5" fmla="*/ 0 w 358737"/>
                  <a:gd name="connsiteY5" fmla="*/ 657423 h 744855"/>
                  <a:gd name="connsiteX0" fmla="*/ 124422 w 358737"/>
                  <a:gd name="connsiteY0" fmla="*/ 17145 h 744855"/>
                  <a:gd name="connsiteX1" fmla="*/ 358737 w 358737"/>
                  <a:gd name="connsiteY1" fmla="*/ 295275 h 744855"/>
                  <a:gd name="connsiteX2" fmla="*/ 354927 w 358737"/>
                  <a:gd name="connsiteY2" fmla="*/ 710565 h 744855"/>
                  <a:gd name="connsiteX3" fmla="*/ 259677 w 358737"/>
                  <a:gd name="connsiteY3" fmla="*/ 744855 h 744855"/>
                  <a:gd name="connsiteX4" fmla="*/ 0 w 358737"/>
                  <a:gd name="connsiteY4" fmla="*/ 657423 h 744855"/>
                  <a:gd name="connsiteX0" fmla="*/ 358737 w 358737"/>
                  <a:gd name="connsiteY0" fmla="*/ 0 h 449580"/>
                  <a:gd name="connsiteX1" fmla="*/ 354927 w 358737"/>
                  <a:gd name="connsiteY1" fmla="*/ 415290 h 449580"/>
                  <a:gd name="connsiteX2" fmla="*/ 259677 w 358737"/>
                  <a:gd name="connsiteY2" fmla="*/ 449580 h 449580"/>
                  <a:gd name="connsiteX3" fmla="*/ 0 w 358737"/>
                  <a:gd name="connsiteY3" fmla="*/ 362148 h 449580"/>
                  <a:gd name="connsiteX0" fmla="*/ 358737 w 358737"/>
                  <a:gd name="connsiteY0" fmla="*/ 0 h 449580"/>
                  <a:gd name="connsiteX1" fmla="*/ 345279 w 358737"/>
                  <a:gd name="connsiteY1" fmla="*/ 421079 h 449580"/>
                  <a:gd name="connsiteX2" fmla="*/ 259677 w 358737"/>
                  <a:gd name="connsiteY2" fmla="*/ 449580 h 449580"/>
                  <a:gd name="connsiteX3" fmla="*/ 0 w 358737"/>
                  <a:gd name="connsiteY3" fmla="*/ 362148 h 449580"/>
                  <a:gd name="connsiteX0" fmla="*/ 358737 w 358737"/>
                  <a:gd name="connsiteY0" fmla="*/ 0 h 490103"/>
                  <a:gd name="connsiteX1" fmla="*/ 345279 w 358737"/>
                  <a:gd name="connsiteY1" fmla="*/ 461602 h 490103"/>
                  <a:gd name="connsiteX2" fmla="*/ 259677 w 358737"/>
                  <a:gd name="connsiteY2" fmla="*/ 490103 h 490103"/>
                  <a:gd name="connsiteX3" fmla="*/ 0 w 358737"/>
                  <a:gd name="connsiteY3" fmla="*/ 402671 h 490103"/>
                  <a:gd name="connsiteX0" fmla="*/ 358737 w 358737"/>
                  <a:gd name="connsiteY0" fmla="*/ 0 h 486244"/>
                  <a:gd name="connsiteX1" fmla="*/ 345279 w 358737"/>
                  <a:gd name="connsiteY1" fmla="*/ 457743 h 486244"/>
                  <a:gd name="connsiteX2" fmla="*/ 259677 w 358737"/>
                  <a:gd name="connsiteY2" fmla="*/ 486244 h 486244"/>
                  <a:gd name="connsiteX3" fmla="*/ 0 w 358737"/>
                  <a:gd name="connsiteY3" fmla="*/ 398812 h 486244"/>
                </a:gdLst>
                <a:ahLst/>
                <a:cxnLst>
                  <a:cxn ang="0">
                    <a:pos x="connsiteX0" y="connsiteY0"/>
                  </a:cxn>
                  <a:cxn ang="0">
                    <a:pos x="connsiteX1" y="connsiteY1"/>
                  </a:cxn>
                  <a:cxn ang="0">
                    <a:pos x="connsiteX2" y="connsiteY2"/>
                  </a:cxn>
                  <a:cxn ang="0">
                    <a:pos x="connsiteX3" y="connsiteY3"/>
                  </a:cxn>
                </a:cxnLst>
                <a:rect l="l" t="t" r="r" b="b"/>
                <a:pathLst>
                  <a:path w="358737" h="486244">
                    <a:moveTo>
                      <a:pt x="358737" y="0"/>
                    </a:moveTo>
                    <a:lnTo>
                      <a:pt x="345279" y="457743"/>
                    </a:lnTo>
                    <a:lnTo>
                      <a:pt x="259677" y="486244"/>
                    </a:lnTo>
                    <a:lnTo>
                      <a:pt x="0" y="398812"/>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69" name="フリーフォーム 68"/>
              <p:cNvSpPr/>
              <p:nvPr/>
            </p:nvSpPr>
            <p:spPr>
              <a:xfrm>
                <a:off x="4278596" y="3316666"/>
                <a:ext cx="11284" cy="393004"/>
              </a:xfrm>
              <a:custGeom>
                <a:avLst/>
                <a:gdLst>
                  <a:gd name="connsiteX0" fmla="*/ 249555 w 260985"/>
                  <a:gd name="connsiteY0" fmla="*/ 706755 h 706755"/>
                  <a:gd name="connsiteX1" fmla="*/ 260985 w 260985"/>
                  <a:gd name="connsiteY1" fmla="*/ 304800 h 706755"/>
                  <a:gd name="connsiteX2" fmla="*/ 0 w 260985"/>
                  <a:gd name="connsiteY2" fmla="*/ 0 h 706755"/>
                  <a:gd name="connsiteX0" fmla="*/ 249555 w 260985"/>
                  <a:gd name="connsiteY0" fmla="*/ 728980 h 728980"/>
                  <a:gd name="connsiteX1" fmla="*/ 260985 w 260985"/>
                  <a:gd name="connsiteY1" fmla="*/ 327025 h 728980"/>
                  <a:gd name="connsiteX2" fmla="*/ 0 w 260985"/>
                  <a:gd name="connsiteY2" fmla="*/ 22225 h 728980"/>
                  <a:gd name="connsiteX0" fmla="*/ 249555 w 269240"/>
                  <a:gd name="connsiteY0" fmla="*/ 728980 h 728980"/>
                  <a:gd name="connsiteX1" fmla="*/ 260985 w 269240"/>
                  <a:gd name="connsiteY1" fmla="*/ 327025 h 728980"/>
                  <a:gd name="connsiteX2" fmla="*/ 0 w 269240"/>
                  <a:gd name="connsiteY2" fmla="*/ 22225 h 728980"/>
                  <a:gd name="connsiteX0" fmla="*/ 0 w 11430"/>
                  <a:gd name="connsiteY0" fmla="*/ 401955 h 401955"/>
                  <a:gd name="connsiteX1" fmla="*/ 11430 w 11430"/>
                  <a:gd name="connsiteY1" fmla="*/ 0 h 401955"/>
                  <a:gd name="connsiteX0" fmla="*/ 0 w 11430"/>
                  <a:gd name="connsiteY0" fmla="*/ 398096 h 398096"/>
                  <a:gd name="connsiteX1" fmla="*/ 11430 w 11430"/>
                  <a:gd name="connsiteY1" fmla="*/ 0 h 398096"/>
                </a:gdLst>
                <a:ahLst/>
                <a:cxnLst>
                  <a:cxn ang="0">
                    <a:pos x="connsiteX0" y="connsiteY0"/>
                  </a:cxn>
                  <a:cxn ang="0">
                    <a:pos x="connsiteX1" y="connsiteY1"/>
                  </a:cxn>
                </a:cxnLst>
                <a:rect l="l" t="t" r="r" b="b"/>
                <a:pathLst>
                  <a:path w="11430" h="398096">
                    <a:moveTo>
                      <a:pt x="0" y="398096"/>
                    </a:moveTo>
                    <a:lnTo>
                      <a:pt x="11430" y="0"/>
                    </a:lnTo>
                  </a:path>
                </a:pathLst>
              </a:cu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grpSp>
            <p:nvGrpSpPr>
              <p:cNvPr id="70" name="グループ化 168"/>
              <p:cNvGrpSpPr>
                <a:grpSpLocks noChangeAspect="1"/>
              </p:cNvGrpSpPr>
              <p:nvPr/>
            </p:nvGrpSpPr>
            <p:grpSpPr>
              <a:xfrm>
                <a:off x="3524237" y="3033393"/>
                <a:ext cx="495299" cy="800259"/>
                <a:chOff x="3569968" y="2958463"/>
                <a:chExt cx="461010" cy="744856"/>
              </a:xfrm>
            </p:grpSpPr>
            <p:sp>
              <p:nvSpPr>
                <p:cNvPr id="152" name="フリーフォーム 151"/>
                <p:cNvSpPr/>
                <p:nvPr/>
              </p:nvSpPr>
              <p:spPr>
                <a:xfrm>
                  <a:off x="3569968" y="2958463"/>
                  <a:ext cx="461010" cy="744855"/>
                </a:xfrm>
                <a:custGeom>
                  <a:avLst/>
                  <a:gdLst>
                    <a:gd name="connsiteX0" fmla="*/ 918210 w 918210"/>
                    <a:gd name="connsiteY0" fmla="*/ 369570 h 693420"/>
                    <a:gd name="connsiteX1" fmla="*/ 910590 w 918210"/>
                    <a:gd name="connsiteY1" fmla="*/ 560070 h 693420"/>
                    <a:gd name="connsiteX2" fmla="*/ 502920 w 918210"/>
                    <a:gd name="connsiteY2" fmla="*/ 693420 h 693420"/>
                    <a:gd name="connsiteX3" fmla="*/ 140970 w 918210"/>
                    <a:gd name="connsiteY3" fmla="*/ 590550 h 693420"/>
                    <a:gd name="connsiteX4" fmla="*/ 140970 w 918210"/>
                    <a:gd name="connsiteY4" fmla="*/ 133350 h 693420"/>
                    <a:gd name="connsiteX5" fmla="*/ 0 w 918210"/>
                    <a:gd name="connsiteY5" fmla="*/ 0 h 693420"/>
                    <a:gd name="connsiteX0" fmla="*/ 777240 w 777240"/>
                    <a:gd name="connsiteY0" fmla="*/ 381000 h 704850"/>
                    <a:gd name="connsiteX1" fmla="*/ 769620 w 777240"/>
                    <a:gd name="connsiteY1" fmla="*/ 571500 h 704850"/>
                    <a:gd name="connsiteX2" fmla="*/ 361950 w 777240"/>
                    <a:gd name="connsiteY2" fmla="*/ 704850 h 704850"/>
                    <a:gd name="connsiteX3" fmla="*/ 0 w 777240"/>
                    <a:gd name="connsiteY3" fmla="*/ 601980 h 704850"/>
                    <a:gd name="connsiteX4" fmla="*/ 0 w 777240"/>
                    <a:gd name="connsiteY4" fmla="*/ 144780 h 704850"/>
                    <a:gd name="connsiteX5" fmla="*/ 121920 w 777240"/>
                    <a:gd name="connsiteY5" fmla="*/ 0 h 704850"/>
                    <a:gd name="connsiteX0" fmla="*/ 777240 w 777240"/>
                    <a:gd name="connsiteY0" fmla="*/ 236220 h 560070"/>
                    <a:gd name="connsiteX1" fmla="*/ 769620 w 777240"/>
                    <a:gd name="connsiteY1" fmla="*/ 426720 h 560070"/>
                    <a:gd name="connsiteX2" fmla="*/ 361950 w 777240"/>
                    <a:gd name="connsiteY2" fmla="*/ 560070 h 560070"/>
                    <a:gd name="connsiteX3" fmla="*/ 0 w 777240"/>
                    <a:gd name="connsiteY3" fmla="*/ 457200 h 560070"/>
                    <a:gd name="connsiteX4" fmla="*/ 0 w 777240"/>
                    <a:gd name="connsiteY4" fmla="*/ 0 h 560070"/>
                    <a:gd name="connsiteX5" fmla="*/ 461010 w 777240"/>
                    <a:gd name="connsiteY5" fmla="*/ 510540 h 560070"/>
                    <a:gd name="connsiteX0" fmla="*/ 777240 w 777240"/>
                    <a:gd name="connsiteY0" fmla="*/ 236220 h 560070"/>
                    <a:gd name="connsiteX1" fmla="*/ 769620 w 777240"/>
                    <a:gd name="connsiteY1" fmla="*/ 426720 h 560070"/>
                    <a:gd name="connsiteX2" fmla="*/ 361950 w 777240"/>
                    <a:gd name="connsiteY2" fmla="*/ 560070 h 560070"/>
                    <a:gd name="connsiteX3" fmla="*/ 0 w 777240"/>
                    <a:gd name="connsiteY3" fmla="*/ 457200 h 560070"/>
                    <a:gd name="connsiteX4" fmla="*/ 0 w 777240"/>
                    <a:gd name="connsiteY4" fmla="*/ 0 h 560070"/>
                    <a:gd name="connsiteX5" fmla="*/ 457200 w 777240"/>
                    <a:gd name="connsiteY5" fmla="*/ 525780 h 560070"/>
                    <a:gd name="connsiteX0" fmla="*/ 777240 w 777240"/>
                    <a:gd name="connsiteY0" fmla="*/ 236220 h 560070"/>
                    <a:gd name="connsiteX1" fmla="*/ 769620 w 777240"/>
                    <a:gd name="connsiteY1" fmla="*/ 426720 h 560070"/>
                    <a:gd name="connsiteX2" fmla="*/ 361950 w 777240"/>
                    <a:gd name="connsiteY2" fmla="*/ 560070 h 560070"/>
                    <a:gd name="connsiteX3" fmla="*/ 0 w 777240"/>
                    <a:gd name="connsiteY3" fmla="*/ 457200 h 560070"/>
                    <a:gd name="connsiteX4" fmla="*/ 0 w 777240"/>
                    <a:gd name="connsiteY4" fmla="*/ 0 h 560070"/>
                    <a:gd name="connsiteX5" fmla="*/ 461010 w 777240"/>
                    <a:gd name="connsiteY5" fmla="*/ 110490 h 560070"/>
                    <a:gd name="connsiteX6" fmla="*/ 457200 w 777240"/>
                    <a:gd name="connsiteY6" fmla="*/ 525780 h 56007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270510 w 777240"/>
                    <a:gd name="connsiteY5" fmla="*/ 0 h 723900"/>
                    <a:gd name="connsiteX6" fmla="*/ 461010 w 777240"/>
                    <a:gd name="connsiteY6" fmla="*/ 274320 h 723900"/>
                    <a:gd name="connsiteX7" fmla="*/ 457200 w 777240"/>
                    <a:gd name="connsiteY7"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6002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44780 w 777240"/>
                    <a:gd name="connsiteY5" fmla="*/ 762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0050 h 723900"/>
                    <a:gd name="connsiteX1" fmla="*/ 769620 w 777240"/>
                    <a:gd name="connsiteY1" fmla="*/ 590550 h 723900"/>
                    <a:gd name="connsiteX2" fmla="*/ 361950 w 777240"/>
                    <a:gd name="connsiteY2" fmla="*/ 723900 h 723900"/>
                    <a:gd name="connsiteX3" fmla="*/ 0 w 777240"/>
                    <a:gd name="connsiteY3" fmla="*/ 621030 h 723900"/>
                    <a:gd name="connsiteX4" fmla="*/ 0 w 777240"/>
                    <a:gd name="connsiteY4" fmla="*/ 163830 h 723900"/>
                    <a:gd name="connsiteX5" fmla="*/ 144780 w 777240"/>
                    <a:gd name="connsiteY5" fmla="*/ 15240 h 723900"/>
                    <a:gd name="connsiteX6" fmla="*/ 270510 w 777240"/>
                    <a:gd name="connsiteY6" fmla="*/ 0 h 723900"/>
                    <a:gd name="connsiteX7" fmla="*/ 461010 w 777240"/>
                    <a:gd name="connsiteY7" fmla="*/ 274320 h 723900"/>
                    <a:gd name="connsiteX8" fmla="*/ 457200 w 777240"/>
                    <a:gd name="connsiteY8" fmla="*/ 689610 h 723900"/>
                    <a:gd name="connsiteX0" fmla="*/ 777240 w 777240"/>
                    <a:gd name="connsiteY0" fmla="*/ 405765 h 729615"/>
                    <a:gd name="connsiteX1" fmla="*/ 769620 w 777240"/>
                    <a:gd name="connsiteY1" fmla="*/ 596265 h 729615"/>
                    <a:gd name="connsiteX2" fmla="*/ 361950 w 777240"/>
                    <a:gd name="connsiteY2" fmla="*/ 729615 h 729615"/>
                    <a:gd name="connsiteX3" fmla="*/ 0 w 777240"/>
                    <a:gd name="connsiteY3" fmla="*/ 626745 h 729615"/>
                    <a:gd name="connsiteX4" fmla="*/ 0 w 777240"/>
                    <a:gd name="connsiteY4" fmla="*/ 169545 h 729615"/>
                    <a:gd name="connsiteX5" fmla="*/ 144780 w 777240"/>
                    <a:gd name="connsiteY5" fmla="*/ 20955 h 729615"/>
                    <a:gd name="connsiteX6" fmla="*/ 245745 w 777240"/>
                    <a:gd name="connsiteY6" fmla="*/ 0 h 729615"/>
                    <a:gd name="connsiteX7" fmla="*/ 461010 w 777240"/>
                    <a:gd name="connsiteY7" fmla="*/ 280035 h 729615"/>
                    <a:gd name="connsiteX8" fmla="*/ 457200 w 777240"/>
                    <a:gd name="connsiteY8" fmla="*/ 695325 h 729615"/>
                    <a:gd name="connsiteX0" fmla="*/ 777240 w 777240"/>
                    <a:gd name="connsiteY0" fmla="*/ 401955 h 725805"/>
                    <a:gd name="connsiteX1" fmla="*/ 769620 w 777240"/>
                    <a:gd name="connsiteY1" fmla="*/ 592455 h 725805"/>
                    <a:gd name="connsiteX2" fmla="*/ 361950 w 777240"/>
                    <a:gd name="connsiteY2" fmla="*/ 725805 h 725805"/>
                    <a:gd name="connsiteX3" fmla="*/ 0 w 777240"/>
                    <a:gd name="connsiteY3" fmla="*/ 622935 h 725805"/>
                    <a:gd name="connsiteX4" fmla="*/ 0 w 777240"/>
                    <a:gd name="connsiteY4" fmla="*/ 165735 h 725805"/>
                    <a:gd name="connsiteX5" fmla="*/ 144780 w 777240"/>
                    <a:gd name="connsiteY5" fmla="*/ 17145 h 725805"/>
                    <a:gd name="connsiteX6" fmla="*/ 240030 w 777240"/>
                    <a:gd name="connsiteY6" fmla="*/ 0 h 725805"/>
                    <a:gd name="connsiteX7" fmla="*/ 461010 w 777240"/>
                    <a:gd name="connsiteY7" fmla="*/ 276225 h 725805"/>
                    <a:gd name="connsiteX8" fmla="*/ 457200 w 777240"/>
                    <a:gd name="connsiteY8" fmla="*/ 691515 h 725805"/>
                    <a:gd name="connsiteX0" fmla="*/ 777240 w 777240"/>
                    <a:gd name="connsiteY0" fmla="*/ 401955 h 725805"/>
                    <a:gd name="connsiteX1" fmla="*/ 769620 w 777240"/>
                    <a:gd name="connsiteY1" fmla="*/ 592455 h 725805"/>
                    <a:gd name="connsiteX2" fmla="*/ 361950 w 777240"/>
                    <a:gd name="connsiteY2" fmla="*/ 725805 h 725805"/>
                    <a:gd name="connsiteX3" fmla="*/ 0 w 777240"/>
                    <a:gd name="connsiteY3" fmla="*/ 622935 h 725805"/>
                    <a:gd name="connsiteX4" fmla="*/ 1905 w 777240"/>
                    <a:gd name="connsiteY4" fmla="*/ 179070 h 725805"/>
                    <a:gd name="connsiteX5" fmla="*/ 144780 w 777240"/>
                    <a:gd name="connsiteY5" fmla="*/ 17145 h 725805"/>
                    <a:gd name="connsiteX6" fmla="*/ 240030 w 777240"/>
                    <a:gd name="connsiteY6" fmla="*/ 0 h 725805"/>
                    <a:gd name="connsiteX7" fmla="*/ 461010 w 777240"/>
                    <a:gd name="connsiteY7" fmla="*/ 276225 h 725805"/>
                    <a:gd name="connsiteX8" fmla="*/ 457200 w 777240"/>
                    <a:gd name="connsiteY8" fmla="*/ 691515 h 725805"/>
                    <a:gd name="connsiteX0" fmla="*/ 777240 w 777240"/>
                    <a:gd name="connsiteY0" fmla="*/ 401955 h 725805"/>
                    <a:gd name="connsiteX1" fmla="*/ 769620 w 777240"/>
                    <a:gd name="connsiteY1" fmla="*/ 592455 h 725805"/>
                    <a:gd name="connsiteX2" fmla="*/ 361950 w 777240"/>
                    <a:gd name="connsiteY2" fmla="*/ 725805 h 725805"/>
                    <a:gd name="connsiteX3" fmla="*/ 0 w 777240"/>
                    <a:gd name="connsiteY3" fmla="*/ 622935 h 725805"/>
                    <a:gd name="connsiteX4" fmla="*/ 1905 w 777240"/>
                    <a:gd name="connsiteY4" fmla="*/ 179070 h 725805"/>
                    <a:gd name="connsiteX5" fmla="*/ 144780 w 777240"/>
                    <a:gd name="connsiteY5" fmla="*/ 17145 h 725805"/>
                    <a:gd name="connsiteX6" fmla="*/ 240030 w 777240"/>
                    <a:gd name="connsiteY6" fmla="*/ 0 h 725805"/>
                    <a:gd name="connsiteX7" fmla="*/ 461010 w 777240"/>
                    <a:gd name="connsiteY7" fmla="*/ 276225 h 725805"/>
                    <a:gd name="connsiteX8" fmla="*/ 457200 w 777240"/>
                    <a:gd name="connsiteY8" fmla="*/ 691515 h 725805"/>
                    <a:gd name="connsiteX0" fmla="*/ 777240 w 777240"/>
                    <a:gd name="connsiteY0" fmla="*/ 401955 h 725805"/>
                    <a:gd name="connsiteX1" fmla="*/ 769620 w 777240"/>
                    <a:gd name="connsiteY1" fmla="*/ 592455 h 725805"/>
                    <a:gd name="connsiteX2" fmla="*/ 361950 w 777240"/>
                    <a:gd name="connsiteY2" fmla="*/ 725805 h 725805"/>
                    <a:gd name="connsiteX3" fmla="*/ 0 w 777240"/>
                    <a:gd name="connsiteY3" fmla="*/ 622935 h 725805"/>
                    <a:gd name="connsiteX4" fmla="*/ 0 w 777240"/>
                    <a:gd name="connsiteY4" fmla="*/ 190500 h 725805"/>
                    <a:gd name="connsiteX5" fmla="*/ 144780 w 777240"/>
                    <a:gd name="connsiteY5" fmla="*/ 17145 h 725805"/>
                    <a:gd name="connsiteX6" fmla="*/ 240030 w 777240"/>
                    <a:gd name="connsiteY6" fmla="*/ 0 h 725805"/>
                    <a:gd name="connsiteX7" fmla="*/ 461010 w 777240"/>
                    <a:gd name="connsiteY7" fmla="*/ 276225 h 725805"/>
                    <a:gd name="connsiteX8" fmla="*/ 457200 w 777240"/>
                    <a:gd name="connsiteY8" fmla="*/ 691515 h 725805"/>
                    <a:gd name="connsiteX0" fmla="*/ 777240 w 777240"/>
                    <a:gd name="connsiteY0" fmla="*/ 401955 h 725805"/>
                    <a:gd name="connsiteX1" fmla="*/ 769620 w 777240"/>
                    <a:gd name="connsiteY1" fmla="*/ 592455 h 725805"/>
                    <a:gd name="connsiteX2" fmla="*/ 361950 w 777240"/>
                    <a:gd name="connsiteY2" fmla="*/ 725805 h 725805"/>
                    <a:gd name="connsiteX3" fmla="*/ 0 w 777240"/>
                    <a:gd name="connsiteY3" fmla="*/ 622935 h 725805"/>
                    <a:gd name="connsiteX4" fmla="*/ 0 w 777240"/>
                    <a:gd name="connsiteY4" fmla="*/ 190500 h 725805"/>
                    <a:gd name="connsiteX5" fmla="*/ 144780 w 777240"/>
                    <a:gd name="connsiteY5" fmla="*/ 17145 h 725805"/>
                    <a:gd name="connsiteX6" fmla="*/ 240030 w 777240"/>
                    <a:gd name="connsiteY6" fmla="*/ 0 h 725805"/>
                    <a:gd name="connsiteX7" fmla="*/ 461010 w 777240"/>
                    <a:gd name="connsiteY7" fmla="*/ 276225 h 725805"/>
                    <a:gd name="connsiteX8" fmla="*/ 457200 w 777240"/>
                    <a:gd name="connsiteY8" fmla="*/ 691515 h 725805"/>
                    <a:gd name="connsiteX0" fmla="*/ 777240 w 777240"/>
                    <a:gd name="connsiteY0" fmla="*/ 401955 h 725805"/>
                    <a:gd name="connsiteX1" fmla="*/ 769620 w 777240"/>
                    <a:gd name="connsiteY1" fmla="*/ 592455 h 725805"/>
                    <a:gd name="connsiteX2" fmla="*/ 361950 w 777240"/>
                    <a:gd name="connsiteY2" fmla="*/ 725805 h 725805"/>
                    <a:gd name="connsiteX3" fmla="*/ 0 w 777240"/>
                    <a:gd name="connsiteY3" fmla="*/ 622935 h 725805"/>
                    <a:gd name="connsiteX4" fmla="*/ 0 w 777240"/>
                    <a:gd name="connsiteY4" fmla="*/ 190500 h 725805"/>
                    <a:gd name="connsiteX5" fmla="*/ 123825 w 777240"/>
                    <a:gd name="connsiteY5" fmla="*/ 17145 h 725805"/>
                    <a:gd name="connsiteX6" fmla="*/ 240030 w 777240"/>
                    <a:gd name="connsiteY6" fmla="*/ 0 h 725805"/>
                    <a:gd name="connsiteX7" fmla="*/ 461010 w 777240"/>
                    <a:gd name="connsiteY7" fmla="*/ 276225 h 725805"/>
                    <a:gd name="connsiteX8" fmla="*/ 457200 w 777240"/>
                    <a:gd name="connsiteY8" fmla="*/ 691515 h 725805"/>
                    <a:gd name="connsiteX0" fmla="*/ 777240 w 777240"/>
                    <a:gd name="connsiteY0" fmla="*/ 401955 h 725805"/>
                    <a:gd name="connsiteX1" fmla="*/ 769620 w 777240"/>
                    <a:gd name="connsiteY1" fmla="*/ 592455 h 725805"/>
                    <a:gd name="connsiteX2" fmla="*/ 361950 w 777240"/>
                    <a:gd name="connsiteY2" fmla="*/ 725805 h 725805"/>
                    <a:gd name="connsiteX3" fmla="*/ 0 w 777240"/>
                    <a:gd name="connsiteY3" fmla="*/ 622935 h 725805"/>
                    <a:gd name="connsiteX4" fmla="*/ 0 w 777240"/>
                    <a:gd name="connsiteY4" fmla="*/ 190500 h 725805"/>
                    <a:gd name="connsiteX5" fmla="*/ 121920 w 777240"/>
                    <a:gd name="connsiteY5" fmla="*/ 19050 h 725805"/>
                    <a:gd name="connsiteX6" fmla="*/ 240030 w 777240"/>
                    <a:gd name="connsiteY6" fmla="*/ 0 h 725805"/>
                    <a:gd name="connsiteX7" fmla="*/ 461010 w 777240"/>
                    <a:gd name="connsiteY7" fmla="*/ 276225 h 725805"/>
                    <a:gd name="connsiteX8" fmla="*/ 457200 w 777240"/>
                    <a:gd name="connsiteY8" fmla="*/ 691515 h 725805"/>
                    <a:gd name="connsiteX0" fmla="*/ 777240 w 777240"/>
                    <a:gd name="connsiteY0" fmla="*/ 403860 h 727710"/>
                    <a:gd name="connsiteX1" fmla="*/ 769620 w 777240"/>
                    <a:gd name="connsiteY1" fmla="*/ 594360 h 727710"/>
                    <a:gd name="connsiteX2" fmla="*/ 361950 w 777240"/>
                    <a:gd name="connsiteY2" fmla="*/ 727710 h 727710"/>
                    <a:gd name="connsiteX3" fmla="*/ 0 w 777240"/>
                    <a:gd name="connsiteY3" fmla="*/ 624840 h 727710"/>
                    <a:gd name="connsiteX4" fmla="*/ 0 w 777240"/>
                    <a:gd name="connsiteY4" fmla="*/ 192405 h 727710"/>
                    <a:gd name="connsiteX5" fmla="*/ 121920 w 777240"/>
                    <a:gd name="connsiteY5" fmla="*/ 20955 h 727710"/>
                    <a:gd name="connsiteX6" fmla="*/ 226695 w 777240"/>
                    <a:gd name="connsiteY6" fmla="*/ 0 h 727710"/>
                    <a:gd name="connsiteX7" fmla="*/ 461010 w 777240"/>
                    <a:gd name="connsiteY7" fmla="*/ 278130 h 727710"/>
                    <a:gd name="connsiteX8" fmla="*/ 457200 w 777240"/>
                    <a:gd name="connsiteY8" fmla="*/ 693420 h 727710"/>
                    <a:gd name="connsiteX0" fmla="*/ 777240 w 777240"/>
                    <a:gd name="connsiteY0" fmla="*/ 417195 h 741045"/>
                    <a:gd name="connsiteX1" fmla="*/ 769620 w 777240"/>
                    <a:gd name="connsiteY1" fmla="*/ 607695 h 741045"/>
                    <a:gd name="connsiteX2" fmla="*/ 361950 w 777240"/>
                    <a:gd name="connsiteY2" fmla="*/ 741045 h 741045"/>
                    <a:gd name="connsiteX3" fmla="*/ 0 w 777240"/>
                    <a:gd name="connsiteY3" fmla="*/ 638175 h 741045"/>
                    <a:gd name="connsiteX4" fmla="*/ 0 w 777240"/>
                    <a:gd name="connsiteY4" fmla="*/ 205740 h 741045"/>
                    <a:gd name="connsiteX5" fmla="*/ 121920 w 777240"/>
                    <a:gd name="connsiteY5" fmla="*/ 34290 h 741045"/>
                    <a:gd name="connsiteX6" fmla="*/ 226695 w 777240"/>
                    <a:gd name="connsiteY6" fmla="*/ 13335 h 741045"/>
                    <a:gd name="connsiteX7" fmla="*/ 461010 w 777240"/>
                    <a:gd name="connsiteY7" fmla="*/ 291465 h 741045"/>
                    <a:gd name="connsiteX8" fmla="*/ 457200 w 777240"/>
                    <a:gd name="connsiteY8" fmla="*/ 706755 h 741045"/>
                    <a:gd name="connsiteX0" fmla="*/ 777240 w 777240"/>
                    <a:gd name="connsiteY0" fmla="*/ 417195 h 741045"/>
                    <a:gd name="connsiteX1" fmla="*/ 769620 w 777240"/>
                    <a:gd name="connsiteY1" fmla="*/ 607695 h 741045"/>
                    <a:gd name="connsiteX2" fmla="*/ 361950 w 777240"/>
                    <a:gd name="connsiteY2" fmla="*/ 741045 h 741045"/>
                    <a:gd name="connsiteX3" fmla="*/ 0 w 777240"/>
                    <a:gd name="connsiteY3" fmla="*/ 638175 h 741045"/>
                    <a:gd name="connsiteX4" fmla="*/ 0 w 777240"/>
                    <a:gd name="connsiteY4" fmla="*/ 205740 h 741045"/>
                    <a:gd name="connsiteX5" fmla="*/ 121920 w 777240"/>
                    <a:gd name="connsiteY5" fmla="*/ 34290 h 741045"/>
                    <a:gd name="connsiteX6" fmla="*/ 226695 w 777240"/>
                    <a:gd name="connsiteY6" fmla="*/ 13335 h 741045"/>
                    <a:gd name="connsiteX7" fmla="*/ 461010 w 777240"/>
                    <a:gd name="connsiteY7" fmla="*/ 291465 h 741045"/>
                    <a:gd name="connsiteX8" fmla="*/ 457200 w 777240"/>
                    <a:gd name="connsiteY8" fmla="*/ 706755 h 741045"/>
                    <a:gd name="connsiteX0" fmla="*/ 777240 w 777240"/>
                    <a:gd name="connsiteY0" fmla="*/ 421005 h 744855"/>
                    <a:gd name="connsiteX1" fmla="*/ 769620 w 777240"/>
                    <a:gd name="connsiteY1" fmla="*/ 611505 h 744855"/>
                    <a:gd name="connsiteX2" fmla="*/ 361950 w 777240"/>
                    <a:gd name="connsiteY2" fmla="*/ 744855 h 744855"/>
                    <a:gd name="connsiteX3" fmla="*/ 0 w 777240"/>
                    <a:gd name="connsiteY3" fmla="*/ 641985 h 744855"/>
                    <a:gd name="connsiteX4" fmla="*/ 0 w 777240"/>
                    <a:gd name="connsiteY4" fmla="*/ 209550 h 744855"/>
                    <a:gd name="connsiteX5" fmla="*/ 121920 w 777240"/>
                    <a:gd name="connsiteY5" fmla="*/ 38100 h 744855"/>
                    <a:gd name="connsiteX6" fmla="*/ 226695 w 777240"/>
                    <a:gd name="connsiteY6" fmla="*/ 17145 h 744855"/>
                    <a:gd name="connsiteX7" fmla="*/ 461010 w 777240"/>
                    <a:gd name="connsiteY7" fmla="*/ 295275 h 744855"/>
                    <a:gd name="connsiteX8" fmla="*/ 457200 w 777240"/>
                    <a:gd name="connsiteY8" fmla="*/ 710565 h 744855"/>
                    <a:gd name="connsiteX0" fmla="*/ 769620 w 769620"/>
                    <a:gd name="connsiteY0" fmla="*/ 611505 h 744855"/>
                    <a:gd name="connsiteX1" fmla="*/ 361950 w 769620"/>
                    <a:gd name="connsiteY1" fmla="*/ 744855 h 744855"/>
                    <a:gd name="connsiteX2" fmla="*/ 0 w 769620"/>
                    <a:gd name="connsiteY2" fmla="*/ 641985 h 744855"/>
                    <a:gd name="connsiteX3" fmla="*/ 0 w 769620"/>
                    <a:gd name="connsiteY3" fmla="*/ 209550 h 744855"/>
                    <a:gd name="connsiteX4" fmla="*/ 121920 w 769620"/>
                    <a:gd name="connsiteY4" fmla="*/ 38100 h 744855"/>
                    <a:gd name="connsiteX5" fmla="*/ 226695 w 769620"/>
                    <a:gd name="connsiteY5" fmla="*/ 17145 h 744855"/>
                    <a:gd name="connsiteX6" fmla="*/ 461010 w 769620"/>
                    <a:gd name="connsiteY6" fmla="*/ 295275 h 744855"/>
                    <a:gd name="connsiteX7" fmla="*/ 457200 w 769620"/>
                    <a:gd name="connsiteY7" fmla="*/ 710565 h 744855"/>
                    <a:gd name="connsiteX0" fmla="*/ 464820 w 464820"/>
                    <a:gd name="connsiteY0" fmla="*/ 735330 h 744855"/>
                    <a:gd name="connsiteX1" fmla="*/ 361950 w 464820"/>
                    <a:gd name="connsiteY1" fmla="*/ 744855 h 744855"/>
                    <a:gd name="connsiteX2" fmla="*/ 0 w 464820"/>
                    <a:gd name="connsiteY2" fmla="*/ 641985 h 744855"/>
                    <a:gd name="connsiteX3" fmla="*/ 0 w 464820"/>
                    <a:gd name="connsiteY3" fmla="*/ 209550 h 744855"/>
                    <a:gd name="connsiteX4" fmla="*/ 121920 w 464820"/>
                    <a:gd name="connsiteY4" fmla="*/ 38100 h 744855"/>
                    <a:gd name="connsiteX5" fmla="*/ 226695 w 464820"/>
                    <a:gd name="connsiteY5" fmla="*/ 17145 h 744855"/>
                    <a:gd name="connsiteX6" fmla="*/ 461010 w 464820"/>
                    <a:gd name="connsiteY6" fmla="*/ 295275 h 744855"/>
                    <a:gd name="connsiteX7" fmla="*/ 457200 w 464820"/>
                    <a:gd name="connsiteY7" fmla="*/ 710565 h 744855"/>
                    <a:gd name="connsiteX0" fmla="*/ 361950 w 461010"/>
                    <a:gd name="connsiteY0" fmla="*/ 744855 h 744855"/>
                    <a:gd name="connsiteX1" fmla="*/ 0 w 461010"/>
                    <a:gd name="connsiteY1" fmla="*/ 641985 h 744855"/>
                    <a:gd name="connsiteX2" fmla="*/ 0 w 461010"/>
                    <a:gd name="connsiteY2" fmla="*/ 209550 h 744855"/>
                    <a:gd name="connsiteX3" fmla="*/ 121920 w 461010"/>
                    <a:gd name="connsiteY3" fmla="*/ 38100 h 744855"/>
                    <a:gd name="connsiteX4" fmla="*/ 226695 w 461010"/>
                    <a:gd name="connsiteY4" fmla="*/ 17145 h 744855"/>
                    <a:gd name="connsiteX5" fmla="*/ 461010 w 461010"/>
                    <a:gd name="connsiteY5" fmla="*/ 295275 h 744855"/>
                    <a:gd name="connsiteX6" fmla="*/ 457200 w 461010"/>
                    <a:gd name="connsiteY6" fmla="*/ 710565 h 744855"/>
                    <a:gd name="connsiteX0" fmla="*/ 361950 w 461010"/>
                    <a:gd name="connsiteY0" fmla="*/ 744855 h 744855"/>
                    <a:gd name="connsiteX1" fmla="*/ 0 w 461010"/>
                    <a:gd name="connsiteY1" fmla="*/ 641985 h 744855"/>
                    <a:gd name="connsiteX2" fmla="*/ 0 w 461010"/>
                    <a:gd name="connsiteY2" fmla="*/ 209550 h 744855"/>
                    <a:gd name="connsiteX3" fmla="*/ 121920 w 461010"/>
                    <a:gd name="connsiteY3" fmla="*/ 38100 h 744855"/>
                    <a:gd name="connsiteX4" fmla="*/ 226695 w 461010"/>
                    <a:gd name="connsiteY4" fmla="*/ 17145 h 744855"/>
                    <a:gd name="connsiteX5" fmla="*/ 461010 w 461010"/>
                    <a:gd name="connsiteY5" fmla="*/ 295275 h 744855"/>
                    <a:gd name="connsiteX6" fmla="*/ 457200 w 461010"/>
                    <a:gd name="connsiteY6" fmla="*/ 710565 h 744855"/>
                    <a:gd name="connsiteX7" fmla="*/ 361950 w 461010"/>
                    <a:gd name="connsiteY7" fmla="*/ 744855 h 744855"/>
                    <a:gd name="connsiteX0" fmla="*/ 121920 w 461010"/>
                    <a:gd name="connsiteY0" fmla="*/ 38100 h 744855"/>
                    <a:gd name="connsiteX1" fmla="*/ 226695 w 461010"/>
                    <a:gd name="connsiteY1" fmla="*/ 17145 h 744855"/>
                    <a:gd name="connsiteX2" fmla="*/ 461010 w 461010"/>
                    <a:gd name="connsiteY2" fmla="*/ 295275 h 744855"/>
                    <a:gd name="connsiteX3" fmla="*/ 457200 w 461010"/>
                    <a:gd name="connsiteY3" fmla="*/ 710565 h 744855"/>
                    <a:gd name="connsiteX4" fmla="*/ 361950 w 461010"/>
                    <a:gd name="connsiteY4" fmla="*/ 744855 h 744855"/>
                    <a:gd name="connsiteX5" fmla="*/ 0 w 461010"/>
                    <a:gd name="connsiteY5" fmla="*/ 641985 h 744855"/>
                    <a:gd name="connsiteX6" fmla="*/ 0 w 461010"/>
                    <a:gd name="connsiteY6" fmla="*/ 209550 h 744855"/>
                    <a:gd name="connsiteX7" fmla="*/ 207030 w 461010"/>
                    <a:gd name="connsiteY7" fmla="*/ 123209 h 744855"/>
                    <a:gd name="connsiteX0" fmla="*/ 121920 w 461010"/>
                    <a:gd name="connsiteY0" fmla="*/ 38100 h 744855"/>
                    <a:gd name="connsiteX1" fmla="*/ 226695 w 461010"/>
                    <a:gd name="connsiteY1" fmla="*/ 17145 h 744855"/>
                    <a:gd name="connsiteX2" fmla="*/ 461010 w 461010"/>
                    <a:gd name="connsiteY2" fmla="*/ 295275 h 744855"/>
                    <a:gd name="connsiteX3" fmla="*/ 457200 w 461010"/>
                    <a:gd name="connsiteY3" fmla="*/ 710565 h 744855"/>
                    <a:gd name="connsiteX4" fmla="*/ 361950 w 461010"/>
                    <a:gd name="connsiteY4" fmla="*/ 744855 h 744855"/>
                    <a:gd name="connsiteX5" fmla="*/ 0 w 461010"/>
                    <a:gd name="connsiteY5" fmla="*/ 641985 h 744855"/>
                    <a:gd name="connsiteX6" fmla="*/ 0 w 461010"/>
                    <a:gd name="connsiteY6" fmla="*/ 209550 h 744855"/>
                    <a:gd name="connsiteX0" fmla="*/ 124284 w 463374"/>
                    <a:gd name="connsiteY0" fmla="*/ 38100 h 744855"/>
                    <a:gd name="connsiteX1" fmla="*/ 229059 w 463374"/>
                    <a:gd name="connsiteY1" fmla="*/ 17145 h 744855"/>
                    <a:gd name="connsiteX2" fmla="*/ 463374 w 463374"/>
                    <a:gd name="connsiteY2" fmla="*/ 295275 h 744855"/>
                    <a:gd name="connsiteX3" fmla="*/ 459564 w 463374"/>
                    <a:gd name="connsiteY3" fmla="*/ 710565 h 744855"/>
                    <a:gd name="connsiteX4" fmla="*/ 364314 w 463374"/>
                    <a:gd name="connsiteY4" fmla="*/ 744855 h 744855"/>
                    <a:gd name="connsiteX5" fmla="*/ 2364 w 463374"/>
                    <a:gd name="connsiteY5" fmla="*/ 641985 h 744855"/>
                    <a:gd name="connsiteX6" fmla="*/ 0 w 463374"/>
                    <a:gd name="connsiteY6" fmla="*/ 266290 h 744855"/>
                    <a:gd name="connsiteX0" fmla="*/ 121920 w 461010"/>
                    <a:gd name="connsiteY0" fmla="*/ 38100 h 744855"/>
                    <a:gd name="connsiteX1" fmla="*/ 226695 w 461010"/>
                    <a:gd name="connsiteY1" fmla="*/ 17145 h 744855"/>
                    <a:gd name="connsiteX2" fmla="*/ 461010 w 461010"/>
                    <a:gd name="connsiteY2" fmla="*/ 295275 h 744855"/>
                    <a:gd name="connsiteX3" fmla="*/ 457200 w 461010"/>
                    <a:gd name="connsiteY3" fmla="*/ 710565 h 744855"/>
                    <a:gd name="connsiteX4" fmla="*/ 361950 w 461010"/>
                    <a:gd name="connsiteY4" fmla="*/ 744855 h 744855"/>
                    <a:gd name="connsiteX5" fmla="*/ 0 w 461010"/>
                    <a:gd name="connsiteY5" fmla="*/ 641985 h 744855"/>
                    <a:gd name="connsiteX6" fmla="*/ 2364 w 461010"/>
                    <a:gd name="connsiteY6" fmla="*/ 228464 h 744855"/>
                    <a:gd name="connsiteX0" fmla="*/ 124284 w 463374"/>
                    <a:gd name="connsiteY0" fmla="*/ 38100 h 744855"/>
                    <a:gd name="connsiteX1" fmla="*/ 229059 w 463374"/>
                    <a:gd name="connsiteY1" fmla="*/ 17145 h 744855"/>
                    <a:gd name="connsiteX2" fmla="*/ 463374 w 463374"/>
                    <a:gd name="connsiteY2" fmla="*/ 295275 h 744855"/>
                    <a:gd name="connsiteX3" fmla="*/ 459564 w 463374"/>
                    <a:gd name="connsiteY3" fmla="*/ 710565 h 744855"/>
                    <a:gd name="connsiteX4" fmla="*/ 364314 w 463374"/>
                    <a:gd name="connsiteY4" fmla="*/ 744855 h 744855"/>
                    <a:gd name="connsiteX5" fmla="*/ 2364 w 463374"/>
                    <a:gd name="connsiteY5" fmla="*/ 641985 h 744855"/>
                    <a:gd name="connsiteX6" fmla="*/ 0 w 463374"/>
                    <a:gd name="connsiteY6" fmla="*/ 254469 h 744855"/>
                    <a:gd name="connsiteX0" fmla="*/ 121920 w 461010"/>
                    <a:gd name="connsiteY0" fmla="*/ 38100 h 744855"/>
                    <a:gd name="connsiteX1" fmla="*/ 226695 w 461010"/>
                    <a:gd name="connsiteY1" fmla="*/ 17145 h 744855"/>
                    <a:gd name="connsiteX2" fmla="*/ 461010 w 461010"/>
                    <a:gd name="connsiteY2" fmla="*/ 295275 h 744855"/>
                    <a:gd name="connsiteX3" fmla="*/ 457200 w 461010"/>
                    <a:gd name="connsiteY3" fmla="*/ 710565 h 744855"/>
                    <a:gd name="connsiteX4" fmla="*/ 361950 w 461010"/>
                    <a:gd name="connsiteY4" fmla="*/ 744855 h 744855"/>
                    <a:gd name="connsiteX5" fmla="*/ 0 w 461010"/>
                    <a:gd name="connsiteY5" fmla="*/ 641985 h 744855"/>
                    <a:gd name="connsiteX6" fmla="*/ 0 w 461010"/>
                    <a:gd name="connsiteY6" fmla="*/ 263926 h 74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010" h="744855">
                      <a:moveTo>
                        <a:pt x="121920" y="38100"/>
                      </a:moveTo>
                      <a:lnTo>
                        <a:pt x="226695" y="17145"/>
                      </a:lnTo>
                      <a:cubicBezTo>
                        <a:pt x="347345" y="0"/>
                        <a:pt x="460375" y="158115"/>
                        <a:pt x="461010" y="295275"/>
                      </a:cubicBezTo>
                      <a:lnTo>
                        <a:pt x="457200" y="710565"/>
                      </a:lnTo>
                      <a:lnTo>
                        <a:pt x="361950" y="744855"/>
                      </a:lnTo>
                      <a:lnTo>
                        <a:pt x="0" y="641985"/>
                      </a:lnTo>
                      <a:lnTo>
                        <a:pt x="0" y="263926"/>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153" name="円/楕円 152"/>
                <p:cNvSpPr>
                  <a:spLocks noChangeAspect="1"/>
                </p:cNvSpPr>
                <p:nvPr/>
              </p:nvSpPr>
              <p:spPr>
                <a:xfrm rot="20754247">
                  <a:off x="3604396" y="3048936"/>
                  <a:ext cx="281009" cy="369676"/>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154" name="フリーフォーム 153"/>
                <p:cNvSpPr/>
                <p:nvPr/>
              </p:nvSpPr>
              <p:spPr>
                <a:xfrm>
                  <a:off x="3933830" y="3242260"/>
                  <a:ext cx="9066" cy="461059"/>
                </a:xfrm>
                <a:custGeom>
                  <a:avLst/>
                  <a:gdLst>
                    <a:gd name="connsiteX0" fmla="*/ 249555 w 260985"/>
                    <a:gd name="connsiteY0" fmla="*/ 706755 h 706755"/>
                    <a:gd name="connsiteX1" fmla="*/ 260985 w 260985"/>
                    <a:gd name="connsiteY1" fmla="*/ 304800 h 706755"/>
                    <a:gd name="connsiteX2" fmla="*/ 0 w 260985"/>
                    <a:gd name="connsiteY2" fmla="*/ 0 h 706755"/>
                    <a:gd name="connsiteX0" fmla="*/ 249555 w 260985"/>
                    <a:gd name="connsiteY0" fmla="*/ 728980 h 728980"/>
                    <a:gd name="connsiteX1" fmla="*/ 260985 w 260985"/>
                    <a:gd name="connsiteY1" fmla="*/ 327025 h 728980"/>
                    <a:gd name="connsiteX2" fmla="*/ 0 w 260985"/>
                    <a:gd name="connsiteY2" fmla="*/ 22225 h 728980"/>
                    <a:gd name="connsiteX0" fmla="*/ 249555 w 269240"/>
                    <a:gd name="connsiteY0" fmla="*/ 728980 h 728980"/>
                    <a:gd name="connsiteX1" fmla="*/ 260985 w 269240"/>
                    <a:gd name="connsiteY1" fmla="*/ 327025 h 728980"/>
                    <a:gd name="connsiteX2" fmla="*/ 0 w 269240"/>
                    <a:gd name="connsiteY2" fmla="*/ 22225 h 728980"/>
                    <a:gd name="connsiteX0" fmla="*/ 0 w 11430"/>
                    <a:gd name="connsiteY0" fmla="*/ 401955 h 401955"/>
                    <a:gd name="connsiteX1" fmla="*/ 11430 w 11430"/>
                    <a:gd name="connsiteY1" fmla="*/ 0 h 401955"/>
                    <a:gd name="connsiteX0" fmla="*/ 0 w 11430"/>
                    <a:gd name="connsiteY0" fmla="*/ 449238 h 449238"/>
                    <a:gd name="connsiteX1" fmla="*/ 11430 w 11430"/>
                    <a:gd name="connsiteY1" fmla="*/ 0 h 449238"/>
                    <a:gd name="connsiteX0" fmla="*/ 0 w 9066"/>
                    <a:gd name="connsiteY0" fmla="*/ 461059 h 461059"/>
                    <a:gd name="connsiteX1" fmla="*/ 9066 w 9066"/>
                    <a:gd name="connsiteY1" fmla="*/ 0 h 461059"/>
                  </a:gdLst>
                  <a:ahLst/>
                  <a:cxnLst>
                    <a:cxn ang="0">
                      <a:pos x="connsiteX0" y="connsiteY0"/>
                    </a:cxn>
                    <a:cxn ang="0">
                      <a:pos x="connsiteX1" y="connsiteY1"/>
                    </a:cxn>
                  </a:cxnLst>
                  <a:rect l="l" t="t" r="r" b="b"/>
                  <a:pathLst>
                    <a:path w="9066" h="461059">
                      <a:moveTo>
                        <a:pt x="0" y="461059"/>
                      </a:moveTo>
                      <a:lnTo>
                        <a:pt x="9066" y="0"/>
                      </a:lnTo>
                    </a:path>
                  </a:pathLst>
                </a:cu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grpSp>
          <p:sp>
            <p:nvSpPr>
              <p:cNvPr id="71" name="フリーフォーム 70"/>
              <p:cNvSpPr/>
              <p:nvPr/>
            </p:nvSpPr>
            <p:spPr>
              <a:xfrm>
                <a:off x="4018279" y="3454400"/>
                <a:ext cx="184785" cy="57784"/>
              </a:xfrm>
              <a:custGeom>
                <a:avLst/>
                <a:gdLst>
                  <a:gd name="connsiteX0" fmla="*/ 109220 w 200660"/>
                  <a:gd name="connsiteY0" fmla="*/ 347980 h 347980"/>
                  <a:gd name="connsiteX1" fmla="*/ 200660 w 200660"/>
                  <a:gd name="connsiteY1" fmla="*/ 325120 h 347980"/>
                  <a:gd name="connsiteX2" fmla="*/ 116840 w 200660"/>
                  <a:gd name="connsiteY2" fmla="*/ 0 h 347980"/>
                  <a:gd name="connsiteX3" fmla="*/ 0 w 200660"/>
                  <a:gd name="connsiteY3" fmla="*/ 17780 h 347980"/>
                  <a:gd name="connsiteX0" fmla="*/ 109220 w 279400"/>
                  <a:gd name="connsiteY0" fmla="*/ 347980 h 347980"/>
                  <a:gd name="connsiteX1" fmla="*/ 200660 w 279400"/>
                  <a:gd name="connsiteY1" fmla="*/ 325120 h 347980"/>
                  <a:gd name="connsiteX2" fmla="*/ 279400 w 279400"/>
                  <a:gd name="connsiteY2" fmla="*/ 127000 h 347980"/>
                  <a:gd name="connsiteX3" fmla="*/ 116840 w 279400"/>
                  <a:gd name="connsiteY3" fmla="*/ 0 h 347980"/>
                  <a:gd name="connsiteX4" fmla="*/ 0 w 279400"/>
                  <a:gd name="connsiteY4" fmla="*/ 17780 h 347980"/>
                  <a:gd name="connsiteX0" fmla="*/ 109220 w 279400"/>
                  <a:gd name="connsiteY0" fmla="*/ 347980 h 347980"/>
                  <a:gd name="connsiteX1" fmla="*/ 200660 w 279400"/>
                  <a:gd name="connsiteY1" fmla="*/ 325120 h 347980"/>
                  <a:gd name="connsiteX2" fmla="*/ 279400 w 279400"/>
                  <a:gd name="connsiteY2" fmla="*/ 127000 h 347980"/>
                  <a:gd name="connsiteX3" fmla="*/ 116840 w 279400"/>
                  <a:gd name="connsiteY3" fmla="*/ 0 h 347980"/>
                  <a:gd name="connsiteX4" fmla="*/ 0 w 279400"/>
                  <a:gd name="connsiteY4" fmla="*/ 17780 h 347980"/>
                  <a:gd name="connsiteX0" fmla="*/ 109220 w 296333"/>
                  <a:gd name="connsiteY0" fmla="*/ 347980 h 347980"/>
                  <a:gd name="connsiteX1" fmla="*/ 200660 w 296333"/>
                  <a:gd name="connsiteY1" fmla="*/ 325120 h 347980"/>
                  <a:gd name="connsiteX2" fmla="*/ 279400 w 296333"/>
                  <a:gd name="connsiteY2" fmla="*/ 127000 h 347980"/>
                  <a:gd name="connsiteX3" fmla="*/ 116840 w 296333"/>
                  <a:gd name="connsiteY3" fmla="*/ 0 h 347980"/>
                  <a:gd name="connsiteX4" fmla="*/ 0 w 296333"/>
                  <a:gd name="connsiteY4" fmla="*/ 17780 h 347980"/>
                  <a:gd name="connsiteX0" fmla="*/ 109220 w 296333"/>
                  <a:gd name="connsiteY0" fmla="*/ 347980 h 347980"/>
                  <a:gd name="connsiteX1" fmla="*/ 200660 w 296333"/>
                  <a:gd name="connsiteY1" fmla="*/ 325120 h 347980"/>
                  <a:gd name="connsiteX2" fmla="*/ 279400 w 296333"/>
                  <a:gd name="connsiteY2" fmla="*/ 127000 h 347980"/>
                  <a:gd name="connsiteX3" fmla="*/ 116840 w 296333"/>
                  <a:gd name="connsiteY3" fmla="*/ 0 h 347980"/>
                  <a:gd name="connsiteX4" fmla="*/ 0 w 296333"/>
                  <a:gd name="connsiteY4" fmla="*/ 17780 h 347980"/>
                  <a:gd name="connsiteX0" fmla="*/ 109220 w 296333"/>
                  <a:gd name="connsiteY0" fmla="*/ 358987 h 358987"/>
                  <a:gd name="connsiteX1" fmla="*/ 200660 w 296333"/>
                  <a:gd name="connsiteY1" fmla="*/ 336127 h 358987"/>
                  <a:gd name="connsiteX2" fmla="*/ 279400 w 296333"/>
                  <a:gd name="connsiteY2" fmla="*/ 138007 h 358987"/>
                  <a:gd name="connsiteX3" fmla="*/ 116840 w 296333"/>
                  <a:gd name="connsiteY3" fmla="*/ 11007 h 358987"/>
                  <a:gd name="connsiteX4" fmla="*/ 0 w 296333"/>
                  <a:gd name="connsiteY4" fmla="*/ 28787 h 358987"/>
                  <a:gd name="connsiteX0" fmla="*/ 109220 w 296333"/>
                  <a:gd name="connsiteY0" fmla="*/ 358987 h 358987"/>
                  <a:gd name="connsiteX1" fmla="*/ 200660 w 296333"/>
                  <a:gd name="connsiteY1" fmla="*/ 336127 h 358987"/>
                  <a:gd name="connsiteX2" fmla="*/ 279400 w 296333"/>
                  <a:gd name="connsiteY2" fmla="*/ 138007 h 358987"/>
                  <a:gd name="connsiteX3" fmla="*/ 116840 w 296333"/>
                  <a:gd name="connsiteY3" fmla="*/ 11007 h 358987"/>
                  <a:gd name="connsiteX4" fmla="*/ 0 w 296333"/>
                  <a:gd name="connsiteY4" fmla="*/ 28787 h 358987"/>
                  <a:gd name="connsiteX0" fmla="*/ 109220 w 296333"/>
                  <a:gd name="connsiteY0" fmla="*/ 358987 h 358987"/>
                  <a:gd name="connsiteX1" fmla="*/ 200660 w 296333"/>
                  <a:gd name="connsiteY1" fmla="*/ 336127 h 358987"/>
                  <a:gd name="connsiteX2" fmla="*/ 279400 w 296333"/>
                  <a:gd name="connsiteY2" fmla="*/ 138007 h 358987"/>
                  <a:gd name="connsiteX3" fmla="*/ 116840 w 296333"/>
                  <a:gd name="connsiteY3" fmla="*/ 11007 h 358987"/>
                  <a:gd name="connsiteX4" fmla="*/ 0 w 296333"/>
                  <a:gd name="connsiteY4" fmla="*/ 28787 h 358987"/>
                  <a:gd name="connsiteX0" fmla="*/ 109220 w 296333"/>
                  <a:gd name="connsiteY0" fmla="*/ 364702 h 364702"/>
                  <a:gd name="connsiteX1" fmla="*/ 200660 w 296333"/>
                  <a:gd name="connsiteY1" fmla="*/ 341842 h 364702"/>
                  <a:gd name="connsiteX2" fmla="*/ 279400 w 296333"/>
                  <a:gd name="connsiteY2" fmla="*/ 143722 h 364702"/>
                  <a:gd name="connsiteX3" fmla="*/ 120650 w 296333"/>
                  <a:gd name="connsiteY3" fmla="*/ 11007 h 364702"/>
                  <a:gd name="connsiteX4" fmla="*/ 0 w 296333"/>
                  <a:gd name="connsiteY4" fmla="*/ 34502 h 364702"/>
                  <a:gd name="connsiteX0" fmla="*/ 226060 w 413173"/>
                  <a:gd name="connsiteY0" fmla="*/ 370840 h 370840"/>
                  <a:gd name="connsiteX1" fmla="*/ 317500 w 413173"/>
                  <a:gd name="connsiteY1" fmla="*/ 347980 h 370840"/>
                  <a:gd name="connsiteX2" fmla="*/ 396240 w 413173"/>
                  <a:gd name="connsiteY2" fmla="*/ 149860 h 370840"/>
                  <a:gd name="connsiteX3" fmla="*/ 237490 w 413173"/>
                  <a:gd name="connsiteY3" fmla="*/ 17145 h 370840"/>
                  <a:gd name="connsiteX4" fmla="*/ 0 w 413173"/>
                  <a:gd name="connsiteY4" fmla="*/ 0 h 370840"/>
                  <a:gd name="connsiteX0" fmla="*/ 251460 w 438573"/>
                  <a:gd name="connsiteY0" fmla="*/ 365760 h 365760"/>
                  <a:gd name="connsiteX1" fmla="*/ 342900 w 438573"/>
                  <a:gd name="connsiteY1" fmla="*/ 342900 h 365760"/>
                  <a:gd name="connsiteX2" fmla="*/ 421640 w 438573"/>
                  <a:gd name="connsiteY2" fmla="*/ 144780 h 365760"/>
                  <a:gd name="connsiteX3" fmla="*/ 262890 w 438573"/>
                  <a:gd name="connsiteY3" fmla="*/ 12065 h 365760"/>
                  <a:gd name="connsiteX4" fmla="*/ 0 w 438573"/>
                  <a:gd name="connsiteY4" fmla="*/ 0 h 365760"/>
                  <a:gd name="connsiteX0" fmla="*/ 251460 w 438573"/>
                  <a:gd name="connsiteY0" fmla="*/ 425662 h 425662"/>
                  <a:gd name="connsiteX1" fmla="*/ 342900 w 438573"/>
                  <a:gd name="connsiteY1" fmla="*/ 402802 h 425662"/>
                  <a:gd name="connsiteX2" fmla="*/ 421640 w 438573"/>
                  <a:gd name="connsiteY2" fmla="*/ 204682 h 425662"/>
                  <a:gd name="connsiteX3" fmla="*/ 237490 w 438573"/>
                  <a:gd name="connsiteY3" fmla="*/ 11007 h 425662"/>
                  <a:gd name="connsiteX4" fmla="*/ 0 w 438573"/>
                  <a:gd name="connsiteY4" fmla="*/ 59902 h 425662"/>
                  <a:gd name="connsiteX0" fmla="*/ 251460 w 438573"/>
                  <a:gd name="connsiteY0" fmla="*/ 415502 h 415502"/>
                  <a:gd name="connsiteX1" fmla="*/ 342900 w 438573"/>
                  <a:gd name="connsiteY1" fmla="*/ 392642 h 415502"/>
                  <a:gd name="connsiteX2" fmla="*/ 421640 w 438573"/>
                  <a:gd name="connsiteY2" fmla="*/ 194522 h 415502"/>
                  <a:gd name="connsiteX3" fmla="*/ 247650 w 438573"/>
                  <a:gd name="connsiteY3" fmla="*/ 11007 h 415502"/>
                  <a:gd name="connsiteX4" fmla="*/ 0 w 438573"/>
                  <a:gd name="connsiteY4" fmla="*/ 49742 h 415502"/>
                  <a:gd name="connsiteX0" fmla="*/ 342900 w 438573"/>
                  <a:gd name="connsiteY0" fmla="*/ 392642 h 392642"/>
                  <a:gd name="connsiteX1" fmla="*/ 421640 w 438573"/>
                  <a:gd name="connsiteY1" fmla="*/ 194522 h 392642"/>
                  <a:gd name="connsiteX2" fmla="*/ 247650 w 438573"/>
                  <a:gd name="connsiteY2" fmla="*/ 11007 h 392642"/>
                  <a:gd name="connsiteX3" fmla="*/ 0 w 438573"/>
                  <a:gd name="connsiteY3" fmla="*/ 49742 h 392642"/>
                  <a:gd name="connsiteX0" fmla="*/ 421640 w 421640"/>
                  <a:gd name="connsiteY0" fmla="*/ 194522 h 194522"/>
                  <a:gd name="connsiteX1" fmla="*/ 247650 w 421640"/>
                  <a:gd name="connsiteY1" fmla="*/ 11007 h 194522"/>
                  <a:gd name="connsiteX2" fmla="*/ 0 w 421640"/>
                  <a:gd name="connsiteY2" fmla="*/ 49742 h 194522"/>
                  <a:gd name="connsiteX0" fmla="*/ 247650 w 247650"/>
                  <a:gd name="connsiteY0" fmla="*/ 0 h 38735"/>
                  <a:gd name="connsiteX1" fmla="*/ 0 w 247650"/>
                  <a:gd name="connsiteY1" fmla="*/ 38735 h 38735"/>
                  <a:gd name="connsiteX0" fmla="*/ 344702 w 344702"/>
                  <a:gd name="connsiteY0" fmla="*/ 0 h 156554"/>
                  <a:gd name="connsiteX1" fmla="*/ 0 w 344702"/>
                  <a:gd name="connsiteY1" fmla="*/ 156554 h 156554"/>
                  <a:gd name="connsiteX0" fmla="*/ 344702 w 344702"/>
                  <a:gd name="connsiteY0" fmla="*/ 0 h 156554"/>
                  <a:gd name="connsiteX1" fmla="*/ 200797 w 344702"/>
                  <a:gd name="connsiteY1" fmla="*/ 125889 h 156554"/>
                  <a:gd name="connsiteX2" fmla="*/ 0 w 344702"/>
                  <a:gd name="connsiteY2" fmla="*/ 156554 h 156554"/>
                  <a:gd name="connsiteX0" fmla="*/ 344702 w 344702"/>
                  <a:gd name="connsiteY0" fmla="*/ 0 h 156554"/>
                  <a:gd name="connsiteX1" fmla="*/ 200797 w 344702"/>
                  <a:gd name="connsiteY1" fmla="*/ 125889 h 156554"/>
                  <a:gd name="connsiteX2" fmla="*/ 0 w 344702"/>
                  <a:gd name="connsiteY2" fmla="*/ 156554 h 156554"/>
                  <a:gd name="connsiteX0" fmla="*/ 344702 w 356974"/>
                  <a:gd name="connsiteY0" fmla="*/ 0 h 156554"/>
                  <a:gd name="connsiteX1" fmla="*/ 200797 w 356974"/>
                  <a:gd name="connsiteY1" fmla="*/ 125889 h 156554"/>
                  <a:gd name="connsiteX2" fmla="*/ 0 w 356974"/>
                  <a:gd name="connsiteY2" fmla="*/ 156554 h 156554"/>
                  <a:gd name="connsiteX0" fmla="*/ 357252 w 369524"/>
                  <a:gd name="connsiteY0" fmla="*/ 0 h 157764"/>
                  <a:gd name="connsiteX1" fmla="*/ 213347 w 369524"/>
                  <a:gd name="connsiteY1" fmla="*/ 125889 h 157764"/>
                  <a:gd name="connsiteX2" fmla="*/ 0 w 369524"/>
                  <a:gd name="connsiteY2" fmla="*/ 157764 h 157764"/>
                  <a:gd name="connsiteX0" fmla="*/ 213347 w 213347"/>
                  <a:gd name="connsiteY0" fmla="*/ 0 h 31875"/>
                  <a:gd name="connsiteX1" fmla="*/ 0 w 213347"/>
                  <a:gd name="connsiteY1" fmla="*/ 31875 h 31875"/>
                  <a:gd name="connsiteX0" fmla="*/ 243467 w 243467"/>
                  <a:gd name="connsiteY0" fmla="*/ 0 h 36717"/>
                  <a:gd name="connsiteX1" fmla="*/ 0 w 243467"/>
                  <a:gd name="connsiteY1" fmla="*/ 36717 h 36717"/>
                </a:gdLst>
                <a:ahLst/>
                <a:cxnLst>
                  <a:cxn ang="0">
                    <a:pos x="connsiteX0" y="connsiteY0"/>
                  </a:cxn>
                  <a:cxn ang="0">
                    <a:pos x="connsiteX1" y="connsiteY1"/>
                  </a:cxn>
                </a:cxnLst>
                <a:rect l="l" t="t" r="r" b="b"/>
                <a:pathLst>
                  <a:path w="243467" h="36717">
                    <a:moveTo>
                      <a:pt x="243467" y="0"/>
                    </a:moveTo>
                    <a:lnTo>
                      <a:pt x="0" y="36717"/>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72" name="フリーフォーム 71"/>
              <p:cNvSpPr/>
              <p:nvPr/>
            </p:nvSpPr>
            <p:spPr>
              <a:xfrm>
                <a:off x="3886200" y="3021330"/>
                <a:ext cx="438150" cy="196215"/>
              </a:xfrm>
              <a:custGeom>
                <a:avLst/>
                <a:gdLst>
                  <a:gd name="connsiteX0" fmla="*/ 441960 w 441960"/>
                  <a:gd name="connsiteY0" fmla="*/ 121920 h 175260"/>
                  <a:gd name="connsiteX1" fmla="*/ 160020 w 441960"/>
                  <a:gd name="connsiteY1" fmla="*/ 175260 h 175260"/>
                  <a:gd name="connsiteX2" fmla="*/ 0 w 441960"/>
                  <a:gd name="connsiteY2" fmla="*/ 0 h 175260"/>
                  <a:gd name="connsiteX0" fmla="*/ 441960 w 441960"/>
                  <a:gd name="connsiteY0" fmla="*/ 121920 h 186690"/>
                  <a:gd name="connsiteX1" fmla="*/ 152400 w 441960"/>
                  <a:gd name="connsiteY1" fmla="*/ 186690 h 186690"/>
                  <a:gd name="connsiteX2" fmla="*/ 0 w 441960"/>
                  <a:gd name="connsiteY2" fmla="*/ 0 h 186690"/>
                  <a:gd name="connsiteX0" fmla="*/ 441960 w 441960"/>
                  <a:gd name="connsiteY0" fmla="*/ 121920 h 190500"/>
                  <a:gd name="connsiteX1" fmla="*/ 182880 w 441960"/>
                  <a:gd name="connsiteY1" fmla="*/ 190500 h 190500"/>
                  <a:gd name="connsiteX2" fmla="*/ 0 w 441960"/>
                  <a:gd name="connsiteY2" fmla="*/ 0 h 190500"/>
                  <a:gd name="connsiteX0" fmla="*/ 422910 w 422910"/>
                  <a:gd name="connsiteY0" fmla="*/ 118110 h 186690"/>
                  <a:gd name="connsiteX1" fmla="*/ 163830 w 422910"/>
                  <a:gd name="connsiteY1" fmla="*/ 186690 h 186690"/>
                  <a:gd name="connsiteX2" fmla="*/ 0 w 422910"/>
                  <a:gd name="connsiteY2" fmla="*/ 0 h 186690"/>
                  <a:gd name="connsiteX0" fmla="*/ 438150 w 438150"/>
                  <a:gd name="connsiteY0" fmla="*/ 125730 h 186690"/>
                  <a:gd name="connsiteX1" fmla="*/ 163830 w 438150"/>
                  <a:gd name="connsiteY1" fmla="*/ 186690 h 186690"/>
                  <a:gd name="connsiteX2" fmla="*/ 0 w 438150"/>
                  <a:gd name="connsiteY2" fmla="*/ 0 h 186690"/>
                  <a:gd name="connsiteX0" fmla="*/ 438150 w 438150"/>
                  <a:gd name="connsiteY0" fmla="*/ 125730 h 196215"/>
                  <a:gd name="connsiteX1" fmla="*/ 173355 w 438150"/>
                  <a:gd name="connsiteY1" fmla="*/ 196215 h 196215"/>
                  <a:gd name="connsiteX2" fmla="*/ 0 w 438150"/>
                  <a:gd name="connsiteY2" fmla="*/ 0 h 196215"/>
                </a:gdLst>
                <a:ahLst/>
                <a:cxnLst>
                  <a:cxn ang="0">
                    <a:pos x="connsiteX0" y="connsiteY0"/>
                  </a:cxn>
                  <a:cxn ang="0">
                    <a:pos x="connsiteX1" y="connsiteY1"/>
                  </a:cxn>
                  <a:cxn ang="0">
                    <a:pos x="connsiteX2" y="connsiteY2"/>
                  </a:cxn>
                </a:cxnLst>
                <a:rect l="l" t="t" r="r" b="b"/>
                <a:pathLst>
                  <a:path w="438150" h="196215">
                    <a:moveTo>
                      <a:pt x="438150" y="125730"/>
                    </a:moveTo>
                    <a:lnTo>
                      <a:pt x="173355" y="196215"/>
                    </a:lnTo>
                    <a:lnTo>
                      <a:pt x="0" y="0"/>
                    </a:lnTo>
                  </a:path>
                </a:pathLst>
              </a:cu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73" name="フリーフォーム 72"/>
              <p:cNvSpPr/>
              <p:nvPr/>
            </p:nvSpPr>
            <p:spPr>
              <a:xfrm>
                <a:off x="3958589" y="2550794"/>
                <a:ext cx="352425" cy="607695"/>
              </a:xfrm>
              <a:custGeom>
                <a:avLst/>
                <a:gdLst>
                  <a:gd name="connsiteX0" fmla="*/ 160020 w 358140"/>
                  <a:gd name="connsiteY0" fmla="*/ 0 h 491490"/>
                  <a:gd name="connsiteX1" fmla="*/ 179070 w 358140"/>
                  <a:gd name="connsiteY1" fmla="*/ 156210 h 491490"/>
                  <a:gd name="connsiteX2" fmla="*/ 0 w 358140"/>
                  <a:gd name="connsiteY2" fmla="*/ 381000 h 491490"/>
                  <a:gd name="connsiteX3" fmla="*/ 87630 w 358140"/>
                  <a:gd name="connsiteY3" fmla="*/ 491490 h 491490"/>
                  <a:gd name="connsiteX4" fmla="*/ 201930 w 358140"/>
                  <a:gd name="connsiteY4" fmla="*/ 464820 h 491490"/>
                  <a:gd name="connsiteX5" fmla="*/ 358140 w 358140"/>
                  <a:gd name="connsiteY5" fmla="*/ 255270 h 491490"/>
                  <a:gd name="connsiteX0" fmla="*/ 160020 w 358140"/>
                  <a:gd name="connsiteY0" fmla="*/ 0 h 491490"/>
                  <a:gd name="connsiteX1" fmla="*/ 179070 w 358140"/>
                  <a:gd name="connsiteY1" fmla="*/ 156210 h 491490"/>
                  <a:gd name="connsiteX2" fmla="*/ 0 w 358140"/>
                  <a:gd name="connsiteY2" fmla="*/ 381000 h 491490"/>
                  <a:gd name="connsiteX3" fmla="*/ 87630 w 358140"/>
                  <a:gd name="connsiteY3" fmla="*/ 491490 h 491490"/>
                  <a:gd name="connsiteX4" fmla="*/ 163830 w 358140"/>
                  <a:gd name="connsiteY4" fmla="*/ 472440 h 491490"/>
                  <a:gd name="connsiteX5" fmla="*/ 358140 w 358140"/>
                  <a:gd name="connsiteY5" fmla="*/ 255270 h 491490"/>
                  <a:gd name="connsiteX0" fmla="*/ 160020 w 327660"/>
                  <a:gd name="connsiteY0" fmla="*/ 0 h 491490"/>
                  <a:gd name="connsiteX1" fmla="*/ 179070 w 327660"/>
                  <a:gd name="connsiteY1" fmla="*/ 156210 h 491490"/>
                  <a:gd name="connsiteX2" fmla="*/ 0 w 327660"/>
                  <a:gd name="connsiteY2" fmla="*/ 381000 h 491490"/>
                  <a:gd name="connsiteX3" fmla="*/ 87630 w 327660"/>
                  <a:gd name="connsiteY3" fmla="*/ 491490 h 491490"/>
                  <a:gd name="connsiteX4" fmla="*/ 163830 w 327660"/>
                  <a:gd name="connsiteY4" fmla="*/ 472440 h 491490"/>
                  <a:gd name="connsiteX5" fmla="*/ 327660 w 327660"/>
                  <a:gd name="connsiteY5" fmla="*/ 255270 h 491490"/>
                  <a:gd name="connsiteX0" fmla="*/ 234315 w 327660"/>
                  <a:gd name="connsiteY0" fmla="*/ 0 h 607695"/>
                  <a:gd name="connsiteX1" fmla="*/ 179070 w 327660"/>
                  <a:gd name="connsiteY1" fmla="*/ 272415 h 607695"/>
                  <a:gd name="connsiteX2" fmla="*/ 0 w 327660"/>
                  <a:gd name="connsiteY2" fmla="*/ 497205 h 607695"/>
                  <a:gd name="connsiteX3" fmla="*/ 87630 w 327660"/>
                  <a:gd name="connsiteY3" fmla="*/ 607695 h 607695"/>
                  <a:gd name="connsiteX4" fmla="*/ 163830 w 327660"/>
                  <a:gd name="connsiteY4" fmla="*/ 588645 h 607695"/>
                  <a:gd name="connsiteX5" fmla="*/ 327660 w 327660"/>
                  <a:gd name="connsiteY5" fmla="*/ 371475 h 607695"/>
                  <a:gd name="connsiteX0" fmla="*/ 234315 w 327660"/>
                  <a:gd name="connsiteY0" fmla="*/ 0 h 607695"/>
                  <a:gd name="connsiteX1" fmla="*/ 160020 w 327660"/>
                  <a:gd name="connsiteY1" fmla="*/ 114301 h 607695"/>
                  <a:gd name="connsiteX2" fmla="*/ 179070 w 327660"/>
                  <a:gd name="connsiteY2" fmla="*/ 272415 h 607695"/>
                  <a:gd name="connsiteX3" fmla="*/ 0 w 327660"/>
                  <a:gd name="connsiteY3" fmla="*/ 497205 h 607695"/>
                  <a:gd name="connsiteX4" fmla="*/ 87630 w 327660"/>
                  <a:gd name="connsiteY4" fmla="*/ 607695 h 607695"/>
                  <a:gd name="connsiteX5" fmla="*/ 163830 w 327660"/>
                  <a:gd name="connsiteY5" fmla="*/ 588645 h 607695"/>
                  <a:gd name="connsiteX6" fmla="*/ 327660 w 327660"/>
                  <a:gd name="connsiteY6" fmla="*/ 371475 h 607695"/>
                  <a:gd name="connsiteX0" fmla="*/ 234315 w 327660"/>
                  <a:gd name="connsiteY0" fmla="*/ 0 h 607695"/>
                  <a:gd name="connsiteX1" fmla="*/ 161925 w 327660"/>
                  <a:gd name="connsiteY1" fmla="*/ 116206 h 607695"/>
                  <a:gd name="connsiteX2" fmla="*/ 179070 w 327660"/>
                  <a:gd name="connsiteY2" fmla="*/ 272415 h 607695"/>
                  <a:gd name="connsiteX3" fmla="*/ 0 w 327660"/>
                  <a:gd name="connsiteY3" fmla="*/ 497205 h 607695"/>
                  <a:gd name="connsiteX4" fmla="*/ 87630 w 327660"/>
                  <a:gd name="connsiteY4" fmla="*/ 607695 h 607695"/>
                  <a:gd name="connsiteX5" fmla="*/ 163830 w 327660"/>
                  <a:gd name="connsiteY5" fmla="*/ 588645 h 607695"/>
                  <a:gd name="connsiteX6" fmla="*/ 327660 w 327660"/>
                  <a:gd name="connsiteY6" fmla="*/ 371475 h 607695"/>
                  <a:gd name="connsiteX0" fmla="*/ 234315 w 327660"/>
                  <a:gd name="connsiteY0" fmla="*/ 0 h 607695"/>
                  <a:gd name="connsiteX1" fmla="*/ 161925 w 327660"/>
                  <a:gd name="connsiteY1" fmla="*/ 116206 h 607695"/>
                  <a:gd name="connsiteX2" fmla="*/ 179070 w 327660"/>
                  <a:gd name="connsiteY2" fmla="*/ 272415 h 607695"/>
                  <a:gd name="connsiteX3" fmla="*/ 0 w 327660"/>
                  <a:gd name="connsiteY3" fmla="*/ 497205 h 607695"/>
                  <a:gd name="connsiteX4" fmla="*/ 87630 w 327660"/>
                  <a:gd name="connsiteY4" fmla="*/ 607695 h 607695"/>
                  <a:gd name="connsiteX5" fmla="*/ 154305 w 327660"/>
                  <a:gd name="connsiteY5" fmla="*/ 588645 h 607695"/>
                  <a:gd name="connsiteX6" fmla="*/ 327660 w 327660"/>
                  <a:gd name="connsiteY6" fmla="*/ 371475 h 607695"/>
                  <a:gd name="connsiteX0" fmla="*/ 234315 w 400050"/>
                  <a:gd name="connsiteY0" fmla="*/ 0 h 607695"/>
                  <a:gd name="connsiteX1" fmla="*/ 161925 w 400050"/>
                  <a:gd name="connsiteY1" fmla="*/ 116206 h 607695"/>
                  <a:gd name="connsiteX2" fmla="*/ 179070 w 400050"/>
                  <a:gd name="connsiteY2" fmla="*/ 272415 h 607695"/>
                  <a:gd name="connsiteX3" fmla="*/ 0 w 400050"/>
                  <a:gd name="connsiteY3" fmla="*/ 497205 h 607695"/>
                  <a:gd name="connsiteX4" fmla="*/ 87630 w 400050"/>
                  <a:gd name="connsiteY4" fmla="*/ 607695 h 607695"/>
                  <a:gd name="connsiteX5" fmla="*/ 154305 w 400050"/>
                  <a:gd name="connsiteY5" fmla="*/ 588645 h 607695"/>
                  <a:gd name="connsiteX6" fmla="*/ 400050 w 400050"/>
                  <a:gd name="connsiteY6" fmla="*/ 342900 h 607695"/>
                  <a:gd name="connsiteX0" fmla="*/ 234315 w 400050"/>
                  <a:gd name="connsiteY0" fmla="*/ 0 h 607695"/>
                  <a:gd name="connsiteX1" fmla="*/ 161925 w 400050"/>
                  <a:gd name="connsiteY1" fmla="*/ 116206 h 607695"/>
                  <a:gd name="connsiteX2" fmla="*/ 179070 w 400050"/>
                  <a:gd name="connsiteY2" fmla="*/ 272415 h 607695"/>
                  <a:gd name="connsiteX3" fmla="*/ 0 w 400050"/>
                  <a:gd name="connsiteY3" fmla="*/ 497205 h 607695"/>
                  <a:gd name="connsiteX4" fmla="*/ 87630 w 400050"/>
                  <a:gd name="connsiteY4" fmla="*/ 607695 h 607695"/>
                  <a:gd name="connsiteX5" fmla="*/ 154305 w 400050"/>
                  <a:gd name="connsiteY5" fmla="*/ 588645 h 607695"/>
                  <a:gd name="connsiteX6" fmla="*/ 342900 w 400050"/>
                  <a:gd name="connsiteY6" fmla="*/ 361951 h 607695"/>
                  <a:gd name="connsiteX7" fmla="*/ 400050 w 400050"/>
                  <a:gd name="connsiteY7" fmla="*/ 342900 h 607695"/>
                  <a:gd name="connsiteX0" fmla="*/ 234315 w 400050"/>
                  <a:gd name="connsiteY0" fmla="*/ 0 h 607695"/>
                  <a:gd name="connsiteX1" fmla="*/ 161925 w 400050"/>
                  <a:gd name="connsiteY1" fmla="*/ 116206 h 607695"/>
                  <a:gd name="connsiteX2" fmla="*/ 179070 w 400050"/>
                  <a:gd name="connsiteY2" fmla="*/ 272415 h 607695"/>
                  <a:gd name="connsiteX3" fmla="*/ 0 w 400050"/>
                  <a:gd name="connsiteY3" fmla="*/ 497205 h 607695"/>
                  <a:gd name="connsiteX4" fmla="*/ 87630 w 400050"/>
                  <a:gd name="connsiteY4" fmla="*/ 607695 h 607695"/>
                  <a:gd name="connsiteX5" fmla="*/ 154305 w 400050"/>
                  <a:gd name="connsiteY5" fmla="*/ 588645 h 607695"/>
                  <a:gd name="connsiteX6" fmla="*/ 352425 w 400050"/>
                  <a:gd name="connsiteY6" fmla="*/ 354331 h 607695"/>
                  <a:gd name="connsiteX7" fmla="*/ 400050 w 400050"/>
                  <a:gd name="connsiteY7" fmla="*/ 342900 h 607695"/>
                  <a:gd name="connsiteX0" fmla="*/ 234315 w 352425"/>
                  <a:gd name="connsiteY0" fmla="*/ 0 h 607695"/>
                  <a:gd name="connsiteX1" fmla="*/ 161925 w 352425"/>
                  <a:gd name="connsiteY1" fmla="*/ 116206 h 607695"/>
                  <a:gd name="connsiteX2" fmla="*/ 179070 w 352425"/>
                  <a:gd name="connsiteY2" fmla="*/ 272415 h 607695"/>
                  <a:gd name="connsiteX3" fmla="*/ 0 w 352425"/>
                  <a:gd name="connsiteY3" fmla="*/ 497205 h 607695"/>
                  <a:gd name="connsiteX4" fmla="*/ 87630 w 352425"/>
                  <a:gd name="connsiteY4" fmla="*/ 607695 h 607695"/>
                  <a:gd name="connsiteX5" fmla="*/ 154305 w 352425"/>
                  <a:gd name="connsiteY5" fmla="*/ 588645 h 607695"/>
                  <a:gd name="connsiteX6" fmla="*/ 352425 w 352425"/>
                  <a:gd name="connsiteY6" fmla="*/ 354331 h 60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425" h="607695">
                    <a:moveTo>
                      <a:pt x="234315" y="0"/>
                    </a:moveTo>
                    <a:lnTo>
                      <a:pt x="161925" y="116206"/>
                    </a:lnTo>
                    <a:lnTo>
                      <a:pt x="179070" y="272415"/>
                    </a:lnTo>
                    <a:lnTo>
                      <a:pt x="0" y="497205"/>
                    </a:lnTo>
                    <a:lnTo>
                      <a:pt x="87630" y="607695"/>
                    </a:lnTo>
                    <a:lnTo>
                      <a:pt x="154305" y="588645"/>
                    </a:lnTo>
                    <a:lnTo>
                      <a:pt x="352425" y="354331"/>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74" name="円弧 73"/>
              <p:cNvSpPr/>
              <p:nvPr/>
            </p:nvSpPr>
            <p:spPr>
              <a:xfrm rot="20834768">
                <a:off x="4189178" y="2361815"/>
                <a:ext cx="250864" cy="328750"/>
              </a:xfrm>
              <a:prstGeom prst="arc">
                <a:avLst>
                  <a:gd name="adj1" fmla="val 5241027"/>
                  <a:gd name="adj2" fmla="val 1613941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75" name="フリーフォーム 74"/>
              <p:cNvSpPr/>
              <p:nvPr/>
            </p:nvSpPr>
            <p:spPr>
              <a:xfrm>
                <a:off x="4158615" y="2775585"/>
                <a:ext cx="447675" cy="352425"/>
              </a:xfrm>
              <a:custGeom>
                <a:avLst/>
                <a:gdLst>
                  <a:gd name="connsiteX0" fmla="*/ 611505 w 611505"/>
                  <a:gd name="connsiteY0" fmla="*/ 0 h 556260"/>
                  <a:gd name="connsiteX1" fmla="*/ 485775 w 611505"/>
                  <a:gd name="connsiteY1" fmla="*/ 196215 h 556260"/>
                  <a:gd name="connsiteX2" fmla="*/ 316230 w 611505"/>
                  <a:gd name="connsiteY2" fmla="*/ 270510 h 556260"/>
                  <a:gd name="connsiteX3" fmla="*/ 97155 w 611505"/>
                  <a:gd name="connsiteY3" fmla="*/ 542925 h 556260"/>
                  <a:gd name="connsiteX4" fmla="*/ 24765 w 611505"/>
                  <a:gd name="connsiteY4" fmla="*/ 556260 h 556260"/>
                  <a:gd name="connsiteX5" fmla="*/ 0 w 611505"/>
                  <a:gd name="connsiteY5" fmla="*/ 527685 h 556260"/>
                  <a:gd name="connsiteX0" fmla="*/ 611505 w 611505"/>
                  <a:gd name="connsiteY0" fmla="*/ 0 h 556260"/>
                  <a:gd name="connsiteX1" fmla="*/ 485775 w 611505"/>
                  <a:gd name="connsiteY1" fmla="*/ 196215 h 556260"/>
                  <a:gd name="connsiteX2" fmla="*/ 316230 w 611505"/>
                  <a:gd name="connsiteY2" fmla="*/ 270510 h 556260"/>
                  <a:gd name="connsiteX3" fmla="*/ 99060 w 611505"/>
                  <a:gd name="connsiteY3" fmla="*/ 539115 h 556260"/>
                  <a:gd name="connsiteX4" fmla="*/ 24765 w 611505"/>
                  <a:gd name="connsiteY4" fmla="*/ 556260 h 556260"/>
                  <a:gd name="connsiteX5" fmla="*/ 0 w 611505"/>
                  <a:gd name="connsiteY5" fmla="*/ 527685 h 556260"/>
                  <a:gd name="connsiteX0" fmla="*/ 611505 w 611505"/>
                  <a:gd name="connsiteY0" fmla="*/ 0 h 556260"/>
                  <a:gd name="connsiteX1" fmla="*/ 485775 w 611505"/>
                  <a:gd name="connsiteY1" fmla="*/ 196215 h 556260"/>
                  <a:gd name="connsiteX2" fmla="*/ 316230 w 611505"/>
                  <a:gd name="connsiteY2" fmla="*/ 270510 h 556260"/>
                  <a:gd name="connsiteX3" fmla="*/ 99060 w 611505"/>
                  <a:gd name="connsiteY3" fmla="*/ 539115 h 556260"/>
                  <a:gd name="connsiteX4" fmla="*/ 22860 w 611505"/>
                  <a:gd name="connsiteY4" fmla="*/ 556260 h 556260"/>
                  <a:gd name="connsiteX5" fmla="*/ 0 w 611505"/>
                  <a:gd name="connsiteY5" fmla="*/ 527685 h 556260"/>
                  <a:gd name="connsiteX0" fmla="*/ 611505 w 611505"/>
                  <a:gd name="connsiteY0" fmla="*/ 0 h 556260"/>
                  <a:gd name="connsiteX1" fmla="*/ 485775 w 611505"/>
                  <a:gd name="connsiteY1" fmla="*/ 196215 h 556260"/>
                  <a:gd name="connsiteX2" fmla="*/ 316230 w 611505"/>
                  <a:gd name="connsiteY2" fmla="*/ 270510 h 556260"/>
                  <a:gd name="connsiteX3" fmla="*/ 104775 w 611505"/>
                  <a:gd name="connsiteY3" fmla="*/ 531495 h 556260"/>
                  <a:gd name="connsiteX4" fmla="*/ 22860 w 611505"/>
                  <a:gd name="connsiteY4" fmla="*/ 556260 h 556260"/>
                  <a:gd name="connsiteX5" fmla="*/ 0 w 611505"/>
                  <a:gd name="connsiteY5" fmla="*/ 527685 h 556260"/>
                  <a:gd name="connsiteX0" fmla="*/ 611505 w 611505"/>
                  <a:gd name="connsiteY0" fmla="*/ 0 h 556260"/>
                  <a:gd name="connsiteX1" fmla="*/ 485775 w 611505"/>
                  <a:gd name="connsiteY1" fmla="*/ 196215 h 556260"/>
                  <a:gd name="connsiteX2" fmla="*/ 320040 w 611505"/>
                  <a:gd name="connsiteY2" fmla="*/ 260985 h 556260"/>
                  <a:gd name="connsiteX3" fmla="*/ 104775 w 611505"/>
                  <a:gd name="connsiteY3" fmla="*/ 531495 h 556260"/>
                  <a:gd name="connsiteX4" fmla="*/ 22860 w 611505"/>
                  <a:gd name="connsiteY4" fmla="*/ 556260 h 556260"/>
                  <a:gd name="connsiteX5" fmla="*/ 0 w 611505"/>
                  <a:gd name="connsiteY5" fmla="*/ 527685 h 556260"/>
                  <a:gd name="connsiteX0" fmla="*/ 611505 w 611505"/>
                  <a:gd name="connsiteY0" fmla="*/ 0 h 556260"/>
                  <a:gd name="connsiteX1" fmla="*/ 447675 w 611505"/>
                  <a:gd name="connsiteY1" fmla="*/ 203835 h 556260"/>
                  <a:gd name="connsiteX2" fmla="*/ 320040 w 611505"/>
                  <a:gd name="connsiteY2" fmla="*/ 260985 h 556260"/>
                  <a:gd name="connsiteX3" fmla="*/ 104775 w 611505"/>
                  <a:gd name="connsiteY3" fmla="*/ 531495 h 556260"/>
                  <a:gd name="connsiteX4" fmla="*/ 22860 w 611505"/>
                  <a:gd name="connsiteY4" fmla="*/ 556260 h 556260"/>
                  <a:gd name="connsiteX5" fmla="*/ 0 w 611505"/>
                  <a:gd name="connsiteY5" fmla="*/ 527685 h 556260"/>
                  <a:gd name="connsiteX0" fmla="*/ 584835 w 584835"/>
                  <a:gd name="connsiteY0" fmla="*/ 0 h 539115"/>
                  <a:gd name="connsiteX1" fmla="*/ 447675 w 584835"/>
                  <a:gd name="connsiteY1" fmla="*/ 186690 h 539115"/>
                  <a:gd name="connsiteX2" fmla="*/ 320040 w 584835"/>
                  <a:gd name="connsiteY2" fmla="*/ 243840 h 539115"/>
                  <a:gd name="connsiteX3" fmla="*/ 104775 w 584835"/>
                  <a:gd name="connsiteY3" fmla="*/ 514350 h 539115"/>
                  <a:gd name="connsiteX4" fmla="*/ 22860 w 584835"/>
                  <a:gd name="connsiteY4" fmla="*/ 539115 h 539115"/>
                  <a:gd name="connsiteX5" fmla="*/ 0 w 584835"/>
                  <a:gd name="connsiteY5" fmla="*/ 510540 h 539115"/>
                  <a:gd name="connsiteX0" fmla="*/ 590550 w 590550"/>
                  <a:gd name="connsiteY0" fmla="*/ 0 h 550545"/>
                  <a:gd name="connsiteX1" fmla="*/ 447675 w 590550"/>
                  <a:gd name="connsiteY1" fmla="*/ 198120 h 550545"/>
                  <a:gd name="connsiteX2" fmla="*/ 320040 w 590550"/>
                  <a:gd name="connsiteY2" fmla="*/ 255270 h 550545"/>
                  <a:gd name="connsiteX3" fmla="*/ 104775 w 590550"/>
                  <a:gd name="connsiteY3" fmla="*/ 525780 h 550545"/>
                  <a:gd name="connsiteX4" fmla="*/ 22860 w 590550"/>
                  <a:gd name="connsiteY4" fmla="*/ 550545 h 550545"/>
                  <a:gd name="connsiteX5" fmla="*/ 0 w 590550"/>
                  <a:gd name="connsiteY5" fmla="*/ 521970 h 550545"/>
                  <a:gd name="connsiteX0" fmla="*/ 590550 w 590550"/>
                  <a:gd name="connsiteY0" fmla="*/ 0 h 550545"/>
                  <a:gd name="connsiteX1" fmla="*/ 447675 w 590550"/>
                  <a:gd name="connsiteY1" fmla="*/ 198120 h 550545"/>
                  <a:gd name="connsiteX2" fmla="*/ 287655 w 590550"/>
                  <a:gd name="connsiteY2" fmla="*/ 289560 h 550545"/>
                  <a:gd name="connsiteX3" fmla="*/ 104775 w 590550"/>
                  <a:gd name="connsiteY3" fmla="*/ 525780 h 550545"/>
                  <a:gd name="connsiteX4" fmla="*/ 22860 w 590550"/>
                  <a:gd name="connsiteY4" fmla="*/ 550545 h 550545"/>
                  <a:gd name="connsiteX5" fmla="*/ 0 w 590550"/>
                  <a:gd name="connsiteY5" fmla="*/ 521970 h 550545"/>
                  <a:gd name="connsiteX0" fmla="*/ 590550 w 590550"/>
                  <a:gd name="connsiteY0" fmla="*/ 0 h 550545"/>
                  <a:gd name="connsiteX1" fmla="*/ 447675 w 590550"/>
                  <a:gd name="connsiteY1" fmla="*/ 198120 h 550545"/>
                  <a:gd name="connsiteX2" fmla="*/ 300990 w 590550"/>
                  <a:gd name="connsiteY2" fmla="*/ 278130 h 550545"/>
                  <a:gd name="connsiteX3" fmla="*/ 104775 w 590550"/>
                  <a:gd name="connsiteY3" fmla="*/ 525780 h 550545"/>
                  <a:gd name="connsiteX4" fmla="*/ 22860 w 590550"/>
                  <a:gd name="connsiteY4" fmla="*/ 550545 h 550545"/>
                  <a:gd name="connsiteX5" fmla="*/ 0 w 590550"/>
                  <a:gd name="connsiteY5" fmla="*/ 521970 h 550545"/>
                  <a:gd name="connsiteX0" fmla="*/ 447675 w 447675"/>
                  <a:gd name="connsiteY0" fmla="*/ 0 h 352425"/>
                  <a:gd name="connsiteX1" fmla="*/ 300990 w 447675"/>
                  <a:gd name="connsiteY1" fmla="*/ 80010 h 352425"/>
                  <a:gd name="connsiteX2" fmla="*/ 104775 w 447675"/>
                  <a:gd name="connsiteY2" fmla="*/ 327660 h 352425"/>
                  <a:gd name="connsiteX3" fmla="*/ 22860 w 447675"/>
                  <a:gd name="connsiteY3" fmla="*/ 352425 h 352425"/>
                  <a:gd name="connsiteX4" fmla="*/ 0 w 447675"/>
                  <a:gd name="connsiteY4" fmla="*/ 323850 h 35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352425">
                    <a:moveTo>
                      <a:pt x="447675" y="0"/>
                    </a:moveTo>
                    <a:lnTo>
                      <a:pt x="300990" y="80010"/>
                    </a:lnTo>
                    <a:lnTo>
                      <a:pt x="104775" y="327660"/>
                    </a:lnTo>
                    <a:lnTo>
                      <a:pt x="22860" y="352425"/>
                    </a:lnTo>
                    <a:lnTo>
                      <a:pt x="0" y="32385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76" name="フリーフォーム 75"/>
              <p:cNvSpPr/>
              <p:nvPr/>
            </p:nvSpPr>
            <p:spPr>
              <a:xfrm>
                <a:off x="4124325" y="2670810"/>
                <a:ext cx="480060" cy="194310"/>
              </a:xfrm>
              <a:custGeom>
                <a:avLst/>
                <a:gdLst>
                  <a:gd name="connsiteX0" fmla="*/ 0 w 480060"/>
                  <a:gd name="connsiteY0" fmla="*/ 0 h 194310"/>
                  <a:gd name="connsiteX1" fmla="*/ 161925 w 480060"/>
                  <a:gd name="connsiteY1" fmla="*/ 194310 h 194310"/>
                  <a:gd name="connsiteX2" fmla="*/ 480060 w 480060"/>
                  <a:gd name="connsiteY2" fmla="*/ 106680 h 194310"/>
                </a:gdLst>
                <a:ahLst/>
                <a:cxnLst>
                  <a:cxn ang="0">
                    <a:pos x="connsiteX0" y="connsiteY0"/>
                  </a:cxn>
                  <a:cxn ang="0">
                    <a:pos x="connsiteX1" y="connsiteY1"/>
                  </a:cxn>
                  <a:cxn ang="0">
                    <a:pos x="connsiteX2" y="connsiteY2"/>
                  </a:cxn>
                </a:cxnLst>
                <a:rect l="l" t="t" r="r" b="b"/>
                <a:pathLst>
                  <a:path w="480060" h="194310">
                    <a:moveTo>
                      <a:pt x="0" y="0"/>
                    </a:moveTo>
                    <a:lnTo>
                      <a:pt x="161925" y="194310"/>
                    </a:lnTo>
                    <a:lnTo>
                      <a:pt x="480060" y="106680"/>
                    </a:lnTo>
                  </a:path>
                </a:pathLst>
              </a:cu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78" name="フリーフォーム 77"/>
              <p:cNvSpPr/>
              <p:nvPr/>
            </p:nvSpPr>
            <p:spPr>
              <a:xfrm>
                <a:off x="4147186" y="2823210"/>
                <a:ext cx="312420" cy="99060"/>
              </a:xfrm>
              <a:custGeom>
                <a:avLst/>
                <a:gdLst>
                  <a:gd name="connsiteX0" fmla="*/ 0 w 480060"/>
                  <a:gd name="connsiteY0" fmla="*/ 0 h 194310"/>
                  <a:gd name="connsiteX1" fmla="*/ 161925 w 480060"/>
                  <a:gd name="connsiteY1" fmla="*/ 194310 h 194310"/>
                  <a:gd name="connsiteX2" fmla="*/ 480060 w 480060"/>
                  <a:gd name="connsiteY2" fmla="*/ 106680 h 194310"/>
                  <a:gd name="connsiteX0" fmla="*/ 0 w 401955"/>
                  <a:gd name="connsiteY0" fmla="*/ 0 h 99060"/>
                  <a:gd name="connsiteX1" fmla="*/ 83820 w 401955"/>
                  <a:gd name="connsiteY1" fmla="*/ 99060 h 99060"/>
                  <a:gd name="connsiteX2" fmla="*/ 401955 w 401955"/>
                  <a:gd name="connsiteY2" fmla="*/ 11430 h 99060"/>
                  <a:gd name="connsiteX0" fmla="*/ 0 w 299085"/>
                  <a:gd name="connsiteY0" fmla="*/ 0 h 99060"/>
                  <a:gd name="connsiteX1" fmla="*/ 83820 w 299085"/>
                  <a:gd name="connsiteY1" fmla="*/ 99060 h 99060"/>
                  <a:gd name="connsiteX2" fmla="*/ 299085 w 299085"/>
                  <a:gd name="connsiteY2" fmla="*/ 45720 h 99060"/>
                  <a:gd name="connsiteX0" fmla="*/ 0 w 314325"/>
                  <a:gd name="connsiteY0" fmla="*/ 0 h 99060"/>
                  <a:gd name="connsiteX1" fmla="*/ 83820 w 314325"/>
                  <a:gd name="connsiteY1" fmla="*/ 99060 h 99060"/>
                  <a:gd name="connsiteX2" fmla="*/ 314325 w 314325"/>
                  <a:gd name="connsiteY2" fmla="*/ 40005 h 99060"/>
                  <a:gd name="connsiteX0" fmla="*/ 0 w 320040"/>
                  <a:gd name="connsiteY0" fmla="*/ 0 h 99060"/>
                  <a:gd name="connsiteX1" fmla="*/ 83820 w 320040"/>
                  <a:gd name="connsiteY1" fmla="*/ 99060 h 99060"/>
                  <a:gd name="connsiteX2" fmla="*/ 320040 w 320040"/>
                  <a:gd name="connsiteY2" fmla="*/ 36195 h 99060"/>
                  <a:gd name="connsiteX0" fmla="*/ 0 w 312420"/>
                  <a:gd name="connsiteY0" fmla="*/ 0 h 99060"/>
                  <a:gd name="connsiteX1" fmla="*/ 83820 w 312420"/>
                  <a:gd name="connsiteY1" fmla="*/ 99060 h 99060"/>
                  <a:gd name="connsiteX2" fmla="*/ 312420 w 312420"/>
                  <a:gd name="connsiteY2" fmla="*/ 36195 h 99060"/>
                </a:gdLst>
                <a:ahLst/>
                <a:cxnLst>
                  <a:cxn ang="0">
                    <a:pos x="connsiteX0" y="connsiteY0"/>
                  </a:cxn>
                  <a:cxn ang="0">
                    <a:pos x="connsiteX1" y="connsiteY1"/>
                  </a:cxn>
                  <a:cxn ang="0">
                    <a:pos x="connsiteX2" y="connsiteY2"/>
                  </a:cxn>
                </a:cxnLst>
                <a:rect l="l" t="t" r="r" b="b"/>
                <a:pathLst>
                  <a:path w="312420" h="99060">
                    <a:moveTo>
                      <a:pt x="0" y="0"/>
                    </a:moveTo>
                    <a:lnTo>
                      <a:pt x="83820" y="99060"/>
                    </a:lnTo>
                    <a:lnTo>
                      <a:pt x="312420" y="36195"/>
                    </a:lnTo>
                  </a:path>
                </a:pathLst>
              </a:cu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79" name="フリーフォーム 78"/>
              <p:cNvSpPr/>
              <p:nvPr/>
            </p:nvSpPr>
            <p:spPr>
              <a:xfrm>
                <a:off x="4288155" y="2716530"/>
                <a:ext cx="110490" cy="140970"/>
              </a:xfrm>
              <a:custGeom>
                <a:avLst/>
                <a:gdLst>
                  <a:gd name="connsiteX0" fmla="*/ 0 w 198120"/>
                  <a:gd name="connsiteY0" fmla="*/ 243840 h 243840"/>
                  <a:gd name="connsiteX1" fmla="*/ 198120 w 198120"/>
                  <a:gd name="connsiteY1" fmla="*/ 0 h 243840"/>
                  <a:gd name="connsiteX0" fmla="*/ 0 w 152400"/>
                  <a:gd name="connsiteY0" fmla="*/ 186690 h 186690"/>
                  <a:gd name="connsiteX1" fmla="*/ 152400 w 152400"/>
                  <a:gd name="connsiteY1" fmla="*/ 0 h 186690"/>
                  <a:gd name="connsiteX0" fmla="*/ 0 w 110490"/>
                  <a:gd name="connsiteY0" fmla="*/ 140970 h 140970"/>
                  <a:gd name="connsiteX1" fmla="*/ 110490 w 110490"/>
                  <a:gd name="connsiteY1" fmla="*/ 0 h 140970"/>
                </a:gdLst>
                <a:ahLst/>
                <a:cxnLst>
                  <a:cxn ang="0">
                    <a:pos x="connsiteX0" y="connsiteY0"/>
                  </a:cxn>
                  <a:cxn ang="0">
                    <a:pos x="connsiteX1" y="connsiteY1"/>
                  </a:cxn>
                </a:cxnLst>
                <a:rect l="l" t="t" r="r" b="b"/>
                <a:pathLst>
                  <a:path w="110490" h="140970">
                    <a:moveTo>
                      <a:pt x="0" y="140970"/>
                    </a:moveTo>
                    <a:lnTo>
                      <a:pt x="110490" y="0"/>
                    </a:lnTo>
                  </a:path>
                </a:pathLst>
              </a:cu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80" name="フリーフォーム 79"/>
              <p:cNvSpPr/>
              <p:nvPr/>
            </p:nvSpPr>
            <p:spPr>
              <a:xfrm>
                <a:off x="4048125" y="2926080"/>
                <a:ext cx="186690" cy="228600"/>
              </a:xfrm>
              <a:custGeom>
                <a:avLst/>
                <a:gdLst>
                  <a:gd name="connsiteX0" fmla="*/ 0 w 198120"/>
                  <a:gd name="connsiteY0" fmla="*/ 243840 h 243840"/>
                  <a:gd name="connsiteX1" fmla="*/ 198120 w 198120"/>
                  <a:gd name="connsiteY1" fmla="*/ 0 h 243840"/>
                  <a:gd name="connsiteX0" fmla="*/ 0 w 152400"/>
                  <a:gd name="connsiteY0" fmla="*/ 186690 h 186690"/>
                  <a:gd name="connsiteX1" fmla="*/ 152400 w 152400"/>
                  <a:gd name="connsiteY1" fmla="*/ 0 h 186690"/>
                  <a:gd name="connsiteX0" fmla="*/ 0 w 186690"/>
                  <a:gd name="connsiteY0" fmla="*/ 228600 h 228600"/>
                  <a:gd name="connsiteX1" fmla="*/ 186690 w 186690"/>
                  <a:gd name="connsiteY1" fmla="*/ 0 h 228600"/>
                </a:gdLst>
                <a:ahLst/>
                <a:cxnLst>
                  <a:cxn ang="0">
                    <a:pos x="connsiteX0" y="connsiteY0"/>
                  </a:cxn>
                  <a:cxn ang="0">
                    <a:pos x="connsiteX1" y="connsiteY1"/>
                  </a:cxn>
                </a:cxnLst>
                <a:rect l="l" t="t" r="r" b="b"/>
                <a:pathLst>
                  <a:path w="186690" h="228600">
                    <a:moveTo>
                      <a:pt x="0" y="228600"/>
                    </a:moveTo>
                    <a:lnTo>
                      <a:pt x="186690" y="0"/>
                    </a:lnTo>
                  </a:path>
                </a:pathLst>
              </a:cu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81" name="フリーフォーム 80"/>
              <p:cNvSpPr/>
              <p:nvPr/>
            </p:nvSpPr>
            <p:spPr>
              <a:xfrm>
                <a:off x="4183380" y="2880360"/>
                <a:ext cx="200025" cy="243840"/>
              </a:xfrm>
              <a:custGeom>
                <a:avLst/>
                <a:gdLst>
                  <a:gd name="connsiteX0" fmla="*/ 0 w 198120"/>
                  <a:gd name="connsiteY0" fmla="*/ 243840 h 243840"/>
                  <a:gd name="connsiteX1" fmla="*/ 198120 w 198120"/>
                  <a:gd name="connsiteY1" fmla="*/ 0 h 243840"/>
                  <a:gd name="connsiteX0" fmla="*/ 0 w 152400"/>
                  <a:gd name="connsiteY0" fmla="*/ 186690 h 186690"/>
                  <a:gd name="connsiteX1" fmla="*/ 152400 w 152400"/>
                  <a:gd name="connsiteY1" fmla="*/ 0 h 186690"/>
                  <a:gd name="connsiteX0" fmla="*/ 0 w 186690"/>
                  <a:gd name="connsiteY0" fmla="*/ 228600 h 228600"/>
                  <a:gd name="connsiteX1" fmla="*/ 186690 w 186690"/>
                  <a:gd name="connsiteY1" fmla="*/ 0 h 228600"/>
                  <a:gd name="connsiteX0" fmla="*/ 0 w 200025"/>
                  <a:gd name="connsiteY0" fmla="*/ 243840 h 243840"/>
                  <a:gd name="connsiteX1" fmla="*/ 200025 w 200025"/>
                  <a:gd name="connsiteY1" fmla="*/ 0 h 243840"/>
                </a:gdLst>
                <a:ahLst/>
                <a:cxnLst>
                  <a:cxn ang="0">
                    <a:pos x="connsiteX0" y="connsiteY0"/>
                  </a:cxn>
                  <a:cxn ang="0">
                    <a:pos x="connsiteX1" y="connsiteY1"/>
                  </a:cxn>
                </a:cxnLst>
                <a:rect l="l" t="t" r="r" b="b"/>
                <a:pathLst>
                  <a:path w="200025" h="243840">
                    <a:moveTo>
                      <a:pt x="0" y="243840"/>
                    </a:moveTo>
                    <a:lnTo>
                      <a:pt x="200025" y="0"/>
                    </a:lnTo>
                  </a:path>
                </a:pathLst>
              </a:cu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82" name="円弧 81"/>
              <p:cNvSpPr/>
              <p:nvPr/>
            </p:nvSpPr>
            <p:spPr>
              <a:xfrm rot="16200000">
                <a:off x="3842387" y="3499484"/>
                <a:ext cx="228600" cy="895352"/>
              </a:xfrm>
              <a:prstGeom prst="arc">
                <a:avLst>
                  <a:gd name="adj1" fmla="val 5402426"/>
                  <a:gd name="adj2" fmla="val 1621435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83" name="円弧 82"/>
              <p:cNvSpPr/>
              <p:nvPr/>
            </p:nvSpPr>
            <p:spPr>
              <a:xfrm rot="16200000">
                <a:off x="3842387" y="3282314"/>
                <a:ext cx="228600" cy="895352"/>
              </a:xfrm>
              <a:prstGeom prst="arc">
                <a:avLst>
                  <a:gd name="adj1" fmla="val 5402426"/>
                  <a:gd name="adj2" fmla="val 16214358"/>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cxnSp>
            <p:nvCxnSpPr>
              <p:cNvPr id="84" name="直線コネクタ 83"/>
              <p:cNvCxnSpPr>
                <a:stCxn id="251" idx="0"/>
                <a:endCxn id="256" idx="2"/>
              </p:cNvCxnSpPr>
              <p:nvPr/>
            </p:nvCxnSpPr>
            <p:spPr>
              <a:xfrm flipV="1">
                <a:off x="4404361" y="3721236"/>
                <a:ext cx="1375" cy="2262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a:stCxn id="251" idx="2"/>
                <a:endCxn id="252" idx="2"/>
              </p:cNvCxnSpPr>
              <p:nvPr/>
            </p:nvCxnSpPr>
            <p:spPr>
              <a:xfrm flipV="1">
                <a:off x="3509071" y="3728121"/>
                <a:ext cx="0" cy="2171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円弧 85"/>
              <p:cNvSpPr/>
              <p:nvPr/>
            </p:nvSpPr>
            <p:spPr>
              <a:xfrm rot="16200000">
                <a:off x="3842387" y="3284219"/>
                <a:ext cx="228600" cy="895352"/>
              </a:xfrm>
              <a:prstGeom prst="arc">
                <a:avLst>
                  <a:gd name="adj1" fmla="val 16224814"/>
                  <a:gd name="adj2" fmla="val 1641188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87" name="円弧 86"/>
              <p:cNvSpPr/>
              <p:nvPr/>
            </p:nvSpPr>
            <p:spPr>
              <a:xfrm rot="16200000">
                <a:off x="3837624" y="3279457"/>
                <a:ext cx="241935" cy="895352"/>
              </a:xfrm>
              <a:prstGeom prst="arc">
                <a:avLst>
                  <a:gd name="adj1" fmla="val 4956354"/>
                  <a:gd name="adj2" fmla="val 535466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88" name="円弧 87"/>
              <p:cNvSpPr/>
              <p:nvPr/>
            </p:nvSpPr>
            <p:spPr>
              <a:xfrm rot="20824805">
                <a:off x="3528613" y="3067752"/>
                <a:ext cx="387660" cy="519287"/>
              </a:xfrm>
              <a:prstGeom prst="arc">
                <a:avLst>
                  <a:gd name="adj1" fmla="val 11820668"/>
                  <a:gd name="adj2" fmla="val 1616662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89" name="円弧 88"/>
              <p:cNvSpPr/>
              <p:nvPr/>
            </p:nvSpPr>
            <p:spPr>
              <a:xfrm rot="20824805">
                <a:off x="3529058" y="3069776"/>
                <a:ext cx="387660" cy="515307"/>
              </a:xfrm>
              <a:prstGeom prst="arc">
                <a:avLst>
                  <a:gd name="adj1" fmla="val 16166310"/>
                  <a:gd name="adj2" fmla="val 11767759"/>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90" name="円弧 89"/>
              <p:cNvSpPr/>
              <p:nvPr/>
            </p:nvSpPr>
            <p:spPr>
              <a:xfrm rot="21031755">
                <a:off x="3987718" y="2991552"/>
                <a:ext cx="387660" cy="519287"/>
              </a:xfrm>
              <a:prstGeom prst="arc">
                <a:avLst>
                  <a:gd name="adj1" fmla="val 18704018"/>
                  <a:gd name="adj2" fmla="val 274136"/>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91" name="円弧 90"/>
              <p:cNvSpPr/>
              <p:nvPr/>
            </p:nvSpPr>
            <p:spPr>
              <a:xfrm rot="20750356">
                <a:off x="3910050" y="2998678"/>
                <a:ext cx="374253" cy="482978"/>
              </a:xfrm>
              <a:prstGeom prst="arc">
                <a:avLst>
                  <a:gd name="adj1" fmla="val 53729"/>
                  <a:gd name="adj2" fmla="val 4677016"/>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92" name="フリーフォーム 91"/>
              <p:cNvSpPr/>
              <p:nvPr/>
            </p:nvSpPr>
            <p:spPr>
              <a:xfrm>
                <a:off x="4013835" y="3089910"/>
                <a:ext cx="312420" cy="173355"/>
              </a:xfrm>
              <a:custGeom>
                <a:avLst/>
                <a:gdLst>
                  <a:gd name="connsiteX0" fmla="*/ 0 w 312420"/>
                  <a:gd name="connsiteY0" fmla="*/ 173355 h 173355"/>
                  <a:gd name="connsiteX1" fmla="*/ 266700 w 312420"/>
                  <a:gd name="connsiteY1" fmla="*/ 106680 h 173355"/>
                  <a:gd name="connsiteX2" fmla="*/ 312420 w 312420"/>
                  <a:gd name="connsiteY2" fmla="*/ 59055 h 173355"/>
                  <a:gd name="connsiteX3" fmla="*/ 260985 w 312420"/>
                  <a:gd name="connsiteY3" fmla="*/ 0 h 173355"/>
                </a:gdLst>
                <a:ahLst/>
                <a:cxnLst>
                  <a:cxn ang="0">
                    <a:pos x="connsiteX0" y="connsiteY0"/>
                  </a:cxn>
                  <a:cxn ang="0">
                    <a:pos x="connsiteX1" y="connsiteY1"/>
                  </a:cxn>
                  <a:cxn ang="0">
                    <a:pos x="connsiteX2" y="connsiteY2"/>
                  </a:cxn>
                  <a:cxn ang="0">
                    <a:pos x="connsiteX3" y="connsiteY3"/>
                  </a:cxn>
                </a:cxnLst>
                <a:rect l="l" t="t" r="r" b="b"/>
                <a:pathLst>
                  <a:path w="312420" h="173355">
                    <a:moveTo>
                      <a:pt x="0" y="173355"/>
                    </a:moveTo>
                    <a:lnTo>
                      <a:pt x="266700" y="106680"/>
                    </a:lnTo>
                    <a:lnTo>
                      <a:pt x="312420" y="59055"/>
                    </a:lnTo>
                    <a:lnTo>
                      <a:pt x="260985" y="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93" name="フリーフォーム 92"/>
              <p:cNvSpPr/>
              <p:nvPr/>
            </p:nvSpPr>
            <p:spPr>
              <a:xfrm>
                <a:off x="3834765" y="2977515"/>
                <a:ext cx="179070" cy="80010"/>
              </a:xfrm>
              <a:custGeom>
                <a:avLst/>
                <a:gdLst>
                  <a:gd name="connsiteX0" fmla="*/ 0 w 179070"/>
                  <a:gd name="connsiteY0" fmla="*/ 80010 h 80010"/>
                  <a:gd name="connsiteX1" fmla="*/ 43815 w 179070"/>
                  <a:gd name="connsiteY1" fmla="*/ 32385 h 80010"/>
                  <a:gd name="connsiteX2" fmla="*/ 179070 w 179070"/>
                  <a:gd name="connsiteY2" fmla="*/ 0 h 80010"/>
                </a:gdLst>
                <a:ahLst/>
                <a:cxnLst>
                  <a:cxn ang="0">
                    <a:pos x="connsiteX0" y="connsiteY0"/>
                  </a:cxn>
                  <a:cxn ang="0">
                    <a:pos x="connsiteX1" y="connsiteY1"/>
                  </a:cxn>
                  <a:cxn ang="0">
                    <a:pos x="connsiteX2" y="connsiteY2"/>
                  </a:cxn>
                </a:cxnLst>
                <a:rect l="l" t="t" r="r" b="b"/>
                <a:pathLst>
                  <a:path w="179070" h="80010">
                    <a:moveTo>
                      <a:pt x="0" y="80010"/>
                    </a:moveTo>
                    <a:lnTo>
                      <a:pt x="43815" y="32385"/>
                    </a:lnTo>
                    <a:lnTo>
                      <a:pt x="179070" y="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94" name="円弧 93"/>
              <p:cNvSpPr/>
              <p:nvPr/>
            </p:nvSpPr>
            <p:spPr>
              <a:xfrm rot="20834768">
                <a:off x="4648446" y="2252228"/>
                <a:ext cx="244527" cy="312265"/>
              </a:xfrm>
              <a:prstGeom prst="arc">
                <a:avLst>
                  <a:gd name="adj1" fmla="val 16217597"/>
                  <a:gd name="adj2" fmla="val 143150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cxnSp>
            <p:nvCxnSpPr>
              <p:cNvPr id="95" name="直線コネクタ 94"/>
              <p:cNvCxnSpPr>
                <a:stCxn id="244" idx="2"/>
                <a:endCxn id="263" idx="0"/>
              </p:cNvCxnSpPr>
              <p:nvPr/>
            </p:nvCxnSpPr>
            <p:spPr>
              <a:xfrm flipV="1">
                <a:off x="4275507" y="2255907"/>
                <a:ext cx="461515" cy="1106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円弧 95"/>
              <p:cNvSpPr/>
              <p:nvPr/>
            </p:nvSpPr>
            <p:spPr>
              <a:xfrm rot="20834768">
                <a:off x="4201299" y="2361822"/>
                <a:ext cx="240019" cy="325248"/>
              </a:xfrm>
              <a:prstGeom prst="arc">
                <a:avLst>
                  <a:gd name="adj1" fmla="val 16217597"/>
                  <a:gd name="adj2" fmla="val 5372087"/>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97" name="フリーフォーム 96"/>
              <p:cNvSpPr/>
              <p:nvPr/>
            </p:nvSpPr>
            <p:spPr>
              <a:xfrm>
                <a:off x="4442460" y="2425700"/>
                <a:ext cx="454660" cy="109220"/>
              </a:xfrm>
              <a:custGeom>
                <a:avLst/>
                <a:gdLst>
                  <a:gd name="connsiteX0" fmla="*/ 63500 w 563880"/>
                  <a:gd name="connsiteY0" fmla="*/ 109220 h 281940"/>
                  <a:gd name="connsiteX1" fmla="*/ 518160 w 563880"/>
                  <a:gd name="connsiteY1" fmla="*/ 0 h 281940"/>
                  <a:gd name="connsiteX2" fmla="*/ 563880 w 563880"/>
                  <a:gd name="connsiteY2" fmla="*/ 35560 h 281940"/>
                  <a:gd name="connsiteX3" fmla="*/ 444500 w 563880"/>
                  <a:gd name="connsiteY3" fmla="*/ 187960 h 281940"/>
                  <a:gd name="connsiteX4" fmla="*/ 40640 w 563880"/>
                  <a:gd name="connsiteY4" fmla="*/ 281940 h 281940"/>
                  <a:gd name="connsiteX5" fmla="*/ 0 w 563880"/>
                  <a:gd name="connsiteY5" fmla="*/ 254000 h 281940"/>
                  <a:gd name="connsiteX0" fmla="*/ 22860 w 523240"/>
                  <a:gd name="connsiteY0" fmla="*/ 109220 h 281940"/>
                  <a:gd name="connsiteX1" fmla="*/ 477520 w 523240"/>
                  <a:gd name="connsiteY1" fmla="*/ 0 h 281940"/>
                  <a:gd name="connsiteX2" fmla="*/ 523240 w 523240"/>
                  <a:gd name="connsiteY2" fmla="*/ 35560 h 281940"/>
                  <a:gd name="connsiteX3" fmla="*/ 403860 w 523240"/>
                  <a:gd name="connsiteY3" fmla="*/ 187960 h 281940"/>
                  <a:gd name="connsiteX4" fmla="*/ 0 w 523240"/>
                  <a:gd name="connsiteY4" fmla="*/ 281940 h 281940"/>
                  <a:gd name="connsiteX0" fmla="*/ 0 w 500380"/>
                  <a:gd name="connsiteY0" fmla="*/ 109220 h 187960"/>
                  <a:gd name="connsiteX1" fmla="*/ 454660 w 500380"/>
                  <a:gd name="connsiteY1" fmla="*/ 0 h 187960"/>
                  <a:gd name="connsiteX2" fmla="*/ 500380 w 500380"/>
                  <a:gd name="connsiteY2" fmla="*/ 35560 h 187960"/>
                  <a:gd name="connsiteX3" fmla="*/ 381000 w 500380"/>
                  <a:gd name="connsiteY3" fmla="*/ 187960 h 187960"/>
                  <a:gd name="connsiteX0" fmla="*/ 0 w 500380"/>
                  <a:gd name="connsiteY0" fmla="*/ 109220 h 109220"/>
                  <a:gd name="connsiteX1" fmla="*/ 454660 w 500380"/>
                  <a:gd name="connsiteY1" fmla="*/ 0 h 109220"/>
                  <a:gd name="connsiteX2" fmla="*/ 500380 w 500380"/>
                  <a:gd name="connsiteY2" fmla="*/ 35560 h 109220"/>
                  <a:gd name="connsiteX0" fmla="*/ 0 w 454660"/>
                  <a:gd name="connsiteY0" fmla="*/ 109220 h 109220"/>
                  <a:gd name="connsiteX1" fmla="*/ 454660 w 454660"/>
                  <a:gd name="connsiteY1" fmla="*/ 0 h 109220"/>
                </a:gdLst>
                <a:ahLst/>
                <a:cxnLst>
                  <a:cxn ang="0">
                    <a:pos x="connsiteX0" y="connsiteY0"/>
                  </a:cxn>
                  <a:cxn ang="0">
                    <a:pos x="connsiteX1" y="connsiteY1"/>
                  </a:cxn>
                </a:cxnLst>
                <a:rect l="l" t="t" r="r" b="b"/>
                <a:pathLst>
                  <a:path w="454660" h="109220">
                    <a:moveTo>
                      <a:pt x="0" y="109220"/>
                    </a:moveTo>
                    <a:lnTo>
                      <a:pt x="454660" y="0"/>
                    </a:lnTo>
                  </a:path>
                </a:pathLst>
              </a:cu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98" name="フリーフォーム 97"/>
              <p:cNvSpPr/>
              <p:nvPr/>
            </p:nvSpPr>
            <p:spPr>
              <a:xfrm>
                <a:off x="4883150" y="2433320"/>
                <a:ext cx="12700" cy="324485"/>
              </a:xfrm>
              <a:custGeom>
                <a:avLst/>
                <a:gdLst>
                  <a:gd name="connsiteX0" fmla="*/ 160020 w 160020"/>
                  <a:gd name="connsiteY0" fmla="*/ 0 h 154940"/>
                  <a:gd name="connsiteX1" fmla="*/ 0 w 160020"/>
                  <a:gd name="connsiteY1" fmla="*/ 154940 h 154940"/>
                  <a:gd name="connsiteX0" fmla="*/ 106680 w 106680"/>
                  <a:gd name="connsiteY0" fmla="*/ 0 h 187960"/>
                  <a:gd name="connsiteX1" fmla="*/ 0 w 106680"/>
                  <a:gd name="connsiteY1" fmla="*/ 187960 h 187960"/>
                  <a:gd name="connsiteX0" fmla="*/ 106680 w 121920"/>
                  <a:gd name="connsiteY0" fmla="*/ 0 h 187960"/>
                  <a:gd name="connsiteX1" fmla="*/ 0 w 121920"/>
                  <a:gd name="connsiteY1" fmla="*/ 187960 h 187960"/>
                  <a:gd name="connsiteX0" fmla="*/ 106680 w 121920"/>
                  <a:gd name="connsiteY0" fmla="*/ 0 h 187960"/>
                  <a:gd name="connsiteX1" fmla="*/ 0 w 121920"/>
                  <a:gd name="connsiteY1" fmla="*/ 187960 h 187960"/>
                  <a:gd name="connsiteX0" fmla="*/ 88900 w 104140"/>
                  <a:gd name="connsiteY0" fmla="*/ 0 h 190500"/>
                  <a:gd name="connsiteX1" fmla="*/ 0 w 104140"/>
                  <a:gd name="connsiteY1" fmla="*/ 190500 h 190500"/>
                  <a:gd name="connsiteX0" fmla="*/ 88900 w 104140"/>
                  <a:gd name="connsiteY0" fmla="*/ 0 h 190500"/>
                  <a:gd name="connsiteX1" fmla="*/ 0 w 104140"/>
                  <a:gd name="connsiteY1" fmla="*/ 190500 h 190500"/>
                  <a:gd name="connsiteX0" fmla="*/ 88900 w 91440"/>
                  <a:gd name="connsiteY0" fmla="*/ 0 h 190500"/>
                  <a:gd name="connsiteX1" fmla="*/ 0 w 91440"/>
                  <a:gd name="connsiteY1" fmla="*/ 190500 h 190500"/>
                  <a:gd name="connsiteX0" fmla="*/ 20320 w 40640"/>
                  <a:gd name="connsiteY0" fmla="*/ 0 h 322580"/>
                  <a:gd name="connsiteX1" fmla="*/ 0 w 40640"/>
                  <a:gd name="connsiteY1" fmla="*/ 322580 h 322580"/>
                  <a:gd name="connsiteX0" fmla="*/ 20320 w 22860"/>
                  <a:gd name="connsiteY0" fmla="*/ 0 h 322580"/>
                  <a:gd name="connsiteX1" fmla="*/ 0 w 22860"/>
                  <a:gd name="connsiteY1" fmla="*/ 322580 h 322580"/>
                  <a:gd name="connsiteX0" fmla="*/ 8890 w 12700"/>
                  <a:gd name="connsiteY0" fmla="*/ 0 h 324485"/>
                  <a:gd name="connsiteX1" fmla="*/ 0 w 12700"/>
                  <a:gd name="connsiteY1" fmla="*/ 324485 h 324485"/>
                </a:gdLst>
                <a:ahLst/>
                <a:cxnLst>
                  <a:cxn ang="0">
                    <a:pos x="connsiteX0" y="connsiteY0"/>
                  </a:cxn>
                  <a:cxn ang="0">
                    <a:pos x="connsiteX1" y="connsiteY1"/>
                  </a:cxn>
                </a:cxnLst>
                <a:rect l="l" t="t" r="r" b="b"/>
                <a:pathLst>
                  <a:path w="12700" h="324485">
                    <a:moveTo>
                      <a:pt x="8890" y="0"/>
                    </a:moveTo>
                    <a:cubicBezTo>
                      <a:pt x="11430" y="65193"/>
                      <a:pt x="12700" y="233892"/>
                      <a:pt x="0" y="324485"/>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99" name="フリーフォーム 98"/>
              <p:cNvSpPr/>
              <p:nvPr/>
            </p:nvSpPr>
            <p:spPr>
              <a:xfrm>
                <a:off x="4307206" y="2687955"/>
                <a:ext cx="434977" cy="126365"/>
              </a:xfrm>
              <a:custGeom>
                <a:avLst/>
                <a:gdLst>
                  <a:gd name="connsiteX0" fmla="*/ 0 w 233680"/>
                  <a:gd name="connsiteY0" fmla="*/ 53340 h 53340"/>
                  <a:gd name="connsiteX1" fmla="*/ 233680 w 233680"/>
                  <a:gd name="connsiteY1" fmla="*/ 0 h 53340"/>
                  <a:gd name="connsiteX0" fmla="*/ 0 w 238760"/>
                  <a:gd name="connsiteY0" fmla="*/ 30480 h 30480"/>
                  <a:gd name="connsiteX1" fmla="*/ 238760 w 238760"/>
                  <a:gd name="connsiteY1" fmla="*/ 0 h 30480"/>
                  <a:gd name="connsiteX0" fmla="*/ 0 w 281940"/>
                  <a:gd name="connsiteY0" fmla="*/ 2540 h 2540"/>
                  <a:gd name="connsiteX1" fmla="*/ 281940 w 281940"/>
                  <a:gd name="connsiteY1" fmla="*/ 0 h 2540"/>
                  <a:gd name="connsiteX0" fmla="*/ 0 w 10000"/>
                  <a:gd name="connsiteY0" fmla="*/ 10000 h 96669"/>
                  <a:gd name="connsiteX1" fmla="*/ 10000 w 10000"/>
                  <a:gd name="connsiteY1" fmla="*/ 0 h 96669"/>
                  <a:gd name="connsiteX0" fmla="*/ 0 w 10000"/>
                  <a:gd name="connsiteY0" fmla="*/ 10000 h 96669"/>
                  <a:gd name="connsiteX1" fmla="*/ 10000 w 10000"/>
                  <a:gd name="connsiteY1" fmla="*/ 0 h 96669"/>
                  <a:gd name="connsiteX0" fmla="*/ 0 w 12883"/>
                  <a:gd name="connsiteY0" fmla="*/ 0 h 593333"/>
                  <a:gd name="connsiteX1" fmla="*/ 12883 w 12883"/>
                  <a:gd name="connsiteY1" fmla="*/ 509998 h 593333"/>
                  <a:gd name="connsiteX0" fmla="*/ 0 w 12883"/>
                  <a:gd name="connsiteY0" fmla="*/ 0 h 509999"/>
                  <a:gd name="connsiteX1" fmla="*/ 12883 w 12883"/>
                  <a:gd name="connsiteY1" fmla="*/ 509998 h 509999"/>
                  <a:gd name="connsiteX0" fmla="*/ 861 w 13744"/>
                  <a:gd name="connsiteY0" fmla="*/ 2500 h 512499"/>
                  <a:gd name="connsiteX1" fmla="*/ 5 w 13744"/>
                  <a:gd name="connsiteY1" fmla="*/ 0 h 512499"/>
                  <a:gd name="connsiteX2" fmla="*/ 13744 w 13744"/>
                  <a:gd name="connsiteY2" fmla="*/ 512498 h 512499"/>
                  <a:gd name="connsiteX0" fmla="*/ 861 w 13744"/>
                  <a:gd name="connsiteY0" fmla="*/ 417 h 510416"/>
                  <a:gd name="connsiteX1" fmla="*/ 5 w 13744"/>
                  <a:gd name="connsiteY1" fmla="*/ 12917 h 510416"/>
                  <a:gd name="connsiteX2" fmla="*/ 13744 w 13744"/>
                  <a:gd name="connsiteY2" fmla="*/ 510415 h 510416"/>
                  <a:gd name="connsiteX0" fmla="*/ 0 w 13739"/>
                  <a:gd name="connsiteY0" fmla="*/ 0 h 497499"/>
                  <a:gd name="connsiteX1" fmla="*/ 13739 w 13739"/>
                  <a:gd name="connsiteY1" fmla="*/ 497498 h 497499"/>
                  <a:gd name="connsiteX0" fmla="*/ 0 w 15090"/>
                  <a:gd name="connsiteY0" fmla="*/ 0 h 482499"/>
                  <a:gd name="connsiteX1" fmla="*/ 15090 w 15090"/>
                  <a:gd name="connsiteY1" fmla="*/ 482498 h 482499"/>
                  <a:gd name="connsiteX0" fmla="*/ 0 w 15428"/>
                  <a:gd name="connsiteY0" fmla="*/ 0 h 497499"/>
                  <a:gd name="connsiteX1" fmla="*/ 15428 w 15428"/>
                  <a:gd name="connsiteY1" fmla="*/ 497498 h 497499"/>
                  <a:gd name="connsiteX0" fmla="*/ 0 w 15428"/>
                  <a:gd name="connsiteY0" fmla="*/ 0 h 497499"/>
                  <a:gd name="connsiteX1" fmla="*/ 15428 w 15428"/>
                  <a:gd name="connsiteY1" fmla="*/ 497498 h 497499"/>
                </a:gdLst>
                <a:ahLst/>
                <a:cxnLst>
                  <a:cxn ang="0">
                    <a:pos x="connsiteX0" y="connsiteY0"/>
                  </a:cxn>
                  <a:cxn ang="0">
                    <a:pos x="connsiteX1" y="connsiteY1"/>
                  </a:cxn>
                </a:cxnLst>
                <a:rect l="l" t="t" r="r" b="b"/>
                <a:pathLst>
                  <a:path w="15428" h="497499">
                    <a:moveTo>
                      <a:pt x="0" y="0"/>
                    </a:moveTo>
                    <a:cubicBezTo>
                      <a:pt x="2499" y="89169"/>
                      <a:pt x="10564" y="360834"/>
                      <a:pt x="15428" y="497498"/>
                    </a:cubicBez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grpSp>
            <p:nvGrpSpPr>
              <p:cNvPr id="100" name="グループ化 243"/>
              <p:cNvGrpSpPr>
                <a:grpSpLocks noChangeAspect="1"/>
              </p:cNvGrpSpPr>
              <p:nvPr/>
            </p:nvGrpSpPr>
            <p:grpSpPr>
              <a:xfrm rot="21048638">
                <a:off x="5242602" y="3359785"/>
                <a:ext cx="243028" cy="151910"/>
                <a:chOff x="5098497" y="2407167"/>
                <a:chExt cx="703795" cy="439923"/>
              </a:xfrm>
            </p:grpSpPr>
            <p:sp>
              <p:nvSpPr>
                <p:cNvPr id="147" name="円弧 146"/>
                <p:cNvSpPr/>
                <p:nvPr/>
              </p:nvSpPr>
              <p:spPr>
                <a:xfrm rot="20834768">
                  <a:off x="5098497" y="2516754"/>
                  <a:ext cx="250864" cy="328750"/>
                </a:xfrm>
                <a:prstGeom prst="arc">
                  <a:avLst>
                    <a:gd name="adj1" fmla="val 5388062"/>
                    <a:gd name="adj2" fmla="val 1613941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148" name="円弧 147"/>
                <p:cNvSpPr/>
                <p:nvPr/>
              </p:nvSpPr>
              <p:spPr>
                <a:xfrm rot="20834768">
                  <a:off x="5557765" y="2407167"/>
                  <a:ext cx="244527" cy="312265"/>
                </a:xfrm>
                <a:prstGeom prst="arc">
                  <a:avLst>
                    <a:gd name="adj1" fmla="val 16217597"/>
                    <a:gd name="adj2" fmla="val 537208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cxnSp>
              <p:nvCxnSpPr>
                <p:cNvPr id="149" name="直線コネクタ 148"/>
                <p:cNvCxnSpPr>
                  <a:stCxn id="316" idx="2"/>
                  <a:endCxn id="317" idx="0"/>
                </p:cNvCxnSpPr>
                <p:nvPr/>
              </p:nvCxnSpPr>
              <p:spPr>
                <a:xfrm flipV="1">
                  <a:off x="5184826" y="2410846"/>
                  <a:ext cx="461515" cy="1106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直線コネクタ 149"/>
                <p:cNvCxnSpPr>
                  <a:stCxn id="316" idx="0"/>
                  <a:endCxn id="317" idx="2"/>
                </p:cNvCxnSpPr>
                <p:nvPr/>
              </p:nvCxnSpPr>
              <p:spPr>
                <a:xfrm flipV="1">
                  <a:off x="5260773" y="2715292"/>
                  <a:ext cx="454958" cy="1260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1" name="円弧 150"/>
                <p:cNvSpPr/>
                <p:nvPr/>
              </p:nvSpPr>
              <p:spPr>
                <a:xfrm rot="20834768">
                  <a:off x="5100460" y="2521842"/>
                  <a:ext cx="240019" cy="325248"/>
                </a:xfrm>
                <a:prstGeom prst="arc">
                  <a:avLst>
                    <a:gd name="adj1" fmla="val 16217597"/>
                    <a:gd name="adj2" fmla="val 5372087"/>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grpSp>
          <p:sp>
            <p:nvSpPr>
              <p:cNvPr id="101" name="円弧 100"/>
              <p:cNvSpPr/>
              <p:nvPr/>
            </p:nvSpPr>
            <p:spPr>
              <a:xfrm rot="3691212">
                <a:off x="4782636" y="2720735"/>
                <a:ext cx="64578" cy="145403"/>
              </a:xfrm>
              <a:prstGeom prst="arc">
                <a:avLst>
                  <a:gd name="adj1" fmla="val 6028679"/>
                  <a:gd name="adj2" fmla="val 16265960"/>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cxnSp>
            <p:nvCxnSpPr>
              <p:cNvPr id="102" name="直線コネクタ 101"/>
              <p:cNvCxnSpPr>
                <a:stCxn id="270" idx="2"/>
              </p:cNvCxnSpPr>
              <p:nvPr/>
            </p:nvCxnSpPr>
            <p:spPr>
              <a:xfrm>
                <a:off x="4879434" y="2760027"/>
                <a:ext cx="520606" cy="5826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a:off x="4745076" y="2809444"/>
                <a:ext cx="553364" cy="5941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4" name="グループ化 159"/>
              <p:cNvGrpSpPr/>
              <p:nvPr/>
            </p:nvGrpSpPr>
            <p:grpSpPr>
              <a:xfrm>
                <a:off x="5196839" y="3477260"/>
                <a:ext cx="368301" cy="439420"/>
                <a:chOff x="4978399" y="3436620"/>
                <a:chExt cx="368301" cy="439420"/>
              </a:xfrm>
            </p:grpSpPr>
            <p:sp>
              <p:nvSpPr>
                <p:cNvPr id="140" name="円弧 139"/>
                <p:cNvSpPr/>
                <p:nvPr/>
              </p:nvSpPr>
              <p:spPr>
                <a:xfrm>
                  <a:off x="5095240" y="3550920"/>
                  <a:ext cx="142240" cy="71120"/>
                </a:xfrm>
                <a:prstGeom prst="arc">
                  <a:avLst>
                    <a:gd name="adj1" fmla="val 19514939"/>
                    <a:gd name="adj2" fmla="val 1317852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141" name="フリーフォーム 140"/>
                <p:cNvSpPr/>
                <p:nvPr/>
              </p:nvSpPr>
              <p:spPr>
                <a:xfrm>
                  <a:off x="4978399" y="3519805"/>
                  <a:ext cx="323850" cy="356235"/>
                </a:xfrm>
                <a:custGeom>
                  <a:avLst/>
                  <a:gdLst>
                    <a:gd name="connsiteX0" fmla="*/ 165100 w 398780"/>
                    <a:gd name="connsiteY0" fmla="*/ 0 h 365760"/>
                    <a:gd name="connsiteX1" fmla="*/ 0 w 398780"/>
                    <a:gd name="connsiteY1" fmla="*/ 83820 h 365760"/>
                    <a:gd name="connsiteX2" fmla="*/ 2540 w 398780"/>
                    <a:gd name="connsiteY2" fmla="*/ 292100 h 365760"/>
                    <a:gd name="connsiteX3" fmla="*/ 210820 w 398780"/>
                    <a:gd name="connsiteY3" fmla="*/ 365760 h 365760"/>
                    <a:gd name="connsiteX4" fmla="*/ 398780 w 398780"/>
                    <a:gd name="connsiteY4" fmla="*/ 236220 h 365760"/>
                    <a:gd name="connsiteX5" fmla="*/ 396240 w 398780"/>
                    <a:gd name="connsiteY5" fmla="*/ 58420 h 365760"/>
                    <a:gd name="connsiteX6" fmla="*/ 165100 w 398780"/>
                    <a:gd name="connsiteY6" fmla="*/ 0 h 365760"/>
                    <a:gd name="connsiteX0" fmla="*/ 165100 w 397087"/>
                    <a:gd name="connsiteY0" fmla="*/ 0 h 365760"/>
                    <a:gd name="connsiteX1" fmla="*/ 0 w 397087"/>
                    <a:gd name="connsiteY1" fmla="*/ 83820 h 365760"/>
                    <a:gd name="connsiteX2" fmla="*/ 2540 w 397087"/>
                    <a:gd name="connsiteY2" fmla="*/ 292100 h 365760"/>
                    <a:gd name="connsiteX3" fmla="*/ 210820 w 397087"/>
                    <a:gd name="connsiteY3" fmla="*/ 365760 h 365760"/>
                    <a:gd name="connsiteX4" fmla="*/ 365760 w 397087"/>
                    <a:gd name="connsiteY4" fmla="*/ 259080 h 365760"/>
                    <a:gd name="connsiteX5" fmla="*/ 396240 w 397087"/>
                    <a:gd name="connsiteY5" fmla="*/ 58420 h 365760"/>
                    <a:gd name="connsiteX6" fmla="*/ 165100 w 397087"/>
                    <a:gd name="connsiteY6" fmla="*/ 0 h 365760"/>
                    <a:gd name="connsiteX0" fmla="*/ 165100 w 369147"/>
                    <a:gd name="connsiteY0" fmla="*/ 0 h 365760"/>
                    <a:gd name="connsiteX1" fmla="*/ 0 w 369147"/>
                    <a:gd name="connsiteY1" fmla="*/ 83820 h 365760"/>
                    <a:gd name="connsiteX2" fmla="*/ 2540 w 369147"/>
                    <a:gd name="connsiteY2" fmla="*/ 292100 h 365760"/>
                    <a:gd name="connsiteX3" fmla="*/ 210820 w 369147"/>
                    <a:gd name="connsiteY3" fmla="*/ 365760 h 365760"/>
                    <a:gd name="connsiteX4" fmla="*/ 365760 w 369147"/>
                    <a:gd name="connsiteY4" fmla="*/ 259080 h 365760"/>
                    <a:gd name="connsiteX5" fmla="*/ 368300 w 369147"/>
                    <a:gd name="connsiteY5" fmla="*/ 63500 h 365760"/>
                    <a:gd name="connsiteX6" fmla="*/ 165100 w 369147"/>
                    <a:gd name="connsiteY6" fmla="*/ 0 h 365760"/>
                    <a:gd name="connsiteX0" fmla="*/ 165100 w 369147"/>
                    <a:gd name="connsiteY0" fmla="*/ 0 h 365760"/>
                    <a:gd name="connsiteX1" fmla="*/ 0 w 369147"/>
                    <a:gd name="connsiteY1" fmla="*/ 83820 h 365760"/>
                    <a:gd name="connsiteX2" fmla="*/ 2540 w 369147"/>
                    <a:gd name="connsiteY2" fmla="*/ 292100 h 365760"/>
                    <a:gd name="connsiteX3" fmla="*/ 210820 w 369147"/>
                    <a:gd name="connsiteY3" fmla="*/ 365760 h 365760"/>
                    <a:gd name="connsiteX4" fmla="*/ 365760 w 369147"/>
                    <a:gd name="connsiteY4" fmla="*/ 259080 h 365760"/>
                    <a:gd name="connsiteX5" fmla="*/ 368300 w 369147"/>
                    <a:gd name="connsiteY5" fmla="*/ 63500 h 365760"/>
                    <a:gd name="connsiteX6" fmla="*/ 256540 w 369147"/>
                    <a:gd name="connsiteY6" fmla="*/ 91440 h 365760"/>
                    <a:gd name="connsiteX0" fmla="*/ 146050 w 369147"/>
                    <a:gd name="connsiteY0" fmla="*/ 0 h 356235"/>
                    <a:gd name="connsiteX1" fmla="*/ 0 w 369147"/>
                    <a:gd name="connsiteY1" fmla="*/ 74295 h 356235"/>
                    <a:gd name="connsiteX2" fmla="*/ 2540 w 369147"/>
                    <a:gd name="connsiteY2" fmla="*/ 282575 h 356235"/>
                    <a:gd name="connsiteX3" fmla="*/ 210820 w 369147"/>
                    <a:gd name="connsiteY3" fmla="*/ 356235 h 356235"/>
                    <a:gd name="connsiteX4" fmla="*/ 365760 w 369147"/>
                    <a:gd name="connsiteY4" fmla="*/ 249555 h 356235"/>
                    <a:gd name="connsiteX5" fmla="*/ 368300 w 369147"/>
                    <a:gd name="connsiteY5" fmla="*/ 53975 h 356235"/>
                    <a:gd name="connsiteX6" fmla="*/ 256540 w 369147"/>
                    <a:gd name="connsiteY6" fmla="*/ 81915 h 356235"/>
                    <a:gd name="connsiteX0" fmla="*/ 146050 w 369147"/>
                    <a:gd name="connsiteY0" fmla="*/ 0 h 356235"/>
                    <a:gd name="connsiteX1" fmla="*/ 0 w 369147"/>
                    <a:gd name="connsiteY1" fmla="*/ 74295 h 356235"/>
                    <a:gd name="connsiteX2" fmla="*/ 2540 w 369147"/>
                    <a:gd name="connsiteY2" fmla="*/ 282575 h 356235"/>
                    <a:gd name="connsiteX3" fmla="*/ 210820 w 369147"/>
                    <a:gd name="connsiteY3" fmla="*/ 356235 h 356235"/>
                    <a:gd name="connsiteX4" fmla="*/ 365760 w 369147"/>
                    <a:gd name="connsiteY4" fmla="*/ 249555 h 356235"/>
                    <a:gd name="connsiteX5" fmla="*/ 368300 w 369147"/>
                    <a:gd name="connsiteY5" fmla="*/ 53975 h 356235"/>
                    <a:gd name="connsiteX0" fmla="*/ 146050 w 369147"/>
                    <a:gd name="connsiteY0" fmla="*/ 0 h 356235"/>
                    <a:gd name="connsiteX1" fmla="*/ 0 w 369147"/>
                    <a:gd name="connsiteY1" fmla="*/ 74295 h 356235"/>
                    <a:gd name="connsiteX2" fmla="*/ 2540 w 369147"/>
                    <a:gd name="connsiteY2" fmla="*/ 282575 h 356235"/>
                    <a:gd name="connsiteX3" fmla="*/ 210820 w 369147"/>
                    <a:gd name="connsiteY3" fmla="*/ 356235 h 356235"/>
                    <a:gd name="connsiteX4" fmla="*/ 365760 w 369147"/>
                    <a:gd name="connsiteY4" fmla="*/ 249555 h 356235"/>
                    <a:gd name="connsiteX5" fmla="*/ 368300 w 369147"/>
                    <a:gd name="connsiteY5" fmla="*/ 53975 h 356235"/>
                    <a:gd name="connsiteX6" fmla="*/ 146050 w 369147"/>
                    <a:gd name="connsiteY6" fmla="*/ 0 h 356235"/>
                    <a:gd name="connsiteX0" fmla="*/ 146050 w 369147"/>
                    <a:gd name="connsiteY0" fmla="*/ 0 h 356235"/>
                    <a:gd name="connsiteX1" fmla="*/ 0 w 369147"/>
                    <a:gd name="connsiteY1" fmla="*/ 74295 h 356235"/>
                    <a:gd name="connsiteX2" fmla="*/ 2540 w 369147"/>
                    <a:gd name="connsiteY2" fmla="*/ 282575 h 356235"/>
                    <a:gd name="connsiteX3" fmla="*/ 210820 w 369147"/>
                    <a:gd name="connsiteY3" fmla="*/ 356235 h 356235"/>
                    <a:gd name="connsiteX4" fmla="*/ 365760 w 369147"/>
                    <a:gd name="connsiteY4" fmla="*/ 249555 h 356235"/>
                    <a:gd name="connsiteX5" fmla="*/ 368300 w 369147"/>
                    <a:gd name="connsiteY5" fmla="*/ 53975 h 356235"/>
                    <a:gd name="connsiteX6" fmla="*/ 237490 w 369147"/>
                    <a:gd name="connsiteY6" fmla="*/ 91440 h 356235"/>
                    <a:gd name="connsiteX0" fmla="*/ 146050 w 369147"/>
                    <a:gd name="connsiteY0" fmla="*/ 0 h 356235"/>
                    <a:gd name="connsiteX1" fmla="*/ 0 w 369147"/>
                    <a:gd name="connsiteY1" fmla="*/ 74295 h 356235"/>
                    <a:gd name="connsiteX2" fmla="*/ 2540 w 369147"/>
                    <a:gd name="connsiteY2" fmla="*/ 282575 h 356235"/>
                    <a:gd name="connsiteX3" fmla="*/ 210820 w 369147"/>
                    <a:gd name="connsiteY3" fmla="*/ 356235 h 356235"/>
                    <a:gd name="connsiteX4" fmla="*/ 365760 w 369147"/>
                    <a:gd name="connsiteY4" fmla="*/ 249555 h 356235"/>
                    <a:gd name="connsiteX5" fmla="*/ 368300 w 369147"/>
                    <a:gd name="connsiteY5" fmla="*/ 53975 h 356235"/>
                    <a:gd name="connsiteX6" fmla="*/ 237490 w 369147"/>
                    <a:gd name="connsiteY6" fmla="*/ 1905 h 356235"/>
                    <a:gd name="connsiteX0" fmla="*/ 146050 w 369147"/>
                    <a:gd name="connsiteY0" fmla="*/ 51435 h 407670"/>
                    <a:gd name="connsiteX1" fmla="*/ 0 w 369147"/>
                    <a:gd name="connsiteY1" fmla="*/ 125730 h 407670"/>
                    <a:gd name="connsiteX2" fmla="*/ 2540 w 369147"/>
                    <a:gd name="connsiteY2" fmla="*/ 334010 h 407670"/>
                    <a:gd name="connsiteX3" fmla="*/ 210820 w 369147"/>
                    <a:gd name="connsiteY3" fmla="*/ 407670 h 407670"/>
                    <a:gd name="connsiteX4" fmla="*/ 365760 w 369147"/>
                    <a:gd name="connsiteY4" fmla="*/ 300990 h 407670"/>
                    <a:gd name="connsiteX5" fmla="*/ 368300 w 369147"/>
                    <a:gd name="connsiteY5" fmla="*/ 105410 h 407670"/>
                    <a:gd name="connsiteX6" fmla="*/ 279400 w 369147"/>
                    <a:gd name="connsiteY6" fmla="*/ 0 h 407670"/>
                    <a:gd name="connsiteX0" fmla="*/ 146050 w 369147"/>
                    <a:gd name="connsiteY0" fmla="*/ 51435 h 407670"/>
                    <a:gd name="connsiteX1" fmla="*/ 0 w 369147"/>
                    <a:gd name="connsiteY1" fmla="*/ 125730 h 407670"/>
                    <a:gd name="connsiteX2" fmla="*/ 2540 w 369147"/>
                    <a:gd name="connsiteY2" fmla="*/ 334010 h 407670"/>
                    <a:gd name="connsiteX3" fmla="*/ 210820 w 369147"/>
                    <a:gd name="connsiteY3" fmla="*/ 407670 h 407670"/>
                    <a:gd name="connsiteX4" fmla="*/ 365760 w 369147"/>
                    <a:gd name="connsiteY4" fmla="*/ 300990 h 407670"/>
                    <a:gd name="connsiteX5" fmla="*/ 368300 w 369147"/>
                    <a:gd name="connsiteY5" fmla="*/ 105410 h 407670"/>
                    <a:gd name="connsiteX6" fmla="*/ 279400 w 369147"/>
                    <a:gd name="connsiteY6" fmla="*/ 0 h 407670"/>
                    <a:gd name="connsiteX0" fmla="*/ 146050 w 369147"/>
                    <a:gd name="connsiteY0" fmla="*/ 9525 h 365760"/>
                    <a:gd name="connsiteX1" fmla="*/ 0 w 369147"/>
                    <a:gd name="connsiteY1" fmla="*/ 83820 h 365760"/>
                    <a:gd name="connsiteX2" fmla="*/ 2540 w 369147"/>
                    <a:gd name="connsiteY2" fmla="*/ 292100 h 365760"/>
                    <a:gd name="connsiteX3" fmla="*/ 210820 w 369147"/>
                    <a:gd name="connsiteY3" fmla="*/ 365760 h 365760"/>
                    <a:gd name="connsiteX4" fmla="*/ 365760 w 369147"/>
                    <a:gd name="connsiteY4" fmla="*/ 259080 h 365760"/>
                    <a:gd name="connsiteX5" fmla="*/ 368300 w 369147"/>
                    <a:gd name="connsiteY5" fmla="*/ 63500 h 365760"/>
                    <a:gd name="connsiteX6" fmla="*/ 264160 w 369147"/>
                    <a:gd name="connsiteY6" fmla="*/ 0 h 365760"/>
                    <a:gd name="connsiteX0" fmla="*/ 146050 w 369147"/>
                    <a:gd name="connsiteY0" fmla="*/ 0 h 356235"/>
                    <a:gd name="connsiteX1" fmla="*/ 0 w 369147"/>
                    <a:gd name="connsiteY1" fmla="*/ 74295 h 356235"/>
                    <a:gd name="connsiteX2" fmla="*/ 2540 w 369147"/>
                    <a:gd name="connsiteY2" fmla="*/ 282575 h 356235"/>
                    <a:gd name="connsiteX3" fmla="*/ 210820 w 369147"/>
                    <a:gd name="connsiteY3" fmla="*/ 356235 h 356235"/>
                    <a:gd name="connsiteX4" fmla="*/ 365760 w 369147"/>
                    <a:gd name="connsiteY4" fmla="*/ 249555 h 356235"/>
                    <a:gd name="connsiteX5" fmla="*/ 368300 w 369147"/>
                    <a:gd name="connsiteY5" fmla="*/ 53975 h 356235"/>
                    <a:gd name="connsiteX6" fmla="*/ 256540 w 369147"/>
                    <a:gd name="connsiteY6" fmla="*/ 15240 h 356235"/>
                    <a:gd name="connsiteX0" fmla="*/ 146050 w 369147"/>
                    <a:gd name="connsiteY0" fmla="*/ 0 h 356235"/>
                    <a:gd name="connsiteX1" fmla="*/ 0 w 369147"/>
                    <a:gd name="connsiteY1" fmla="*/ 74295 h 356235"/>
                    <a:gd name="connsiteX2" fmla="*/ 2540 w 369147"/>
                    <a:gd name="connsiteY2" fmla="*/ 282575 h 356235"/>
                    <a:gd name="connsiteX3" fmla="*/ 210820 w 369147"/>
                    <a:gd name="connsiteY3" fmla="*/ 356235 h 356235"/>
                    <a:gd name="connsiteX4" fmla="*/ 365760 w 369147"/>
                    <a:gd name="connsiteY4" fmla="*/ 249555 h 356235"/>
                    <a:gd name="connsiteX5" fmla="*/ 368300 w 369147"/>
                    <a:gd name="connsiteY5" fmla="*/ 53975 h 356235"/>
                    <a:gd name="connsiteX6" fmla="*/ 233680 w 369147"/>
                    <a:gd name="connsiteY6" fmla="*/ 5715 h 356235"/>
                    <a:gd name="connsiteX0" fmla="*/ 146050 w 369147"/>
                    <a:gd name="connsiteY0" fmla="*/ 0 h 356235"/>
                    <a:gd name="connsiteX1" fmla="*/ 0 w 369147"/>
                    <a:gd name="connsiteY1" fmla="*/ 74295 h 356235"/>
                    <a:gd name="connsiteX2" fmla="*/ 2540 w 369147"/>
                    <a:gd name="connsiteY2" fmla="*/ 282575 h 356235"/>
                    <a:gd name="connsiteX3" fmla="*/ 210820 w 369147"/>
                    <a:gd name="connsiteY3" fmla="*/ 356235 h 356235"/>
                    <a:gd name="connsiteX4" fmla="*/ 365760 w 369147"/>
                    <a:gd name="connsiteY4" fmla="*/ 249555 h 356235"/>
                    <a:gd name="connsiteX5" fmla="*/ 368300 w 369147"/>
                    <a:gd name="connsiteY5" fmla="*/ 53975 h 356235"/>
                    <a:gd name="connsiteX6" fmla="*/ 224155 w 369147"/>
                    <a:gd name="connsiteY6" fmla="*/ 1905 h 356235"/>
                    <a:gd name="connsiteX0" fmla="*/ 149860 w 369147"/>
                    <a:gd name="connsiteY0" fmla="*/ 0 h 360045"/>
                    <a:gd name="connsiteX1" fmla="*/ 0 w 369147"/>
                    <a:gd name="connsiteY1" fmla="*/ 78105 h 360045"/>
                    <a:gd name="connsiteX2" fmla="*/ 2540 w 369147"/>
                    <a:gd name="connsiteY2" fmla="*/ 286385 h 360045"/>
                    <a:gd name="connsiteX3" fmla="*/ 210820 w 369147"/>
                    <a:gd name="connsiteY3" fmla="*/ 360045 h 360045"/>
                    <a:gd name="connsiteX4" fmla="*/ 365760 w 369147"/>
                    <a:gd name="connsiteY4" fmla="*/ 253365 h 360045"/>
                    <a:gd name="connsiteX5" fmla="*/ 368300 w 369147"/>
                    <a:gd name="connsiteY5" fmla="*/ 57785 h 360045"/>
                    <a:gd name="connsiteX6" fmla="*/ 224155 w 369147"/>
                    <a:gd name="connsiteY6" fmla="*/ 5715 h 360045"/>
                    <a:gd name="connsiteX0" fmla="*/ 149860 w 369147"/>
                    <a:gd name="connsiteY0" fmla="*/ 0 h 356235"/>
                    <a:gd name="connsiteX1" fmla="*/ 0 w 369147"/>
                    <a:gd name="connsiteY1" fmla="*/ 74295 h 356235"/>
                    <a:gd name="connsiteX2" fmla="*/ 2540 w 369147"/>
                    <a:gd name="connsiteY2" fmla="*/ 282575 h 356235"/>
                    <a:gd name="connsiteX3" fmla="*/ 210820 w 369147"/>
                    <a:gd name="connsiteY3" fmla="*/ 356235 h 356235"/>
                    <a:gd name="connsiteX4" fmla="*/ 365760 w 369147"/>
                    <a:gd name="connsiteY4" fmla="*/ 249555 h 356235"/>
                    <a:gd name="connsiteX5" fmla="*/ 368300 w 369147"/>
                    <a:gd name="connsiteY5" fmla="*/ 53975 h 356235"/>
                    <a:gd name="connsiteX6" fmla="*/ 224155 w 369147"/>
                    <a:gd name="connsiteY6" fmla="*/ 1905 h 356235"/>
                    <a:gd name="connsiteX0" fmla="*/ 149860 w 369147"/>
                    <a:gd name="connsiteY0" fmla="*/ 0 h 356235"/>
                    <a:gd name="connsiteX1" fmla="*/ 0 w 369147"/>
                    <a:gd name="connsiteY1" fmla="*/ 74295 h 356235"/>
                    <a:gd name="connsiteX2" fmla="*/ 2540 w 369147"/>
                    <a:gd name="connsiteY2" fmla="*/ 282575 h 356235"/>
                    <a:gd name="connsiteX3" fmla="*/ 210820 w 369147"/>
                    <a:gd name="connsiteY3" fmla="*/ 356235 h 356235"/>
                    <a:gd name="connsiteX4" fmla="*/ 365760 w 369147"/>
                    <a:gd name="connsiteY4" fmla="*/ 249555 h 356235"/>
                    <a:gd name="connsiteX5" fmla="*/ 368300 w 369147"/>
                    <a:gd name="connsiteY5" fmla="*/ 53975 h 356235"/>
                    <a:gd name="connsiteX0" fmla="*/ 149860 w 365760"/>
                    <a:gd name="connsiteY0" fmla="*/ 0 h 356235"/>
                    <a:gd name="connsiteX1" fmla="*/ 0 w 365760"/>
                    <a:gd name="connsiteY1" fmla="*/ 74295 h 356235"/>
                    <a:gd name="connsiteX2" fmla="*/ 2540 w 365760"/>
                    <a:gd name="connsiteY2" fmla="*/ 282575 h 356235"/>
                    <a:gd name="connsiteX3" fmla="*/ 210820 w 365760"/>
                    <a:gd name="connsiteY3" fmla="*/ 356235 h 356235"/>
                    <a:gd name="connsiteX4" fmla="*/ 365760 w 365760"/>
                    <a:gd name="connsiteY4" fmla="*/ 249555 h 356235"/>
                    <a:gd name="connsiteX0" fmla="*/ 149860 w 323850"/>
                    <a:gd name="connsiteY0" fmla="*/ 0 h 356235"/>
                    <a:gd name="connsiteX1" fmla="*/ 0 w 323850"/>
                    <a:gd name="connsiteY1" fmla="*/ 74295 h 356235"/>
                    <a:gd name="connsiteX2" fmla="*/ 2540 w 323850"/>
                    <a:gd name="connsiteY2" fmla="*/ 282575 h 356235"/>
                    <a:gd name="connsiteX3" fmla="*/ 210820 w 323850"/>
                    <a:gd name="connsiteY3" fmla="*/ 356235 h 356235"/>
                    <a:gd name="connsiteX4" fmla="*/ 323850 w 323850"/>
                    <a:gd name="connsiteY4" fmla="*/ 281940 h 356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50" h="356235">
                      <a:moveTo>
                        <a:pt x="149860" y="0"/>
                      </a:moveTo>
                      <a:lnTo>
                        <a:pt x="0" y="74295"/>
                      </a:lnTo>
                      <a:cubicBezTo>
                        <a:pt x="847" y="143722"/>
                        <a:pt x="1693" y="213148"/>
                        <a:pt x="2540" y="282575"/>
                      </a:cubicBezTo>
                      <a:lnTo>
                        <a:pt x="210820" y="356235"/>
                      </a:lnTo>
                      <a:lnTo>
                        <a:pt x="323850" y="28194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142" name="フリーフォーム 141"/>
                <p:cNvSpPr/>
                <p:nvPr/>
              </p:nvSpPr>
              <p:spPr>
                <a:xfrm>
                  <a:off x="4978400" y="3581400"/>
                  <a:ext cx="368300" cy="84455"/>
                </a:xfrm>
                <a:custGeom>
                  <a:avLst/>
                  <a:gdLst>
                    <a:gd name="connsiteX0" fmla="*/ 0 w 368300"/>
                    <a:gd name="connsiteY0" fmla="*/ 17780 h 78740"/>
                    <a:gd name="connsiteX1" fmla="*/ 203200 w 368300"/>
                    <a:gd name="connsiteY1" fmla="*/ 78740 h 78740"/>
                    <a:gd name="connsiteX2" fmla="*/ 368300 w 368300"/>
                    <a:gd name="connsiteY2" fmla="*/ 0 h 78740"/>
                    <a:gd name="connsiteX0" fmla="*/ 0 w 368300"/>
                    <a:gd name="connsiteY0" fmla="*/ 17780 h 84455"/>
                    <a:gd name="connsiteX1" fmla="*/ 205105 w 368300"/>
                    <a:gd name="connsiteY1" fmla="*/ 84455 h 84455"/>
                    <a:gd name="connsiteX2" fmla="*/ 368300 w 368300"/>
                    <a:gd name="connsiteY2" fmla="*/ 0 h 84455"/>
                  </a:gdLst>
                  <a:ahLst/>
                  <a:cxnLst>
                    <a:cxn ang="0">
                      <a:pos x="connsiteX0" y="connsiteY0"/>
                    </a:cxn>
                    <a:cxn ang="0">
                      <a:pos x="connsiteX1" y="connsiteY1"/>
                    </a:cxn>
                    <a:cxn ang="0">
                      <a:pos x="connsiteX2" y="connsiteY2"/>
                    </a:cxn>
                  </a:cxnLst>
                  <a:rect l="l" t="t" r="r" b="b"/>
                  <a:pathLst>
                    <a:path w="368300" h="84455">
                      <a:moveTo>
                        <a:pt x="0" y="17780"/>
                      </a:moveTo>
                      <a:lnTo>
                        <a:pt x="205105" y="84455"/>
                      </a:lnTo>
                      <a:lnTo>
                        <a:pt x="368300" y="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143" name="円弧 142"/>
                <p:cNvSpPr>
                  <a:spLocks noChangeAspect="1"/>
                </p:cNvSpPr>
                <p:nvPr/>
              </p:nvSpPr>
              <p:spPr>
                <a:xfrm>
                  <a:off x="5129535" y="3558540"/>
                  <a:ext cx="73150" cy="36575"/>
                </a:xfrm>
                <a:prstGeom prst="arc">
                  <a:avLst>
                    <a:gd name="adj1" fmla="val 21584711"/>
                    <a:gd name="adj2" fmla="val 1086260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cxnSp>
              <p:nvCxnSpPr>
                <p:cNvPr id="144" name="直線コネクタ 143"/>
                <p:cNvCxnSpPr>
                  <a:stCxn id="312" idx="2"/>
                </p:cNvCxnSpPr>
                <p:nvPr/>
              </p:nvCxnSpPr>
              <p:spPr>
                <a:xfrm flipV="1">
                  <a:off x="5129559" y="3470911"/>
                  <a:ext cx="0" cy="1052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直線コネクタ 144"/>
                <p:cNvCxnSpPr>
                  <a:stCxn id="312" idx="0"/>
                </p:cNvCxnSpPr>
                <p:nvPr/>
              </p:nvCxnSpPr>
              <p:spPr>
                <a:xfrm flipV="1">
                  <a:off x="5202684" y="3436620"/>
                  <a:ext cx="0" cy="14004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直線コネクタ 145"/>
                <p:cNvCxnSpPr/>
                <p:nvPr/>
              </p:nvCxnSpPr>
              <p:spPr>
                <a:xfrm>
                  <a:off x="5183505" y="3670935"/>
                  <a:ext cx="635" cy="4318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5" name="グループ化 344"/>
              <p:cNvGrpSpPr>
                <a:grpSpLocks noChangeAspect="1"/>
              </p:cNvGrpSpPr>
              <p:nvPr/>
            </p:nvGrpSpPr>
            <p:grpSpPr>
              <a:xfrm>
                <a:off x="5354004" y="2905453"/>
                <a:ext cx="613305" cy="1724661"/>
                <a:chOff x="3662578" y="974132"/>
                <a:chExt cx="647161" cy="1819868"/>
              </a:xfrm>
            </p:grpSpPr>
            <p:sp>
              <p:nvSpPr>
                <p:cNvPr id="132" name="フリーフォーム 131"/>
                <p:cNvSpPr/>
                <p:nvPr/>
              </p:nvSpPr>
              <p:spPr>
                <a:xfrm>
                  <a:off x="3786058" y="1222375"/>
                  <a:ext cx="523681" cy="1482090"/>
                </a:xfrm>
                <a:custGeom>
                  <a:avLst/>
                  <a:gdLst>
                    <a:gd name="connsiteX0" fmla="*/ 0 w 224790"/>
                    <a:gd name="connsiteY0" fmla="*/ 64770 h 1409700"/>
                    <a:gd name="connsiteX1" fmla="*/ 118110 w 224790"/>
                    <a:gd name="connsiteY1" fmla="*/ 0 h 1409700"/>
                    <a:gd name="connsiteX2" fmla="*/ 129540 w 224790"/>
                    <a:gd name="connsiteY2" fmla="*/ 45720 h 1409700"/>
                    <a:gd name="connsiteX3" fmla="*/ 186690 w 224790"/>
                    <a:gd name="connsiteY3" fmla="*/ 72390 h 1409700"/>
                    <a:gd name="connsiteX4" fmla="*/ 213360 w 224790"/>
                    <a:gd name="connsiteY4" fmla="*/ 106680 h 1409700"/>
                    <a:gd name="connsiteX5" fmla="*/ 224790 w 224790"/>
                    <a:gd name="connsiteY5" fmla="*/ 194310 h 1409700"/>
                    <a:gd name="connsiteX6" fmla="*/ 213360 w 224790"/>
                    <a:gd name="connsiteY6" fmla="*/ 358140 h 1409700"/>
                    <a:gd name="connsiteX7" fmla="*/ 217170 w 224790"/>
                    <a:gd name="connsiteY7" fmla="*/ 506730 h 1409700"/>
                    <a:gd name="connsiteX8" fmla="*/ 224790 w 224790"/>
                    <a:gd name="connsiteY8" fmla="*/ 666750 h 1409700"/>
                    <a:gd name="connsiteX9" fmla="*/ 213360 w 224790"/>
                    <a:gd name="connsiteY9" fmla="*/ 773430 h 1409700"/>
                    <a:gd name="connsiteX10" fmla="*/ 182880 w 224790"/>
                    <a:gd name="connsiteY10" fmla="*/ 834390 h 1409700"/>
                    <a:gd name="connsiteX11" fmla="*/ 156210 w 224790"/>
                    <a:gd name="connsiteY11" fmla="*/ 1005840 h 1409700"/>
                    <a:gd name="connsiteX12" fmla="*/ 190500 w 224790"/>
                    <a:gd name="connsiteY12" fmla="*/ 1207770 h 1409700"/>
                    <a:gd name="connsiteX13" fmla="*/ 171450 w 224790"/>
                    <a:gd name="connsiteY13" fmla="*/ 1367790 h 1409700"/>
                    <a:gd name="connsiteX14" fmla="*/ 99060 w 224790"/>
                    <a:gd name="connsiteY14" fmla="*/ 1405890 h 1409700"/>
                    <a:gd name="connsiteX15" fmla="*/ 72390 w 224790"/>
                    <a:gd name="connsiteY15" fmla="*/ 1409700 h 1409700"/>
                    <a:gd name="connsiteX0" fmla="*/ 0 w 224790"/>
                    <a:gd name="connsiteY0" fmla="*/ 64770 h 1409700"/>
                    <a:gd name="connsiteX1" fmla="*/ 118110 w 224790"/>
                    <a:gd name="connsiteY1" fmla="*/ 0 h 1409700"/>
                    <a:gd name="connsiteX2" fmla="*/ 129540 w 224790"/>
                    <a:gd name="connsiteY2" fmla="*/ 45720 h 1409700"/>
                    <a:gd name="connsiteX3" fmla="*/ 186690 w 224790"/>
                    <a:gd name="connsiteY3" fmla="*/ 72390 h 1409700"/>
                    <a:gd name="connsiteX4" fmla="*/ 213360 w 224790"/>
                    <a:gd name="connsiteY4" fmla="*/ 106680 h 1409700"/>
                    <a:gd name="connsiteX5" fmla="*/ 224790 w 224790"/>
                    <a:gd name="connsiteY5" fmla="*/ 194310 h 1409700"/>
                    <a:gd name="connsiteX6" fmla="*/ 213360 w 224790"/>
                    <a:gd name="connsiteY6" fmla="*/ 358140 h 1409700"/>
                    <a:gd name="connsiteX7" fmla="*/ 217170 w 224790"/>
                    <a:gd name="connsiteY7" fmla="*/ 506730 h 1409700"/>
                    <a:gd name="connsiteX8" fmla="*/ 224790 w 224790"/>
                    <a:gd name="connsiteY8" fmla="*/ 666750 h 1409700"/>
                    <a:gd name="connsiteX9" fmla="*/ 213360 w 224790"/>
                    <a:gd name="connsiteY9" fmla="*/ 773430 h 1409700"/>
                    <a:gd name="connsiteX10" fmla="*/ 182880 w 224790"/>
                    <a:gd name="connsiteY10" fmla="*/ 834390 h 1409700"/>
                    <a:gd name="connsiteX11" fmla="*/ 156210 w 224790"/>
                    <a:gd name="connsiteY11" fmla="*/ 1005840 h 1409700"/>
                    <a:gd name="connsiteX12" fmla="*/ 190500 w 224790"/>
                    <a:gd name="connsiteY12" fmla="*/ 1207770 h 1409700"/>
                    <a:gd name="connsiteX13" fmla="*/ 171450 w 224790"/>
                    <a:gd name="connsiteY13" fmla="*/ 1367790 h 1409700"/>
                    <a:gd name="connsiteX14" fmla="*/ 99060 w 224790"/>
                    <a:gd name="connsiteY14" fmla="*/ 1405890 h 1409700"/>
                    <a:gd name="connsiteX15" fmla="*/ 72390 w 224790"/>
                    <a:gd name="connsiteY15" fmla="*/ 1409700 h 1409700"/>
                    <a:gd name="connsiteX16" fmla="*/ 0 w 224790"/>
                    <a:gd name="connsiteY16" fmla="*/ 64770 h 1409700"/>
                    <a:gd name="connsiteX0" fmla="*/ 0 w 224790"/>
                    <a:gd name="connsiteY0" fmla="*/ 64770 h 1409700"/>
                    <a:gd name="connsiteX1" fmla="*/ 118110 w 224790"/>
                    <a:gd name="connsiteY1" fmla="*/ 0 h 1409700"/>
                    <a:gd name="connsiteX2" fmla="*/ 129540 w 224790"/>
                    <a:gd name="connsiteY2" fmla="*/ 45720 h 1409700"/>
                    <a:gd name="connsiteX3" fmla="*/ 186690 w 224790"/>
                    <a:gd name="connsiteY3" fmla="*/ 72390 h 1409700"/>
                    <a:gd name="connsiteX4" fmla="*/ 213360 w 224790"/>
                    <a:gd name="connsiteY4" fmla="*/ 106680 h 1409700"/>
                    <a:gd name="connsiteX5" fmla="*/ 224790 w 224790"/>
                    <a:gd name="connsiteY5" fmla="*/ 194310 h 1409700"/>
                    <a:gd name="connsiteX6" fmla="*/ 213360 w 224790"/>
                    <a:gd name="connsiteY6" fmla="*/ 358140 h 1409700"/>
                    <a:gd name="connsiteX7" fmla="*/ 217170 w 224790"/>
                    <a:gd name="connsiteY7" fmla="*/ 506730 h 1409700"/>
                    <a:gd name="connsiteX8" fmla="*/ 224790 w 224790"/>
                    <a:gd name="connsiteY8" fmla="*/ 666750 h 1409700"/>
                    <a:gd name="connsiteX9" fmla="*/ 213360 w 224790"/>
                    <a:gd name="connsiteY9" fmla="*/ 773430 h 1409700"/>
                    <a:gd name="connsiteX10" fmla="*/ 182880 w 224790"/>
                    <a:gd name="connsiteY10" fmla="*/ 834390 h 1409700"/>
                    <a:gd name="connsiteX11" fmla="*/ 156210 w 224790"/>
                    <a:gd name="connsiteY11" fmla="*/ 1005840 h 1409700"/>
                    <a:gd name="connsiteX12" fmla="*/ 190500 w 224790"/>
                    <a:gd name="connsiteY12" fmla="*/ 1207770 h 1409700"/>
                    <a:gd name="connsiteX13" fmla="*/ 171450 w 224790"/>
                    <a:gd name="connsiteY13" fmla="*/ 1367790 h 1409700"/>
                    <a:gd name="connsiteX14" fmla="*/ 99060 w 224790"/>
                    <a:gd name="connsiteY14" fmla="*/ 1405890 h 1409700"/>
                    <a:gd name="connsiteX15" fmla="*/ 72390 w 224790"/>
                    <a:gd name="connsiteY15" fmla="*/ 1409700 h 1409700"/>
                    <a:gd name="connsiteX16" fmla="*/ 0 w 224790"/>
                    <a:gd name="connsiteY16" fmla="*/ 114300 h 1409700"/>
                    <a:gd name="connsiteX17" fmla="*/ 0 w 224790"/>
                    <a:gd name="connsiteY17" fmla="*/ 64770 h 1409700"/>
                    <a:gd name="connsiteX0" fmla="*/ 45720 w 270510"/>
                    <a:gd name="connsiteY0" fmla="*/ 64770 h 1409700"/>
                    <a:gd name="connsiteX1" fmla="*/ 163830 w 270510"/>
                    <a:gd name="connsiteY1" fmla="*/ 0 h 1409700"/>
                    <a:gd name="connsiteX2" fmla="*/ 175260 w 270510"/>
                    <a:gd name="connsiteY2" fmla="*/ 45720 h 1409700"/>
                    <a:gd name="connsiteX3" fmla="*/ 232410 w 270510"/>
                    <a:gd name="connsiteY3" fmla="*/ 72390 h 1409700"/>
                    <a:gd name="connsiteX4" fmla="*/ 259080 w 270510"/>
                    <a:gd name="connsiteY4" fmla="*/ 106680 h 1409700"/>
                    <a:gd name="connsiteX5" fmla="*/ 270510 w 270510"/>
                    <a:gd name="connsiteY5" fmla="*/ 194310 h 1409700"/>
                    <a:gd name="connsiteX6" fmla="*/ 259080 w 270510"/>
                    <a:gd name="connsiteY6" fmla="*/ 358140 h 1409700"/>
                    <a:gd name="connsiteX7" fmla="*/ 262890 w 270510"/>
                    <a:gd name="connsiteY7" fmla="*/ 506730 h 1409700"/>
                    <a:gd name="connsiteX8" fmla="*/ 270510 w 270510"/>
                    <a:gd name="connsiteY8" fmla="*/ 666750 h 1409700"/>
                    <a:gd name="connsiteX9" fmla="*/ 259080 w 270510"/>
                    <a:gd name="connsiteY9" fmla="*/ 773430 h 1409700"/>
                    <a:gd name="connsiteX10" fmla="*/ 228600 w 270510"/>
                    <a:gd name="connsiteY10" fmla="*/ 834390 h 1409700"/>
                    <a:gd name="connsiteX11" fmla="*/ 201930 w 270510"/>
                    <a:gd name="connsiteY11" fmla="*/ 1005840 h 1409700"/>
                    <a:gd name="connsiteX12" fmla="*/ 236220 w 270510"/>
                    <a:gd name="connsiteY12" fmla="*/ 1207770 h 1409700"/>
                    <a:gd name="connsiteX13" fmla="*/ 217170 w 270510"/>
                    <a:gd name="connsiteY13" fmla="*/ 1367790 h 1409700"/>
                    <a:gd name="connsiteX14" fmla="*/ 144780 w 270510"/>
                    <a:gd name="connsiteY14" fmla="*/ 1405890 h 1409700"/>
                    <a:gd name="connsiteX15" fmla="*/ 118110 w 270510"/>
                    <a:gd name="connsiteY15" fmla="*/ 1409700 h 1409700"/>
                    <a:gd name="connsiteX16" fmla="*/ 0 w 270510"/>
                    <a:gd name="connsiteY16" fmla="*/ 171450 h 1409700"/>
                    <a:gd name="connsiteX17" fmla="*/ 45720 w 270510"/>
                    <a:gd name="connsiteY17" fmla="*/ 114300 h 1409700"/>
                    <a:gd name="connsiteX18" fmla="*/ 45720 w 270510"/>
                    <a:gd name="connsiteY18" fmla="*/ 64770 h 1409700"/>
                    <a:gd name="connsiteX0" fmla="*/ 91440 w 316230"/>
                    <a:gd name="connsiteY0" fmla="*/ 64770 h 1409700"/>
                    <a:gd name="connsiteX1" fmla="*/ 209550 w 316230"/>
                    <a:gd name="connsiteY1" fmla="*/ 0 h 1409700"/>
                    <a:gd name="connsiteX2" fmla="*/ 220980 w 316230"/>
                    <a:gd name="connsiteY2" fmla="*/ 45720 h 1409700"/>
                    <a:gd name="connsiteX3" fmla="*/ 278130 w 316230"/>
                    <a:gd name="connsiteY3" fmla="*/ 72390 h 1409700"/>
                    <a:gd name="connsiteX4" fmla="*/ 304800 w 316230"/>
                    <a:gd name="connsiteY4" fmla="*/ 106680 h 1409700"/>
                    <a:gd name="connsiteX5" fmla="*/ 316230 w 316230"/>
                    <a:gd name="connsiteY5" fmla="*/ 194310 h 1409700"/>
                    <a:gd name="connsiteX6" fmla="*/ 304800 w 316230"/>
                    <a:gd name="connsiteY6" fmla="*/ 358140 h 1409700"/>
                    <a:gd name="connsiteX7" fmla="*/ 308610 w 316230"/>
                    <a:gd name="connsiteY7" fmla="*/ 506730 h 1409700"/>
                    <a:gd name="connsiteX8" fmla="*/ 316230 w 316230"/>
                    <a:gd name="connsiteY8" fmla="*/ 666750 h 1409700"/>
                    <a:gd name="connsiteX9" fmla="*/ 304800 w 316230"/>
                    <a:gd name="connsiteY9" fmla="*/ 773430 h 1409700"/>
                    <a:gd name="connsiteX10" fmla="*/ 274320 w 316230"/>
                    <a:gd name="connsiteY10" fmla="*/ 834390 h 1409700"/>
                    <a:gd name="connsiteX11" fmla="*/ 247650 w 316230"/>
                    <a:gd name="connsiteY11" fmla="*/ 1005840 h 1409700"/>
                    <a:gd name="connsiteX12" fmla="*/ 281940 w 316230"/>
                    <a:gd name="connsiteY12" fmla="*/ 1207770 h 1409700"/>
                    <a:gd name="connsiteX13" fmla="*/ 262890 w 316230"/>
                    <a:gd name="connsiteY13" fmla="*/ 1367790 h 1409700"/>
                    <a:gd name="connsiteX14" fmla="*/ 190500 w 316230"/>
                    <a:gd name="connsiteY14" fmla="*/ 1405890 h 1409700"/>
                    <a:gd name="connsiteX15" fmla="*/ 163830 w 316230"/>
                    <a:gd name="connsiteY15" fmla="*/ 1409700 h 1409700"/>
                    <a:gd name="connsiteX16" fmla="*/ 0 w 316230"/>
                    <a:gd name="connsiteY16" fmla="*/ 217170 h 1409700"/>
                    <a:gd name="connsiteX17" fmla="*/ 45720 w 316230"/>
                    <a:gd name="connsiteY17" fmla="*/ 171450 h 1409700"/>
                    <a:gd name="connsiteX18" fmla="*/ 91440 w 316230"/>
                    <a:gd name="connsiteY18" fmla="*/ 114300 h 1409700"/>
                    <a:gd name="connsiteX19" fmla="*/ 91440 w 316230"/>
                    <a:gd name="connsiteY19" fmla="*/ 64770 h 1409700"/>
                    <a:gd name="connsiteX0" fmla="*/ 102870 w 327660"/>
                    <a:gd name="connsiteY0" fmla="*/ 64770 h 1409700"/>
                    <a:gd name="connsiteX1" fmla="*/ 220980 w 327660"/>
                    <a:gd name="connsiteY1" fmla="*/ 0 h 1409700"/>
                    <a:gd name="connsiteX2" fmla="*/ 232410 w 327660"/>
                    <a:gd name="connsiteY2" fmla="*/ 45720 h 1409700"/>
                    <a:gd name="connsiteX3" fmla="*/ 289560 w 327660"/>
                    <a:gd name="connsiteY3" fmla="*/ 72390 h 1409700"/>
                    <a:gd name="connsiteX4" fmla="*/ 316230 w 327660"/>
                    <a:gd name="connsiteY4" fmla="*/ 106680 h 1409700"/>
                    <a:gd name="connsiteX5" fmla="*/ 327660 w 327660"/>
                    <a:gd name="connsiteY5" fmla="*/ 194310 h 1409700"/>
                    <a:gd name="connsiteX6" fmla="*/ 316230 w 327660"/>
                    <a:gd name="connsiteY6" fmla="*/ 358140 h 1409700"/>
                    <a:gd name="connsiteX7" fmla="*/ 320040 w 327660"/>
                    <a:gd name="connsiteY7" fmla="*/ 506730 h 1409700"/>
                    <a:gd name="connsiteX8" fmla="*/ 327660 w 327660"/>
                    <a:gd name="connsiteY8" fmla="*/ 666750 h 1409700"/>
                    <a:gd name="connsiteX9" fmla="*/ 316230 w 327660"/>
                    <a:gd name="connsiteY9" fmla="*/ 773430 h 1409700"/>
                    <a:gd name="connsiteX10" fmla="*/ 285750 w 327660"/>
                    <a:gd name="connsiteY10" fmla="*/ 834390 h 1409700"/>
                    <a:gd name="connsiteX11" fmla="*/ 259080 w 327660"/>
                    <a:gd name="connsiteY11" fmla="*/ 1005840 h 1409700"/>
                    <a:gd name="connsiteX12" fmla="*/ 293370 w 327660"/>
                    <a:gd name="connsiteY12" fmla="*/ 1207770 h 1409700"/>
                    <a:gd name="connsiteX13" fmla="*/ 274320 w 327660"/>
                    <a:gd name="connsiteY13" fmla="*/ 1367790 h 1409700"/>
                    <a:gd name="connsiteX14" fmla="*/ 201930 w 327660"/>
                    <a:gd name="connsiteY14" fmla="*/ 1405890 h 1409700"/>
                    <a:gd name="connsiteX15" fmla="*/ 175260 w 327660"/>
                    <a:gd name="connsiteY15" fmla="*/ 1409700 h 1409700"/>
                    <a:gd name="connsiteX16" fmla="*/ 0 w 327660"/>
                    <a:gd name="connsiteY16" fmla="*/ 327660 h 1409700"/>
                    <a:gd name="connsiteX17" fmla="*/ 11430 w 327660"/>
                    <a:gd name="connsiteY17" fmla="*/ 217170 h 1409700"/>
                    <a:gd name="connsiteX18" fmla="*/ 57150 w 327660"/>
                    <a:gd name="connsiteY18" fmla="*/ 171450 h 1409700"/>
                    <a:gd name="connsiteX19" fmla="*/ 102870 w 327660"/>
                    <a:gd name="connsiteY19" fmla="*/ 114300 h 1409700"/>
                    <a:gd name="connsiteX20" fmla="*/ 102870 w 327660"/>
                    <a:gd name="connsiteY20" fmla="*/ 64770 h 1409700"/>
                    <a:gd name="connsiteX0" fmla="*/ 102870 w 327660"/>
                    <a:gd name="connsiteY0" fmla="*/ 64770 h 1409700"/>
                    <a:gd name="connsiteX1" fmla="*/ 220980 w 327660"/>
                    <a:gd name="connsiteY1" fmla="*/ 0 h 1409700"/>
                    <a:gd name="connsiteX2" fmla="*/ 232410 w 327660"/>
                    <a:gd name="connsiteY2" fmla="*/ 45720 h 1409700"/>
                    <a:gd name="connsiteX3" fmla="*/ 289560 w 327660"/>
                    <a:gd name="connsiteY3" fmla="*/ 72390 h 1409700"/>
                    <a:gd name="connsiteX4" fmla="*/ 316230 w 327660"/>
                    <a:gd name="connsiteY4" fmla="*/ 106680 h 1409700"/>
                    <a:gd name="connsiteX5" fmla="*/ 327660 w 327660"/>
                    <a:gd name="connsiteY5" fmla="*/ 194310 h 1409700"/>
                    <a:gd name="connsiteX6" fmla="*/ 316230 w 327660"/>
                    <a:gd name="connsiteY6" fmla="*/ 358140 h 1409700"/>
                    <a:gd name="connsiteX7" fmla="*/ 320040 w 327660"/>
                    <a:gd name="connsiteY7" fmla="*/ 506730 h 1409700"/>
                    <a:gd name="connsiteX8" fmla="*/ 327660 w 327660"/>
                    <a:gd name="connsiteY8" fmla="*/ 666750 h 1409700"/>
                    <a:gd name="connsiteX9" fmla="*/ 316230 w 327660"/>
                    <a:gd name="connsiteY9" fmla="*/ 773430 h 1409700"/>
                    <a:gd name="connsiteX10" fmla="*/ 285750 w 327660"/>
                    <a:gd name="connsiteY10" fmla="*/ 834390 h 1409700"/>
                    <a:gd name="connsiteX11" fmla="*/ 259080 w 327660"/>
                    <a:gd name="connsiteY11" fmla="*/ 1005840 h 1409700"/>
                    <a:gd name="connsiteX12" fmla="*/ 293370 w 327660"/>
                    <a:gd name="connsiteY12" fmla="*/ 1207770 h 1409700"/>
                    <a:gd name="connsiteX13" fmla="*/ 274320 w 327660"/>
                    <a:gd name="connsiteY13" fmla="*/ 1367790 h 1409700"/>
                    <a:gd name="connsiteX14" fmla="*/ 201930 w 327660"/>
                    <a:gd name="connsiteY14" fmla="*/ 1405890 h 1409700"/>
                    <a:gd name="connsiteX15" fmla="*/ 175260 w 327660"/>
                    <a:gd name="connsiteY15" fmla="*/ 1409700 h 1409700"/>
                    <a:gd name="connsiteX16" fmla="*/ 7620 w 327660"/>
                    <a:gd name="connsiteY16" fmla="*/ 472440 h 1409700"/>
                    <a:gd name="connsiteX17" fmla="*/ 0 w 327660"/>
                    <a:gd name="connsiteY17" fmla="*/ 327660 h 1409700"/>
                    <a:gd name="connsiteX18" fmla="*/ 11430 w 327660"/>
                    <a:gd name="connsiteY18" fmla="*/ 217170 h 1409700"/>
                    <a:gd name="connsiteX19" fmla="*/ 57150 w 327660"/>
                    <a:gd name="connsiteY19" fmla="*/ 171450 h 1409700"/>
                    <a:gd name="connsiteX20" fmla="*/ 102870 w 327660"/>
                    <a:gd name="connsiteY20" fmla="*/ 114300 h 1409700"/>
                    <a:gd name="connsiteX21" fmla="*/ 102870 w 327660"/>
                    <a:gd name="connsiteY21" fmla="*/ 64770 h 1409700"/>
                    <a:gd name="connsiteX0" fmla="*/ 102870 w 327660"/>
                    <a:gd name="connsiteY0" fmla="*/ 64770 h 1409700"/>
                    <a:gd name="connsiteX1" fmla="*/ 220980 w 327660"/>
                    <a:gd name="connsiteY1" fmla="*/ 0 h 1409700"/>
                    <a:gd name="connsiteX2" fmla="*/ 232410 w 327660"/>
                    <a:gd name="connsiteY2" fmla="*/ 45720 h 1409700"/>
                    <a:gd name="connsiteX3" fmla="*/ 289560 w 327660"/>
                    <a:gd name="connsiteY3" fmla="*/ 72390 h 1409700"/>
                    <a:gd name="connsiteX4" fmla="*/ 316230 w 327660"/>
                    <a:gd name="connsiteY4" fmla="*/ 106680 h 1409700"/>
                    <a:gd name="connsiteX5" fmla="*/ 327660 w 327660"/>
                    <a:gd name="connsiteY5" fmla="*/ 194310 h 1409700"/>
                    <a:gd name="connsiteX6" fmla="*/ 316230 w 327660"/>
                    <a:gd name="connsiteY6" fmla="*/ 358140 h 1409700"/>
                    <a:gd name="connsiteX7" fmla="*/ 320040 w 327660"/>
                    <a:gd name="connsiteY7" fmla="*/ 506730 h 1409700"/>
                    <a:gd name="connsiteX8" fmla="*/ 327660 w 327660"/>
                    <a:gd name="connsiteY8" fmla="*/ 666750 h 1409700"/>
                    <a:gd name="connsiteX9" fmla="*/ 316230 w 327660"/>
                    <a:gd name="connsiteY9" fmla="*/ 773430 h 1409700"/>
                    <a:gd name="connsiteX10" fmla="*/ 285750 w 327660"/>
                    <a:gd name="connsiteY10" fmla="*/ 834390 h 1409700"/>
                    <a:gd name="connsiteX11" fmla="*/ 259080 w 327660"/>
                    <a:gd name="connsiteY11" fmla="*/ 1005840 h 1409700"/>
                    <a:gd name="connsiteX12" fmla="*/ 293370 w 327660"/>
                    <a:gd name="connsiteY12" fmla="*/ 1207770 h 1409700"/>
                    <a:gd name="connsiteX13" fmla="*/ 274320 w 327660"/>
                    <a:gd name="connsiteY13" fmla="*/ 1367790 h 1409700"/>
                    <a:gd name="connsiteX14" fmla="*/ 201930 w 327660"/>
                    <a:gd name="connsiteY14" fmla="*/ 1405890 h 1409700"/>
                    <a:gd name="connsiteX15" fmla="*/ 175260 w 327660"/>
                    <a:gd name="connsiteY15" fmla="*/ 1409700 h 1409700"/>
                    <a:gd name="connsiteX16" fmla="*/ 0 w 327660"/>
                    <a:gd name="connsiteY16" fmla="*/ 567690 h 1409700"/>
                    <a:gd name="connsiteX17" fmla="*/ 7620 w 327660"/>
                    <a:gd name="connsiteY17" fmla="*/ 472440 h 1409700"/>
                    <a:gd name="connsiteX18" fmla="*/ 0 w 327660"/>
                    <a:gd name="connsiteY18" fmla="*/ 327660 h 1409700"/>
                    <a:gd name="connsiteX19" fmla="*/ 11430 w 327660"/>
                    <a:gd name="connsiteY19" fmla="*/ 217170 h 1409700"/>
                    <a:gd name="connsiteX20" fmla="*/ 57150 w 327660"/>
                    <a:gd name="connsiteY20" fmla="*/ 171450 h 1409700"/>
                    <a:gd name="connsiteX21" fmla="*/ 102870 w 327660"/>
                    <a:gd name="connsiteY21" fmla="*/ 114300 h 1409700"/>
                    <a:gd name="connsiteX22" fmla="*/ 102870 w 327660"/>
                    <a:gd name="connsiteY22" fmla="*/ 64770 h 1409700"/>
                    <a:gd name="connsiteX0" fmla="*/ 121920 w 346710"/>
                    <a:gd name="connsiteY0" fmla="*/ 64770 h 1409700"/>
                    <a:gd name="connsiteX1" fmla="*/ 240030 w 346710"/>
                    <a:gd name="connsiteY1" fmla="*/ 0 h 1409700"/>
                    <a:gd name="connsiteX2" fmla="*/ 251460 w 346710"/>
                    <a:gd name="connsiteY2" fmla="*/ 45720 h 1409700"/>
                    <a:gd name="connsiteX3" fmla="*/ 308610 w 346710"/>
                    <a:gd name="connsiteY3" fmla="*/ 72390 h 1409700"/>
                    <a:gd name="connsiteX4" fmla="*/ 335280 w 346710"/>
                    <a:gd name="connsiteY4" fmla="*/ 106680 h 1409700"/>
                    <a:gd name="connsiteX5" fmla="*/ 346710 w 346710"/>
                    <a:gd name="connsiteY5" fmla="*/ 194310 h 1409700"/>
                    <a:gd name="connsiteX6" fmla="*/ 335280 w 346710"/>
                    <a:gd name="connsiteY6" fmla="*/ 358140 h 1409700"/>
                    <a:gd name="connsiteX7" fmla="*/ 339090 w 346710"/>
                    <a:gd name="connsiteY7" fmla="*/ 506730 h 1409700"/>
                    <a:gd name="connsiteX8" fmla="*/ 346710 w 346710"/>
                    <a:gd name="connsiteY8" fmla="*/ 666750 h 1409700"/>
                    <a:gd name="connsiteX9" fmla="*/ 335280 w 346710"/>
                    <a:gd name="connsiteY9" fmla="*/ 773430 h 1409700"/>
                    <a:gd name="connsiteX10" fmla="*/ 304800 w 346710"/>
                    <a:gd name="connsiteY10" fmla="*/ 834390 h 1409700"/>
                    <a:gd name="connsiteX11" fmla="*/ 278130 w 346710"/>
                    <a:gd name="connsiteY11" fmla="*/ 1005840 h 1409700"/>
                    <a:gd name="connsiteX12" fmla="*/ 312420 w 346710"/>
                    <a:gd name="connsiteY12" fmla="*/ 1207770 h 1409700"/>
                    <a:gd name="connsiteX13" fmla="*/ 293370 w 346710"/>
                    <a:gd name="connsiteY13" fmla="*/ 1367790 h 1409700"/>
                    <a:gd name="connsiteX14" fmla="*/ 220980 w 346710"/>
                    <a:gd name="connsiteY14" fmla="*/ 1405890 h 1409700"/>
                    <a:gd name="connsiteX15" fmla="*/ 194310 w 346710"/>
                    <a:gd name="connsiteY15" fmla="*/ 1409700 h 1409700"/>
                    <a:gd name="connsiteX16" fmla="*/ 0 w 346710"/>
                    <a:gd name="connsiteY16" fmla="*/ 701040 h 1409700"/>
                    <a:gd name="connsiteX17" fmla="*/ 19050 w 346710"/>
                    <a:gd name="connsiteY17" fmla="*/ 567690 h 1409700"/>
                    <a:gd name="connsiteX18" fmla="*/ 26670 w 346710"/>
                    <a:gd name="connsiteY18" fmla="*/ 472440 h 1409700"/>
                    <a:gd name="connsiteX19" fmla="*/ 19050 w 346710"/>
                    <a:gd name="connsiteY19" fmla="*/ 327660 h 1409700"/>
                    <a:gd name="connsiteX20" fmla="*/ 30480 w 346710"/>
                    <a:gd name="connsiteY20" fmla="*/ 217170 h 1409700"/>
                    <a:gd name="connsiteX21" fmla="*/ 76200 w 346710"/>
                    <a:gd name="connsiteY21" fmla="*/ 171450 h 1409700"/>
                    <a:gd name="connsiteX22" fmla="*/ 121920 w 346710"/>
                    <a:gd name="connsiteY22" fmla="*/ 114300 h 1409700"/>
                    <a:gd name="connsiteX23" fmla="*/ 121920 w 346710"/>
                    <a:gd name="connsiteY23" fmla="*/ 64770 h 1409700"/>
                    <a:gd name="connsiteX0" fmla="*/ 144780 w 369570"/>
                    <a:gd name="connsiteY0" fmla="*/ 64770 h 1409700"/>
                    <a:gd name="connsiteX1" fmla="*/ 262890 w 369570"/>
                    <a:gd name="connsiteY1" fmla="*/ 0 h 1409700"/>
                    <a:gd name="connsiteX2" fmla="*/ 274320 w 369570"/>
                    <a:gd name="connsiteY2" fmla="*/ 45720 h 1409700"/>
                    <a:gd name="connsiteX3" fmla="*/ 331470 w 369570"/>
                    <a:gd name="connsiteY3" fmla="*/ 72390 h 1409700"/>
                    <a:gd name="connsiteX4" fmla="*/ 358140 w 369570"/>
                    <a:gd name="connsiteY4" fmla="*/ 106680 h 1409700"/>
                    <a:gd name="connsiteX5" fmla="*/ 369570 w 369570"/>
                    <a:gd name="connsiteY5" fmla="*/ 194310 h 1409700"/>
                    <a:gd name="connsiteX6" fmla="*/ 358140 w 369570"/>
                    <a:gd name="connsiteY6" fmla="*/ 358140 h 1409700"/>
                    <a:gd name="connsiteX7" fmla="*/ 361950 w 369570"/>
                    <a:gd name="connsiteY7" fmla="*/ 506730 h 1409700"/>
                    <a:gd name="connsiteX8" fmla="*/ 369570 w 369570"/>
                    <a:gd name="connsiteY8" fmla="*/ 666750 h 1409700"/>
                    <a:gd name="connsiteX9" fmla="*/ 358140 w 369570"/>
                    <a:gd name="connsiteY9" fmla="*/ 773430 h 1409700"/>
                    <a:gd name="connsiteX10" fmla="*/ 327660 w 369570"/>
                    <a:gd name="connsiteY10" fmla="*/ 834390 h 1409700"/>
                    <a:gd name="connsiteX11" fmla="*/ 300990 w 369570"/>
                    <a:gd name="connsiteY11" fmla="*/ 1005840 h 1409700"/>
                    <a:gd name="connsiteX12" fmla="*/ 335280 w 369570"/>
                    <a:gd name="connsiteY12" fmla="*/ 1207770 h 1409700"/>
                    <a:gd name="connsiteX13" fmla="*/ 316230 w 369570"/>
                    <a:gd name="connsiteY13" fmla="*/ 1367790 h 1409700"/>
                    <a:gd name="connsiteX14" fmla="*/ 243840 w 369570"/>
                    <a:gd name="connsiteY14" fmla="*/ 1405890 h 1409700"/>
                    <a:gd name="connsiteX15" fmla="*/ 217170 w 369570"/>
                    <a:gd name="connsiteY15" fmla="*/ 1409700 h 1409700"/>
                    <a:gd name="connsiteX16" fmla="*/ 0 w 369570"/>
                    <a:gd name="connsiteY16" fmla="*/ 784860 h 1409700"/>
                    <a:gd name="connsiteX17" fmla="*/ 22860 w 369570"/>
                    <a:gd name="connsiteY17" fmla="*/ 701040 h 1409700"/>
                    <a:gd name="connsiteX18" fmla="*/ 41910 w 369570"/>
                    <a:gd name="connsiteY18" fmla="*/ 567690 h 1409700"/>
                    <a:gd name="connsiteX19" fmla="*/ 49530 w 369570"/>
                    <a:gd name="connsiteY19" fmla="*/ 472440 h 1409700"/>
                    <a:gd name="connsiteX20" fmla="*/ 41910 w 369570"/>
                    <a:gd name="connsiteY20" fmla="*/ 327660 h 1409700"/>
                    <a:gd name="connsiteX21" fmla="*/ 53340 w 369570"/>
                    <a:gd name="connsiteY21" fmla="*/ 217170 h 1409700"/>
                    <a:gd name="connsiteX22" fmla="*/ 99060 w 369570"/>
                    <a:gd name="connsiteY22" fmla="*/ 171450 h 1409700"/>
                    <a:gd name="connsiteX23" fmla="*/ 144780 w 369570"/>
                    <a:gd name="connsiteY23" fmla="*/ 114300 h 1409700"/>
                    <a:gd name="connsiteX24" fmla="*/ 144780 w 369570"/>
                    <a:gd name="connsiteY24" fmla="*/ 64770 h 1409700"/>
                    <a:gd name="connsiteX0" fmla="*/ 144780 w 369570"/>
                    <a:gd name="connsiteY0" fmla="*/ 64770 h 1409700"/>
                    <a:gd name="connsiteX1" fmla="*/ 262890 w 369570"/>
                    <a:gd name="connsiteY1" fmla="*/ 0 h 1409700"/>
                    <a:gd name="connsiteX2" fmla="*/ 274320 w 369570"/>
                    <a:gd name="connsiteY2" fmla="*/ 45720 h 1409700"/>
                    <a:gd name="connsiteX3" fmla="*/ 331470 w 369570"/>
                    <a:gd name="connsiteY3" fmla="*/ 72390 h 1409700"/>
                    <a:gd name="connsiteX4" fmla="*/ 358140 w 369570"/>
                    <a:gd name="connsiteY4" fmla="*/ 106680 h 1409700"/>
                    <a:gd name="connsiteX5" fmla="*/ 369570 w 369570"/>
                    <a:gd name="connsiteY5" fmla="*/ 194310 h 1409700"/>
                    <a:gd name="connsiteX6" fmla="*/ 358140 w 369570"/>
                    <a:gd name="connsiteY6" fmla="*/ 358140 h 1409700"/>
                    <a:gd name="connsiteX7" fmla="*/ 361950 w 369570"/>
                    <a:gd name="connsiteY7" fmla="*/ 506730 h 1409700"/>
                    <a:gd name="connsiteX8" fmla="*/ 369570 w 369570"/>
                    <a:gd name="connsiteY8" fmla="*/ 666750 h 1409700"/>
                    <a:gd name="connsiteX9" fmla="*/ 358140 w 369570"/>
                    <a:gd name="connsiteY9" fmla="*/ 773430 h 1409700"/>
                    <a:gd name="connsiteX10" fmla="*/ 327660 w 369570"/>
                    <a:gd name="connsiteY10" fmla="*/ 834390 h 1409700"/>
                    <a:gd name="connsiteX11" fmla="*/ 300990 w 369570"/>
                    <a:gd name="connsiteY11" fmla="*/ 1005840 h 1409700"/>
                    <a:gd name="connsiteX12" fmla="*/ 335280 w 369570"/>
                    <a:gd name="connsiteY12" fmla="*/ 1207770 h 1409700"/>
                    <a:gd name="connsiteX13" fmla="*/ 316230 w 369570"/>
                    <a:gd name="connsiteY13" fmla="*/ 1367790 h 1409700"/>
                    <a:gd name="connsiteX14" fmla="*/ 243840 w 369570"/>
                    <a:gd name="connsiteY14" fmla="*/ 1405890 h 1409700"/>
                    <a:gd name="connsiteX15" fmla="*/ 217170 w 369570"/>
                    <a:gd name="connsiteY15" fmla="*/ 1409700 h 1409700"/>
                    <a:gd name="connsiteX16" fmla="*/ 72390 w 369570"/>
                    <a:gd name="connsiteY16" fmla="*/ 815340 h 1409700"/>
                    <a:gd name="connsiteX17" fmla="*/ 0 w 369570"/>
                    <a:gd name="connsiteY17" fmla="*/ 784860 h 1409700"/>
                    <a:gd name="connsiteX18" fmla="*/ 22860 w 369570"/>
                    <a:gd name="connsiteY18" fmla="*/ 701040 h 1409700"/>
                    <a:gd name="connsiteX19" fmla="*/ 41910 w 369570"/>
                    <a:gd name="connsiteY19" fmla="*/ 567690 h 1409700"/>
                    <a:gd name="connsiteX20" fmla="*/ 49530 w 369570"/>
                    <a:gd name="connsiteY20" fmla="*/ 472440 h 1409700"/>
                    <a:gd name="connsiteX21" fmla="*/ 41910 w 369570"/>
                    <a:gd name="connsiteY21" fmla="*/ 327660 h 1409700"/>
                    <a:gd name="connsiteX22" fmla="*/ 53340 w 369570"/>
                    <a:gd name="connsiteY22" fmla="*/ 217170 h 1409700"/>
                    <a:gd name="connsiteX23" fmla="*/ 99060 w 369570"/>
                    <a:gd name="connsiteY23" fmla="*/ 171450 h 1409700"/>
                    <a:gd name="connsiteX24" fmla="*/ 144780 w 369570"/>
                    <a:gd name="connsiteY24" fmla="*/ 114300 h 1409700"/>
                    <a:gd name="connsiteX25" fmla="*/ 144780 w 369570"/>
                    <a:gd name="connsiteY25" fmla="*/ 64770 h 1409700"/>
                    <a:gd name="connsiteX0" fmla="*/ 144780 w 369570"/>
                    <a:gd name="connsiteY0" fmla="*/ 64770 h 1409700"/>
                    <a:gd name="connsiteX1" fmla="*/ 262890 w 369570"/>
                    <a:gd name="connsiteY1" fmla="*/ 0 h 1409700"/>
                    <a:gd name="connsiteX2" fmla="*/ 274320 w 369570"/>
                    <a:gd name="connsiteY2" fmla="*/ 45720 h 1409700"/>
                    <a:gd name="connsiteX3" fmla="*/ 331470 w 369570"/>
                    <a:gd name="connsiteY3" fmla="*/ 72390 h 1409700"/>
                    <a:gd name="connsiteX4" fmla="*/ 358140 w 369570"/>
                    <a:gd name="connsiteY4" fmla="*/ 106680 h 1409700"/>
                    <a:gd name="connsiteX5" fmla="*/ 369570 w 369570"/>
                    <a:gd name="connsiteY5" fmla="*/ 194310 h 1409700"/>
                    <a:gd name="connsiteX6" fmla="*/ 358140 w 369570"/>
                    <a:gd name="connsiteY6" fmla="*/ 358140 h 1409700"/>
                    <a:gd name="connsiteX7" fmla="*/ 361950 w 369570"/>
                    <a:gd name="connsiteY7" fmla="*/ 506730 h 1409700"/>
                    <a:gd name="connsiteX8" fmla="*/ 369570 w 369570"/>
                    <a:gd name="connsiteY8" fmla="*/ 666750 h 1409700"/>
                    <a:gd name="connsiteX9" fmla="*/ 358140 w 369570"/>
                    <a:gd name="connsiteY9" fmla="*/ 773430 h 1409700"/>
                    <a:gd name="connsiteX10" fmla="*/ 327660 w 369570"/>
                    <a:gd name="connsiteY10" fmla="*/ 834390 h 1409700"/>
                    <a:gd name="connsiteX11" fmla="*/ 300990 w 369570"/>
                    <a:gd name="connsiteY11" fmla="*/ 1005840 h 1409700"/>
                    <a:gd name="connsiteX12" fmla="*/ 335280 w 369570"/>
                    <a:gd name="connsiteY12" fmla="*/ 1207770 h 1409700"/>
                    <a:gd name="connsiteX13" fmla="*/ 316230 w 369570"/>
                    <a:gd name="connsiteY13" fmla="*/ 1367790 h 1409700"/>
                    <a:gd name="connsiteX14" fmla="*/ 243840 w 369570"/>
                    <a:gd name="connsiteY14" fmla="*/ 1405890 h 1409700"/>
                    <a:gd name="connsiteX15" fmla="*/ 217170 w 369570"/>
                    <a:gd name="connsiteY15" fmla="*/ 1409700 h 1409700"/>
                    <a:gd name="connsiteX16" fmla="*/ 64770 w 369570"/>
                    <a:gd name="connsiteY16" fmla="*/ 1043940 h 1409700"/>
                    <a:gd name="connsiteX17" fmla="*/ 72390 w 369570"/>
                    <a:gd name="connsiteY17" fmla="*/ 815340 h 1409700"/>
                    <a:gd name="connsiteX18" fmla="*/ 0 w 369570"/>
                    <a:gd name="connsiteY18" fmla="*/ 784860 h 1409700"/>
                    <a:gd name="connsiteX19" fmla="*/ 22860 w 369570"/>
                    <a:gd name="connsiteY19" fmla="*/ 701040 h 1409700"/>
                    <a:gd name="connsiteX20" fmla="*/ 41910 w 369570"/>
                    <a:gd name="connsiteY20" fmla="*/ 567690 h 1409700"/>
                    <a:gd name="connsiteX21" fmla="*/ 49530 w 369570"/>
                    <a:gd name="connsiteY21" fmla="*/ 472440 h 1409700"/>
                    <a:gd name="connsiteX22" fmla="*/ 41910 w 369570"/>
                    <a:gd name="connsiteY22" fmla="*/ 327660 h 1409700"/>
                    <a:gd name="connsiteX23" fmla="*/ 53340 w 369570"/>
                    <a:gd name="connsiteY23" fmla="*/ 217170 h 1409700"/>
                    <a:gd name="connsiteX24" fmla="*/ 99060 w 369570"/>
                    <a:gd name="connsiteY24" fmla="*/ 171450 h 1409700"/>
                    <a:gd name="connsiteX25" fmla="*/ 144780 w 369570"/>
                    <a:gd name="connsiteY25" fmla="*/ 114300 h 1409700"/>
                    <a:gd name="connsiteX26" fmla="*/ 144780 w 369570"/>
                    <a:gd name="connsiteY26" fmla="*/ 64770 h 1409700"/>
                    <a:gd name="connsiteX0" fmla="*/ 144780 w 369570"/>
                    <a:gd name="connsiteY0" fmla="*/ 64770 h 1409700"/>
                    <a:gd name="connsiteX1" fmla="*/ 262890 w 369570"/>
                    <a:gd name="connsiteY1" fmla="*/ 0 h 1409700"/>
                    <a:gd name="connsiteX2" fmla="*/ 274320 w 369570"/>
                    <a:gd name="connsiteY2" fmla="*/ 45720 h 1409700"/>
                    <a:gd name="connsiteX3" fmla="*/ 331470 w 369570"/>
                    <a:gd name="connsiteY3" fmla="*/ 72390 h 1409700"/>
                    <a:gd name="connsiteX4" fmla="*/ 358140 w 369570"/>
                    <a:gd name="connsiteY4" fmla="*/ 106680 h 1409700"/>
                    <a:gd name="connsiteX5" fmla="*/ 369570 w 369570"/>
                    <a:gd name="connsiteY5" fmla="*/ 194310 h 1409700"/>
                    <a:gd name="connsiteX6" fmla="*/ 358140 w 369570"/>
                    <a:gd name="connsiteY6" fmla="*/ 358140 h 1409700"/>
                    <a:gd name="connsiteX7" fmla="*/ 361950 w 369570"/>
                    <a:gd name="connsiteY7" fmla="*/ 506730 h 1409700"/>
                    <a:gd name="connsiteX8" fmla="*/ 369570 w 369570"/>
                    <a:gd name="connsiteY8" fmla="*/ 666750 h 1409700"/>
                    <a:gd name="connsiteX9" fmla="*/ 358140 w 369570"/>
                    <a:gd name="connsiteY9" fmla="*/ 773430 h 1409700"/>
                    <a:gd name="connsiteX10" fmla="*/ 327660 w 369570"/>
                    <a:gd name="connsiteY10" fmla="*/ 834390 h 1409700"/>
                    <a:gd name="connsiteX11" fmla="*/ 300990 w 369570"/>
                    <a:gd name="connsiteY11" fmla="*/ 1005840 h 1409700"/>
                    <a:gd name="connsiteX12" fmla="*/ 335280 w 369570"/>
                    <a:gd name="connsiteY12" fmla="*/ 1207770 h 1409700"/>
                    <a:gd name="connsiteX13" fmla="*/ 316230 w 369570"/>
                    <a:gd name="connsiteY13" fmla="*/ 1367790 h 1409700"/>
                    <a:gd name="connsiteX14" fmla="*/ 243840 w 369570"/>
                    <a:gd name="connsiteY14" fmla="*/ 1405890 h 1409700"/>
                    <a:gd name="connsiteX15" fmla="*/ 217170 w 369570"/>
                    <a:gd name="connsiteY15" fmla="*/ 1409700 h 1409700"/>
                    <a:gd name="connsiteX16" fmla="*/ 76200 w 369570"/>
                    <a:gd name="connsiteY16" fmla="*/ 1177290 h 1409700"/>
                    <a:gd name="connsiteX17" fmla="*/ 64770 w 369570"/>
                    <a:gd name="connsiteY17" fmla="*/ 1043940 h 1409700"/>
                    <a:gd name="connsiteX18" fmla="*/ 72390 w 369570"/>
                    <a:gd name="connsiteY18" fmla="*/ 815340 h 1409700"/>
                    <a:gd name="connsiteX19" fmla="*/ 0 w 369570"/>
                    <a:gd name="connsiteY19" fmla="*/ 784860 h 1409700"/>
                    <a:gd name="connsiteX20" fmla="*/ 22860 w 369570"/>
                    <a:gd name="connsiteY20" fmla="*/ 701040 h 1409700"/>
                    <a:gd name="connsiteX21" fmla="*/ 41910 w 369570"/>
                    <a:gd name="connsiteY21" fmla="*/ 567690 h 1409700"/>
                    <a:gd name="connsiteX22" fmla="*/ 49530 w 369570"/>
                    <a:gd name="connsiteY22" fmla="*/ 472440 h 1409700"/>
                    <a:gd name="connsiteX23" fmla="*/ 41910 w 369570"/>
                    <a:gd name="connsiteY23" fmla="*/ 327660 h 1409700"/>
                    <a:gd name="connsiteX24" fmla="*/ 53340 w 369570"/>
                    <a:gd name="connsiteY24" fmla="*/ 217170 h 1409700"/>
                    <a:gd name="connsiteX25" fmla="*/ 99060 w 369570"/>
                    <a:gd name="connsiteY25" fmla="*/ 171450 h 1409700"/>
                    <a:gd name="connsiteX26" fmla="*/ 144780 w 369570"/>
                    <a:gd name="connsiteY26" fmla="*/ 114300 h 1409700"/>
                    <a:gd name="connsiteX27" fmla="*/ 144780 w 369570"/>
                    <a:gd name="connsiteY27" fmla="*/ 64770 h 1409700"/>
                    <a:gd name="connsiteX0" fmla="*/ 144780 w 369570"/>
                    <a:gd name="connsiteY0" fmla="*/ 64770 h 1409700"/>
                    <a:gd name="connsiteX1" fmla="*/ 262890 w 369570"/>
                    <a:gd name="connsiteY1" fmla="*/ 0 h 1409700"/>
                    <a:gd name="connsiteX2" fmla="*/ 274320 w 369570"/>
                    <a:gd name="connsiteY2" fmla="*/ 45720 h 1409700"/>
                    <a:gd name="connsiteX3" fmla="*/ 331470 w 369570"/>
                    <a:gd name="connsiteY3" fmla="*/ 72390 h 1409700"/>
                    <a:gd name="connsiteX4" fmla="*/ 358140 w 369570"/>
                    <a:gd name="connsiteY4" fmla="*/ 106680 h 1409700"/>
                    <a:gd name="connsiteX5" fmla="*/ 369570 w 369570"/>
                    <a:gd name="connsiteY5" fmla="*/ 194310 h 1409700"/>
                    <a:gd name="connsiteX6" fmla="*/ 358140 w 369570"/>
                    <a:gd name="connsiteY6" fmla="*/ 358140 h 1409700"/>
                    <a:gd name="connsiteX7" fmla="*/ 361950 w 369570"/>
                    <a:gd name="connsiteY7" fmla="*/ 506730 h 1409700"/>
                    <a:gd name="connsiteX8" fmla="*/ 369570 w 369570"/>
                    <a:gd name="connsiteY8" fmla="*/ 666750 h 1409700"/>
                    <a:gd name="connsiteX9" fmla="*/ 358140 w 369570"/>
                    <a:gd name="connsiteY9" fmla="*/ 773430 h 1409700"/>
                    <a:gd name="connsiteX10" fmla="*/ 327660 w 369570"/>
                    <a:gd name="connsiteY10" fmla="*/ 834390 h 1409700"/>
                    <a:gd name="connsiteX11" fmla="*/ 300990 w 369570"/>
                    <a:gd name="connsiteY11" fmla="*/ 1005840 h 1409700"/>
                    <a:gd name="connsiteX12" fmla="*/ 335280 w 369570"/>
                    <a:gd name="connsiteY12" fmla="*/ 1207770 h 1409700"/>
                    <a:gd name="connsiteX13" fmla="*/ 316230 w 369570"/>
                    <a:gd name="connsiteY13" fmla="*/ 1367790 h 1409700"/>
                    <a:gd name="connsiteX14" fmla="*/ 243840 w 369570"/>
                    <a:gd name="connsiteY14" fmla="*/ 1405890 h 1409700"/>
                    <a:gd name="connsiteX15" fmla="*/ 217170 w 369570"/>
                    <a:gd name="connsiteY15" fmla="*/ 1409700 h 1409700"/>
                    <a:gd name="connsiteX16" fmla="*/ 68580 w 369570"/>
                    <a:gd name="connsiteY16" fmla="*/ 1337310 h 1409700"/>
                    <a:gd name="connsiteX17" fmla="*/ 76200 w 369570"/>
                    <a:gd name="connsiteY17" fmla="*/ 1177290 h 1409700"/>
                    <a:gd name="connsiteX18" fmla="*/ 64770 w 369570"/>
                    <a:gd name="connsiteY18" fmla="*/ 1043940 h 1409700"/>
                    <a:gd name="connsiteX19" fmla="*/ 72390 w 369570"/>
                    <a:gd name="connsiteY19" fmla="*/ 815340 h 1409700"/>
                    <a:gd name="connsiteX20" fmla="*/ 0 w 369570"/>
                    <a:gd name="connsiteY20" fmla="*/ 784860 h 1409700"/>
                    <a:gd name="connsiteX21" fmla="*/ 22860 w 369570"/>
                    <a:gd name="connsiteY21" fmla="*/ 701040 h 1409700"/>
                    <a:gd name="connsiteX22" fmla="*/ 41910 w 369570"/>
                    <a:gd name="connsiteY22" fmla="*/ 567690 h 1409700"/>
                    <a:gd name="connsiteX23" fmla="*/ 49530 w 369570"/>
                    <a:gd name="connsiteY23" fmla="*/ 472440 h 1409700"/>
                    <a:gd name="connsiteX24" fmla="*/ 41910 w 369570"/>
                    <a:gd name="connsiteY24" fmla="*/ 327660 h 1409700"/>
                    <a:gd name="connsiteX25" fmla="*/ 53340 w 369570"/>
                    <a:gd name="connsiteY25" fmla="*/ 217170 h 1409700"/>
                    <a:gd name="connsiteX26" fmla="*/ 99060 w 369570"/>
                    <a:gd name="connsiteY26" fmla="*/ 171450 h 1409700"/>
                    <a:gd name="connsiteX27" fmla="*/ 144780 w 369570"/>
                    <a:gd name="connsiteY27" fmla="*/ 114300 h 1409700"/>
                    <a:gd name="connsiteX28" fmla="*/ 144780 w 369570"/>
                    <a:gd name="connsiteY28" fmla="*/ 64770 h 1409700"/>
                    <a:gd name="connsiteX0" fmla="*/ 144780 w 369570"/>
                    <a:gd name="connsiteY0" fmla="*/ 64770 h 1459230"/>
                    <a:gd name="connsiteX1" fmla="*/ 262890 w 369570"/>
                    <a:gd name="connsiteY1" fmla="*/ 0 h 1459230"/>
                    <a:gd name="connsiteX2" fmla="*/ 274320 w 369570"/>
                    <a:gd name="connsiteY2" fmla="*/ 45720 h 1459230"/>
                    <a:gd name="connsiteX3" fmla="*/ 331470 w 369570"/>
                    <a:gd name="connsiteY3" fmla="*/ 72390 h 1459230"/>
                    <a:gd name="connsiteX4" fmla="*/ 358140 w 369570"/>
                    <a:gd name="connsiteY4" fmla="*/ 106680 h 1459230"/>
                    <a:gd name="connsiteX5" fmla="*/ 369570 w 369570"/>
                    <a:gd name="connsiteY5" fmla="*/ 194310 h 1459230"/>
                    <a:gd name="connsiteX6" fmla="*/ 358140 w 369570"/>
                    <a:gd name="connsiteY6" fmla="*/ 358140 h 1459230"/>
                    <a:gd name="connsiteX7" fmla="*/ 361950 w 369570"/>
                    <a:gd name="connsiteY7" fmla="*/ 506730 h 1459230"/>
                    <a:gd name="connsiteX8" fmla="*/ 369570 w 369570"/>
                    <a:gd name="connsiteY8" fmla="*/ 666750 h 1459230"/>
                    <a:gd name="connsiteX9" fmla="*/ 358140 w 369570"/>
                    <a:gd name="connsiteY9" fmla="*/ 773430 h 1459230"/>
                    <a:gd name="connsiteX10" fmla="*/ 327660 w 369570"/>
                    <a:gd name="connsiteY10" fmla="*/ 834390 h 1459230"/>
                    <a:gd name="connsiteX11" fmla="*/ 300990 w 369570"/>
                    <a:gd name="connsiteY11" fmla="*/ 1005840 h 1459230"/>
                    <a:gd name="connsiteX12" fmla="*/ 335280 w 369570"/>
                    <a:gd name="connsiteY12" fmla="*/ 1207770 h 1459230"/>
                    <a:gd name="connsiteX13" fmla="*/ 316230 w 369570"/>
                    <a:gd name="connsiteY13" fmla="*/ 1367790 h 1459230"/>
                    <a:gd name="connsiteX14" fmla="*/ 243840 w 369570"/>
                    <a:gd name="connsiteY14" fmla="*/ 1405890 h 1459230"/>
                    <a:gd name="connsiteX15" fmla="*/ 217170 w 369570"/>
                    <a:gd name="connsiteY15" fmla="*/ 1409700 h 1459230"/>
                    <a:gd name="connsiteX16" fmla="*/ 60960 w 369570"/>
                    <a:gd name="connsiteY16" fmla="*/ 1459230 h 1459230"/>
                    <a:gd name="connsiteX17" fmla="*/ 68580 w 369570"/>
                    <a:gd name="connsiteY17" fmla="*/ 1337310 h 1459230"/>
                    <a:gd name="connsiteX18" fmla="*/ 76200 w 369570"/>
                    <a:gd name="connsiteY18" fmla="*/ 1177290 h 1459230"/>
                    <a:gd name="connsiteX19" fmla="*/ 64770 w 369570"/>
                    <a:gd name="connsiteY19" fmla="*/ 1043940 h 1459230"/>
                    <a:gd name="connsiteX20" fmla="*/ 72390 w 369570"/>
                    <a:gd name="connsiteY20" fmla="*/ 815340 h 1459230"/>
                    <a:gd name="connsiteX21" fmla="*/ 0 w 369570"/>
                    <a:gd name="connsiteY21" fmla="*/ 784860 h 1459230"/>
                    <a:gd name="connsiteX22" fmla="*/ 22860 w 369570"/>
                    <a:gd name="connsiteY22" fmla="*/ 701040 h 1459230"/>
                    <a:gd name="connsiteX23" fmla="*/ 41910 w 369570"/>
                    <a:gd name="connsiteY23" fmla="*/ 567690 h 1459230"/>
                    <a:gd name="connsiteX24" fmla="*/ 49530 w 369570"/>
                    <a:gd name="connsiteY24" fmla="*/ 472440 h 1459230"/>
                    <a:gd name="connsiteX25" fmla="*/ 41910 w 369570"/>
                    <a:gd name="connsiteY25" fmla="*/ 327660 h 1459230"/>
                    <a:gd name="connsiteX26" fmla="*/ 53340 w 369570"/>
                    <a:gd name="connsiteY26" fmla="*/ 217170 h 1459230"/>
                    <a:gd name="connsiteX27" fmla="*/ 99060 w 369570"/>
                    <a:gd name="connsiteY27" fmla="*/ 171450 h 1459230"/>
                    <a:gd name="connsiteX28" fmla="*/ 144780 w 369570"/>
                    <a:gd name="connsiteY28" fmla="*/ 114300 h 1459230"/>
                    <a:gd name="connsiteX29" fmla="*/ 144780 w 369570"/>
                    <a:gd name="connsiteY29" fmla="*/ 64770 h 1459230"/>
                    <a:gd name="connsiteX0" fmla="*/ 144780 w 369570"/>
                    <a:gd name="connsiteY0" fmla="*/ 64770 h 1489710"/>
                    <a:gd name="connsiteX1" fmla="*/ 262890 w 369570"/>
                    <a:gd name="connsiteY1" fmla="*/ 0 h 1489710"/>
                    <a:gd name="connsiteX2" fmla="*/ 274320 w 369570"/>
                    <a:gd name="connsiteY2" fmla="*/ 45720 h 1489710"/>
                    <a:gd name="connsiteX3" fmla="*/ 331470 w 369570"/>
                    <a:gd name="connsiteY3" fmla="*/ 72390 h 1489710"/>
                    <a:gd name="connsiteX4" fmla="*/ 358140 w 369570"/>
                    <a:gd name="connsiteY4" fmla="*/ 106680 h 1489710"/>
                    <a:gd name="connsiteX5" fmla="*/ 369570 w 369570"/>
                    <a:gd name="connsiteY5" fmla="*/ 194310 h 1489710"/>
                    <a:gd name="connsiteX6" fmla="*/ 358140 w 369570"/>
                    <a:gd name="connsiteY6" fmla="*/ 358140 h 1489710"/>
                    <a:gd name="connsiteX7" fmla="*/ 361950 w 369570"/>
                    <a:gd name="connsiteY7" fmla="*/ 506730 h 1489710"/>
                    <a:gd name="connsiteX8" fmla="*/ 369570 w 369570"/>
                    <a:gd name="connsiteY8" fmla="*/ 666750 h 1489710"/>
                    <a:gd name="connsiteX9" fmla="*/ 358140 w 369570"/>
                    <a:gd name="connsiteY9" fmla="*/ 773430 h 1489710"/>
                    <a:gd name="connsiteX10" fmla="*/ 327660 w 369570"/>
                    <a:gd name="connsiteY10" fmla="*/ 834390 h 1489710"/>
                    <a:gd name="connsiteX11" fmla="*/ 300990 w 369570"/>
                    <a:gd name="connsiteY11" fmla="*/ 1005840 h 1489710"/>
                    <a:gd name="connsiteX12" fmla="*/ 335280 w 369570"/>
                    <a:gd name="connsiteY12" fmla="*/ 1207770 h 1489710"/>
                    <a:gd name="connsiteX13" fmla="*/ 316230 w 369570"/>
                    <a:gd name="connsiteY13" fmla="*/ 1367790 h 1489710"/>
                    <a:gd name="connsiteX14" fmla="*/ 243840 w 369570"/>
                    <a:gd name="connsiteY14" fmla="*/ 1405890 h 1489710"/>
                    <a:gd name="connsiteX15" fmla="*/ 217170 w 369570"/>
                    <a:gd name="connsiteY15" fmla="*/ 1409700 h 1489710"/>
                    <a:gd name="connsiteX16" fmla="*/ 137160 w 369570"/>
                    <a:gd name="connsiteY16" fmla="*/ 1489710 h 1489710"/>
                    <a:gd name="connsiteX17" fmla="*/ 60960 w 369570"/>
                    <a:gd name="connsiteY17" fmla="*/ 1459230 h 1489710"/>
                    <a:gd name="connsiteX18" fmla="*/ 68580 w 369570"/>
                    <a:gd name="connsiteY18" fmla="*/ 1337310 h 1489710"/>
                    <a:gd name="connsiteX19" fmla="*/ 76200 w 369570"/>
                    <a:gd name="connsiteY19" fmla="*/ 1177290 h 1489710"/>
                    <a:gd name="connsiteX20" fmla="*/ 64770 w 369570"/>
                    <a:gd name="connsiteY20" fmla="*/ 1043940 h 1489710"/>
                    <a:gd name="connsiteX21" fmla="*/ 72390 w 369570"/>
                    <a:gd name="connsiteY21" fmla="*/ 815340 h 1489710"/>
                    <a:gd name="connsiteX22" fmla="*/ 0 w 369570"/>
                    <a:gd name="connsiteY22" fmla="*/ 784860 h 1489710"/>
                    <a:gd name="connsiteX23" fmla="*/ 22860 w 369570"/>
                    <a:gd name="connsiteY23" fmla="*/ 701040 h 1489710"/>
                    <a:gd name="connsiteX24" fmla="*/ 41910 w 369570"/>
                    <a:gd name="connsiteY24" fmla="*/ 567690 h 1489710"/>
                    <a:gd name="connsiteX25" fmla="*/ 49530 w 369570"/>
                    <a:gd name="connsiteY25" fmla="*/ 472440 h 1489710"/>
                    <a:gd name="connsiteX26" fmla="*/ 41910 w 369570"/>
                    <a:gd name="connsiteY26" fmla="*/ 327660 h 1489710"/>
                    <a:gd name="connsiteX27" fmla="*/ 53340 w 369570"/>
                    <a:gd name="connsiteY27" fmla="*/ 217170 h 1489710"/>
                    <a:gd name="connsiteX28" fmla="*/ 99060 w 369570"/>
                    <a:gd name="connsiteY28" fmla="*/ 171450 h 1489710"/>
                    <a:gd name="connsiteX29" fmla="*/ 144780 w 369570"/>
                    <a:gd name="connsiteY29" fmla="*/ 114300 h 1489710"/>
                    <a:gd name="connsiteX30" fmla="*/ 144780 w 369570"/>
                    <a:gd name="connsiteY30" fmla="*/ 64770 h 1489710"/>
                    <a:gd name="connsiteX0" fmla="*/ 144780 w 369570"/>
                    <a:gd name="connsiteY0" fmla="*/ 64770 h 1489710"/>
                    <a:gd name="connsiteX1" fmla="*/ 262890 w 369570"/>
                    <a:gd name="connsiteY1" fmla="*/ 0 h 1489710"/>
                    <a:gd name="connsiteX2" fmla="*/ 274320 w 369570"/>
                    <a:gd name="connsiteY2" fmla="*/ 45720 h 1489710"/>
                    <a:gd name="connsiteX3" fmla="*/ 331470 w 369570"/>
                    <a:gd name="connsiteY3" fmla="*/ 72390 h 1489710"/>
                    <a:gd name="connsiteX4" fmla="*/ 358140 w 369570"/>
                    <a:gd name="connsiteY4" fmla="*/ 106680 h 1489710"/>
                    <a:gd name="connsiteX5" fmla="*/ 369570 w 369570"/>
                    <a:gd name="connsiteY5" fmla="*/ 194310 h 1489710"/>
                    <a:gd name="connsiteX6" fmla="*/ 358140 w 369570"/>
                    <a:gd name="connsiteY6" fmla="*/ 358140 h 1489710"/>
                    <a:gd name="connsiteX7" fmla="*/ 361950 w 369570"/>
                    <a:gd name="connsiteY7" fmla="*/ 506730 h 1489710"/>
                    <a:gd name="connsiteX8" fmla="*/ 369570 w 369570"/>
                    <a:gd name="connsiteY8" fmla="*/ 666750 h 1489710"/>
                    <a:gd name="connsiteX9" fmla="*/ 358140 w 369570"/>
                    <a:gd name="connsiteY9" fmla="*/ 773430 h 1489710"/>
                    <a:gd name="connsiteX10" fmla="*/ 327660 w 369570"/>
                    <a:gd name="connsiteY10" fmla="*/ 834390 h 1489710"/>
                    <a:gd name="connsiteX11" fmla="*/ 300990 w 369570"/>
                    <a:gd name="connsiteY11" fmla="*/ 1005840 h 1489710"/>
                    <a:gd name="connsiteX12" fmla="*/ 335280 w 369570"/>
                    <a:gd name="connsiteY12" fmla="*/ 1207770 h 1489710"/>
                    <a:gd name="connsiteX13" fmla="*/ 316230 w 369570"/>
                    <a:gd name="connsiteY13" fmla="*/ 1367790 h 1489710"/>
                    <a:gd name="connsiteX14" fmla="*/ 243840 w 369570"/>
                    <a:gd name="connsiteY14" fmla="*/ 1405890 h 1489710"/>
                    <a:gd name="connsiteX15" fmla="*/ 217170 w 369570"/>
                    <a:gd name="connsiteY15" fmla="*/ 1409700 h 1489710"/>
                    <a:gd name="connsiteX16" fmla="*/ 205740 w 369570"/>
                    <a:gd name="connsiteY16" fmla="*/ 1482090 h 1489710"/>
                    <a:gd name="connsiteX17" fmla="*/ 137160 w 369570"/>
                    <a:gd name="connsiteY17" fmla="*/ 1489710 h 1489710"/>
                    <a:gd name="connsiteX18" fmla="*/ 60960 w 369570"/>
                    <a:gd name="connsiteY18" fmla="*/ 1459230 h 1489710"/>
                    <a:gd name="connsiteX19" fmla="*/ 68580 w 369570"/>
                    <a:gd name="connsiteY19" fmla="*/ 1337310 h 1489710"/>
                    <a:gd name="connsiteX20" fmla="*/ 76200 w 369570"/>
                    <a:gd name="connsiteY20" fmla="*/ 1177290 h 1489710"/>
                    <a:gd name="connsiteX21" fmla="*/ 64770 w 369570"/>
                    <a:gd name="connsiteY21" fmla="*/ 1043940 h 1489710"/>
                    <a:gd name="connsiteX22" fmla="*/ 72390 w 369570"/>
                    <a:gd name="connsiteY22" fmla="*/ 815340 h 1489710"/>
                    <a:gd name="connsiteX23" fmla="*/ 0 w 369570"/>
                    <a:gd name="connsiteY23" fmla="*/ 784860 h 1489710"/>
                    <a:gd name="connsiteX24" fmla="*/ 22860 w 369570"/>
                    <a:gd name="connsiteY24" fmla="*/ 701040 h 1489710"/>
                    <a:gd name="connsiteX25" fmla="*/ 41910 w 369570"/>
                    <a:gd name="connsiteY25" fmla="*/ 567690 h 1489710"/>
                    <a:gd name="connsiteX26" fmla="*/ 49530 w 369570"/>
                    <a:gd name="connsiteY26" fmla="*/ 472440 h 1489710"/>
                    <a:gd name="connsiteX27" fmla="*/ 41910 w 369570"/>
                    <a:gd name="connsiteY27" fmla="*/ 327660 h 1489710"/>
                    <a:gd name="connsiteX28" fmla="*/ 53340 w 369570"/>
                    <a:gd name="connsiteY28" fmla="*/ 217170 h 1489710"/>
                    <a:gd name="connsiteX29" fmla="*/ 99060 w 369570"/>
                    <a:gd name="connsiteY29" fmla="*/ 171450 h 1489710"/>
                    <a:gd name="connsiteX30" fmla="*/ 144780 w 369570"/>
                    <a:gd name="connsiteY30" fmla="*/ 114300 h 1489710"/>
                    <a:gd name="connsiteX31" fmla="*/ 144780 w 369570"/>
                    <a:gd name="connsiteY31" fmla="*/ 64770 h 1489710"/>
                    <a:gd name="connsiteX0" fmla="*/ 144780 w 369570"/>
                    <a:gd name="connsiteY0" fmla="*/ 64770 h 1489710"/>
                    <a:gd name="connsiteX1" fmla="*/ 262890 w 369570"/>
                    <a:gd name="connsiteY1" fmla="*/ 0 h 1489710"/>
                    <a:gd name="connsiteX2" fmla="*/ 274320 w 369570"/>
                    <a:gd name="connsiteY2" fmla="*/ 45720 h 1489710"/>
                    <a:gd name="connsiteX3" fmla="*/ 331470 w 369570"/>
                    <a:gd name="connsiteY3" fmla="*/ 72390 h 1489710"/>
                    <a:gd name="connsiteX4" fmla="*/ 358140 w 369570"/>
                    <a:gd name="connsiteY4" fmla="*/ 106680 h 1489710"/>
                    <a:gd name="connsiteX5" fmla="*/ 369570 w 369570"/>
                    <a:gd name="connsiteY5" fmla="*/ 194310 h 1489710"/>
                    <a:gd name="connsiteX6" fmla="*/ 358140 w 369570"/>
                    <a:gd name="connsiteY6" fmla="*/ 358140 h 1489710"/>
                    <a:gd name="connsiteX7" fmla="*/ 361950 w 369570"/>
                    <a:gd name="connsiteY7" fmla="*/ 506730 h 1489710"/>
                    <a:gd name="connsiteX8" fmla="*/ 369570 w 369570"/>
                    <a:gd name="connsiteY8" fmla="*/ 666750 h 1489710"/>
                    <a:gd name="connsiteX9" fmla="*/ 358140 w 369570"/>
                    <a:gd name="connsiteY9" fmla="*/ 773430 h 1489710"/>
                    <a:gd name="connsiteX10" fmla="*/ 327660 w 369570"/>
                    <a:gd name="connsiteY10" fmla="*/ 834390 h 1489710"/>
                    <a:gd name="connsiteX11" fmla="*/ 300990 w 369570"/>
                    <a:gd name="connsiteY11" fmla="*/ 1005840 h 1489710"/>
                    <a:gd name="connsiteX12" fmla="*/ 335280 w 369570"/>
                    <a:gd name="connsiteY12" fmla="*/ 1207770 h 1489710"/>
                    <a:gd name="connsiteX13" fmla="*/ 270510 w 369570"/>
                    <a:gd name="connsiteY13" fmla="*/ 1390650 h 1489710"/>
                    <a:gd name="connsiteX14" fmla="*/ 243840 w 369570"/>
                    <a:gd name="connsiteY14" fmla="*/ 1405890 h 1489710"/>
                    <a:gd name="connsiteX15" fmla="*/ 217170 w 369570"/>
                    <a:gd name="connsiteY15" fmla="*/ 1409700 h 1489710"/>
                    <a:gd name="connsiteX16" fmla="*/ 205740 w 369570"/>
                    <a:gd name="connsiteY16" fmla="*/ 1482090 h 1489710"/>
                    <a:gd name="connsiteX17" fmla="*/ 137160 w 369570"/>
                    <a:gd name="connsiteY17" fmla="*/ 1489710 h 1489710"/>
                    <a:gd name="connsiteX18" fmla="*/ 60960 w 369570"/>
                    <a:gd name="connsiteY18" fmla="*/ 1459230 h 1489710"/>
                    <a:gd name="connsiteX19" fmla="*/ 68580 w 369570"/>
                    <a:gd name="connsiteY19" fmla="*/ 1337310 h 1489710"/>
                    <a:gd name="connsiteX20" fmla="*/ 76200 w 369570"/>
                    <a:gd name="connsiteY20" fmla="*/ 1177290 h 1489710"/>
                    <a:gd name="connsiteX21" fmla="*/ 64770 w 369570"/>
                    <a:gd name="connsiteY21" fmla="*/ 1043940 h 1489710"/>
                    <a:gd name="connsiteX22" fmla="*/ 72390 w 369570"/>
                    <a:gd name="connsiteY22" fmla="*/ 815340 h 1489710"/>
                    <a:gd name="connsiteX23" fmla="*/ 0 w 369570"/>
                    <a:gd name="connsiteY23" fmla="*/ 784860 h 1489710"/>
                    <a:gd name="connsiteX24" fmla="*/ 22860 w 369570"/>
                    <a:gd name="connsiteY24" fmla="*/ 701040 h 1489710"/>
                    <a:gd name="connsiteX25" fmla="*/ 41910 w 369570"/>
                    <a:gd name="connsiteY25" fmla="*/ 567690 h 1489710"/>
                    <a:gd name="connsiteX26" fmla="*/ 49530 w 369570"/>
                    <a:gd name="connsiteY26" fmla="*/ 472440 h 1489710"/>
                    <a:gd name="connsiteX27" fmla="*/ 41910 w 369570"/>
                    <a:gd name="connsiteY27" fmla="*/ 327660 h 1489710"/>
                    <a:gd name="connsiteX28" fmla="*/ 53340 w 369570"/>
                    <a:gd name="connsiteY28" fmla="*/ 217170 h 1489710"/>
                    <a:gd name="connsiteX29" fmla="*/ 99060 w 369570"/>
                    <a:gd name="connsiteY29" fmla="*/ 171450 h 1489710"/>
                    <a:gd name="connsiteX30" fmla="*/ 144780 w 369570"/>
                    <a:gd name="connsiteY30" fmla="*/ 114300 h 1489710"/>
                    <a:gd name="connsiteX31" fmla="*/ 144780 w 369570"/>
                    <a:gd name="connsiteY31" fmla="*/ 64770 h 1489710"/>
                    <a:gd name="connsiteX0" fmla="*/ 144780 w 369570"/>
                    <a:gd name="connsiteY0" fmla="*/ 64770 h 1489710"/>
                    <a:gd name="connsiteX1" fmla="*/ 262890 w 369570"/>
                    <a:gd name="connsiteY1" fmla="*/ 0 h 1489710"/>
                    <a:gd name="connsiteX2" fmla="*/ 274320 w 369570"/>
                    <a:gd name="connsiteY2" fmla="*/ 45720 h 1489710"/>
                    <a:gd name="connsiteX3" fmla="*/ 331470 w 369570"/>
                    <a:gd name="connsiteY3" fmla="*/ 72390 h 1489710"/>
                    <a:gd name="connsiteX4" fmla="*/ 358140 w 369570"/>
                    <a:gd name="connsiteY4" fmla="*/ 106680 h 1489710"/>
                    <a:gd name="connsiteX5" fmla="*/ 369570 w 369570"/>
                    <a:gd name="connsiteY5" fmla="*/ 194310 h 1489710"/>
                    <a:gd name="connsiteX6" fmla="*/ 358140 w 369570"/>
                    <a:gd name="connsiteY6" fmla="*/ 358140 h 1489710"/>
                    <a:gd name="connsiteX7" fmla="*/ 361950 w 369570"/>
                    <a:gd name="connsiteY7" fmla="*/ 506730 h 1489710"/>
                    <a:gd name="connsiteX8" fmla="*/ 369570 w 369570"/>
                    <a:gd name="connsiteY8" fmla="*/ 666750 h 1489710"/>
                    <a:gd name="connsiteX9" fmla="*/ 358140 w 369570"/>
                    <a:gd name="connsiteY9" fmla="*/ 773430 h 1489710"/>
                    <a:gd name="connsiteX10" fmla="*/ 327660 w 369570"/>
                    <a:gd name="connsiteY10" fmla="*/ 834390 h 1489710"/>
                    <a:gd name="connsiteX11" fmla="*/ 300990 w 369570"/>
                    <a:gd name="connsiteY11" fmla="*/ 1005840 h 1489710"/>
                    <a:gd name="connsiteX12" fmla="*/ 308610 w 369570"/>
                    <a:gd name="connsiteY12" fmla="*/ 1181100 h 1489710"/>
                    <a:gd name="connsiteX13" fmla="*/ 270510 w 369570"/>
                    <a:gd name="connsiteY13" fmla="*/ 1390650 h 1489710"/>
                    <a:gd name="connsiteX14" fmla="*/ 243840 w 369570"/>
                    <a:gd name="connsiteY14" fmla="*/ 1405890 h 1489710"/>
                    <a:gd name="connsiteX15" fmla="*/ 217170 w 369570"/>
                    <a:gd name="connsiteY15" fmla="*/ 1409700 h 1489710"/>
                    <a:gd name="connsiteX16" fmla="*/ 205740 w 369570"/>
                    <a:gd name="connsiteY16" fmla="*/ 1482090 h 1489710"/>
                    <a:gd name="connsiteX17" fmla="*/ 137160 w 369570"/>
                    <a:gd name="connsiteY17" fmla="*/ 1489710 h 1489710"/>
                    <a:gd name="connsiteX18" fmla="*/ 60960 w 369570"/>
                    <a:gd name="connsiteY18" fmla="*/ 1459230 h 1489710"/>
                    <a:gd name="connsiteX19" fmla="*/ 68580 w 369570"/>
                    <a:gd name="connsiteY19" fmla="*/ 1337310 h 1489710"/>
                    <a:gd name="connsiteX20" fmla="*/ 76200 w 369570"/>
                    <a:gd name="connsiteY20" fmla="*/ 1177290 h 1489710"/>
                    <a:gd name="connsiteX21" fmla="*/ 64770 w 369570"/>
                    <a:gd name="connsiteY21" fmla="*/ 1043940 h 1489710"/>
                    <a:gd name="connsiteX22" fmla="*/ 72390 w 369570"/>
                    <a:gd name="connsiteY22" fmla="*/ 815340 h 1489710"/>
                    <a:gd name="connsiteX23" fmla="*/ 0 w 369570"/>
                    <a:gd name="connsiteY23" fmla="*/ 784860 h 1489710"/>
                    <a:gd name="connsiteX24" fmla="*/ 22860 w 369570"/>
                    <a:gd name="connsiteY24" fmla="*/ 701040 h 1489710"/>
                    <a:gd name="connsiteX25" fmla="*/ 41910 w 369570"/>
                    <a:gd name="connsiteY25" fmla="*/ 567690 h 1489710"/>
                    <a:gd name="connsiteX26" fmla="*/ 49530 w 369570"/>
                    <a:gd name="connsiteY26" fmla="*/ 472440 h 1489710"/>
                    <a:gd name="connsiteX27" fmla="*/ 41910 w 369570"/>
                    <a:gd name="connsiteY27" fmla="*/ 327660 h 1489710"/>
                    <a:gd name="connsiteX28" fmla="*/ 53340 w 369570"/>
                    <a:gd name="connsiteY28" fmla="*/ 217170 h 1489710"/>
                    <a:gd name="connsiteX29" fmla="*/ 99060 w 369570"/>
                    <a:gd name="connsiteY29" fmla="*/ 171450 h 1489710"/>
                    <a:gd name="connsiteX30" fmla="*/ 144780 w 369570"/>
                    <a:gd name="connsiteY30" fmla="*/ 114300 h 1489710"/>
                    <a:gd name="connsiteX31" fmla="*/ 144780 w 369570"/>
                    <a:gd name="connsiteY31" fmla="*/ 64770 h 1489710"/>
                    <a:gd name="connsiteX0" fmla="*/ 148590 w 369570"/>
                    <a:gd name="connsiteY0" fmla="*/ 78105 h 1489710"/>
                    <a:gd name="connsiteX1" fmla="*/ 262890 w 369570"/>
                    <a:gd name="connsiteY1" fmla="*/ 0 h 1489710"/>
                    <a:gd name="connsiteX2" fmla="*/ 274320 w 369570"/>
                    <a:gd name="connsiteY2" fmla="*/ 45720 h 1489710"/>
                    <a:gd name="connsiteX3" fmla="*/ 331470 w 369570"/>
                    <a:gd name="connsiteY3" fmla="*/ 72390 h 1489710"/>
                    <a:gd name="connsiteX4" fmla="*/ 358140 w 369570"/>
                    <a:gd name="connsiteY4" fmla="*/ 106680 h 1489710"/>
                    <a:gd name="connsiteX5" fmla="*/ 369570 w 369570"/>
                    <a:gd name="connsiteY5" fmla="*/ 194310 h 1489710"/>
                    <a:gd name="connsiteX6" fmla="*/ 358140 w 369570"/>
                    <a:gd name="connsiteY6" fmla="*/ 358140 h 1489710"/>
                    <a:gd name="connsiteX7" fmla="*/ 361950 w 369570"/>
                    <a:gd name="connsiteY7" fmla="*/ 506730 h 1489710"/>
                    <a:gd name="connsiteX8" fmla="*/ 369570 w 369570"/>
                    <a:gd name="connsiteY8" fmla="*/ 666750 h 1489710"/>
                    <a:gd name="connsiteX9" fmla="*/ 358140 w 369570"/>
                    <a:gd name="connsiteY9" fmla="*/ 773430 h 1489710"/>
                    <a:gd name="connsiteX10" fmla="*/ 327660 w 369570"/>
                    <a:gd name="connsiteY10" fmla="*/ 834390 h 1489710"/>
                    <a:gd name="connsiteX11" fmla="*/ 300990 w 369570"/>
                    <a:gd name="connsiteY11" fmla="*/ 1005840 h 1489710"/>
                    <a:gd name="connsiteX12" fmla="*/ 308610 w 369570"/>
                    <a:gd name="connsiteY12" fmla="*/ 1181100 h 1489710"/>
                    <a:gd name="connsiteX13" fmla="*/ 270510 w 369570"/>
                    <a:gd name="connsiteY13" fmla="*/ 1390650 h 1489710"/>
                    <a:gd name="connsiteX14" fmla="*/ 243840 w 369570"/>
                    <a:gd name="connsiteY14" fmla="*/ 1405890 h 1489710"/>
                    <a:gd name="connsiteX15" fmla="*/ 217170 w 369570"/>
                    <a:gd name="connsiteY15" fmla="*/ 1409700 h 1489710"/>
                    <a:gd name="connsiteX16" fmla="*/ 205740 w 369570"/>
                    <a:gd name="connsiteY16" fmla="*/ 1482090 h 1489710"/>
                    <a:gd name="connsiteX17" fmla="*/ 137160 w 369570"/>
                    <a:gd name="connsiteY17" fmla="*/ 1489710 h 1489710"/>
                    <a:gd name="connsiteX18" fmla="*/ 60960 w 369570"/>
                    <a:gd name="connsiteY18" fmla="*/ 1459230 h 1489710"/>
                    <a:gd name="connsiteX19" fmla="*/ 68580 w 369570"/>
                    <a:gd name="connsiteY19" fmla="*/ 1337310 h 1489710"/>
                    <a:gd name="connsiteX20" fmla="*/ 76200 w 369570"/>
                    <a:gd name="connsiteY20" fmla="*/ 1177290 h 1489710"/>
                    <a:gd name="connsiteX21" fmla="*/ 64770 w 369570"/>
                    <a:gd name="connsiteY21" fmla="*/ 1043940 h 1489710"/>
                    <a:gd name="connsiteX22" fmla="*/ 72390 w 369570"/>
                    <a:gd name="connsiteY22" fmla="*/ 815340 h 1489710"/>
                    <a:gd name="connsiteX23" fmla="*/ 0 w 369570"/>
                    <a:gd name="connsiteY23" fmla="*/ 784860 h 1489710"/>
                    <a:gd name="connsiteX24" fmla="*/ 22860 w 369570"/>
                    <a:gd name="connsiteY24" fmla="*/ 701040 h 1489710"/>
                    <a:gd name="connsiteX25" fmla="*/ 41910 w 369570"/>
                    <a:gd name="connsiteY25" fmla="*/ 567690 h 1489710"/>
                    <a:gd name="connsiteX26" fmla="*/ 49530 w 369570"/>
                    <a:gd name="connsiteY26" fmla="*/ 472440 h 1489710"/>
                    <a:gd name="connsiteX27" fmla="*/ 41910 w 369570"/>
                    <a:gd name="connsiteY27" fmla="*/ 327660 h 1489710"/>
                    <a:gd name="connsiteX28" fmla="*/ 53340 w 369570"/>
                    <a:gd name="connsiteY28" fmla="*/ 217170 h 1489710"/>
                    <a:gd name="connsiteX29" fmla="*/ 99060 w 369570"/>
                    <a:gd name="connsiteY29" fmla="*/ 171450 h 1489710"/>
                    <a:gd name="connsiteX30" fmla="*/ 144780 w 369570"/>
                    <a:gd name="connsiteY30" fmla="*/ 114300 h 1489710"/>
                    <a:gd name="connsiteX31" fmla="*/ 148590 w 369570"/>
                    <a:gd name="connsiteY31" fmla="*/ 78105 h 1489710"/>
                    <a:gd name="connsiteX0" fmla="*/ 148590 w 369570"/>
                    <a:gd name="connsiteY0" fmla="*/ 78105 h 1489710"/>
                    <a:gd name="connsiteX1" fmla="*/ 167640 w 369570"/>
                    <a:gd name="connsiteY1" fmla="*/ 49530 h 1489710"/>
                    <a:gd name="connsiteX2" fmla="*/ 262890 w 369570"/>
                    <a:gd name="connsiteY2" fmla="*/ 0 h 1489710"/>
                    <a:gd name="connsiteX3" fmla="*/ 274320 w 369570"/>
                    <a:gd name="connsiteY3" fmla="*/ 45720 h 1489710"/>
                    <a:gd name="connsiteX4" fmla="*/ 331470 w 369570"/>
                    <a:gd name="connsiteY4" fmla="*/ 72390 h 1489710"/>
                    <a:gd name="connsiteX5" fmla="*/ 358140 w 369570"/>
                    <a:gd name="connsiteY5" fmla="*/ 106680 h 1489710"/>
                    <a:gd name="connsiteX6" fmla="*/ 369570 w 369570"/>
                    <a:gd name="connsiteY6" fmla="*/ 194310 h 1489710"/>
                    <a:gd name="connsiteX7" fmla="*/ 358140 w 369570"/>
                    <a:gd name="connsiteY7" fmla="*/ 358140 h 1489710"/>
                    <a:gd name="connsiteX8" fmla="*/ 361950 w 369570"/>
                    <a:gd name="connsiteY8" fmla="*/ 506730 h 1489710"/>
                    <a:gd name="connsiteX9" fmla="*/ 369570 w 369570"/>
                    <a:gd name="connsiteY9" fmla="*/ 666750 h 1489710"/>
                    <a:gd name="connsiteX10" fmla="*/ 358140 w 369570"/>
                    <a:gd name="connsiteY10" fmla="*/ 773430 h 1489710"/>
                    <a:gd name="connsiteX11" fmla="*/ 327660 w 369570"/>
                    <a:gd name="connsiteY11" fmla="*/ 834390 h 1489710"/>
                    <a:gd name="connsiteX12" fmla="*/ 300990 w 369570"/>
                    <a:gd name="connsiteY12" fmla="*/ 1005840 h 1489710"/>
                    <a:gd name="connsiteX13" fmla="*/ 308610 w 369570"/>
                    <a:gd name="connsiteY13" fmla="*/ 1181100 h 1489710"/>
                    <a:gd name="connsiteX14" fmla="*/ 270510 w 369570"/>
                    <a:gd name="connsiteY14" fmla="*/ 1390650 h 1489710"/>
                    <a:gd name="connsiteX15" fmla="*/ 243840 w 369570"/>
                    <a:gd name="connsiteY15" fmla="*/ 1405890 h 1489710"/>
                    <a:gd name="connsiteX16" fmla="*/ 217170 w 369570"/>
                    <a:gd name="connsiteY16" fmla="*/ 1409700 h 1489710"/>
                    <a:gd name="connsiteX17" fmla="*/ 205740 w 369570"/>
                    <a:gd name="connsiteY17" fmla="*/ 1482090 h 1489710"/>
                    <a:gd name="connsiteX18" fmla="*/ 137160 w 369570"/>
                    <a:gd name="connsiteY18" fmla="*/ 1489710 h 1489710"/>
                    <a:gd name="connsiteX19" fmla="*/ 60960 w 369570"/>
                    <a:gd name="connsiteY19" fmla="*/ 1459230 h 1489710"/>
                    <a:gd name="connsiteX20" fmla="*/ 68580 w 369570"/>
                    <a:gd name="connsiteY20" fmla="*/ 1337310 h 1489710"/>
                    <a:gd name="connsiteX21" fmla="*/ 76200 w 369570"/>
                    <a:gd name="connsiteY21" fmla="*/ 1177290 h 1489710"/>
                    <a:gd name="connsiteX22" fmla="*/ 64770 w 369570"/>
                    <a:gd name="connsiteY22" fmla="*/ 1043940 h 1489710"/>
                    <a:gd name="connsiteX23" fmla="*/ 72390 w 369570"/>
                    <a:gd name="connsiteY23" fmla="*/ 815340 h 1489710"/>
                    <a:gd name="connsiteX24" fmla="*/ 0 w 369570"/>
                    <a:gd name="connsiteY24" fmla="*/ 784860 h 1489710"/>
                    <a:gd name="connsiteX25" fmla="*/ 22860 w 369570"/>
                    <a:gd name="connsiteY25" fmla="*/ 701040 h 1489710"/>
                    <a:gd name="connsiteX26" fmla="*/ 41910 w 369570"/>
                    <a:gd name="connsiteY26" fmla="*/ 567690 h 1489710"/>
                    <a:gd name="connsiteX27" fmla="*/ 49530 w 369570"/>
                    <a:gd name="connsiteY27" fmla="*/ 472440 h 1489710"/>
                    <a:gd name="connsiteX28" fmla="*/ 41910 w 369570"/>
                    <a:gd name="connsiteY28" fmla="*/ 327660 h 1489710"/>
                    <a:gd name="connsiteX29" fmla="*/ 53340 w 369570"/>
                    <a:gd name="connsiteY29" fmla="*/ 217170 h 1489710"/>
                    <a:gd name="connsiteX30" fmla="*/ 99060 w 369570"/>
                    <a:gd name="connsiteY30" fmla="*/ 171450 h 1489710"/>
                    <a:gd name="connsiteX31" fmla="*/ 144780 w 369570"/>
                    <a:gd name="connsiteY31" fmla="*/ 114300 h 1489710"/>
                    <a:gd name="connsiteX32" fmla="*/ 148590 w 369570"/>
                    <a:gd name="connsiteY32" fmla="*/ 78105 h 1489710"/>
                    <a:gd name="connsiteX0" fmla="*/ 148590 w 369570"/>
                    <a:gd name="connsiteY0" fmla="*/ 78105 h 1489710"/>
                    <a:gd name="connsiteX1" fmla="*/ 167640 w 369570"/>
                    <a:gd name="connsiteY1" fmla="*/ 49530 h 1489710"/>
                    <a:gd name="connsiteX2" fmla="*/ 228600 w 369570"/>
                    <a:gd name="connsiteY2" fmla="*/ 5715 h 1489710"/>
                    <a:gd name="connsiteX3" fmla="*/ 262890 w 369570"/>
                    <a:gd name="connsiteY3" fmla="*/ 0 h 1489710"/>
                    <a:gd name="connsiteX4" fmla="*/ 274320 w 369570"/>
                    <a:gd name="connsiteY4" fmla="*/ 45720 h 1489710"/>
                    <a:gd name="connsiteX5" fmla="*/ 331470 w 369570"/>
                    <a:gd name="connsiteY5" fmla="*/ 72390 h 1489710"/>
                    <a:gd name="connsiteX6" fmla="*/ 358140 w 369570"/>
                    <a:gd name="connsiteY6" fmla="*/ 106680 h 1489710"/>
                    <a:gd name="connsiteX7" fmla="*/ 369570 w 369570"/>
                    <a:gd name="connsiteY7" fmla="*/ 194310 h 1489710"/>
                    <a:gd name="connsiteX8" fmla="*/ 358140 w 369570"/>
                    <a:gd name="connsiteY8" fmla="*/ 358140 h 1489710"/>
                    <a:gd name="connsiteX9" fmla="*/ 361950 w 369570"/>
                    <a:gd name="connsiteY9" fmla="*/ 506730 h 1489710"/>
                    <a:gd name="connsiteX10" fmla="*/ 369570 w 369570"/>
                    <a:gd name="connsiteY10" fmla="*/ 666750 h 1489710"/>
                    <a:gd name="connsiteX11" fmla="*/ 358140 w 369570"/>
                    <a:gd name="connsiteY11" fmla="*/ 773430 h 1489710"/>
                    <a:gd name="connsiteX12" fmla="*/ 327660 w 369570"/>
                    <a:gd name="connsiteY12" fmla="*/ 834390 h 1489710"/>
                    <a:gd name="connsiteX13" fmla="*/ 300990 w 369570"/>
                    <a:gd name="connsiteY13" fmla="*/ 1005840 h 1489710"/>
                    <a:gd name="connsiteX14" fmla="*/ 308610 w 369570"/>
                    <a:gd name="connsiteY14" fmla="*/ 1181100 h 1489710"/>
                    <a:gd name="connsiteX15" fmla="*/ 270510 w 369570"/>
                    <a:gd name="connsiteY15" fmla="*/ 1390650 h 1489710"/>
                    <a:gd name="connsiteX16" fmla="*/ 243840 w 369570"/>
                    <a:gd name="connsiteY16" fmla="*/ 1405890 h 1489710"/>
                    <a:gd name="connsiteX17" fmla="*/ 217170 w 369570"/>
                    <a:gd name="connsiteY17" fmla="*/ 1409700 h 1489710"/>
                    <a:gd name="connsiteX18" fmla="*/ 205740 w 369570"/>
                    <a:gd name="connsiteY18" fmla="*/ 1482090 h 1489710"/>
                    <a:gd name="connsiteX19" fmla="*/ 137160 w 369570"/>
                    <a:gd name="connsiteY19" fmla="*/ 1489710 h 1489710"/>
                    <a:gd name="connsiteX20" fmla="*/ 60960 w 369570"/>
                    <a:gd name="connsiteY20" fmla="*/ 1459230 h 1489710"/>
                    <a:gd name="connsiteX21" fmla="*/ 68580 w 369570"/>
                    <a:gd name="connsiteY21" fmla="*/ 1337310 h 1489710"/>
                    <a:gd name="connsiteX22" fmla="*/ 76200 w 369570"/>
                    <a:gd name="connsiteY22" fmla="*/ 1177290 h 1489710"/>
                    <a:gd name="connsiteX23" fmla="*/ 64770 w 369570"/>
                    <a:gd name="connsiteY23" fmla="*/ 1043940 h 1489710"/>
                    <a:gd name="connsiteX24" fmla="*/ 72390 w 369570"/>
                    <a:gd name="connsiteY24" fmla="*/ 815340 h 1489710"/>
                    <a:gd name="connsiteX25" fmla="*/ 0 w 369570"/>
                    <a:gd name="connsiteY25" fmla="*/ 784860 h 1489710"/>
                    <a:gd name="connsiteX26" fmla="*/ 22860 w 369570"/>
                    <a:gd name="connsiteY26" fmla="*/ 701040 h 1489710"/>
                    <a:gd name="connsiteX27" fmla="*/ 41910 w 369570"/>
                    <a:gd name="connsiteY27" fmla="*/ 567690 h 1489710"/>
                    <a:gd name="connsiteX28" fmla="*/ 49530 w 369570"/>
                    <a:gd name="connsiteY28" fmla="*/ 472440 h 1489710"/>
                    <a:gd name="connsiteX29" fmla="*/ 41910 w 369570"/>
                    <a:gd name="connsiteY29" fmla="*/ 327660 h 1489710"/>
                    <a:gd name="connsiteX30" fmla="*/ 53340 w 369570"/>
                    <a:gd name="connsiteY30" fmla="*/ 217170 h 1489710"/>
                    <a:gd name="connsiteX31" fmla="*/ 99060 w 369570"/>
                    <a:gd name="connsiteY31" fmla="*/ 171450 h 1489710"/>
                    <a:gd name="connsiteX32" fmla="*/ 144780 w 369570"/>
                    <a:gd name="connsiteY32" fmla="*/ 114300 h 1489710"/>
                    <a:gd name="connsiteX33" fmla="*/ 148590 w 369570"/>
                    <a:gd name="connsiteY33" fmla="*/ 78105 h 1489710"/>
                    <a:gd name="connsiteX0" fmla="*/ 148590 w 369570"/>
                    <a:gd name="connsiteY0" fmla="*/ 78105 h 1489710"/>
                    <a:gd name="connsiteX1" fmla="*/ 167640 w 369570"/>
                    <a:gd name="connsiteY1" fmla="*/ 49530 h 1489710"/>
                    <a:gd name="connsiteX2" fmla="*/ 232410 w 369570"/>
                    <a:gd name="connsiteY2" fmla="*/ 7620 h 1489710"/>
                    <a:gd name="connsiteX3" fmla="*/ 262890 w 369570"/>
                    <a:gd name="connsiteY3" fmla="*/ 0 h 1489710"/>
                    <a:gd name="connsiteX4" fmla="*/ 274320 w 369570"/>
                    <a:gd name="connsiteY4" fmla="*/ 45720 h 1489710"/>
                    <a:gd name="connsiteX5" fmla="*/ 331470 w 369570"/>
                    <a:gd name="connsiteY5" fmla="*/ 72390 h 1489710"/>
                    <a:gd name="connsiteX6" fmla="*/ 358140 w 369570"/>
                    <a:gd name="connsiteY6" fmla="*/ 106680 h 1489710"/>
                    <a:gd name="connsiteX7" fmla="*/ 369570 w 369570"/>
                    <a:gd name="connsiteY7" fmla="*/ 194310 h 1489710"/>
                    <a:gd name="connsiteX8" fmla="*/ 358140 w 369570"/>
                    <a:gd name="connsiteY8" fmla="*/ 358140 h 1489710"/>
                    <a:gd name="connsiteX9" fmla="*/ 361950 w 369570"/>
                    <a:gd name="connsiteY9" fmla="*/ 506730 h 1489710"/>
                    <a:gd name="connsiteX10" fmla="*/ 369570 w 369570"/>
                    <a:gd name="connsiteY10" fmla="*/ 666750 h 1489710"/>
                    <a:gd name="connsiteX11" fmla="*/ 358140 w 369570"/>
                    <a:gd name="connsiteY11" fmla="*/ 773430 h 1489710"/>
                    <a:gd name="connsiteX12" fmla="*/ 327660 w 369570"/>
                    <a:gd name="connsiteY12" fmla="*/ 834390 h 1489710"/>
                    <a:gd name="connsiteX13" fmla="*/ 300990 w 369570"/>
                    <a:gd name="connsiteY13" fmla="*/ 1005840 h 1489710"/>
                    <a:gd name="connsiteX14" fmla="*/ 308610 w 369570"/>
                    <a:gd name="connsiteY14" fmla="*/ 1181100 h 1489710"/>
                    <a:gd name="connsiteX15" fmla="*/ 270510 w 369570"/>
                    <a:gd name="connsiteY15" fmla="*/ 1390650 h 1489710"/>
                    <a:gd name="connsiteX16" fmla="*/ 243840 w 369570"/>
                    <a:gd name="connsiteY16" fmla="*/ 1405890 h 1489710"/>
                    <a:gd name="connsiteX17" fmla="*/ 217170 w 369570"/>
                    <a:gd name="connsiteY17" fmla="*/ 1409700 h 1489710"/>
                    <a:gd name="connsiteX18" fmla="*/ 205740 w 369570"/>
                    <a:gd name="connsiteY18" fmla="*/ 1482090 h 1489710"/>
                    <a:gd name="connsiteX19" fmla="*/ 137160 w 369570"/>
                    <a:gd name="connsiteY19" fmla="*/ 1489710 h 1489710"/>
                    <a:gd name="connsiteX20" fmla="*/ 60960 w 369570"/>
                    <a:gd name="connsiteY20" fmla="*/ 1459230 h 1489710"/>
                    <a:gd name="connsiteX21" fmla="*/ 68580 w 369570"/>
                    <a:gd name="connsiteY21" fmla="*/ 1337310 h 1489710"/>
                    <a:gd name="connsiteX22" fmla="*/ 76200 w 369570"/>
                    <a:gd name="connsiteY22" fmla="*/ 1177290 h 1489710"/>
                    <a:gd name="connsiteX23" fmla="*/ 64770 w 369570"/>
                    <a:gd name="connsiteY23" fmla="*/ 1043940 h 1489710"/>
                    <a:gd name="connsiteX24" fmla="*/ 72390 w 369570"/>
                    <a:gd name="connsiteY24" fmla="*/ 815340 h 1489710"/>
                    <a:gd name="connsiteX25" fmla="*/ 0 w 369570"/>
                    <a:gd name="connsiteY25" fmla="*/ 784860 h 1489710"/>
                    <a:gd name="connsiteX26" fmla="*/ 22860 w 369570"/>
                    <a:gd name="connsiteY26" fmla="*/ 701040 h 1489710"/>
                    <a:gd name="connsiteX27" fmla="*/ 41910 w 369570"/>
                    <a:gd name="connsiteY27" fmla="*/ 567690 h 1489710"/>
                    <a:gd name="connsiteX28" fmla="*/ 49530 w 369570"/>
                    <a:gd name="connsiteY28" fmla="*/ 472440 h 1489710"/>
                    <a:gd name="connsiteX29" fmla="*/ 41910 w 369570"/>
                    <a:gd name="connsiteY29" fmla="*/ 327660 h 1489710"/>
                    <a:gd name="connsiteX30" fmla="*/ 53340 w 369570"/>
                    <a:gd name="connsiteY30" fmla="*/ 217170 h 1489710"/>
                    <a:gd name="connsiteX31" fmla="*/ 99060 w 369570"/>
                    <a:gd name="connsiteY31" fmla="*/ 171450 h 1489710"/>
                    <a:gd name="connsiteX32" fmla="*/ 144780 w 369570"/>
                    <a:gd name="connsiteY32" fmla="*/ 114300 h 1489710"/>
                    <a:gd name="connsiteX33" fmla="*/ 148590 w 369570"/>
                    <a:gd name="connsiteY33" fmla="*/ 78105 h 1489710"/>
                    <a:gd name="connsiteX0" fmla="*/ 148590 w 369570"/>
                    <a:gd name="connsiteY0" fmla="*/ 78105 h 1489710"/>
                    <a:gd name="connsiteX1" fmla="*/ 167640 w 369570"/>
                    <a:gd name="connsiteY1" fmla="*/ 49530 h 1489710"/>
                    <a:gd name="connsiteX2" fmla="*/ 232410 w 369570"/>
                    <a:gd name="connsiteY2" fmla="*/ 7620 h 1489710"/>
                    <a:gd name="connsiteX3" fmla="*/ 262890 w 369570"/>
                    <a:gd name="connsiteY3" fmla="*/ 0 h 1489710"/>
                    <a:gd name="connsiteX4" fmla="*/ 274320 w 369570"/>
                    <a:gd name="connsiteY4" fmla="*/ 45720 h 1489710"/>
                    <a:gd name="connsiteX5" fmla="*/ 331470 w 369570"/>
                    <a:gd name="connsiteY5" fmla="*/ 72390 h 1489710"/>
                    <a:gd name="connsiteX6" fmla="*/ 358140 w 369570"/>
                    <a:gd name="connsiteY6" fmla="*/ 106680 h 1489710"/>
                    <a:gd name="connsiteX7" fmla="*/ 369570 w 369570"/>
                    <a:gd name="connsiteY7" fmla="*/ 194310 h 1489710"/>
                    <a:gd name="connsiteX8" fmla="*/ 358140 w 369570"/>
                    <a:gd name="connsiteY8" fmla="*/ 358140 h 1489710"/>
                    <a:gd name="connsiteX9" fmla="*/ 361950 w 369570"/>
                    <a:gd name="connsiteY9" fmla="*/ 506730 h 1489710"/>
                    <a:gd name="connsiteX10" fmla="*/ 369570 w 369570"/>
                    <a:gd name="connsiteY10" fmla="*/ 666750 h 1489710"/>
                    <a:gd name="connsiteX11" fmla="*/ 358140 w 369570"/>
                    <a:gd name="connsiteY11" fmla="*/ 773430 h 1489710"/>
                    <a:gd name="connsiteX12" fmla="*/ 327660 w 369570"/>
                    <a:gd name="connsiteY12" fmla="*/ 834390 h 1489710"/>
                    <a:gd name="connsiteX13" fmla="*/ 300990 w 369570"/>
                    <a:gd name="connsiteY13" fmla="*/ 1005840 h 1489710"/>
                    <a:gd name="connsiteX14" fmla="*/ 308610 w 369570"/>
                    <a:gd name="connsiteY14" fmla="*/ 1181100 h 1489710"/>
                    <a:gd name="connsiteX15" fmla="*/ 270510 w 369570"/>
                    <a:gd name="connsiteY15" fmla="*/ 1390650 h 1489710"/>
                    <a:gd name="connsiteX16" fmla="*/ 243840 w 369570"/>
                    <a:gd name="connsiteY16" fmla="*/ 1405890 h 1489710"/>
                    <a:gd name="connsiteX17" fmla="*/ 217170 w 369570"/>
                    <a:gd name="connsiteY17" fmla="*/ 1409700 h 1489710"/>
                    <a:gd name="connsiteX18" fmla="*/ 205740 w 369570"/>
                    <a:gd name="connsiteY18" fmla="*/ 1482090 h 1489710"/>
                    <a:gd name="connsiteX19" fmla="*/ 137160 w 369570"/>
                    <a:gd name="connsiteY19" fmla="*/ 1489710 h 1489710"/>
                    <a:gd name="connsiteX20" fmla="*/ 60960 w 369570"/>
                    <a:gd name="connsiteY20" fmla="*/ 1459230 h 1489710"/>
                    <a:gd name="connsiteX21" fmla="*/ 68580 w 369570"/>
                    <a:gd name="connsiteY21" fmla="*/ 1337310 h 1489710"/>
                    <a:gd name="connsiteX22" fmla="*/ 76200 w 369570"/>
                    <a:gd name="connsiteY22" fmla="*/ 1177290 h 1489710"/>
                    <a:gd name="connsiteX23" fmla="*/ 64770 w 369570"/>
                    <a:gd name="connsiteY23" fmla="*/ 1043940 h 1489710"/>
                    <a:gd name="connsiteX24" fmla="*/ 72390 w 369570"/>
                    <a:gd name="connsiteY24" fmla="*/ 815340 h 1489710"/>
                    <a:gd name="connsiteX25" fmla="*/ 0 w 369570"/>
                    <a:gd name="connsiteY25" fmla="*/ 784860 h 1489710"/>
                    <a:gd name="connsiteX26" fmla="*/ 22860 w 369570"/>
                    <a:gd name="connsiteY26" fmla="*/ 701040 h 1489710"/>
                    <a:gd name="connsiteX27" fmla="*/ 41910 w 369570"/>
                    <a:gd name="connsiteY27" fmla="*/ 567690 h 1489710"/>
                    <a:gd name="connsiteX28" fmla="*/ 49530 w 369570"/>
                    <a:gd name="connsiteY28" fmla="*/ 472440 h 1489710"/>
                    <a:gd name="connsiteX29" fmla="*/ 41910 w 369570"/>
                    <a:gd name="connsiteY29" fmla="*/ 327660 h 1489710"/>
                    <a:gd name="connsiteX30" fmla="*/ 53340 w 369570"/>
                    <a:gd name="connsiteY30" fmla="*/ 217170 h 1489710"/>
                    <a:gd name="connsiteX31" fmla="*/ 99060 w 369570"/>
                    <a:gd name="connsiteY31" fmla="*/ 171450 h 1489710"/>
                    <a:gd name="connsiteX32" fmla="*/ 144780 w 369570"/>
                    <a:gd name="connsiteY32" fmla="*/ 114300 h 1489710"/>
                    <a:gd name="connsiteX33" fmla="*/ 148590 w 369570"/>
                    <a:gd name="connsiteY33" fmla="*/ 78105 h 1489710"/>
                    <a:gd name="connsiteX0" fmla="*/ 148590 w 369570"/>
                    <a:gd name="connsiteY0" fmla="*/ 70485 h 1482090"/>
                    <a:gd name="connsiteX1" fmla="*/ 167640 w 369570"/>
                    <a:gd name="connsiteY1" fmla="*/ 41910 h 1482090"/>
                    <a:gd name="connsiteX2" fmla="*/ 232410 w 369570"/>
                    <a:gd name="connsiteY2" fmla="*/ 0 h 1482090"/>
                    <a:gd name="connsiteX3" fmla="*/ 259080 w 369570"/>
                    <a:gd name="connsiteY3" fmla="*/ 0 h 1482090"/>
                    <a:gd name="connsiteX4" fmla="*/ 274320 w 369570"/>
                    <a:gd name="connsiteY4" fmla="*/ 38100 h 1482090"/>
                    <a:gd name="connsiteX5" fmla="*/ 331470 w 369570"/>
                    <a:gd name="connsiteY5" fmla="*/ 64770 h 1482090"/>
                    <a:gd name="connsiteX6" fmla="*/ 358140 w 369570"/>
                    <a:gd name="connsiteY6" fmla="*/ 99060 h 1482090"/>
                    <a:gd name="connsiteX7" fmla="*/ 369570 w 369570"/>
                    <a:gd name="connsiteY7" fmla="*/ 186690 h 1482090"/>
                    <a:gd name="connsiteX8" fmla="*/ 358140 w 369570"/>
                    <a:gd name="connsiteY8" fmla="*/ 350520 h 1482090"/>
                    <a:gd name="connsiteX9" fmla="*/ 361950 w 369570"/>
                    <a:gd name="connsiteY9" fmla="*/ 499110 h 1482090"/>
                    <a:gd name="connsiteX10" fmla="*/ 369570 w 369570"/>
                    <a:gd name="connsiteY10" fmla="*/ 659130 h 1482090"/>
                    <a:gd name="connsiteX11" fmla="*/ 358140 w 369570"/>
                    <a:gd name="connsiteY11" fmla="*/ 765810 h 1482090"/>
                    <a:gd name="connsiteX12" fmla="*/ 327660 w 369570"/>
                    <a:gd name="connsiteY12" fmla="*/ 826770 h 1482090"/>
                    <a:gd name="connsiteX13" fmla="*/ 300990 w 369570"/>
                    <a:gd name="connsiteY13" fmla="*/ 998220 h 1482090"/>
                    <a:gd name="connsiteX14" fmla="*/ 308610 w 369570"/>
                    <a:gd name="connsiteY14" fmla="*/ 1173480 h 1482090"/>
                    <a:gd name="connsiteX15" fmla="*/ 270510 w 369570"/>
                    <a:gd name="connsiteY15" fmla="*/ 1383030 h 1482090"/>
                    <a:gd name="connsiteX16" fmla="*/ 243840 w 369570"/>
                    <a:gd name="connsiteY16" fmla="*/ 1398270 h 1482090"/>
                    <a:gd name="connsiteX17" fmla="*/ 217170 w 369570"/>
                    <a:gd name="connsiteY17" fmla="*/ 1402080 h 1482090"/>
                    <a:gd name="connsiteX18" fmla="*/ 205740 w 369570"/>
                    <a:gd name="connsiteY18" fmla="*/ 1474470 h 1482090"/>
                    <a:gd name="connsiteX19" fmla="*/ 137160 w 369570"/>
                    <a:gd name="connsiteY19" fmla="*/ 1482090 h 1482090"/>
                    <a:gd name="connsiteX20" fmla="*/ 60960 w 369570"/>
                    <a:gd name="connsiteY20" fmla="*/ 1451610 h 1482090"/>
                    <a:gd name="connsiteX21" fmla="*/ 68580 w 369570"/>
                    <a:gd name="connsiteY21" fmla="*/ 1329690 h 1482090"/>
                    <a:gd name="connsiteX22" fmla="*/ 76200 w 369570"/>
                    <a:gd name="connsiteY22" fmla="*/ 1169670 h 1482090"/>
                    <a:gd name="connsiteX23" fmla="*/ 64770 w 369570"/>
                    <a:gd name="connsiteY23" fmla="*/ 1036320 h 1482090"/>
                    <a:gd name="connsiteX24" fmla="*/ 72390 w 369570"/>
                    <a:gd name="connsiteY24" fmla="*/ 807720 h 1482090"/>
                    <a:gd name="connsiteX25" fmla="*/ 0 w 369570"/>
                    <a:gd name="connsiteY25" fmla="*/ 777240 h 1482090"/>
                    <a:gd name="connsiteX26" fmla="*/ 22860 w 369570"/>
                    <a:gd name="connsiteY26" fmla="*/ 693420 h 1482090"/>
                    <a:gd name="connsiteX27" fmla="*/ 41910 w 369570"/>
                    <a:gd name="connsiteY27" fmla="*/ 560070 h 1482090"/>
                    <a:gd name="connsiteX28" fmla="*/ 49530 w 369570"/>
                    <a:gd name="connsiteY28" fmla="*/ 464820 h 1482090"/>
                    <a:gd name="connsiteX29" fmla="*/ 41910 w 369570"/>
                    <a:gd name="connsiteY29" fmla="*/ 320040 h 1482090"/>
                    <a:gd name="connsiteX30" fmla="*/ 53340 w 369570"/>
                    <a:gd name="connsiteY30" fmla="*/ 209550 h 1482090"/>
                    <a:gd name="connsiteX31" fmla="*/ 99060 w 369570"/>
                    <a:gd name="connsiteY31" fmla="*/ 163830 h 1482090"/>
                    <a:gd name="connsiteX32" fmla="*/ 144780 w 369570"/>
                    <a:gd name="connsiteY32" fmla="*/ 106680 h 1482090"/>
                    <a:gd name="connsiteX33" fmla="*/ 148590 w 369570"/>
                    <a:gd name="connsiteY33" fmla="*/ 70485 h 1482090"/>
                    <a:gd name="connsiteX0" fmla="*/ 148590 w 369570"/>
                    <a:gd name="connsiteY0" fmla="*/ 70485 h 1482090"/>
                    <a:gd name="connsiteX1" fmla="*/ 167640 w 369570"/>
                    <a:gd name="connsiteY1" fmla="*/ 41910 h 1482090"/>
                    <a:gd name="connsiteX2" fmla="*/ 232410 w 369570"/>
                    <a:gd name="connsiteY2" fmla="*/ 0 h 1482090"/>
                    <a:gd name="connsiteX3" fmla="*/ 259080 w 369570"/>
                    <a:gd name="connsiteY3" fmla="*/ 0 h 1482090"/>
                    <a:gd name="connsiteX4" fmla="*/ 274320 w 369570"/>
                    <a:gd name="connsiteY4" fmla="*/ 38100 h 1482090"/>
                    <a:gd name="connsiteX5" fmla="*/ 331470 w 369570"/>
                    <a:gd name="connsiteY5" fmla="*/ 64770 h 1482090"/>
                    <a:gd name="connsiteX6" fmla="*/ 358140 w 369570"/>
                    <a:gd name="connsiteY6" fmla="*/ 99060 h 1482090"/>
                    <a:gd name="connsiteX7" fmla="*/ 369570 w 369570"/>
                    <a:gd name="connsiteY7" fmla="*/ 186690 h 1482090"/>
                    <a:gd name="connsiteX8" fmla="*/ 358140 w 369570"/>
                    <a:gd name="connsiteY8" fmla="*/ 350520 h 1482090"/>
                    <a:gd name="connsiteX9" fmla="*/ 352425 w 369570"/>
                    <a:gd name="connsiteY9" fmla="*/ 426720 h 1482090"/>
                    <a:gd name="connsiteX10" fmla="*/ 361950 w 369570"/>
                    <a:gd name="connsiteY10" fmla="*/ 499110 h 1482090"/>
                    <a:gd name="connsiteX11" fmla="*/ 369570 w 369570"/>
                    <a:gd name="connsiteY11" fmla="*/ 659130 h 1482090"/>
                    <a:gd name="connsiteX12" fmla="*/ 358140 w 369570"/>
                    <a:gd name="connsiteY12" fmla="*/ 765810 h 1482090"/>
                    <a:gd name="connsiteX13" fmla="*/ 327660 w 369570"/>
                    <a:gd name="connsiteY13" fmla="*/ 826770 h 1482090"/>
                    <a:gd name="connsiteX14" fmla="*/ 300990 w 369570"/>
                    <a:gd name="connsiteY14" fmla="*/ 998220 h 1482090"/>
                    <a:gd name="connsiteX15" fmla="*/ 308610 w 369570"/>
                    <a:gd name="connsiteY15" fmla="*/ 1173480 h 1482090"/>
                    <a:gd name="connsiteX16" fmla="*/ 270510 w 369570"/>
                    <a:gd name="connsiteY16" fmla="*/ 1383030 h 1482090"/>
                    <a:gd name="connsiteX17" fmla="*/ 243840 w 369570"/>
                    <a:gd name="connsiteY17" fmla="*/ 1398270 h 1482090"/>
                    <a:gd name="connsiteX18" fmla="*/ 217170 w 369570"/>
                    <a:gd name="connsiteY18" fmla="*/ 1402080 h 1482090"/>
                    <a:gd name="connsiteX19" fmla="*/ 205740 w 369570"/>
                    <a:gd name="connsiteY19" fmla="*/ 1474470 h 1482090"/>
                    <a:gd name="connsiteX20" fmla="*/ 137160 w 369570"/>
                    <a:gd name="connsiteY20" fmla="*/ 1482090 h 1482090"/>
                    <a:gd name="connsiteX21" fmla="*/ 60960 w 369570"/>
                    <a:gd name="connsiteY21" fmla="*/ 1451610 h 1482090"/>
                    <a:gd name="connsiteX22" fmla="*/ 68580 w 369570"/>
                    <a:gd name="connsiteY22" fmla="*/ 1329690 h 1482090"/>
                    <a:gd name="connsiteX23" fmla="*/ 76200 w 369570"/>
                    <a:gd name="connsiteY23" fmla="*/ 1169670 h 1482090"/>
                    <a:gd name="connsiteX24" fmla="*/ 64770 w 369570"/>
                    <a:gd name="connsiteY24" fmla="*/ 1036320 h 1482090"/>
                    <a:gd name="connsiteX25" fmla="*/ 72390 w 369570"/>
                    <a:gd name="connsiteY25" fmla="*/ 807720 h 1482090"/>
                    <a:gd name="connsiteX26" fmla="*/ 0 w 369570"/>
                    <a:gd name="connsiteY26" fmla="*/ 777240 h 1482090"/>
                    <a:gd name="connsiteX27" fmla="*/ 22860 w 369570"/>
                    <a:gd name="connsiteY27" fmla="*/ 693420 h 1482090"/>
                    <a:gd name="connsiteX28" fmla="*/ 41910 w 369570"/>
                    <a:gd name="connsiteY28" fmla="*/ 560070 h 1482090"/>
                    <a:gd name="connsiteX29" fmla="*/ 49530 w 369570"/>
                    <a:gd name="connsiteY29" fmla="*/ 464820 h 1482090"/>
                    <a:gd name="connsiteX30" fmla="*/ 41910 w 369570"/>
                    <a:gd name="connsiteY30" fmla="*/ 320040 h 1482090"/>
                    <a:gd name="connsiteX31" fmla="*/ 53340 w 369570"/>
                    <a:gd name="connsiteY31" fmla="*/ 209550 h 1482090"/>
                    <a:gd name="connsiteX32" fmla="*/ 99060 w 369570"/>
                    <a:gd name="connsiteY32" fmla="*/ 163830 h 1482090"/>
                    <a:gd name="connsiteX33" fmla="*/ 144780 w 369570"/>
                    <a:gd name="connsiteY33" fmla="*/ 106680 h 1482090"/>
                    <a:gd name="connsiteX34" fmla="*/ 148590 w 369570"/>
                    <a:gd name="connsiteY34" fmla="*/ 70485 h 1482090"/>
                    <a:gd name="connsiteX0" fmla="*/ 148590 w 369570"/>
                    <a:gd name="connsiteY0" fmla="*/ 70485 h 1482090"/>
                    <a:gd name="connsiteX1" fmla="*/ 167640 w 369570"/>
                    <a:gd name="connsiteY1" fmla="*/ 41910 h 1482090"/>
                    <a:gd name="connsiteX2" fmla="*/ 232410 w 369570"/>
                    <a:gd name="connsiteY2" fmla="*/ 0 h 1482090"/>
                    <a:gd name="connsiteX3" fmla="*/ 259080 w 369570"/>
                    <a:gd name="connsiteY3" fmla="*/ 0 h 1482090"/>
                    <a:gd name="connsiteX4" fmla="*/ 274320 w 369570"/>
                    <a:gd name="connsiteY4" fmla="*/ 38100 h 1482090"/>
                    <a:gd name="connsiteX5" fmla="*/ 331470 w 369570"/>
                    <a:gd name="connsiteY5" fmla="*/ 64770 h 1482090"/>
                    <a:gd name="connsiteX6" fmla="*/ 358140 w 369570"/>
                    <a:gd name="connsiteY6" fmla="*/ 99060 h 1482090"/>
                    <a:gd name="connsiteX7" fmla="*/ 369570 w 369570"/>
                    <a:gd name="connsiteY7" fmla="*/ 186690 h 1482090"/>
                    <a:gd name="connsiteX8" fmla="*/ 358140 w 369570"/>
                    <a:gd name="connsiteY8" fmla="*/ 350520 h 1482090"/>
                    <a:gd name="connsiteX9" fmla="*/ 352425 w 369570"/>
                    <a:gd name="connsiteY9" fmla="*/ 426720 h 1482090"/>
                    <a:gd name="connsiteX10" fmla="*/ 361950 w 369570"/>
                    <a:gd name="connsiteY10" fmla="*/ 499110 h 1482090"/>
                    <a:gd name="connsiteX11" fmla="*/ 360045 w 369570"/>
                    <a:gd name="connsiteY11" fmla="*/ 558165 h 1482090"/>
                    <a:gd name="connsiteX12" fmla="*/ 369570 w 369570"/>
                    <a:gd name="connsiteY12" fmla="*/ 659130 h 1482090"/>
                    <a:gd name="connsiteX13" fmla="*/ 358140 w 369570"/>
                    <a:gd name="connsiteY13" fmla="*/ 765810 h 1482090"/>
                    <a:gd name="connsiteX14" fmla="*/ 327660 w 369570"/>
                    <a:gd name="connsiteY14" fmla="*/ 826770 h 1482090"/>
                    <a:gd name="connsiteX15" fmla="*/ 300990 w 369570"/>
                    <a:gd name="connsiteY15" fmla="*/ 998220 h 1482090"/>
                    <a:gd name="connsiteX16" fmla="*/ 308610 w 369570"/>
                    <a:gd name="connsiteY16" fmla="*/ 1173480 h 1482090"/>
                    <a:gd name="connsiteX17" fmla="*/ 270510 w 369570"/>
                    <a:gd name="connsiteY17" fmla="*/ 1383030 h 1482090"/>
                    <a:gd name="connsiteX18" fmla="*/ 243840 w 369570"/>
                    <a:gd name="connsiteY18" fmla="*/ 1398270 h 1482090"/>
                    <a:gd name="connsiteX19" fmla="*/ 217170 w 369570"/>
                    <a:gd name="connsiteY19" fmla="*/ 1402080 h 1482090"/>
                    <a:gd name="connsiteX20" fmla="*/ 205740 w 369570"/>
                    <a:gd name="connsiteY20" fmla="*/ 1474470 h 1482090"/>
                    <a:gd name="connsiteX21" fmla="*/ 137160 w 369570"/>
                    <a:gd name="connsiteY21" fmla="*/ 1482090 h 1482090"/>
                    <a:gd name="connsiteX22" fmla="*/ 60960 w 369570"/>
                    <a:gd name="connsiteY22" fmla="*/ 1451610 h 1482090"/>
                    <a:gd name="connsiteX23" fmla="*/ 68580 w 369570"/>
                    <a:gd name="connsiteY23" fmla="*/ 1329690 h 1482090"/>
                    <a:gd name="connsiteX24" fmla="*/ 76200 w 369570"/>
                    <a:gd name="connsiteY24" fmla="*/ 1169670 h 1482090"/>
                    <a:gd name="connsiteX25" fmla="*/ 64770 w 369570"/>
                    <a:gd name="connsiteY25" fmla="*/ 1036320 h 1482090"/>
                    <a:gd name="connsiteX26" fmla="*/ 72390 w 369570"/>
                    <a:gd name="connsiteY26" fmla="*/ 807720 h 1482090"/>
                    <a:gd name="connsiteX27" fmla="*/ 0 w 369570"/>
                    <a:gd name="connsiteY27" fmla="*/ 777240 h 1482090"/>
                    <a:gd name="connsiteX28" fmla="*/ 22860 w 369570"/>
                    <a:gd name="connsiteY28" fmla="*/ 693420 h 1482090"/>
                    <a:gd name="connsiteX29" fmla="*/ 41910 w 369570"/>
                    <a:gd name="connsiteY29" fmla="*/ 560070 h 1482090"/>
                    <a:gd name="connsiteX30" fmla="*/ 49530 w 369570"/>
                    <a:gd name="connsiteY30" fmla="*/ 464820 h 1482090"/>
                    <a:gd name="connsiteX31" fmla="*/ 41910 w 369570"/>
                    <a:gd name="connsiteY31" fmla="*/ 320040 h 1482090"/>
                    <a:gd name="connsiteX32" fmla="*/ 53340 w 369570"/>
                    <a:gd name="connsiteY32" fmla="*/ 209550 h 1482090"/>
                    <a:gd name="connsiteX33" fmla="*/ 99060 w 369570"/>
                    <a:gd name="connsiteY33" fmla="*/ 163830 h 1482090"/>
                    <a:gd name="connsiteX34" fmla="*/ 144780 w 369570"/>
                    <a:gd name="connsiteY34" fmla="*/ 106680 h 1482090"/>
                    <a:gd name="connsiteX35" fmla="*/ 148590 w 369570"/>
                    <a:gd name="connsiteY35" fmla="*/ 70485 h 1482090"/>
                    <a:gd name="connsiteX0" fmla="*/ 148590 w 369570"/>
                    <a:gd name="connsiteY0" fmla="*/ 70485 h 1482090"/>
                    <a:gd name="connsiteX1" fmla="*/ 167640 w 369570"/>
                    <a:gd name="connsiteY1" fmla="*/ 41910 h 1482090"/>
                    <a:gd name="connsiteX2" fmla="*/ 232410 w 369570"/>
                    <a:gd name="connsiteY2" fmla="*/ 0 h 1482090"/>
                    <a:gd name="connsiteX3" fmla="*/ 259080 w 369570"/>
                    <a:gd name="connsiteY3" fmla="*/ 0 h 1482090"/>
                    <a:gd name="connsiteX4" fmla="*/ 274320 w 369570"/>
                    <a:gd name="connsiteY4" fmla="*/ 38100 h 1482090"/>
                    <a:gd name="connsiteX5" fmla="*/ 331470 w 369570"/>
                    <a:gd name="connsiteY5" fmla="*/ 64770 h 1482090"/>
                    <a:gd name="connsiteX6" fmla="*/ 358140 w 369570"/>
                    <a:gd name="connsiteY6" fmla="*/ 99060 h 1482090"/>
                    <a:gd name="connsiteX7" fmla="*/ 369570 w 369570"/>
                    <a:gd name="connsiteY7" fmla="*/ 186690 h 1482090"/>
                    <a:gd name="connsiteX8" fmla="*/ 358140 w 369570"/>
                    <a:gd name="connsiteY8" fmla="*/ 350520 h 1482090"/>
                    <a:gd name="connsiteX9" fmla="*/ 352425 w 369570"/>
                    <a:gd name="connsiteY9" fmla="*/ 426720 h 1482090"/>
                    <a:gd name="connsiteX10" fmla="*/ 361950 w 369570"/>
                    <a:gd name="connsiteY10" fmla="*/ 499110 h 1482090"/>
                    <a:gd name="connsiteX11" fmla="*/ 360045 w 369570"/>
                    <a:gd name="connsiteY11" fmla="*/ 558165 h 1482090"/>
                    <a:gd name="connsiteX12" fmla="*/ 369570 w 369570"/>
                    <a:gd name="connsiteY12" fmla="*/ 659130 h 1482090"/>
                    <a:gd name="connsiteX13" fmla="*/ 358140 w 369570"/>
                    <a:gd name="connsiteY13" fmla="*/ 765810 h 1482090"/>
                    <a:gd name="connsiteX14" fmla="*/ 327660 w 369570"/>
                    <a:gd name="connsiteY14" fmla="*/ 826770 h 1482090"/>
                    <a:gd name="connsiteX15" fmla="*/ 300990 w 369570"/>
                    <a:gd name="connsiteY15" fmla="*/ 998220 h 1482090"/>
                    <a:gd name="connsiteX16" fmla="*/ 308610 w 369570"/>
                    <a:gd name="connsiteY16" fmla="*/ 1173480 h 1482090"/>
                    <a:gd name="connsiteX17" fmla="*/ 270510 w 369570"/>
                    <a:gd name="connsiteY17" fmla="*/ 1383030 h 1482090"/>
                    <a:gd name="connsiteX18" fmla="*/ 243840 w 369570"/>
                    <a:gd name="connsiteY18" fmla="*/ 1398270 h 1482090"/>
                    <a:gd name="connsiteX19" fmla="*/ 217170 w 369570"/>
                    <a:gd name="connsiteY19" fmla="*/ 1402080 h 1482090"/>
                    <a:gd name="connsiteX20" fmla="*/ 205740 w 369570"/>
                    <a:gd name="connsiteY20" fmla="*/ 1474470 h 1482090"/>
                    <a:gd name="connsiteX21" fmla="*/ 137160 w 369570"/>
                    <a:gd name="connsiteY21" fmla="*/ 1482090 h 1482090"/>
                    <a:gd name="connsiteX22" fmla="*/ 60960 w 369570"/>
                    <a:gd name="connsiteY22" fmla="*/ 1451610 h 1482090"/>
                    <a:gd name="connsiteX23" fmla="*/ 68580 w 369570"/>
                    <a:gd name="connsiteY23" fmla="*/ 1329690 h 1482090"/>
                    <a:gd name="connsiteX24" fmla="*/ 76200 w 369570"/>
                    <a:gd name="connsiteY24" fmla="*/ 1169670 h 1482090"/>
                    <a:gd name="connsiteX25" fmla="*/ 64770 w 369570"/>
                    <a:gd name="connsiteY25" fmla="*/ 1036320 h 1482090"/>
                    <a:gd name="connsiteX26" fmla="*/ 72390 w 369570"/>
                    <a:gd name="connsiteY26" fmla="*/ 807720 h 1482090"/>
                    <a:gd name="connsiteX27" fmla="*/ 0 w 369570"/>
                    <a:gd name="connsiteY27" fmla="*/ 777240 h 1482090"/>
                    <a:gd name="connsiteX28" fmla="*/ 22860 w 369570"/>
                    <a:gd name="connsiteY28" fmla="*/ 693420 h 1482090"/>
                    <a:gd name="connsiteX29" fmla="*/ 41910 w 369570"/>
                    <a:gd name="connsiteY29" fmla="*/ 560070 h 1482090"/>
                    <a:gd name="connsiteX30" fmla="*/ 49530 w 369570"/>
                    <a:gd name="connsiteY30" fmla="*/ 464820 h 1482090"/>
                    <a:gd name="connsiteX31" fmla="*/ 41910 w 369570"/>
                    <a:gd name="connsiteY31" fmla="*/ 320040 h 1482090"/>
                    <a:gd name="connsiteX32" fmla="*/ 36195 w 369570"/>
                    <a:gd name="connsiteY32" fmla="*/ 264795 h 1482090"/>
                    <a:gd name="connsiteX33" fmla="*/ 53340 w 369570"/>
                    <a:gd name="connsiteY33" fmla="*/ 209550 h 1482090"/>
                    <a:gd name="connsiteX34" fmla="*/ 99060 w 369570"/>
                    <a:gd name="connsiteY34" fmla="*/ 163830 h 1482090"/>
                    <a:gd name="connsiteX35" fmla="*/ 144780 w 369570"/>
                    <a:gd name="connsiteY35" fmla="*/ 106680 h 1482090"/>
                    <a:gd name="connsiteX36" fmla="*/ 148590 w 369570"/>
                    <a:gd name="connsiteY36" fmla="*/ 70485 h 1482090"/>
                    <a:gd name="connsiteX0" fmla="*/ 148590 w 369570"/>
                    <a:gd name="connsiteY0" fmla="*/ 70485 h 1482090"/>
                    <a:gd name="connsiteX1" fmla="*/ 167640 w 369570"/>
                    <a:gd name="connsiteY1" fmla="*/ 41910 h 1482090"/>
                    <a:gd name="connsiteX2" fmla="*/ 232410 w 369570"/>
                    <a:gd name="connsiteY2" fmla="*/ 0 h 1482090"/>
                    <a:gd name="connsiteX3" fmla="*/ 259080 w 369570"/>
                    <a:gd name="connsiteY3" fmla="*/ 0 h 1482090"/>
                    <a:gd name="connsiteX4" fmla="*/ 274320 w 369570"/>
                    <a:gd name="connsiteY4" fmla="*/ 38100 h 1482090"/>
                    <a:gd name="connsiteX5" fmla="*/ 331470 w 369570"/>
                    <a:gd name="connsiteY5" fmla="*/ 64770 h 1482090"/>
                    <a:gd name="connsiteX6" fmla="*/ 358140 w 369570"/>
                    <a:gd name="connsiteY6" fmla="*/ 99060 h 1482090"/>
                    <a:gd name="connsiteX7" fmla="*/ 369570 w 369570"/>
                    <a:gd name="connsiteY7" fmla="*/ 186690 h 1482090"/>
                    <a:gd name="connsiteX8" fmla="*/ 358140 w 369570"/>
                    <a:gd name="connsiteY8" fmla="*/ 350520 h 1482090"/>
                    <a:gd name="connsiteX9" fmla="*/ 352425 w 369570"/>
                    <a:gd name="connsiteY9" fmla="*/ 426720 h 1482090"/>
                    <a:gd name="connsiteX10" fmla="*/ 361950 w 369570"/>
                    <a:gd name="connsiteY10" fmla="*/ 499110 h 1482090"/>
                    <a:gd name="connsiteX11" fmla="*/ 360045 w 369570"/>
                    <a:gd name="connsiteY11" fmla="*/ 558165 h 1482090"/>
                    <a:gd name="connsiteX12" fmla="*/ 369570 w 369570"/>
                    <a:gd name="connsiteY12" fmla="*/ 659130 h 1482090"/>
                    <a:gd name="connsiteX13" fmla="*/ 358140 w 369570"/>
                    <a:gd name="connsiteY13" fmla="*/ 765810 h 1482090"/>
                    <a:gd name="connsiteX14" fmla="*/ 327660 w 369570"/>
                    <a:gd name="connsiteY14" fmla="*/ 826770 h 1482090"/>
                    <a:gd name="connsiteX15" fmla="*/ 300990 w 369570"/>
                    <a:gd name="connsiteY15" fmla="*/ 998220 h 1482090"/>
                    <a:gd name="connsiteX16" fmla="*/ 308610 w 369570"/>
                    <a:gd name="connsiteY16" fmla="*/ 1173480 h 1482090"/>
                    <a:gd name="connsiteX17" fmla="*/ 270510 w 369570"/>
                    <a:gd name="connsiteY17" fmla="*/ 1383030 h 1482090"/>
                    <a:gd name="connsiteX18" fmla="*/ 243840 w 369570"/>
                    <a:gd name="connsiteY18" fmla="*/ 1398270 h 1482090"/>
                    <a:gd name="connsiteX19" fmla="*/ 217170 w 369570"/>
                    <a:gd name="connsiteY19" fmla="*/ 1402080 h 1482090"/>
                    <a:gd name="connsiteX20" fmla="*/ 205740 w 369570"/>
                    <a:gd name="connsiteY20" fmla="*/ 1474470 h 1482090"/>
                    <a:gd name="connsiteX21" fmla="*/ 137160 w 369570"/>
                    <a:gd name="connsiteY21" fmla="*/ 1482090 h 1482090"/>
                    <a:gd name="connsiteX22" fmla="*/ 60960 w 369570"/>
                    <a:gd name="connsiteY22" fmla="*/ 1451610 h 1482090"/>
                    <a:gd name="connsiteX23" fmla="*/ 68580 w 369570"/>
                    <a:gd name="connsiteY23" fmla="*/ 1329690 h 1482090"/>
                    <a:gd name="connsiteX24" fmla="*/ 76200 w 369570"/>
                    <a:gd name="connsiteY24" fmla="*/ 1169670 h 1482090"/>
                    <a:gd name="connsiteX25" fmla="*/ 64770 w 369570"/>
                    <a:gd name="connsiteY25" fmla="*/ 1036320 h 1482090"/>
                    <a:gd name="connsiteX26" fmla="*/ 72390 w 369570"/>
                    <a:gd name="connsiteY26" fmla="*/ 807720 h 1482090"/>
                    <a:gd name="connsiteX27" fmla="*/ 0 w 369570"/>
                    <a:gd name="connsiteY27" fmla="*/ 777240 h 1482090"/>
                    <a:gd name="connsiteX28" fmla="*/ 22860 w 369570"/>
                    <a:gd name="connsiteY28" fmla="*/ 693420 h 1482090"/>
                    <a:gd name="connsiteX29" fmla="*/ 41910 w 369570"/>
                    <a:gd name="connsiteY29" fmla="*/ 560070 h 1482090"/>
                    <a:gd name="connsiteX30" fmla="*/ 49530 w 369570"/>
                    <a:gd name="connsiteY30" fmla="*/ 464820 h 1482090"/>
                    <a:gd name="connsiteX31" fmla="*/ 41910 w 369570"/>
                    <a:gd name="connsiteY31" fmla="*/ 320040 h 1482090"/>
                    <a:gd name="connsiteX32" fmla="*/ 36195 w 369570"/>
                    <a:gd name="connsiteY32" fmla="*/ 264795 h 1482090"/>
                    <a:gd name="connsiteX33" fmla="*/ 69422 w 369570"/>
                    <a:gd name="connsiteY33" fmla="*/ 201509 h 1482090"/>
                    <a:gd name="connsiteX34" fmla="*/ 99060 w 369570"/>
                    <a:gd name="connsiteY34" fmla="*/ 163830 h 1482090"/>
                    <a:gd name="connsiteX35" fmla="*/ 144780 w 369570"/>
                    <a:gd name="connsiteY35" fmla="*/ 106680 h 1482090"/>
                    <a:gd name="connsiteX36" fmla="*/ 148590 w 369570"/>
                    <a:gd name="connsiteY36" fmla="*/ 70485 h 1482090"/>
                    <a:gd name="connsiteX0" fmla="*/ 148590 w 369570"/>
                    <a:gd name="connsiteY0" fmla="*/ 70485 h 1482090"/>
                    <a:gd name="connsiteX1" fmla="*/ 167640 w 369570"/>
                    <a:gd name="connsiteY1" fmla="*/ 41910 h 1482090"/>
                    <a:gd name="connsiteX2" fmla="*/ 232410 w 369570"/>
                    <a:gd name="connsiteY2" fmla="*/ 0 h 1482090"/>
                    <a:gd name="connsiteX3" fmla="*/ 259080 w 369570"/>
                    <a:gd name="connsiteY3" fmla="*/ 0 h 1482090"/>
                    <a:gd name="connsiteX4" fmla="*/ 274320 w 369570"/>
                    <a:gd name="connsiteY4" fmla="*/ 38100 h 1482090"/>
                    <a:gd name="connsiteX5" fmla="*/ 331470 w 369570"/>
                    <a:gd name="connsiteY5" fmla="*/ 64770 h 1482090"/>
                    <a:gd name="connsiteX6" fmla="*/ 358140 w 369570"/>
                    <a:gd name="connsiteY6" fmla="*/ 99060 h 1482090"/>
                    <a:gd name="connsiteX7" fmla="*/ 369570 w 369570"/>
                    <a:gd name="connsiteY7" fmla="*/ 186690 h 1482090"/>
                    <a:gd name="connsiteX8" fmla="*/ 358140 w 369570"/>
                    <a:gd name="connsiteY8" fmla="*/ 350520 h 1482090"/>
                    <a:gd name="connsiteX9" fmla="*/ 352425 w 369570"/>
                    <a:gd name="connsiteY9" fmla="*/ 426720 h 1482090"/>
                    <a:gd name="connsiteX10" fmla="*/ 361950 w 369570"/>
                    <a:gd name="connsiteY10" fmla="*/ 499110 h 1482090"/>
                    <a:gd name="connsiteX11" fmla="*/ 360045 w 369570"/>
                    <a:gd name="connsiteY11" fmla="*/ 558165 h 1482090"/>
                    <a:gd name="connsiteX12" fmla="*/ 369570 w 369570"/>
                    <a:gd name="connsiteY12" fmla="*/ 659130 h 1482090"/>
                    <a:gd name="connsiteX13" fmla="*/ 358140 w 369570"/>
                    <a:gd name="connsiteY13" fmla="*/ 765810 h 1482090"/>
                    <a:gd name="connsiteX14" fmla="*/ 327660 w 369570"/>
                    <a:gd name="connsiteY14" fmla="*/ 826770 h 1482090"/>
                    <a:gd name="connsiteX15" fmla="*/ 300990 w 369570"/>
                    <a:gd name="connsiteY15" fmla="*/ 998220 h 1482090"/>
                    <a:gd name="connsiteX16" fmla="*/ 308610 w 369570"/>
                    <a:gd name="connsiteY16" fmla="*/ 1173480 h 1482090"/>
                    <a:gd name="connsiteX17" fmla="*/ 270510 w 369570"/>
                    <a:gd name="connsiteY17" fmla="*/ 1383030 h 1482090"/>
                    <a:gd name="connsiteX18" fmla="*/ 243840 w 369570"/>
                    <a:gd name="connsiteY18" fmla="*/ 1398270 h 1482090"/>
                    <a:gd name="connsiteX19" fmla="*/ 217170 w 369570"/>
                    <a:gd name="connsiteY19" fmla="*/ 1402080 h 1482090"/>
                    <a:gd name="connsiteX20" fmla="*/ 205740 w 369570"/>
                    <a:gd name="connsiteY20" fmla="*/ 1474470 h 1482090"/>
                    <a:gd name="connsiteX21" fmla="*/ 137160 w 369570"/>
                    <a:gd name="connsiteY21" fmla="*/ 1482090 h 1482090"/>
                    <a:gd name="connsiteX22" fmla="*/ 60960 w 369570"/>
                    <a:gd name="connsiteY22" fmla="*/ 1451610 h 1482090"/>
                    <a:gd name="connsiteX23" fmla="*/ 68580 w 369570"/>
                    <a:gd name="connsiteY23" fmla="*/ 1329690 h 1482090"/>
                    <a:gd name="connsiteX24" fmla="*/ 76200 w 369570"/>
                    <a:gd name="connsiteY24" fmla="*/ 1169670 h 1482090"/>
                    <a:gd name="connsiteX25" fmla="*/ 64770 w 369570"/>
                    <a:gd name="connsiteY25" fmla="*/ 1036320 h 1482090"/>
                    <a:gd name="connsiteX26" fmla="*/ 72390 w 369570"/>
                    <a:gd name="connsiteY26" fmla="*/ 807720 h 1482090"/>
                    <a:gd name="connsiteX27" fmla="*/ 0 w 369570"/>
                    <a:gd name="connsiteY27" fmla="*/ 777240 h 1482090"/>
                    <a:gd name="connsiteX28" fmla="*/ 22860 w 369570"/>
                    <a:gd name="connsiteY28" fmla="*/ 693420 h 1482090"/>
                    <a:gd name="connsiteX29" fmla="*/ 41910 w 369570"/>
                    <a:gd name="connsiteY29" fmla="*/ 560070 h 1482090"/>
                    <a:gd name="connsiteX30" fmla="*/ 49530 w 369570"/>
                    <a:gd name="connsiteY30" fmla="*/ 464820 h 1482090"/>
                    <a:gd name="connsiteX31" fmla="*/ 41910 w 369570"/>
                    <a:gd name="connsiteY31" fmla="*/ 320040 h 1482090"/>
                    <a:gd name="connsiteX32" fmla="*/ 52277 w 369570"/>
                    <a:gd name="connsiteY32" fmla="*/ 264795 h 1482090"/>
                    <a:gd name="connsiteX33" fmla="*/ 69422 w 369570"/>
                    <a:gd name="connsiteY33" fmla="*/ 201509 h 1482090"/>
                    <a:gd name="connsiteX34" fmla="*/ 99060 w 369570"/>
                    <a:gd name="connsiteY34" fmla="*/ 163830 h 1482090"/>
                    <a:gd name="connsiteX35" fmla="*/ 144780 w 369570"/>
                    <a:gd name="connsiteY35" fmla="*/ 106680 h 1482090"/>
                    <a:gd name="connsiteX36" fmla="*/ 148590 w 369570"/>
                    <a:gd name="connsiteY36" fmla="*/ 70485 h 1482090"/>
                    <a:gd name="connsiteX0" fmla="*/ 148590 w 369570"/>
                    <a:gd name="connsiteY0" fmla="*/ 70485 h 1482090"/>
                    <a:gd name="connsiteX1" fmla="*/ 167640 w 369570"/>
                    <a:gd name="connsiteY1" fmla="*/ 41910 h 1482090"/>
                    <a:gd name="connsiteX2" fmla="*/ 232410 w 369570"/>
                    <a:gd name="connsiteY2" fmla="*/ 0 h 1482090"/>
                    <a:gd name="connsiteX3" fmla="*/ 259080 w 369570"/>
                    <a:gd name="connsiteY3" fmla="*/ 0 h 1482090"/>
                    <a:gd name="connsiteX4" fmla="*/ 274320 w 369570"/>
                    <a:gd name="connsiteY4" fmla="*/ 38100 h 1482090"/>
                    <a:gd name="connsiteX5" fmla="*/ 331470 w 369570"/>
                    <a:gd name="connsiteY5" fmla="*/ 64770 h 1482090"/>
                    <a:gd name="connsiteX6" fmla="*/ 358140 w 369570"/>
                    <a:gd name="connsiteY6" fmla="*/ 99060 h 1482090"/>
                    <a:gd name="connsiteX7" fmla="*/ 369570 w 369570"/>
                    <a:gd name="connsiteY7" fmla="*/ 186690 h 1482090"/>
                    <a:gd name="connsiteX8" fmla="*/ 358140 w 369570"/>
                    <a:gd name="connsiteY8" fmla="*/ 350520 h 1482090"/>
                    <a:gd name="connsiteX9" fmla="*/ 352425 w 369570"/>
                    <a:gd name="connsiteY9" fmla="*/ 426720 h 1482090"/>
                    <a:gd name="connsiteX10" fmla="*/ 361950 w 369570"/>
                    <a:gd name="connsiteY10" fmla="*/ 499110 h 1482090"/>
                    <a:gd name="connsiteX11" fmla="*/ 360045 w 369570"/>
                    <a:gd name="connsiteY11" fmla="*/ 558165 h 1482090"/>
                    <a:gd name="connsiteX12" fmla="*/ 369570 w 369570"/>
                    <a:gd name="connsiteY12" fmla="*/ 659130 h 1482090"/>
                    <a:gd name="connsiteX13" fmla="*/ 358140 w 369570"/>
                    <a:gd name="connsiteY13" fmla="*/ 765810 h 1482090"/>
                    <a:gd name="connsiteX14" fmla="*/ 327660 w 369570"/>
                    <a:gd name="connsiteY14" fmla="*/ 826770 h 1482090"/>
                    <a:gd name="connsiteX15" fmla="*/ 300990 w 369570"/>
                    <a:gd name="connsiteY15" fmla="*/ 998220 h 1482090"/>
                    <a:gd name="connsiteX16" fmla="*/ 308610 w 369570"/>
                    <a:gd name="connsiteY16" fmla="*/ 1173480 h 1482090"/>
                    <a:gd name="connsiteX17" fmla="*/ 270510 w 369570"/>
                    <a:gd name="connsiteY17" fmla="*/ 1383030 h 1482090"/>
                    <a:gd name="connsiteX18" fmla="*/ 243840 w 369570"/>
                    <a:gd name="connsiteY18" fmla="*/ 1398270 h 1482090"/>
                    <a:gd name="connsiteX19" fmla="*/ 217170 w 369570"/>
                    <a:gd name="connsiteY19" fmla="*/ 1402080 h 1482090"/>
                    <a:gd name="connsiteX20" fmla="*/ 205740 w 369570"/>
                    <a:gd name="connsiteY20" fmla="*/ 1474470 h 1482090"/>
                    <a:gd name="connsiteX21" fmla="*/ 137160 w 369570"/>
                    <a:gd name="connsiteY21" fmla="*/ 1482090 h 1482090"/>
                    <a:gd name="connsiteX22" fmla="*/ 60960 w 369570"/>
                    <a:gd name="connsiteY22" fmla="*/ 1451610 h 1482090"/>
                    <a:gd name="connsiteX23" fmla="*/ 68580 w 369570"/>
                    <a:gd name="connsiteY23" fmla="*/ 1329690 h 1482090"/>
                    <a:gd name="connsiteX24" fmla="*/ 76200 w 369570"/>
                    <a:gd name="connsiteY24" fmla="*/ 1169670 h 1482090"/>
                    <a:gd name="connsiteX25" fmla="*/ 64770 w 369570"/>
                    <a:gd name="connsiteY25" fmla="*/ 1036320 h 1482090"/>
                    <a:gd name="connsiteX26" fmla="*/ 72390 w 369570"/>
                    <a:gd name="connsiteY26" fmla="*/ 807720 h 1482090"/>
                    <a:gd name="connsiteX27" fmla="*/ 0 w 369570"/>
                    <a:gd name="connsiteY27" fmla="*/ 777240 h 1482090"/>
                    <a:gd name="connsiteX28" fmla="*/ 22860 w 369570"/>
                    <a:gd name="connsiteY28" fmla="*/ 693420 h 1482090"/>
                    <a:gd name="connsiteX29" fmla="*/ 41910 w 369570"/>
                    <a:gd name="connsiteY29" fmla="*/ 560070 h 1482090"/>
                    <a:gd name="connsiteX30" fmla="*/ 49530 w 369570"/>
                    <a:gd name="connsiteY30" fmla="*/ 464820 h 1482090"/>
                    <a:gd name="connsiteX31" fmla="*/ 41910 w 369570"/>
                    <a:gd name="connsiteY31" fmla="*/ 320040 h 1482090"/>
                    <a:gd name="connsiteX32" fmla="*/ 44236 w 369570"/>
                    <a:gd name="connsiteY32" fmla="*/ 260774 h 1482090"/>
                    <a:gd name="connsiteX33" fmla="*/ 69422 w 369570"/>
                    <a:gd name="connsiteY33" fmla="*/ 201509 h 1482090"/>
                    <a:gd name="connsiteX34" fmla="*/ 99060 w 369570"/>
                    <a:gd name="connsiteY34" fmla="*/ 163830 h 1482090"/>
                    <a:gd name="connsiteX35" fmla="*/ 144780 w 369570"/>
                    <a:gd name="connsiteY35" fmla="*/ 106680 h 1482090"/>
                    <a:gd name="connsiteX36" fmla="*/ 148590 w 369570"/>
                    <a:gd name="connsiteY36" fmla="*/ 70485 h 1482090"/>
                    <a:gd name="connsiteX0" fmla="*/ 148590 w 369570"/>
                    <a:gd name="connsiteY0" fmla="*/ 70485 h 1482090"/>
                    <a:gd name="connsiteX1" fmla="*/ 167640 w 369570"/>
                    <a:gd name="connsiteY1" fmla="*/ 41910 h 1482090"/>
                    <a:gd name="connsiteX2" fmla="*/ 232410 w 369570"/>
                    <a:gd name="connsiteY2" fmla="*/ 0 h 1482090"/>
                    <a:gd name="connsiteX3" fmla="*/ 259080 w 369570"/>
                    <a:gd name="connsiteY3" fmla="*/ 0 h 1482090"/>
                    <a:gd name="connsiteX4" fmla="*/ 274320 w 369570"/>
                    <a:gd name="connsiteY4" fmla="*/ 38100 h 1482090"/>
                    <a:gd name="connsiteX5" fmla="*/ 331470 w 369570"/>
                    <a:gd name="connsiteY5" fmla="*/ 64770 h 1482090"/>
                    <a:gd name="connsiteX6" fmla="*/ 358140 w 369570"/>
                    <a:gd name="connsiteY6" fmla="*/ 99060 h 1482090"/>
                    <a:gd name="connsiteX7" fmla="*/ 369570 w 369570"/>
                    <a:gd name="connsiteY7" fmla="*/ 186690 h 1482090"/>
                    <a:gd name="connsiteX8" fmla="*/ 358140 w 369570"/>
                    <a:gd name="connsiteY8" fmla="*/ 350520 h 1482090"/>
                    <a:gd name="connsiteX9" fmla="*/ 352425 w 369570"/>
                    <a:gd name="connsiteY9" fmla="*/ 426720 h 1482090"/>
                    <a:gd name="connsiteX10" fmla="*/ 361950 w 369570"/>
                    <a:gd name="connsiteY10" fmla="*/ 499110 h 1482090"/>
                    <a:gd name="connsiteX11" fmla="*/ 360045 w 369570"/>
                    <a:gd name="connsiteY11" fmla="*/ 558165 h 1482090"/>
                    <a:gd name="connsiteX12" fmla="*/ 369570 w 369570"/>
                    <a:gd name="connsiteY12" fmla="*/ 659130 h 1482090"/>
                    <a:gd name="connsiteX13" fmla="*/ 358140 w 369570"/>
                    <a:gd name="connsiteY13" fmla="*/ 765810 h 1482090"/>
                    <a:gd name="connsiteX14" fmla="*/ 327660 w 369570"/>
                    <a:gd name="connsiteY14" fmla="*/ 826770 h 1482090"/>
                    <a:gd name="connsiteX15" fmla="*/ 300990 w 369570"/>
                    <a:gd name="connsiteY15" fmla="*/ 998220 h 1482090"/>
                    <a:gd name="connsiteX16" fmla="*/ 308610 w 369570"/>
                    <a:gd name="connsiteY16" fmla="*/ 1173480 h 1482090"/>
                    <a:gd name="connsiteX17" fmla="*/ 270510 w 369570"/>
                    <a:gd name="connsiteY17" fmla="*/ 1383030 h 1482090"/>
                    <a:gd name="connsiteX18" fmla="*/ 243840 w 369570"/>
                    <a:gd name="connsiteY18" fmla="*/ 1398270 h 1482090"/>
                    <a:gd name="connsiteX19" fmla="*/ 217170 w 369570"/>
                    <a:gd name="connsiteY19" fmla="*/ 1402080 h 1482090"/>
                    <a:gd name="connsiteX20" fmla="*/ 205740 w 369570"/>
                    <a:gd name="connsiteY20" fmla="*/ 1474470 h 1482090"/>
                    <a:gd name="connsiteX21" fmla="*/ 137160 w 369570"/>
                    <a:gd name="connsiteY21" fmla="*/ 1482090 h 1482090"/>
                    <a:gd name="connsiteX22" fmla="*/ 60960 w 369570"/>
                    <a:gd name="connsiteY22" fmla="*/ 1451610 h 1482090"/>
                    <a:gd name="connsiteX23" fmla="*/ 68580 w 369570"/>
                    <a:gd name="connsiteY23" fmla="*/ 1329690 h 1482090"/>
                    <a:gd name="connsiteX24" fmla="*/ 76200 w 369570"/>
                    <a:gd name="connsiteY24" fmla="*/ 1169670 h 1482090"/>
                    <a:gd name="connsiteX25" fmla="*/ 64770 w 369570"/>
                    <a:gd name="connsiteY25" fmla="*/ 1036320 h 1482090"/>
                    <a:gd name="connsiteX26" fmla="*/ 72390 w 369570"/>
                    <a:gd name="connsiteY26" fmla="*/ 807720 h 1482090"/>
                    <a:gd name="connsiteX27" fmla="*/ 0 w 369570"/>
                    <a:gd name="connsiteY27" fmla="*/ 777240 h 1482090"/>
                    <a:gd name="connsiteX28" fmla="*/ 22860 w 369570"/>
                    <a:gd name="connsiteY28" fmla="*/ 693420 h 1482090"/>
                    <a:gd name="connsiteX29" fmla="*/ 41910 w 369570"/>
                    <a:gd name="connsiteY29" fmla="*/ 560070 h 1482090"/>
                    <a:gd name="connsiteX30" fmla="*/ 20048 w 369570"/>
                    <a:gd name="connsiteY30" fmla="*/ 496983 h 1482090"/>
                    <a:gd name="connsiteX31" fmla="*/ 41910 w 369570"/>
                    <a:gd name="connsiteY31" fmla="*/ 320040 h 1482090"/>
                    <a:gd name="connsiteX32" fmla="*/ 44236 w 369570"/>
                    <a:gd name="connsiteY32" fmla="*/ 260774 h 1482090"/>
                    <a:gd name="connsiteX33" fmla="*/ 69422 w 369570"/>
                    <a:gd name="connsiteY33" fmla="*/ 201509 h 1482090"/>
                    <a:gd name="connsiteX34" fmla="*/ 99060 w 369570"/>
                    <a:gd name="connsiteY34" fmla="*/ 163830 h 1482090"/>
                    <a:gd name="connsiteX35" fmla="*/ 144780 w 369570"/>
                    <a:gd name="connsiteY35" fmla="*/ 106680 h 1482090"/>
                    <a:gd name="connsiteX36" fmla="*/ 148590 w 369570"/>
                    <a:gd name="connsiteY36" fmla="*/ 70485 h 1482090"/>
                    <a:gd name="connsiteX0" fmla="*/ 148590 w 369570"/>
                    <a:gd name="connsiteY0" fmla="*/ 70485 h 1482090"/>
                    <a:gd name="connsiteX1" fmla="*/ 167640 w 369570"/>
                    <a:gd name="connsiteY1" fmla="*/ 41910 h 1482090"/>
                    <a:gd name="connsiteX2" fmla="*/ 232410 w 369570"/>
                    <a:gd name="connsiteY2" fmla="*/ 0 h 1482090"/>
                    <a:gd name="connsiteX3" fmla="*/ 259080 w 369570"/>
                    <a:gd name="connsiteY3" fmla="*/ 0 h 1482090"/>
                    <a:gd name="connsiteX4" fmla="*/ 274320 w 369570"/>
                    <a:gd name="connsiteY4" fmla="*/ 38100 h 1482090"/>
                    <a:gd name="connsiteX5" fmla="*/ 331470 w 369570"/>
                    <a:gd name="connsiteY5" fmla="*/ 64770 h 1482090"/>
                    <a:gd name="connsiteX6" fmla="*/ 358140 w 369570"/>
                    <a:gd name="connsiteY6" fmla="*/ 99060 h 1482090"/>
                    <a:gd name="connsiteX7" fmla="*/ 369570 w 369570"/>
                    <a:gd name="connsiteY7" fmla="*/ 186690 h 1482090"/>
                    <a:gd name="connsiteX8" fmla="*/ 358140 w 369570"/>
                    <a:gd name="connsiteY8" fmla="*/ 350520 h 1482090"/>
                    <a:gd name="connsiteX9" fmla="*/ 352425 w 369570"/>
                    <a:gd name="connsiteY9" fmla="*/ 426720 h 1482090"/>
                    <a:gd name="connsiteX10" fmla="*/ 361950 w 369570"/>
                    <a:gd name="connsiteY10" fmla="*/ 499110 h 1482090"/>
                    <a:gd name="connsiteX11" fmla="*/ 360045 w 369570"/>
                    <a:gd name="connsiteY11" fmla="*/ 558165 h 1482090"/>
                    <a:gd name="connsiteX12" fmla="*/ 369570 w 369570"/>
                    <a:gd name="connsiteY12" fmla="*/ 659130 h 1482090"/>
                    <a:gd name="connsiteX13" fmla="*/ 358140 w 369570"/>
                    <a:gd name="connsiteY13" fmla="*/ 765810 h 1482090"/>
                    <a:gd name="connsiteX14" fmla="*/ 327660 w 369570"/>
                    <a:gd name="connsiteY14" fmla="*/ 826770 h 1482090"/>
                    <a:gd name="connsiteX15" fmla="*/ 300990 w 369570"/>
                    <a:gd name="connsiteY15" fmla="*/ 998220 h 1482090"/>
                    <a:gd name="connsiteX16" fmla="*/ 308610 w 369570"/>
                    <a:gd name="connsiteY16" fmla="*/ 1173480 h 1482090"/>
                    <a:gd name="connsiteX17" fmla="*/ 270510 w 369570"/>
                    <a:gd name="connsiteY17" fmla="*/ 1383030 h 1482090"/>
                    <a:gd name="connsiteX18" fmla="*/ 243840 w 369570"/>
                    <a:gd name="connsiteY18" fmla="*/ 1398270 h 1482090"/>
                    <a:gd name="connsiteX19" fmla="*/ 217170 w 369570"/>
                    <a:gd name="connsiteY19" fmla="*/ 1402080 h 1482090"/>
                    <a:gd name="connsiteX20" fmla="*/ 205740 w 369570"/>
                    <a:gd name="connsiteY20" fmla="*/ 1474470 h 1482090"/>
                    <a:gd name="connsiteX21" fmla="*/ 137160 w 369570"/>
                    <a:gd name="connsiteY21" fmla="*/ 1482090 h 1482090"/>
                    <a:gd name="connsiteX22" fmla="*/ 60960 w 369570"/>
                    <a:gd name="connsiteY22" fmla="*/ 1451610 h 1482090"/>
                    <a:gd name="connsiteX23" fmla="*/ 68580 w 369570"/>
                    <a:gd name="connsiteY23" fmla="*/ 1329690 h 1482090"/>
                    <a:gd name="connsiteX24" fmla="*/ 76200 w 369570"/>
                    <a:gd name="connsiteY24" fmla="*/ 1169670 h 1482090"/>
                    <a:gd name="connsiteX25" fmla="*/ 64770 w 369570"/>
                    <a:gd name="connsiteY25" fmla="*/ 1036320 h 1482090"/>
                    <a:gd name="connsiteX26" fmla="*/ 72390 w 369570"/>
                    <a:gd name="connsiteY26" fmla="*/ 807720 h 1482090"/>
                    <a:gd name="connsiteX27" fmla="*/ 0 w 369570"/>
                    <a:gd name="connsiteY27" fmla="*/ 777240 h 1482090"/>
                    <a:gd name="connsiteX28" fmla="*/ 22860 w 369570"/>
                    <a:gd name="connsiteY28" fmla="*/ 693420 h 1482090"/>
                    <a:gd name="connsiteX29" fmla="*/ 9748 w 369570"/>
                    <a:gd name="connsiteY29" fmla="*/ 565431 h 1482090"/>
                    <a:gd name="connsiteX30" fmla="*/ 20048 w 369570"/>
                    <a:gd name="connsiteY30" fmla="*/ 496983 h 1482090"/>
                    <a:gd name="connsiteX31" fmla="*/ 41910 w 369570"/>
                    <a:gd name="connsiteY31" fmla="*/ 320040 h 1482090"/>
                    <a:gd name="connsiteX32" fmla="*/ 44236 w 369570"/>
                    <a:gd name="connsiteY32" fmla="*/ 260774 h 1482090"/>
                    <a:gd name="connsiteX33" fmla="*/ 69422 w 369570"/>
                    <a:gd name="connsiteY33" fmla="*/ 201509 h 1482090"/>
                    <a:gd name="connsiteX34" fmla="*/ 99060 w 369570"/>
                    <a:gd name="connsiteY34" fmla="*/ 163830 h 1482090"/>
                    <a:gd name="connsiteX35" fmla="*/ 144780 w 369570"/>
                    <a:gd name="connsiteY35" fmla="*/ 106680 h 1482090"/>
                    <a:gd name="connsiteX36" fmla="*/ 148590 w 369570"/>
                    <a:gd name="connsiteY36" fmla="*/ 70485 h 1482090"/>
                    <a:gd name="connsiteX0" fmla="*/ 222218 w 443198"/>
                    <a:gd name="connsiteY0" fmla="*/ 70485 h 1482090"/>
                    <a:gd name="connsiteX1" fmla="*/ 241268 w 443198"/>
                    <a:gd name="connsiteY1" fmla="*/ 41910 h 1482090"/>
                    <a:gd name="connsiteX2" fmla="*/ 306038 w 443198"/>
                    <a:gd name="connsiteY2" fmla="*/ 0 h 1482090"/>
                    <a:gd name="connsiteX3" fmla="*/ 332708 w 443198"/>
                    <a:gd name="connsiteY3" fmla="*/ 0 h 1482090"/>
                    <a:gd name="connsiteX4" fmla="*/ 347948 w 443198"/>
                    <a:gd name="connsiteY4" fmla="*/ 38100 h 1482090"/>
                    <a:gd name="connsiteX5" fmla="*/ 405098 w 443198"/>
                    <a:gd name="connsiteY5" fmla="*/ 64770 h 1482090"/>
                    <a:gd name="connsiteX6" fmla="*/ 431768 w 443198"/>
                    <a:gd name="connsiteY6" fmla="*/ 99060 h 1482090"/>
                    <a:gd name="connsiteX7" fmla="*/ 443198 w 443198"/>
                    <a:gd name="connsiteY7" fmla="*/ 186690 h 1482090"/>
                    <a:gd name="connsiteX8" fmla="*/ 431768 w 443198"/>
                    <a:gd name="connsiteY8" fmla="*/ 350520 h 1482090"/>
                    <a:gd name="connsiteX9" fmla="*/ 426053 w 443198"/>
                    <a:gd name="connsiteY9" fmla="*/ 426720 h 1482090"/>
                    <a:gd name="connsiteX10" fmla="*/ 435578 w 443198"/>
                    <a:gd name="connsiteY10" fmla="*/ 499110 h 1482090"/>
                    <a:gd name="connsiteX11" fmla="*/ 433673 w 443198"/>
                    <a:gd name="connsiteY11" fmla="*/ 558165 h 1482090"/>
                    <a:gd name="connsiteX12" fmla="*/ 443198 w 443198"/>
                    <a:gd name="connsiteY12" fmla="*/ 659130 h 1482090"/>
                    <a:gd name="connsiteX13" fmla="*/ 431768 w 443198"/>
                    <a:gd name="connsiteY13" fmla="*/ 765810 h 1482090"/>
                    <a:gd name="connsiteX14" fmla="*/ 401288 w 443198"/>
                    <a:gd name="connsiteY14" fmla="*/ 826770 h 1482090"/>
                    <a:gd name="connsiteX15" fmla="*/ 374618 w 443198"/>
                    <a:gd name="connsiteY15" fmla="*/ 998220 h 1482090"/>
                    <a:gd name="connsiteX16" fmla="*/ 382238 w 443198"/>
                    <a:gd name="connsiteY16" fmla="*/ 1173480 h 1482090"/>
                    <a:gd name="connsiteX17" fmla="*/ 344138 w 443198"/>
                    <a:gd name="connsiteY17" fmla="*/ 1383030 h 1482090"/>
                    <a:gd name="connsiteX18" fmla="*/ 317468 w 443198"/>
                    <a:gd name="connsiteY18" fmla="*/ 1398270 h 1482090"/>
                    <a:gd name="connsiteX19" fmla="*/ 290798 w 443198"/>
                    <a:gd name="connsiteY19" fmla="*/ 1402080 h 1482090"/>
                    <a:gd name="connsiteX20" fmla="*/ 279368 w 443198"/>
                    <a:gd name="connsiteY20" fmla="*/ 1474470 h 1482090"/>
                    <a:gd name="connsiteX21" fmla="*/ 210788 w 443198"/>
                    <a:gd name="connsiteY21" fmla="*/ 1482090 h 1482090"/>
                    <a:gd name="connsiteX22" fmla="*/ 134588 w 443198"/>
                    <a:gd name="connsiteY22" fmla="*/ 1451610 h 1482090"/>
                    <a:gd name="connsiteX23" fmla="*/ 142208 w 443198"/>
                    <a:gd name="connsiteY23" fmla="*/ 1329690 h 1482090"/>
                    <a:gd name="connsiteX24" fmla="*/ 149828 w 443198"/>
                    <a:gd name="connsiteY24" fmla="*/ 1169670 h 1482090"/>
                    <a:gd name="connsiteX25" fmla="*/ 138398 w 443198"/>
                    <a:gd name="connsiteY25" fmla="*/ 1036320 h 1482090"/>
                    <a:gd name="connsiteX26" fmla="*/ 146018 w 443198"/>
                    <a:gd name="connsiteY26" fmla="*/ 807720 h 1482090"/>
                    <a:gd name="connsiteX27" fmla="*/ 73628 w 443198"/>
                    <a:gd name="connsiteY27" fmla="*/ 777240 h 1482090"/>
                    <a:gd name="connsiteX28" fmla="*/ 0 w 443198"/>
                    <a:gd name="connsiteY28" fmla="*/ 661258 h 1482090"/>
                    <a:gd name="connsiteX29" fmla="*/ 83376 w 443198"/>
                    <a:gd name="connsiteY29" fmla="*/ 565431 h 1482090"/>
                    <a:gd name="connsiteX30" fmla="*/ 93676 w 443198"/>
                    <a:gd name="connsiteY30" fmla="*/ 496983 h 1482090"/>
                    <a:gd name="connsiteX31" fmla="*/ 115538 w 443198"/>
                    <a:gd name="connsiteY31" fmla="*/ 320040 h 1482090"/>
                    <a:gd name="connsiteX32" fmla="*/ 117864 w 443198"/>
                    <a:gd name="connsiteY32" fmla="*/ 260774 h 1482090"/>
                    <a:gd name="connsiteX33" fmla="*/ 143050 w 443198"/>
                    <a:gd name="connsiteY33" fmla="*/ 201509 h 1482090"/>
                    <a:gd name="connsiteX34" fmla="*/ 172688 w 443198"/>
                    <a:gd name="connsiteY34" fmla="*/ 163830 h 1482090"/>
                    <a:gd name="connsiteX35" fmla="*/ 218408 w 443198"/>
                    <a:gd name="connsiteY35" fmla="*/ 106680 h 1482090"/>
                    <a:gd name="connsiteX36" fmla="*/ 222218 w 443198"/>
                    <a:gd name="connsiteY36" fmla="*/ 70485 h 1482090"/>
                    <a:gd name="connsiteX0" fmla="*/ 222218 w 443198"/>
                    <a:gd name="connsiteY0" fmla="*/ 70485 h 1482090"/>
                    <a:gd name="connsiteX1" fmla="*/ 241268 w 443198"/>
                    <a:gd name="connsiteY1" fmla="*/ 41910 h 1482090"/>
                    <a:gd name="connsiteX2" fmla="*/ 306038 w 443198"/>
                    <a:gd name="connsiteY2" fmla="*/ 0 h 1482090"/>
                    <a:gd name="connsiteX3" fmla="*/ 332708 w 443198"/>
                    <a:gd name="connsiteY3" fmla="*/ 0 h 1482090"/>
                    <a:gd name="connsiteX4" fmla="*/ 347948 w 443198"/>
                    <a:gd name="connsiteY4" fmla="*/ 38100 h 1482090"/>
                    <a:gd name="connsiteX5" fmla="*/ 405098 w 443198"/>
                    <a:gd name="connsiteY5" fmla="*/ 64770 h 1482090"/>
                    <a:gd name="connsiteX6" fmla="*/ 431768 w 443198"/>
                    <a:gd name="connsiteY6" fmla="*/ 99060 h 1482090"/>
                    <a:gd name="connsiteX7" fmla="*/ 443198 w 443198"/>
                    <a:gd name="connsiteY7" fmla="*/ 186690 h 1482090"/>
                    <a:gd name="connsiteX8" fmla="*/ 431768 w 443198"/>
                    <a:gd name="connsiteY8" fmla="*/ 350520 h 1482090"/>
                    <a:gd name="connsiteX9" fmla="*/ 426053 w 443198"/>
                    <a:gd name="connsiteY9" fmla="*/ 426720 h 1482090"/>
                    <a:gd name="connsiteX10" fmla="*/ 435578 w 443198"/>
                    <a:gd name="connsiteY10" fmla="*/ 499110 h 1482090"/>
                    <a:gd name="connsiteX11" fmla="*/ 433673 w 443198"/>
                    <a:gd name="connsiteY11" fmla="*/ 558165 h 1482090"/>
                    <a:gd name="connsiteX12" fmla="*/ 443198 w 443198"/>
                    <a:gd name="connsiteY12" fmla="*/ 659130 h 1482090"/>
                    <a:gd name="connsiteX13" fmla="*/ 431768 w 443198"/>
                    <a:gd name="connsiteY13" fmla="*/ 765810 h 1482090"/>
                    <a:gd name="connsiteX14" fmla="*/ 401288 w 443198"/>
                    <a:gd name="connsiteY14" fmla="*/ 826770 h 1482090"/>
                    <a:gd name="connsiteX15" fmla="*/ 374618 w 443198"/>
                    <a:gd name="connsiteY15" fmla="*/ 998220 h 1482090"/>
                    <a:gd name="connsiteX16" fmla="*/ 382238 w 443198"/>
                    <a:gd name="connsiteY16" fmla="*/ 1173480 h 1482090"/>
                    <a:gd name="connsiteX17" fmla="*/ 344138 w 443198"/>
                    <a:gd name="connsiteY17" fmla="*/ 1383030 h 1482090"/>
                    <a:gd name="connsiteX18" fmla="*/ 317468 w 443198"/>
                    <a:gd name="connsiteY18" fmla="*/ 1398270 h 1482090"/>
                    <a:gd name="connsiteX19" fmla="*/ 290798 w 443198"/>
                    <a:gd name="connsiteY19" fmla="*/ 1402080 h 1482090"/>
                    <a:gd name="connsiteX20" fmla="*/ 279368 w 443198"/>
                    <a:gd name="connsiteY20" fmla="*/ 1474470 h 1482090"/>
                    <a:gd name="connsiteX21" fmla="*/ 210788 w 443198"/>
                    <a:gd name="connsiteY21" fmla="*/ 1482090 h 1482090"/>
                    <a:gd name="connsiteX22" fmla="*/ 134588 w 443198"/>
                    <a:gd name="connsiteY22" fmla="*/ 1451610 h 1482090"/>
                    <a:gd name="connsiteX23" fmla="*/ 142208 w 443198"/>
                    <a:gd name="connsiteY23" fmla="*/ 1329690 h 1482090"/>
                    <a:gd name="connsiteX24" fmla="*/ 149828 w 443198"/>
                    <a:gd name="connsiteY24" fmla="*/ 1169670 h 1482090"/>
                    <a:gd name="connsiteX25" fmla="*/ 138398 w 443198"/>
                    <a:gd name="connsiteY25" fmla="*/ 1036320 h 1482090"/>
                    <a:gd name="connsiteX26" fmla="*/ 146018 w 443198"/>
                    <a:gd name="connsiteY26" fmla="*/ 807720 h 1482090"/>
                    <a:gd name="connsiteX27" fmla="*/ 73628 w 443198"/>
                    <a:gd name="connsiteY27" fmla="*/ 777240 h 1482090"/>
                    <a:gd name="connsiteX28" fmla="*/ 0 w 443198"/>
                    <a:gd name="connsiteY28" fmla="*/ 661258 h 1482090"/>
                    <a:gd name="connsiteX29" fmla="*/ 75335 w 443198"/>
                    <a:gd name="connsiteY29" fmla="*/ 549349 h 1482090"/>
                    <a:gd name="connsiteX30" fmla="*/ 93676 w 443198"/>
                    <a:gd name="connsiteY30" fmla="*/ 496983 h 1482090"/>
                    <a:gd name="connsiteX31" fmla="*/ 115538 w 443198"/>
                    <a:gd name="connsiteY31" fmla="*/ 320040 h 1482090"/>
                    <a:gd name="connsiteX32" fmla="*/ 117864 w 443198"/>
                    <a:gd name="connsiteY32" fmla="*/ 260774 h 1482090"/>
                    <a:gd name="connsiteX33" fmla="*/ 143050 w 443198"/>
                    <a:gd name="connsiteY33" fmla="*/ 201509 h 1482090"/>
                    <a:gd name="connsiteX34" fmla="*/ 172688 w 443198"/>
                    <a:gd name="connsiteY34" fmla="*/ 163830 h 1482090"/>
                    <a:gd name="connsiteX35" fmla="*/ 218408 w 443198"/>
                    <a:gd name="connsiteY35" fmla="*/ 106680 h 1482090"/>
                    <a:gd name="connsiteX36" fmla="*/ 222218 w 443198"/>
                    <a:gd name="connsiteY36" fmla="*/ 70485 h 1482090"/>
                    <a:gd name="connsiteX0" fmla="*/ 282601 w 503581"/>
                    <a:gd name="connsiteY0" fmla="*/ 70485 h 1482090"/>
                    <a:gd name="connsiteX1" fmla="*/ 301651 w 503581"/>
                    <a:gd name="connsiteY1" fmla="*/ 41910 h 1482090"/>
                    <a:gd name="connsiteX2" fmla="*/ 366421 w 503581"/>
                    <a:gd name="connsiteY2" fmla="*/ 0 h 1482090"/>
                    <a:gd name="connsiteX3" fmla="*/ 393091 w 503581"/>
                    <a:gd name="connsiteY3" fmla="*/ 0 h 1482090"/>
                    <a:gd name="connsiteX4" fmla="*/ 408331 w 503581"/>
                    <a:gd name="connsiteY4" fmla="*/ 38100 h 1482090"/>
                    <a:gd name="connsiteX5" fmla="*/ 465481 w 503581"/>
                    <a:gd name="connsiteY5" fmla="*/ 64770 h 1482090"/>
                    <a:gd name="connsiteX6" fmla="*/ 492151 w 503581"/>
                    <a:gd name="connsiteY6" fmla="*/ 99060 h 1482090"/>
                    <a:gd name="connsiteX7" fmla="*/ 503581 w 503581"/>
                    <a:gd name="connsiteY7" fmla="*/ 186690 h 1482090"/>
                    <a:gd name="connsiteX8" fmla="*/ 492151 w 503581"/>
                    <a:gd name="connsiteY8" fmla="*/ 350520 h 1482090"/>
                    <a:gd name="connsiteX9" fmla="*/ 486436 w 503581"/>
                    <a:gd name="connsiteY9" fmla="*/ 426720 h 1482090"/>
                    <a:gd name="connsiteX10" fmla="*/ 495961 w 503581"/>
                    <a:gd name="connsiteY10" fmla="*/ 499110 h 1482090"/>
                    <a:gd name="connsiteX11" fmla="*/ 494056 w 503581"/>
                    <a:gd name="connsiteY11" fmla="*/ 558165 h 1482090"/>
                    <a:gd name="connsiteX12" fmla="*/ 503581 w 503581"/>
                    <a:gd name="connsiteY12" fmla="*/ 659130 h 1482090"/>
                    <a:gd name="connsiteX13" fmla="*/ 492151 w 503581"/>
                    <a:gd name="connsiteY13" fmla="*/ 765810 h 1482090"/>
                    <a:gd name="connsiteX14" fmla="*/ 461671 w 503581"/>
                    <a:gd name="connsiteY14" fmla="*/ 826770 h 1482090"/>
                    <a:gd name="connsiteX15" fmla="*/ 435001 w 503581"/>
                    <a:gd name="connsiteY15" fmla="*/ 998220 h 1482090"/>
                    <a:gd name="connsiteX16" fmla="*/ 442621 w 503581"/>
                    <a:gd name="connsiteY16" fmla="*/ 1173480 h 1482090"/>
                    <a:gd name="connsiteX17" fmla="*/ 404521 w 503581"/>
                    <a:gd name="connsiteY17" fmla="*/ 1383030 h 1482090"/>
                    <a:gd name="connsiteX18" fmla="*/ 377851 w 503581"/>
                    <a:gd name="connsiteY18" fmla="*/ 1398270 h 1482090"/>
                    <a:gd name="connsiteX19" fmla="*/ 351181 w 503581"/>
                    <a:gd name="connsiteY19" fmla="*/ 1402080 h 1482090"/>
                    <a:gd name="connsiteX20" fmla="*/ 339751 w 503581"/>
                    <a:gd name="connsiteY20" fmla="*/ 1474470 h 1482090"/>
                    <a:gd name="connsiteX21" fmla="*/ 271171 w 503581"/>
                    <a:gd name="connsiteY21" fmla="*/ 1482090 h 1482090"/>
                    <a:gd name="connsiteX22" fmla="*/ 194971 w 503581"/>
                    <a:gd name="connsiteY22" fmla="*/ 1451610 h 1482090"/>
                    <a:gd name="connsiteX23" fmla="*/ 202591 w 503581"/>
                    <a:gd name="connsiteY23" fmla="*/ 1329690 h 1482090"/>
                    <a:gd name="connsiteX24" fmla="*/ 210211 w 503581"/>
                    <a:gd name="connsiteY24" fmla="*/ 1169670 h 1482090"/>
                    <a:gd name="connsiteX25" fmla="*/ 198781 w 503581"/>
                    <a:gd name="connsiteY25" fmla="*/ 1036320 h 1482090"/>
                    <a:gd name="connsiteX26" fmla="*/ 206401 w 503581"/>
                    <a:gd name="connsiteY26" fmla="*/ 807720 h 1482090"/>
                    <a:gd name="connsiteX27" fmla="*/ 0 w 503581"/>
                    <a:gd name="connsiteY27" fmla="*/ 710235 h 1482090"/>
                    <a:gd name="connsiteX28" fmla="*/ 60383 w 503581"/>
                    <a:gd name="connsiteY28" fmla="*/ 661258 h 1482090"/>
                    <a:gd name="connsiteX29" fmla="*/ 135718 w 503581"/>
                    <a:gd name="connsiteY29" fmla="*/ 549349 h 1482090"/>
                    <a:gd name="connsiteX30" fmla="*/ 154059 w 503581"/>
                    <a:gd name="connsiteY30" fmla="*/ 496983 h 1482090"/>
                    <a:gd name="connsiteX31" fmla="*/ 175921 w 503581"/>
                    <a:gd name="connsiteY31" fmla="*/ 320040 h 1482090"/>
                    <a:gd name="connsiteX32" fmla="*/ 178247 w 503581"/>
                    <a:gd name="connsiteY32" fmla="*/ 260774 h 1482090"/>
                    <a:gd name="connsiteX33" fmla="*/ 203433 w 503581"/>
                    <a:gd name="connsiteY33" fmla="*/ 201509 h 1482090"/>
                    <a:gd name="connsiteX34" fmla="*/ 233071 w 503581"/>
                    <a:gd name="connsiteY34" fmla="*/ 163830 h 1482090"/>
                    <a:gd name="connsiteX35" fmla="*/ 278791 w 503581"/>
                    <a:gd name="connsiteY35" fmla="*/ 106680 h 1482090"/>
                    <a:gd name="connsiteX36" fmla="*/ 282601 w 503581"/>
                    <a:gd name="connsiteY36" fmla="*/ 70485 h 1482090"/>
                    <a:gd name="connsiteX0" fmla="*/ 282601 w 503581"/>
                    <a:gd name="connsiteY0" fmla="*/ 70485 h 1482090"/>
                    <a:gd name="connsiteX1" fmla="*/ 301651 w 503581"/>
                    <a:gd name="connsiteY1" fmla="*/ 41910 h 1482090"/>
                    <a:gd name="connsiteX2" fmla="*/ 366421 w 503581"/>
                    <a:gd name="connsiteY2" fmla="*/ 0 h 1482090"/>
                    <a:gd name="connsiteX3" fmla="*/ 393091 w 503581"/>
                    <a:gd name="connsiteY3" fmla="*/ 0 h 1482090"/>
                    <a:gd name="connsiteX4" fmla="*/ 408331 w 503581"/>
                    <a:gd name="connsiteY4" fmla="*/ 38100 h 1482090"/>
                    <a:gd name="connsiteX5" fmla="*/ 465481 w 503581"/>
                    <a:gd name="connsiteY5" fmla="*/ 64770 h 1482090"/>
                    <a:gd name="connsiteX6" fmla="*/ 492151 w 503581"/>
                    <a:gd name="connsiteY6" fmla="*/ 99060 h 1482090"/>
                    <a:gd name="connsiteX7" fmla="*/ 503581 w 503581"/>
                    <a:gd name="connsiteY7" fmla="*/ 186690 h 1482090"/>
                    <a:gd name="connsiteX8" fmla="*/ 492151 w 503581"/>
                    <a:gd name="connsiteY8" fmla="*/ 350520 h 1482090"/>
                    <a:gd name="connsiteX9" fmla="*/ 486436 w 503581"/>
                    <a:gd name="connsiteY9" fmla="*/ 426720 h 1482090"/>
                    <a:gd name="connsiteX10" fmla="*/ 495961 w 503581"/>
                    <a:gd name="connsiteY10" fmla="*/ 499110 h 1482090"/>
                    <a:gd name="connsiteX11" fmla="*/ 494056 w 503581"/>
                    <a:gd name="connsiteY11" fmla="*/ 558165 h 1482090"/>
                    <a:gd name="connsiteX12" fmla="*/ 503581 w 503581"/>
                    <a:gd name="connsiteY12" fmla="*/ 659130 h 1482090"/>
                    <a:gd name="connsiteX13" fmla="*/ 492151 w 503581"/>
                    <a:gd name="connsiteY13" fmla="*/ 765810 h 1482090"/>
                    <a:gd name="connsiteX14" fmla="*/ 461671 w 503581"/>
                    <a:gd name="connsiteY14" fmla="*/ 826770 h 1482090"/>
                    <a:gd name="connsiteX15" fmla="*/ 435001 w 503581"/>
                    <a:gd name="connsiteY15" fmla="*/ 998220 h 1482090"/>
                    <a:gd name="connsiteX16" fmla="*/ 442621 w 503581"/>
                    <a:gd name="connsiteY16" fmla="*/ 1173480 h 1482090"/>
                    <a:gd name="connsiteX17" fmla="*/ 404521 w 503581"/>
                    <a:gd name="connsiteY17" fmla="*/ 1383030 h 1482090"/>
                    <a:gd name="connsiteX18" fmla="*/ 377851 w 503581"/>
                    <a:gd name="connsiteY18" fmla="*/ 1398270 h 1482090"/>
                    <a:gd name="connsiteX19" fmla="*/ 351181 w 503581"/>
                    <a:gd name="connsiteY19" fmla="*/ 1402080 h 1482090"/>
                    <a:gd name="connsiteX20" fmla="*/ 339751 w 503581"/>
                    <a:gd name="connsiteY20" fmla="*/ 1474470 h 1482090"/>
                    <a:gd name="connsiteX21" fmla="*/ 271171 w 503581"/>
                    <a:gd name="connsiteY21" fmla="*/ 1482090 h 1482090"/>
                    <a:gd name="connsiteX22" fmla="*/ 194971 w 503581"/>
                    <a:gd name="connsiteY22" fmla="*/ 1451610 h 1482090"/>
                    <a:gd name="connsiteX23" fmla="*/ 202591 w 503581"/>
                    <a:gd name="connsiteY23" fmla="*/ 1329690 h 1482090"/>
                    <a:gd name="connsiteX24" fmla="*/ 210211 w 503581"/>
                    <a:gd name="connsiteY24" fmla="*/ 1169670 h 1482090"/>
                    <a:gd name="connsiteX25" fmla="*/ 198781 w 503581"/>
                    <a:gd name="connsiteY25" fmla="*/ 1036320 h 1482090"/>
                    <a:gd name="connsiteX26" fmla="*/ 107233 w 503581"/>
                    <a:gd name="connsiteY26" fmla="*/ 788959 h 1482090"/>
                    <a:gd name="connsiteX27" fmla="*/ 0 w 503581"/>
                    <a:gd name="connsiteY27" fmla="*/ 710235 h 1482090"/>
                    <a:gd name="connsiteX28" fmla="*/ 60383 w 503581"/>
                    <a:gd name="connsiteY28" fmla="*/ 661258 h 1482090"/>
                    <a:gd name="connsiteX29" fmla="*/ 135718 w 503581"/>
                    <a:gd name="connsiteY29" fmla="*/ 549349 h 1482090"/>
                    <a:gd name="connsiteX30" fmla="*/ 154059 w 503581"/>
                    <a:gd name="connsiteY30" fmla="*/ 496983 h 1482090"/>
                    <a:gd name="connsiteX31" fmla="*/ 175921 w 503581"/>
                    <a:gd name="connsiteY31" fmla="*/ 320040 h 1482090"/>
                    <a:gd name="connsiteX32" fmla="*/ 178247 w 503581"/>
                    <a:gd name="connsiteY32" fmla="*/ 260774 h 1482090"/>
                    <a:gd name="connsiteX33" fmla="*/ 203433 w 503581"/>
                    <a:gd name="connsiteY33" fmla="*/ 201509 h 1482090"/>
                    <a:gd name="connsiteX34" fmla="*/ 233071 w 503581"/>
                    <a:gd name="connsiteY34" fmla="*/ 163830 h 1482090"/>
                    <a:gd name="connsiteX35" fmla="*/ 278791 w 503581"/>
                    <a:gd name="connsiteY35" fmla="*/ 106680 h 1482090"/>
                    <a:gd name="connsiteX36" fmla="*/ 282601 w 503581"/>
                    <a:gd name="connsiteY36" fmla="*/ 70485 h 1482090"/>
                    <a:gd name="connsiteX0" fmla="*/ 282601 w 503581"/>
                    <a:gd name="connsiteY0" fmla="*/ 70485 h 1482090"/>
                    <a:gd name="connsiteX1" fmla="*/ 301651 w 503581"/>
                    <a:gd name="connsiteY1" fmla="*/ 41910 h 1482090"/>
                    <a:gd name="connsiteX2" fmla="*/ 366421 w 503581"/>
                    <a:gd name="connsiteY2" fmla="*/ 0 h 1482090"/>
                    <a:gd name="connsiteX3" fmla="*/ 393091 w 503581"/>
                    <a:gd name="connsiteY3" fmla="*/ 0 h 1482090"/>
                    <a:gd name="connsiteX4" fmla="*/ 408331 w 503581"/>
                    <a:gd name="connsiteY4" fmla="*/ 38100 h 1482090"/>
                    <a:gd name="connsiteX5" fmla="*/ 465481 w 503581"/>
                    <a:gd name="connsiteY5" fmla="*/ 64770 h 1482090"/>
                    <a:gd name="connsiteX6" fmla="*/ 492151 w 503581"/>
                    <a:gd name="connsiteY6" fmla="*/ 99060 h 1482090"/>
                    <a:gd name="connsiteX7" fmla="*/ 503581 w 503581"/>
                    <a:gd name="connsiteY7" fmla="*/ 186690 h 1482090"/>
                    <a:gd name="connsiteX8" fmla="*/ 492151 w 503581"/>
                    <a:gd name="connsiteY8" fmla="*/ 350520 h 1482090"/>
                    <a:gd name="connsiteX9" fmla="*/ 486436 w 503581"/>
                    <a:gd name="connsiteY9" fmla="*/ 426720 h 1482090"/>
                    <a:gd name="connsiteX10" fmla="*/ 495961 w 503581"/>
                    <a:gd name="connsiteY10" fmla="*/ 499110 h 1482090"/>
                    <a:gd name="connsiteX11" fmla="*/ 494056 w 503581"/>
                    <a:gd name="connsiteY11" fmla="*/ 558165 h 1482090"/>
                    <a:gd name="connsiteX12" fmla="*/ 503581 w 503581"/>
                    <a:gd name="connsiteY12" fmla="*/ 659130 h 1482090"/>
                    <a:gd name="connsiteX13" fmla="*/ 492151 w 503581"/>
                    <a:gd name="connsiteY13" fmla="*/ 765810 h 1482090"/>
                    <a:gd name="connsiteX14" fmla="*/ 461671 w 503581"/>
                    <a:gd name="connsiteY14" fmla="*/ 826770 h 1482090"/>
                    <a:gd name="connsiteX15" fmla="*/ 435001 w 503581"/>
                    <a:gd name="connsiteY15" fmla="*/ 998220 h 1482090"/>
                    <a:gd name="connsiteX16" fmla="*/ 442621 w 503581"/>
                    <a:gd name="connsiteY16" fmla="*/ 1173480 h 1482090"/>
                    <a:gd name="connsiteX17" fmla="*/ 404521 w 503581"/>
                    <a:gd name="connsiteY17" fmla="*/ 1383030 h 1482090"/>
                    <a:gd name="connsiteX18" fmla="*/ 377851 w 503581"/>
                    <a:gd name="connsiteY18" fmla="*/ 1398270 h 1482090"/>
                    <a:gd name="connsiteX19" fmla="*/ 351181 w 503581"/>
                    <a:gd name="connsiteY19" fmla="*/ 1402080 h 1482090"/>
                    <a:gd name="connsiteX20" fmla="*/ 339751 w 503581"/>
                    <a:gd name="connsiteY20" fmla="*/ 1474470 h 1482090"/>
                    <a:gd name="connsiteX21" fmla="*/ 271171 w 503581"/>
                    <a:gd name="connsiteY21" fmla="*/ 1482090 h 1482090"/>
                    <a:gd name="connsiteX22" fmla="*/ 194971 w 503581"/>
                    <a:gd name="connsiteY22" fmla="*/ 1451610 h 1482090"/>
                    <a:gd name="connsiteX23" fmla="*/ 202591 w 503581"/>
                    <a:gd name="connsiteY23" fmla="*/ 1329690 h 1482090"/>
                    <a:gd name="connsiteX24" fmla="*/ 210211 w 503581"/>
                    <a:gd name="connsiteY24" fmla="*/ 1169670 h 1482090"/>
                    <a:gd name="connsiteX25" fmla="*/ 198781 w 503581"/>
                    <a:gd name="connsiteY25" fmla="*/ 1036320 h 1482090"/>
                    <a:gd name="connsiteX26" fmla="*/ 91152 w 503581"/>
                    <a:gd name="connsiteY26" fmla="*/ 772878 h 1482090"/>
                    <a:gd name="connsiteX27" fmla="*/ 0 w 503581"/>
                    <a:gd name="connsiteY27" fmla="*/ 710235 h 1482090"/>
                    <a:gd name="connsiteX28" fmla="*/ 60383 w 503581"/>
                    <a:gd name="connsiteY28" fmla="*/ 661258 h 1482090"/>
                    <a:gd name="connsiteX29" fmla="*/ 135718 w 503581"/>
                    <a:gd name="connsiteY29" fmla="*/ 549349 h 1482090"/>
                    <a:gd name="connsiteX30" fmla="*/ 154059 w 503581"/>
                    <a:gd name="connsiteY30" fmla="*/ 496983 h 1482090"/>
                    <a:gd name="connsiteX31" fmla="*/ 175921 w 503581"/>
                    <a:gd name="connsiteY31" fmla="*/ 320040 h 1482090"/>
                    <a:gd name="connsiteX32" fmla="*/ 178247 w 503581"/>
                    <a:gd name="connsiteY32" fmla="*/ 260774 h 1482090"/>
                    <a:gd name="connsiteX33" fmla="*/ 203433 w 503581"/>
                    <a:gd name="connsiteY33" fmla="*/ 201509 h 1482090"/>
                    <a:gd name="connsiteX34" fmla="*/ 233071 w 503581"/>
                    <a:gd name="connsiteY34" fmla="*/ 163830 h 1482090"/>
                    <a:gd name="connsiteX35" fmla="*/ 278791 w 503581"/>
                    <a:gd name="connsiteY35" fmla="*/ 106680 h 1482090"/>
                    <a:gd name="connsiteX36" fmla="*/ 282601 w 503581"/>
                    <a:gd name="connsiteY36" fmla="*/ 70485 h 1482090"/>
                    <a:gd name="connsiteX0" fmla="*/ 282601 w 503581"/>
                    <a:gd name="connsiteY0" fmla="*/ 70485 h 1482090"/>
                    <a:gd name="connsiteX1" fmla="*/ 301651 w 503581"/>
                    <a:gd name="connsiteY1" fmla="*/ 41910 h 1482090"/>
                    <a:gd name="connsiteX2" fmla="*/ 366421 w 503581"/>
                    <a:gd name="connsiteY2" fmla="*/ 0 h 1482090"/>
                    <a:gd name="connsiteX3" fmla="*/ 393091 w 503581"/>
                    <a:gd name="connsiteY3" fmla="*/ 0 h 1482090"/>
                    <a:gd name="connsiteX4" fmla="*/ 408331 w 503581"/>
                    <a:gd name="connsiteY4" fmla="*/ 38100 h 1482090"/>
                    <a:gd name="connsiteX5" fmla="*/ 465481 w 503581"/>
                    <a:gd name="connsiteY5" fmla="*/ 64770 h 1482090"/>
                    <a:gd name="connsiteX6" fmla="*/ 492151 w 503581"/>
                    <a:gd name="connsiteY6" fmla="*/ 99060 h 1482090"/>
                    <a:gd name="connsiteX7" fmla="*/ 503581 w 503581"/>
                    <a:gd name="connsiteY7" fmla="*/ 186690 h 1482090"/>
                    <a:gd name="connsiteX8" fmla="*/ 492151 w 503581"/>
                    <a:gd name="connsiteY8" fmla="*/ 350520 h 1482090"/>
                    <a:gd name="connsiteX9" fmla="*/ 486436 w 503581"/>
                    <a:gd name="connsiteY9" fmla="*/ 426720 h 1482090"/>
                    <a:gd name="connsiteX10" fmla="*/ 495961 w 503581"/>
                    <a:gd name="connsiteY10" fmla="*/ 499110 h 1482090"/>
                    <a:gd name="connsiteX11" fmla="*/ 494056 w 503581"/>
                    <a:gd name="connsiteY11" fmla="*/ 558165 h 1482090"/>
                    <a:gd name="connsiteX12" fmla="*/ 503581 w 503581"/>
                    <a:gd name="connsiteY12" fmla="*/ 659130 h 1482090"/>
                    <a:gd name="connsiteX13" fmla="*/ 492151 w 503581"/>
                    <a:gd name="connsiteY13" fmla="*/ 765810 h 1482090"/>
                    <a:gd name="connsiteX14" fmla="*/ 461671 w 503581"/>
                    <a:gd name="connsiteY14" fmla="*/ 826770 h 1482090"/>
                    <a:gd name="connsiteX15" fmla="*/ 435001 w 503581"/>
                    <a:gd name="connsiteY15" fmla="*/ 998220 h 1482090"/>
                    <a:gd name="connsiteX16" fmla="*/ 442621 w 503581"/>
                    <a:gd name="connsiteY16" fmla="*/ 1173480 h 1482090"/>
                    <a:gd name="connsiteX17" fmla="*/ 404521 w 503581"/>
                    <a:gd name="connsiteY17" fmla="*/ 1383030 h 1482090"/>
                    <a:gd name="connsiteX18" fmla="*/ 377851 w 503581"/>
                    <a:gd name="connsiteY18" fmla="*/ 1398270 h 1482090"/>
                    <a:gd name="connsiteX19" fmla="*/ 351181 w 503581"/>
                    <a:gd name="connsiteY19" fmla="*/ 1402080 h 1482090"/>
                    <a:gd name="connsiteX20" fmla="*/ 339751 w 503581"/>
                    <a:gd name="connsiteY20" fmla="*/ 1474470 h 1482090"/>
                    <a:gd name="connsiteX21" fmla="*/ 271171 w 503581"/>
                    <a:gd name="connsiteY21" fmla="*/ 1482090 h 1482090"/>
                    <a:gd name="connsiteX22" fmla="*/ 194971 w 503581"/>
                    <a:gd name="connsiteY22" fmla="*/ 1451610 h 1482090"/>
                    <a:gd name="connsiteX23" fmla="*/ 202591 w 503581"/>
                    <a:gd name="connsiteY23" fmla="*/ 1329690 h 1482090"/>
                    <a:gd name="connsiteX24" fmla="*/ 210211 w 503581"/>
                    <a:gd name="connsiteY24" fmla="*/ 1169670 h 1482090"/>
                    <a:gd name="connsiteX25" fmla="*/ 198781 w 503581"/>
                    <a:gd name="connsiteY25" fmla="*/ 1036320 h 1482090"/>
                    <a:gd name="connsiteX26" fmla="*/ 194015 w 503581"/>
                    <a:gd name="connsiteY26" fmla="*/ 656331 h 1482090"/>
                    <a:gd name="connsiteX27" fmla="*/ 91152 w 503581"/>
                    <a:gd name="connsiteY27" fmla="*/ 772878 h 1482090"/>
                    <a:gd name="connsiteX28" fmla="*/ 0 w 503581"/>
                    <a:gd name="connsiteY28" fmla="*/ 710235 h 1482090"/>
                    <a:gd name="connsiteX29" fmla="*/ 60383 w 503581"/>
                    <a:gd name="connsiteY29" fmla="*/ 661258 h 1482090"/>
                    <a:gd name="connsiteX30" fmla="*/ 135718 w 503581"/>
                    <a:gd name="connsiteY30" fmla="*/ 549349 h 1482090"/>
                    <a:gd name="connsiteX31" fmla="*/ 154059 w 503581"/>
                    <a:gd name="connsiteY31" fmla="*/ 496983 h 1482090"/>
                    <a:gd name="connsiteX32" fmla="*/ 175921 w 503581"/>
                    <a:gd name="connsiteY32" fmla="*/ 320040 h 1482090"/>
                    <a:gd name="connsiteX33" fmla="*/ 178247 w 503581"/>
                    <a:gd name="connsiteY33" fmla="*/ 260774 h 1482090"/>
                    <a:gd name="connsiteX34" fmla="*/ 203433 w 503581"/>
                    <a:gd name="connsiteY34" fmla="*/ 201509 h 1482090"/>
                    <a:gd name="connsiteX35" fmla="*/ 233071 w 503581"/>
                    <a:gd name="connsiteY35" fmla="*/ 163830 h 1482090"/>
                    <a:gd name="connsiteX36" fmla="*/ 278791 w 503581"/>
                    <a:gd name="connsiteY36" fmla="*/ 106680 h 1482090"/>
                    <a:gd name="connsiteX37" fmla="*/ 282601 w 503581"/>
                    <a:gd name="connsiteY37" fmla="*/ 70485 h 1482090"/>
                    <a:gd name="connsiteX0" fmla="*/ 282601 w 503581"/>
                    <a:gd name="connsiteY0" fmla="*/ 70485 h 1482090"/>
                    <a:gd name="connsiteX1" fmla="*/ 301651 w 503581"/>
                    <a:gd name="connsiteY1" fmla="*/ 41910 h 1482090"/>
                    <a:gd name="connsiteX2" fmla="*/ 366421 w 503581"/>
                    <a:gd name="connsiteY2" fmla="*/ 0 h 1482090"/>
                    <a:gd name="connsiteX3" fmla="*/ 393091 w 503581"/>
                    <a:gd name="connsiteY3" fmla="*/ 0 h 1482090"/>
                    <a:gd name="connsiteX4" fmla="*/ 408331 w 503581"/>
                    <a:gd name="connsiteY4" fmla="*/ 38100 h 1482090"/>
                    <a:gd name="connsiteX5" fmla="*/ 465481 w 503581"/>
                    <a:gd name="connsiteY5" fmla="*/ 64770 h 1482090"/>
                    <a:gd name="connsiteX6" fmla="*/ 492151 w 503581"/>
                    <a:gd name="connsiteY6" fmla="*/ 99060 h 1482090"/>
                    <a:gd name="connsiteX7" fmla="*/ 503581 w 503581"/>
                    <a:gd name="connsiteY7" fmla="*/ 186690 h 1482090"/>
                    <a:gd name="connsiteX8" fmla="*/ 492151 w 503581"/>
                    <a:gd name="connsiteY8" fmla="*/ 350520 h 1482090"/>
                    <a:gd name="connsiteX9" fmla="*/ 486436 w 503581"/>
                    <a:gd name="connsiteY9" fmla="*/ 426720 h 1482090"/>
                    <a:gd name="connsiteX10" fmla="*/ 495961 w 503581"/>
                    <a:gd name="connsiteY10" fmla="*/ 499110 h 1482090"/>
                    <a:gd name="connsiteX11" fmla="*/ 494056 w 503581"/>
                    <a:gd name="connsiteY11" fmla="*/ 558165 h 1482090"/>
                    <a:gd name="connsiteX12" fmla="*/ 503581 w 503581"/>
                    <a:gd name="connsiteY12" fmla="*/ 659130 h 1482090"/>
                    <a:gd name="connsiteX13" fmla="*/ 492151 w 503581"/>
                    <a:gd name="connsiteY13" fmla="*/ 765810 h 1482090"/>
                    <a:gd name="connsiteX14" fmla="*/ 461671 w 503581"/>
                    <a:gd name="connsiteY14" fmla="*/ 826770 h 1482090"/>
                    <a:gd name="connsiteX15" fmla="*/ 435001 w 503581"/>
                    <a:gd name="connsiteY15" fmla="*/ 998220 h 1482090"/>
                    <a:gd name="connsiteX16" fmla="*/ 442621 w 503581"/>
                    <a:gd name="connsiteY16" fmla="*/ 1173480 h 1482090"/>
                    <a:gd name="connsiteX17" fmla="*/ 404521 w 503581"/>
                    <a:gd name="connsiteY17" fmla="*/ 1383030 h 1482090"/>
                    <a:gd name="connsiteX18" fmla="*/ 377851 w 503581"/>
                    <a:gd name="connsiteY18" fmla="*/ 1398270 h 1482090"/>
                    <a:gd name="connsiteX19" fmla="*/ 351181 w 503581"/>
                    <a:gd name="connsiteY19" fmla="*/ 1402080 h 1482090"/>
                    <a:gd name="connsiteX20" fmla="*/ 339751 w 503581"/>
                    <a:gd name="connsiteY20" fmla="*/ 1474470 h 1482090"/>
                    <a:gd name="connsiteX21" fmla="*/ 271171 w 503581"/>
                    <a:gd name="connsiteY21" fmla="*/ 1482090 h 1482090"/>
                    <a:gd name="connsiteX22" fmla="*/ 194971 w 503581"/>
                    <a:gd name="connsiteY22" fmla="*/ 1451610 h 1482090"/>
                    <a:gd name="connsiteX23" fmla="*/ 202591 w 503581"/>
                    <a:gd name="connsiteY23" fmla="*/ 1329690 h 1482090"/>
                    <a:gd name="connsiteX24" fmla="*/ 210211 w 503581"/>
                    <a:gd name="connsiteY24" fmla="*/ 1169670 h 1482090"/>
                    <a:gd name="connsiteX25" fmla="*/ 198781 w 503581"/>
                    <a:gd name="connsiteY25" fmla="*/ 1036320 h 1482090"/>
                    <a:gd name="connsiteX26" fmla="*/ 196026 w 503581"/>
                    <a:gd name="connsiteY26" fmla="*/ 853327 h 1482090"/>
                    <a:gd name="connsiteX27" fmla="*/ 194015 w 503581"/>
                    <a:gd name="connsiteY27" fmla="*/ 656331 h 1482090"/>
                    <a:gd name="connsiteX28" fmla="*/ 91152 w 503581"/>
                    <a:gd name="connsiteY28" fmla="*/ 772878 h 1482090"/>
                    <a:gd name="connsiteX29" fmla="*/ 0 w 503581"/>
                    <a:gd name="connsiteY29" fmla="*/ 710235 h 1482090"/>
                    <a:gd name="connsiteX30" fmla="*/ 60383 w 503581"/>
                    <a:gd name="connsiteY30" fmla="*/ 661258 h 1482090"/>
                    <a:gd name="connsiteX31" fmla="*/ 135718 w 503581"/>
                    <a:gd name="connsiteY31" fmla="*/ 549349 h 1482090"/>
                    <a:gd name="connsiteX32" fmla="*/ 154059 w 503581"/>
                    <a:gd name="connsiteY32" fmla="*/ 496983 h 1482090"/>
                    <a:gd name="connsiteX33" fmla="*/ 175921 w 503581"/>
                    <a:gd name="connsiteY33" fmla="*/ 320040 h 1482090"/>
                    <a:gd name="connsiteX34" fmla="*/ 178247 w 503581"/>
                    <a:gd name="connsiteY34" fmla="*/ 260774 h 1482090"/>
                    <a:gd name="connsiteX35" fmla="*/ 203433 w 503581"/>
                    <a:gd name="connsiteY35" fmla="*/ 201509 h 1482090"/>
                    <a:gd name="connsiteX36" fmla="*/ 233071 w 503581"/>
                    <a:gd name="connsiteY36" fmla="*/ 163830 h 1482090"/>
                    <a:gd name="connsiteX37" fmla="*/ 278791 w 503581"/>
                    <a:gd name="connsiteY37" fmla="*/ 106680 h 1482090"/>
                    <a:gd name="connsiteX38" fmla="*/ 282601 w 503581"/>
                    <a:gd name="connsiteY38" fmla="*/ 70485 h 1482090"/>
                    <a:gd name="connsiteX0" fmla="*/ 282601 w 503581"/>
                    <a:gd name="connsiteY0" fmla="*/ 70485 h 1482090"/>
                    <a:gd name="connsiteX1" fmla="*/ 301651 w 503581"/>
                    <a:gd name="connsiteY1" fmla="*/ 41910 h 1482090"/>
                    <a:gd name="connsiteX2" fmla="*/ 366421 w 503581"/>
                    <a:gd name="connsiteY2" fmla="*/ 0 h 1482090"/>
                    <a:gd name="connsiteX3" fmla="*/ 393091 w 503581"/>
                    <a:gd name="connsiteY3" fmla="*/ 0 h 1482090"/>
                    <a:gd name="connsiteX4" fmla="*/ 408331 w 503581"/>
                    <a:gd name="connsiteY4" fmla="*/ 38100 h 1482090"/>
                    <a:gd name="connsiteX5" fmla="*/ 465481 w 503581"/>
                    <a:gd name="connsiteY5" fmla="*/ 64770 h 1482090"/>
                    <a:gd name="connsiteX6" fmla="*/ 492151 w 503581"/>
                    <a:gd name="connsiteY6" fmla="*/ 99060 h 1482090"/>
                    <a:gd name="connsiteX7" fmla="*/ 503581 w 503581"/>
                    <a:gd name="connsiteY7" fmla="*/ 186690 h 1482090"/>
                    <a:gd name="connsiteX8" fmla="*/ 492151 w 503581"/>
                    <a:gd name="connsiteY8" fmla="*/ 350520 h 1482090"/>
                    <a:gd name="connsiteX9" fmla="*/ 486436 w 503581"/>
                    <a:gd name="connsiteY9" fmla="*/ 426720 h 1482090"/>
                    <a:gd name="connsiteX10" fmla="*/ 495961 w 503581"/>
                    <a:gd name="connsiteY10" fmla="*/ 499110 h 1482090"/>
                    <a:gd name="connsiteX11" fmla="*/ 494056 w 503581"/>
                    <a:gd name="connsiteY11" fmla="*/ 558165 h 1482090"/>
                    <a:gd name="connsiteX12" fmla="*/ 503581 w 503581"/>
                    <a:gd name="connsiteY12" fmla="*/ 659130 h 1482090"/>
                    <a:gd name="connsiteX13" fmla="*/ 492151 w 503581"/>
                    <a:gd name="connsiteY13" fmla="*/ 765810 h 1482090"/>
                    <a:gd name="connsiteX14" fmla="*/ 461671 w 503581"/>
                    <a:gd name="connsiteY14" fmla="*/ 826770 h 1482090"/>
                    <a:gd name="connsiteX15" fmla="*/ 435001 w 503581"/>
                    <a:gd name="connsiteY15" fmla="*/ 998220 h 1482090"/>
                    <a:gd name="connsiteX16" fmla="*/ 442621 w 503581"/>
                    <a:gd name="connsiteY16" fmla="*/ 1173480 h 1482090"/>
                    <a:gd name="connsiteX17" fmla="*/ 404521 w 503581"/>
                    <a:gd name="connsiteY17" fmla="*/ 1383030 h 1482090"/>
                    <a:gd name="connsiteX18" fmla="*/ 377851 w 503581"/>
                    <a:gd name="connsiteY18" fmla="*/ 1398270 h 1482090"/>
                    <a:gd name="connsiteX19" fmla="*/ 351181 w 503581"/>
                    <a:gd name="connsiteY19" fmla="*/ 1402080 h 1482090"/>
                    <a:gd name="connsiteX20" fmla="*/ 339751 w 503581"/>
                    <a:gd name="connsiteY20" fmla="*/ 1474470 h 1482090"/>
                    <a:gd name="connsiteX21" fmla="*/ 271171 w 503581"/>
                    <a:gd name="connsiteY21" fmla="*/ 1482090 h 1482090"/>
                    <a:gd name="connsiteX22" fmla="*/ 194971 w 503581"/>
                    <a:gd name="connsiteY22" fmla="*/ 1451610 h 1482090"/>
                    <a:gd name="connsiteX23" fmla="*/ 202591 w 503581"/>
                    <a:gd name="connsiteY23" fmla="*/ 1329690 h 1482090"/>
                    <a:gd name="connsiteX24" fmla="*/ 210211 w 503581"/>
                    <a:gd name="connsiteY24" fmla="*/ 1169670 h 1482090"/>
                    <a:gd name="connsiteX25" fmla="*/ 198781 w 503581"/>
                    <a:gd name="connsiteY25" fmla="*/ 1036320 h 1482090"/>
                    <a:gd name="connsiteX26" fmla="*/ 196026 w 503581"/>
                    <a:gd name="connsiteY26" fmla="*/ 853327 h 1482090"/>
                    <a:gd name="connsiteX27" fmla="*/ 212107 w 503581"/>
                    <a:gd name="connsiteY27" fmla="*/ 634219 h 1482090"/>
                    <a:gd name="connsiteX28" fmla="*/ 91152 w 503581"/>
                    <a:gd name="connsiteY28" fmla="*/ 772878 h 1482090"/>
                    <a:gd name="connsiteX29" fmla="*/ 0 w 503581"/>
                    <a:gd name="connsiteY29" fmla="*/ 710235 h 1482090"/>
                    <a:gd name="connsiteX30" fmla="*/ 60383 w 503581"/>
                    <a:gd name="connsiteY30" fmla="*/ 661258 h 1482090"/>
                    <a:gd name="connsiteX31" fmla="*/ 135718 w 503581"/>
                    <a:gd name="connsiteY31" fmla="*/ 549349 h 1482090"/>
                    <a:gd name="connsiteX32" fmla="*/ 154059 w 503581"/>
                    <a:gd name="connsiteY32" fmla="*/ 496983 h 1482090"/>
                    <a:gd name="connsiteX33" fmla="*/ 175921 w 503581"/>
                    <a:gd name="connsiteY33" fmla="*/ 320040 h 1482090"/>
                    <a:gd name="connsiteX34" fmla="*/ 178247 w 503581"/>
                    <a:gd name="connsiteY34" fmla="*/ 260774 h 1482090"/>
                    <a:gd name="connsiteX35" fmla="*/ 203433 w 503581"/>
                    <a:gd name="connsiteY35" fmla="*/ 201509 h 1482090"/>
                    <a:gd name="connsiteX36" fmla="*/ 233071 w 503581"/>
                    <a:gd name="connsiteY36" fmla="*/ 163830 h 1482090"/>
                    <a:gd name="connsiteX37" fmla="*/ 278791 w 503581"/>
                    <a:gd name="connsiteY37" fmla="*/ 106680 h 1482090"/>
                    <a:gd name="connsiteX38" fmla="*/ 282601 w 503581"/>
                    <a:gd name="connsiteY38" fmla="*/ 70485 h 1482090"/>
                    <a:gd name="connsiteX0" fmla="*/ 282601 w 503581"/>
                    <a:gd name="connsiteY0" fmla="*/ 70485 h 1482090"/>
                    <a:gd name="connsiteX1" fmla="*/ 301651 w 503581"/>
                    <a:gd name="connsiteY1" fmla="*/ 41910 h 1482090"/>
                    <a:gd name="connsiteX2" fmla="*/ 366421 w 503581"/>
                    <a:gd name="connsiteY2" fmla="*/ 0 h 1482090"/>
                    <a:gd name="connsiteX3" fmla="*/ 393091 w 503581"/>
                    <a:gd name="connsiteY3" fmla="*/ 0 h 1482090"/>
                    <a:gd name="connsiteX4" fmla="*/ 408331 w 503581"/>
                    <a:gd name="connsiteY4" fmla="*/ 38100 h 1482090"/>
                    <a:gd name="connsiteX5" fmla="*/ 465481 w 503581"/>
                    <a:gd name="connsiteY5" fmla="*/ 64770 h 1482090"/>
                    <a:gd name="connsiteX6" fmla="*/ 492151 w 503581"/>
                    <a:gd name="connsiteY6" fmla="*/ 99060 h 1482090"/>
                    <a:gd name="connsiteX7" fmla="*/ 503581 w 503581"/>
                    <a:gd name="connsiteY7" fmla="*/ 186690 h 1482090"/>
                    <a:gd name="connsiteX8" fmla="*/ 492151 w 503581"/>
                    <a:gd name="connsiteY8" fmla="*/ 350520 h 1482090"/>
                    <a:gd name="connsiteX9" fmla="*/ 486436 w 503581"/>
                    <a:gd name="connsiteY9" fmla="*/ 426720 h 1482090"/>
                    <a:gd name="connsiteX10" fmla="*/ 495961 w 503581"/>
                    <a:gd name="connsiteY10" fmla="*/ 499110 h 1482090"/>
                    <a:gd name="connsiteX11" fmla="*/ 494056 w 503581"/>
                    <a:gd name="connsiteY11" fmla="*/ 558165 h 1482090"/>
                    <a:gd name="connsiteX12" fmla="*/ 503581 w 503581"/>
                    <a:gd name="connsiteY12" fmla="*/ 659130 h 1482090"/>
                    <a:gd name="connsiteX13" fmla="*/ 492151 w 503581"/>
                    <a:gd name="connsiteY13" fmla="*/ 765810 h 1482090"/>
                    <a:gd name="connsiteX14" fmla="*/ 461671 w 503581"/>
                    <a:gd name="connsiteY14" fmla="*/ 826770 h 1482090"/>
                    <a:gd name="connsiteX15" fmla="*/ 435001 w 503581"/>
                    <a:gd name="connsiteY15" fmla="*/ 998220 h 1482090"/>
                    <a:gd name="connsiteX16" fmla="*/ 442621 w 503581"/>
                    <a:gd name="connsiteY16" fmla="*/ 1173480 h 1482090"/>
                    <a:gd name="connsiteX17" fmla="*/ 404521 w 503581"/>
                    <a:gd name="connsiteY17" fmla="*/ 1383030 h 1482090"/>
                    <a:gd name="connsiteX18" fmla="*/ 377851 w 503581"/>
                    <a:gd name="connsiteY18" fmla="*/ 1398270 h 1482090"/>
                    <a:gd name="connsiteX19" fmla="*/ 351181 w 503581"/>
                    <a:gd name="connsiteY19" fmla="*/ 1402080 h 1482090"/>
                    <a:gd name="connsiteX20" fmla="*/ 339751 w 503581"/>
                    <a:gd name="connsiteY20" fmla="*/ 1474470 h 1482090"/>
                    <a:gd name="connsiteX21" fmla="*/ 271171 w 503581"/>
                    <a:gd name="connsiteY21" fmla="*/ 1482090 h 1482090"/>
                    <a:gd name="connsiteX22" fmla="*/ 194971 w 503581"/>
                    <a:gd name="connsiteY22" fmla="*/ 1451610 h 1482090"/>
                    <a:gd name="connsiteX23" fmla="*/ 202591 w 503581"/>
                    <a:gd name="connsiteY23" fmla="*/ 1329690 h 1482090"/>
                    <a:gd name="connsiteX24" fmla="*/ 210211 w 503581"/>
                    <a:gd name="connsiteY24" fmla="*/ 1169670 h 1482090"/>
                    <a:gd name="connsiteX25" fmla="*/ 198781 w 503581"/>
                    <a:gd name="connsiteY25" fmla="*/ 1036320 h 1482090"/>
                    <a:gd name="connsiteX26" fmla="*/ 196026 w 503581"/>
                    <a:gd name="connsiteY26" fmla="*/ 853327 h 1482090"/>
                    <a:gd name="connsiteX27" fmla="*/ 206076 w 503581"/>
                    <a:gd name="connsiteY27" fmla="*/ 716636 h 1482090"/>
                    <a:gd name="connsiteX28" fmla="*/ 212107 w 503581"/>
                    <a:gd name="connsiteY28" fmla="*/ 634219 h 1482090"/>
                    <a:gd name="connsiteX29" fmla="*/ 91152 w 503581"/>
                    <a:gd name="connsiteY29" fmla="*/ 772878 h 1482090"/>
                    <a:gd name="connsiteX30" fmla="*/ 0 w 503581"/>
                    <a:gd name="connsiteY30" fmla="*/ 710235 h 1482090"/>
                    <a:gd name="connsiteX31" fmla="*/ 60383 w 503581"/>
                    <a:gd name="connsiteY31" fmla="*/ 661258 h 1482090"/>
                    <a:gd name="connsiteX32" fmla="*/ 135718 w 503581"/>
                    <a:gd name="connsiteY32" fmla="*/ 549349 h 1482090"/>
                    <a:gd name="connsiteX33" fmla="*/ 154059 w 503581"/>
                    <a:gd name="connsiteY33" fmla="*/ 496983 h 1482090"/>
                    <a:gd name="connsiteX34" fmla="*/ 175921 w 503581"/>
                    <a:gd name="connsiteY34" fmla="*/ 320040 h 1482090"/>
                    <a:gd name="connsiteX35" fmla="*/ 178247 w 503581"/>
                    <a:gd name="connsiteY35" fmla="*/ 260774 h 1482090"/>
                    <a:gd name="connsiteX36" fmla="*/ 203433 w 503581"/>
                    <a:gd name="connsiteY36" fmla="*/ 201509 h 1482090"/>
                    <a:gd name="connsiteX37" fmla="*/ 233071 w 503581"/>
                    <a:gd name="connsiteY37" fmla="*/ 163830 h 1482090"/>
                    <a:gd name="connsiteX38" fmla="*/ 278791 w 503581"/>
                    <a:gd name="connsiteY38" fmla="*/ 106680 h 1482090"/>
                    <a:gd name="connsiteX39" fmla="*/ 282601 w 503581"/>
                    <a:gd name="connsiteY39" fmla="*/ 70485 h 1482090"/>
                    <a:gd name="connsiteX0" fmla="*/ 282601 w 503581"/>
                    <a:gd name="connsiteY0" fmla="*/ 70485 h 1482090"/>
                    <a:gd name="connsiteX1" fmla="*/ 301651 w 503581"/>
                    <a:gd name="connsiteY1" fmla="*/ 41910 h 1482090"/>
                    <a:gd name="connsiteX2" fmla="*/ 366421 w 503581"/>
                    <a:gd name="connsiteY2" fmla="*/ 0 h 1482090"/>
                    <a:gd name="connsiteX3" fmla="*/ 393091 w 503581"/>
                    <a:gd name="connsiteY3" fmla="*/ 0 h 1482090"/>
                    <a:gd name="connsiteX4" fmla="*/ 408331 w 503581"/>
                    <a:gd name="connsiteY4" fmla="*/ 38100 h 1482090"/>
                    <a:gd name="connsiteX5" fmla="*/ 465481 w 503581"/>
                    <a:gd name="connsiteY5" fmla="*/ 64770 h 1482090"/>
                    <a:gd name="connsiteX6" fmla="*/ 492151 w 503581"/>
                    <a:gd name="connsiteY6" fmla="*/ 99060 h 1482090"/>
                    <a:gd name="connsiteX7" fmla="*/ 503581 w 503581"/>
                    <a:gd name="connsiteY7" fmla="*/ 186690 h 1482090"/>
                    <a:gd name="connsiteX8" fmla="*/ 492151 w 503581"/>
                    <a:gd name="connsiteY8" fmla="*/ 350520 h 1482090"/>
                    <a:gd name="connsiteX9" fmla="*/ 486436 w 503581"/>
                    <a:gd name="connsiteY9" fmla="*/ 426720 h 1482090"/>
                    <a:gd name="connsiteX10" fmla="*/ 495961 w 503581"/>
                    <a:gd name="connsiteY10" fmla="*/ 499110 h 1482090"/>
                    <a:gd name="connsiteX11" fmla="*/ 494056 w 503581"/>
                    <a:gd name="connsiteY11" fmla="*/ 558165 h 1482090"/>
                    <a:gd name="connsiteX12" fmla="*/ 503581 w 503581"/>
                    <a:gd name="connsiteY12" fmla="*/ 659130 h 1482090"/>
                    <a:gd name="connsiteX13" fmla="*/ 492151 w 503581"/>
                    <a:gd name="connsiteY13" fmla="*/ 765810 h 1482090"/>
                    <a:gd name="connsiteX14" fmla="*/ 461671 w 503581"/>
                    <a:gd name="connsiteY14" fmla="*/ 826770 h 1482090"/>
                    <a:gd name="connsiteX15" fmla="*/ 435001 w 503581"/>
                    <a:gd name="connsiteY15" fmla="*/ 998220 h 1482090"/>
                    <a:gd name="connsiteX16" fmla="*/ 442621 w 503581"/>
                    <a:gd name="connsiteY16" fmla="*/ 1173480 h 1482090"/>
                    <a:gd name="connsiteX17" fmla="*/ 404521 w 503581"/>
                    <a:gd name="connsiteY17" fmla="*/ 1383030 h 1482090"/>
                    <a:gd name="connsiteX18" fmla="*/ 377851 w 503581"/>
                    <a:gd name="connsiteY18" fmla="*/ 1398270 h 1482090"/>
                    <a:gd name="connsiteX19" fmla="*/ 351181 w 503581"/>
                    <a:gd name="connsiteY19" fmla="*/ 1402080 h 1482090"/>
                    <a:gd name="connsiteX20" fmla="*/ 339751 w 503581"/>
                    <a:gd name="connsiteY20" fmla="*/ 1474470 h 1482090"/>
                    <a:gd name="connsiteX21" fmla="*/ 271171 w 503581"/>
                    <a:gd name="connsiteY21" fmla="*/ 1482090 h 1482090"/>
                    <a:gd name="connsiteX22" fmla="*/ 194971 w 503581"/>
                    <a:gd name="connsiteY22" fmla="*/ 1451610 h 1482090"/>
                    <a:gd name="connsiteX23" fmla="*/ 202591 w 503581"/>
                    <a:gd name="connsiteY23" fmla="*/ 1329690 h 1482090"/>
                    <a:gd name="connsiteX24" fmla="*/ 210211 w 503581"/>
                    <a:gd name="connsiteY24" fmla="*/ 1169670 h 1482090"/>
                    <a:gd name="connsiteX25" fmla="*/ 198781 w 503581"/>
                    <a:gd name="connsiteY25" fmla="*/ 1036320 h 1482090"/>
                    <a:gd name="connsiteX26" fmla="*/ 196026 w 503581"/>
                    <a:gd name="connsiteY26" fmla="*/ 853327 h 1482090"/>
                    <a:gd name="connsiteX27" fmla="*/ 206076 w 503581"/>
                    <a:gd name="connsiteY27" fmla="*/ 716636 h 1482090"/>
                    <a:gd name="connsiteX28" fmla="*/ 212107 w 503581"/>
                    <a:gd name="connsiteY28" fmla="*/ 634219 h 1482090"/>
                    <a:gd name="connsiteX29" fmla="*/ 91152 w 503581"/>
                    <a:gd name="connsiteY29" fmla="*/ 772878 h 1482090"/>
                    <a:gd name="connsiteX30" fmla="*/ 0 w 503581"/>
                    <a:gd name="connsiteY30" fmla="*/ 710235 h 1482090"/>
                    <a:gd name="connsiteX31" fmla="*/ 60383 w 503581"/>
                    <a:gd name="connsiteY31" fmla="*/ 661258 h 1482090"/>
                    <a:gd name="connsiteX32" fmla="*/ 135718 w 503581"/>
                    <a:gd name="connsiteY32" fmla="*/ 549349 h 1482090"/>
                    <a:gd name="connsiteX33" fmla="*/ 154059 w 503581"/>
                    <a:gd name="connsiteY33" fmla="*/ 496983 h 1482090"/>
                    <a:gd name="connsiteX34" fmla="*/ 175921 w 503581"/>
                    <a:gd name="connsiteY34" fmla="*/ 320040 h 1482090"/>
                    <a:gd name="connsiteX35" fmla="*/ 182268 w 503581"/>
                    <a:gd name="connsiteY35" fmla="*/ 252734 h 1482090"/>
                    <a:gd name="connsiteX36" fmla="*/ 203433 w 503581"/>
                    <a:gd name="connsiteY36" fmla="*/ 201509 h 1482090"/>
                    <a:gd name="connsiteX37" fmla="*/ 233071 w 503581"/>
                    <a:gd name="connsiteY37" fmla="*/ 163830 h 1482090"/>
                    <a:gd name="connsiteX38" fmla="*/ 278791 w 503581"/>
                    <a:gd name="connsiteY38" fmla="*/ 106680 h 1482090"/>
                    <a:gd name="connsiteX39" fmla="*/ 282601 w 503581"/>
                    <a:gd name="connsiteY39" fmla="*/ 70485 h 1482090"/>
                    <a:gd name="connsiteX0" fmla="*/ 282601 w 503581"/>
                    <a:gd name="connsiteY0" fmla="*/ 70485 h 1482090"/>
                    <a:gd name="connsiteX1" fmla="*/ 301651 w 503581"/>
                    <a:gd name="connsiteY1" fmla="*/ 41910 h 1482090"/>
                    <a:gd name="connsiteX2" fmla="*/ 366421 w 503581"/>
                    <a:gd name="connsiteY2" fmla="*/ 0 h 1482090"/>
                    <a:gd name="connsiteX3" fmla="*/ 393091 w 503581"/>
                    <a:gd name="connsiteY3" fmla="*/ 0 h 1482090"/>
                    <a:gd name="connsiteX4" fmla="*/ 408331 w 503581"/>
                    <a:gd name="connsiteY4" fmla="*/ 38100 h 1482090"/>
                    <a:gd name="connsiteX5" fmla="*/ 465481 w 503581"/>
                    <a:gd name="connsiteY5" fmla="*/ 64770 h 1482090"/>
                    <a:gd name="connsiteX6" fmla="*/ 492151 w 503581"/>
                    <a:gd name="connsiteY6" fmla="*/ 99060 h 1482090"/>
                    <a:gd name="connsiteX7" fmla="*/ 503581 w 503581"/>
                    <a:gd name="connsiteY7" fmla="*/ 186690 h 1482090"/>
                    <a:gd name="connsiteX8" fmla="*/ 492151 w 503581"/>
                    <a:gd name="connsiteY8" fmla="*/ 350520 h 1482090"/>
                    <a:gd name="connsiteX9" fmla="*/ 486436 w 503581"/>
                    <a:gd name="connsiteY9" fmla="*/ 426720 h 1482090"/>
                    <a:gd name="connsiteX10" fmla="*/ 495961 w 503581"/>
                    <a:gd name="connsiteY10" fmla="*/ 499110 h 1482090"/>
                    <a:gd name="connsiteX11" fmla="*/ 494056 w 503581"/>
                    <a:gd name="connsiteY11" fmla="*/ 558165 h 1482090"/>
                    <a:gd name="connsiteX12" fmla="*/ 503581 w 503581"/>
                    <a:gd name="connsiteY12" fmla="*/ 659130 h 1482090"/>
                    <a:gd name="connsiteX13" fmla="*/ 492151 w 503581"/>
                    <a:gd name="connsiteY13" fmla="*/ 765810 h 1482090"/>
                    <a:gd name="connsiteX14" fmla="*/ 461671 w 503581"/>
                    <a:gd name="connsiteY14" fmla="*/ 826770 h 1482090"/>
                    <a:gd name="connsiteX15" fmla="*/ 435001 w 503581"/>
                    <a:gd name="connsiteY15" fmla="*/ 998220 h 1482090"/>
                    <a:gd name="connsiteX16" fmla="*/ 442621 w 503581"/>
                    <a:gd name="connsiteY16" fmla="*/ 1173480 h 1482090"/>
                    <a:gd name="connsiteX17" fmla="*/ 404521 w 503581"/>
                    <a:gd name="connsiteY17" fmla="*/ 1383030 h 1482090"/>
                    <a:gd name="connsiteX18" fmla="*/ 377851 w 503581"/>
                    <a:gd name="connsiteY18" fmla="*/ 1398270 h 1482090"/>
                    <a:gd name="connsiteX19" fmla="*/ 351181 w 503581"/>
                    <a:gd name="connsiteY19" fmla="*/ 1402080 h 1482090"/>
                    <a:gd name="connsiteX20" fmla="*/ 339751 w 503581"/>
                    <a:gd name="connsiteY20" fmla="*/ 1474470 h 1482090"/>
                    <a:gd name="connsiteX21" fmla="*/ 271171 w 503581"/>
                    <a:gd name="connsiteY21" fmla="*/ 1482090 h 1482090"/>
                    <a:gd name="connsiteX22" fmla="*/ 194971 w 503581"/>
                    <a:gd name="connsiteY22" fmla="*/ 1451610 h 1482090"/>
                    <a:gd name="connsiteX23" fmla="*/ 202591 w 503581"/>
                    <a:gd name="connsiteY23" fmla="*/ 1329690 h 1482090"/>
                    <a:gd name="connsiteX24" fmla="*/ 210211 w 503581"/>
                    <a:gd name="connsiteY24" fmla="*/ 1169670 h 1482090"/>
                    <a:gd name="connsiteX25" fmla="*/ 198781 w 503581"/>
                    <a:gd name="connsiteY25" fmla="*/ 1036320 h 1482090"/>
                    <a:gd name="connsiteX26" fmla="*/ 196026 w 503581"/>
                    <a:gd name="connsiteY26" fmla="*/ 853327 h 1482090"/>
                    <a:gd name="connsiteX27" fmla="*/ 206076 w 503581"/>
                    <a:gd name="connsiteY27" fmla="*/ 716636 h 1482090"/>
                    <a:gd name="connsiteX28" fmla="*/ 212107 w 503581"/>
                    <a:gd name="connsiteY28" fmla="*/ 634219 h 1482090"/>
                    <a:gd name="connsiteX29" fmla="*/ 91152 w 503581"/>
                    <a:gd name="connsiteY29" fmla="*/ 772878 h 1482090"/>
                    <a:gd name="connsiteX30" fmla="*/ 0 w 503581"/>
                    <a:gd name="connsiteY30" fmla="*/ 710235 h 1482090"/>
                    <a:gd name="connsiteX31" fmla="*/ 60383 w 503581"/>
                    <a:gd name="connsiteY31" fmla="*/ 661258 h 1482090"/>
                    <a:gd name="connsiteX32" fmla="*/ 135718 w 503581"/>
                    <a:gd name="connsiteY32" fmla="*/ 549349 h 1482090"/>
                    <a:gd name="connsiteX33" fmla="*/ 137978 w 503581"/>
                    <a:gd name="connsiteY33" fmla="*/ 488942 h 1482090"/>
                    <a:gd name="connsiteX34" fmla="*/ 175921 w 503581"/>
                    <a:gd name="connsiteY34" fmla="*/ 320040 h 1482090"/>
                    <a:gd name="connsiteX35" fmla="*/ 182268 w 503581"/>
                    <a:gd name="connsiteY35" fmla="*/ 252734 h 1482090"/>
                    <a:gd name="connsiteX36" fmla="*/ 203433 w 503581"/>
                    <a:gd name="connsiteY36" fmla="*/ 201509 h 1482090"/>
                    <a:gd name="connsiteX37" fmla="*/ 233071 w 503581"/>
                    <a:gd name="connsiteY37" fmla="*/ 163830 h 1482090"/>
                    <a:gd name="connsiteX38" fmla="*/ 278791 w 503581"/>
                    <a:gd name="connsiteY38" fmla="*/ 106680 h 1482090"/>
                    <a:gd name="connsiteX39" fmla="*/ 282601 w 503581"/>
                    <a:gd name="connsiteY39" fmla="*/ 70485 h 1482090"/>
                    <a:gd name="connsiteX0" fmla="*/ 302703 w 523683"/>
                    <a:gd name="connsiteY0" fmla="*/ 70485 h 1482090"/>
                    <a:gd name="connsiteX1" fmla="*/ 321753 w 523683"/>
                    <a:gd name="connsiteY1" fmla="*/ 41910 h 1482090"/>
                    <a:gd name="connsiteX2" fmla="*/ 386523 w 523683"/>
                    <a:gd name="connsiteY2" fmla="*/ 0 h 1482090"/>
                    <a:gd name="connsiteX3" fmla="*/ 413193 w 523683"/>
                    <a:gd name="connsiteY3" fmla="*/ 0 h 1482090"/>
                    <a:gd name="connsiteX4" fmla="*/ 428433 w 523683"/>
                    <a:gd name="connsiteY4" fmla="*/ 38100 h 1482090"/>
                    <a:gd name="connsiteX5" fmla="*/ 485583 w 523683"/>
                    <a:gd name="connsiteY5" fmla="*/ 64770 h 1482090"/>
                    <a:gd name="connsiteX6" fmla="*/ 512253 w 523683"/>
                    <a:gd name="connsiteY6" fmla="*/ 99060 h 1482090"/>
                    <a:gd name="connsiteX7" fmla="*/ 523683 w 523683"/>
                    <a:gd name="connsiteY7" fmla="*/ 186690 h 1482090"/>
                    <a:gd name="connsiteX8" fmla="*/ 512253 w 523683"/>
                    <a:gd name="connsiteY8" fmla="*/ 350520 h 1482090"/>
                    <a:gd name="connsiteX9" fmla="*/ 506538 w 523683"/>
                    <a:gd name="connsiteY9" fmla="*/ 426720 h 1482090"/>
                    <a:gd name="connsiteX10" fmla="*/ 516063 w 523683"/>
                    <a:gd name="connsiteY10" fmla="*/ 499110 h 1482090"/>
                    <a:gd name="connsiteX11" fmla="*/ 514158 w 523683"/>
                    <a:gd name="connsiteY11" fmla="*/ 558165 h 1482090"/>
                    <a:gd name="connsiteX12" fmla="*/ 523683 w 523683"/>
                    <a:gd name="connsiteY12" fmla="*/ 659130 h 1482090"/>
                    <a:gd name="connsiteX13" fmla="*/ 512253 w 523683"/>
                    <a:gd name="connsiteY13" fmla="*/ 765810 h 1482090"/>
                    <a:gd name="connsiteX14" fmla="*/ 481773 w 523683"/>
                    <a:gd name="connsiteY14" fmla="*/ 826770 h 1482090"/>
                    <a:gd name="connsiteX15" fmla="*/ 455103 w 523683"/>
                    <a:gd name="connsiteY15" fmla="*/ 998220 h 1482090"/>
                    <a:gd name="connsiteX16" fmla="*/ 462723 w 523683"/>
                    <a:gd name="connsiteY16" fmla="*/ 1173480 h 1482090"/>
                    <a:gd name="connsiteX17" fmla="*/ 424623 w 523683"/>
                    <a:gd name="connsiteY17" fmla="*/ 1383030 h 1482090"/>
                    <a:gd name="connsiteX18" fmla="*/ 397953 w 523683"/>
                    <a:gd name="connsiteY18" fmla="*/ 1398270 h 1482090"/>
                    <a:gd name="connsiteX19" fmla="*/ 371283 w 523683"/>
                    <a:gd name="connsiteY19" fmla="*/ 1402080 h 1482090"/>
                    <a:gd name="connsiteX20" fmla="*/ 359853 w 523683"/>
                    <a:gd name="connsiteY20" fmla="*/ 1474470 h 1482090"/>
                    <a:gd name="connsiteX21" fmla="*/ 291273 w 523683"/>
                    <a:gd name="connsiteY21" fmla="*/ 1482090 h 1482090"/>
                    <a:gd name="connsiteX22" fmla="*/ 215073 w 523683"/>
                    <a:gd name="connsiteY22" fmla="*/ 1451610 h 1482090"/>
                    <a:gd name="connsiteX23" fmla="*/ 222693 w 523683"/>
                    <a:gd name="connsiteY23" fmla="*/ 1329690 h 1482090"/>
                    <a:gd name="connsiteX24" fmla="*/ 230313 w 523683"/>
                    <a:gd name="connsiteY24" fmla="*/ 1169670 h 1482090"/>
                    <a:gd name="connsiteX25" fmla="*/ 218883 w 523683"/>
                    <a:gd name="connsiteY25" fmla="*/ 1036320 h 1482090"/>
                    <a:gd name="connsiteX26" fmla="*/ 216128 w 523683"/>
                    <a:gd name="connsiteY26" fmla="*/ 853327 h 1482090"/>
                    <a:gd name="connsiteX27" fmla="*/ 226178 w 523683"/>
                    <a:gd name="connsiteY27" fmla="*/ 716636 h 1482090"/>
                    <a:gd name="connsiteX28" fmla="*/ 232209 w 523683"/>
                    <a:gd name="connsiteY28" fmla="*/ 634219 h 1482090"/>
                    <a:gd name="connsiteX29" fmla="*/ 111254 w 523683"/>
                    <a:gd name="connsiteY29" fmla="*/ 772878 h 1482090"/>
                    <a:gd name="connsiteX30" fmla="*/ 0 w 523683"/>
                    <a:gd name="connsiteY30" fmla="*/ 649930 h 1482090"/>
                    <a:gd name="connsiteX31" fmla="*/ 80485 w 523683"/>
                    <a:gd name="connsiteY31" fmla="*/ 661258 h 1482090"/>
                    <a:gd name="connsiteX32" fmla="*/ 155820 w 523683"/>
                    <a:gd name="connsiteY32" fmla="*/ 549349 h 1482090"/>
                    <a:gd name="connsiteX33" fmla="*/ 158080 w 523683"/>
                    <a:gd name="connsiteY33" fmla="*/ 488942 h 1482090"/>
                    <a:gd name="connsiteX34" fmla="*/ 196023 w 523683"/>
                    <a:gd name="connsiteY34" fmla="*/ 320040 h 1482090"/>
                    <a:gd name="connsiteX35" fmla="*/ 202370 w 523683"/>
                    <a:gd name="connsiteY35" fmla="*/ 252734 h 1482090"/>
                    <a:gd name="connsiteX36" fmla="*/ 223535 w 523683"/>
                    <a:gd name="connsiteY36" fmla="*/ 201509 h 1482090"/>
                    <a:gd name="connsiteX37" fmla="*/ 253173 w 523683"/>
                    <a:gd name="connsiteY37" fmla="*/ 163830 h 1482090"/>
                    <a:gd name="connsiteX38" fmla="*/ 298893 w 523683"/>
                    <a:gd name="connsiteY38" fmla="*/ 106680 h 1482090"/>
                    <a:gd name="connsiteX39" fmla="*/ 302703 w 523683"/>
                    <a:gd name="connsiteY39" fmla="*/ 70485 h 1482090"/>
                    <a:gd name="connsiteX0" fmla="*/ 302703 w 523683"/>
                    <a:gd name="connsiteY0" fmla="*/ 70485 h 1482090"/>
                    <a:gd name="connsiteX1" fmla="*/ 321753 w 523683"/>
                    <a:gd name="connsiteY1" fmla="*/ 41910 h 1482090"/>
                    <a:gd name="connsiteX2" fmla="*/ 386523 w 523683"/>
                    <a:gd name="connsiteY2" fmla="*/ 0 h 1482090"/>
                    <a:gd name="connsiteX3" fmla="*/ 413193 w 523683"/>
                    <a:gd name="connsiteY3" fmla="*/ 0 h 1482090"/>
                    <a:gd name="connsiteX4" fmla="*/ 428433 w 523683"/>
                    <a:gd name="connsiteY4" fmla="*/ 38100 h 1482090"/>
                    <a:gd name="connsiteX5" fmla="*/ 485583 w 523683"/>
                    <a:gd name="connsiteY5" fmla="*/ 64770 h 1482090"/>
                    <a:gd name="connsiteX6" fmla="*/ 512253 w 523683"/>
                    <a:gd name="connsiteY6" fmla="*/ 99060 h 1482090"/>
                    <a:gd name="connsiteX7" fmla="*/ 523683 w 523683"/>
                    <a:gd name="connsiteY7" fmla="*/ 186690 h 1482090"/>
                    <a:gd name="connsiteX8" fmla="*/ 512253 w 523683"/>
                    <a:gd name="connsiteY8" fmla="*/ 350520 h 1482090"/>
                    <a:gd name="connsiteX9" fmla="*/ 506538 w 523683"/>
                    <a:gd name="connsiteY9" fmla="*/ 426720 h 1482090"/>
                    <a:gd name="connsiteX10" fmla="*/ 516063 w 523683"/>
                    <a:gd name="connsiteY10" fmla="*/ 499110 h 1482090"/>
                    <a:gd name="connsiteX11" fmla="*/ 514158 w 523683"/>
                    <a:gd name="connsiteY11" fmla="*/ 558165 h 1482090"/>
                    <a:gd name="connsiteX12" fmla="*/ 523683 w 523683"/>
                    <a:gd name="connsiteY12" fmla="*/ 659130 h 1482090"/>
                    <a:gd name="connsiteX13" fmla="*/ 512253 w 523683"/>
                    <a:gd name="connsiteY13" fmla="*/ 765810 h 1482090"/>
                    <a:gd name="connsiteX14" fmla="*/ 481773 w 523683"/>
                    <a:gd name="connsiteY14" fmla="*/ 826770 h 1482090"/>
                    <a:gd name="connsiteX15" fmla="*/ 455103 w 523683"/>
                    <a:gd name="connsiteY15" fmla="*/ 998220 h 1482090"/>
                    <a:gd name="connsiteX16" fmla="*/ 462723 w 523683"/>
                    <a:gd name="connsiteY16" fmla="*/ 1173480 h 1482090"/>
                    <a:gd name="connsiteX17" fmla="*/ 424623 w 523683"/>
                    <a:gd name="connsiteY17" fmla="*/ 1383030 h 1482090"/>
                    <a:gd name="connsiteX18" fmla="*/ 397953 w 523683"/>
                    <a:gd name="connsiteY18" fmla="*/ 1398270 h 1482090"/>
                    <a:gd name="connsiteX19" fmla="*/ 371283 w 523683"/>
                    <a:gd name="connsiteY19" fmla="*/ 1402080 h 1482090"/>
                    <a:gd name="connsiteX20" fmla="*/ 359853 w 523683"/>
                    <a:gd name="connsiteY20" fmla="*/ 1474470 h 1482090"/>
                    <a:gd name="connsiteX21" fmla="*/ 291273 w 523683"/>
                    <a:gd name="connsiteY21" fmla="*/ 1482090 h 1482090"/>
                    <a:gd name="connsiteX22" fmla="*/ 215073 w 523683"/>
                    <a:gd name="connsiteY22" fmla="*/ 1451610 h 1482090"/>
                    <a:gd name="connsiteX23" fmla="*/ 222693 w 523683"/>
                    <a:gd name="connsiteY23" fmla="*/ 1329690 h 1482090"/>
                    <a:gd name="connsiteX24" fmla="*/ 230313 w 523683"/>
                    <a:gd name="connsiteY24" fmla="*/ 1169670 h 1482090"/>
                    <a:gd name="connsiteX25" fmla="*/ 218883 w 523683"/>
                    <a:gd name="connsiteY25" fmla="*/ 1036320 h 1482090"/>
                    <a:gd name="connsiteX26" fmla="*/ 216128 w 523683"/>
                    <a:gd name="connsiteY26" fmla="*/ 853327 h 1482090"/>
                    <a:gd name="connsiteX27" fmla="*/ 226178 w 523683"/>
                    <a:gd name="connsiteY27" fmla="*/ 716636 h 1482090"/>
                    <a:gd name="connsiteX28" fmla="*/ 232209 w 523683"/>
                    <a:gd name="connsiteY28" fmla="*/ 634219 h 1482090"/>
                    <a:gd name="connsiteX29" fmla="*/ 111254 w 523683"/>
                    <a:gd name="connsiteY29" fmla="*/ 772878 h 1482090"/>
                    <a:gd name="connsiteX30" fmla="*/ 0 w 523683"/>
                    <a:gd name="connsiteY30" fmla="*/ 649930 h 1482090"/>
                    <a:gd name="connsiteX31" fmla="*/ 52342 w 523683"/>
                    <a:gd name="connsiteY31" fmla="*/ 617034 h 1482090"/>
                    <a:gd name="connsiteX32" fmla="*/ 155820 w 523683"/>
                    <a:gd name="connsiteY32" fmla="*/ 549349 h 1482090"/>
                    <a:gd name="connsiteX33" fmla="*/ 158080 w 523683"/>
                    <a:gd name="connsiteY33" fmla="*/ 488942 h 1482090"/>
                    <a:gd name="connsiteX34" fmla="*/ 196023 w 523683"/>
                    <a:gd name="connsiteY34" fmla="*/ 320040 h 1482090"/>
                    <a:gd name="connsiteX35" fmla="*/ 202370 w 523683"/>
                    <a:gd name="connsiteY35" fmla="*/ 252734 h 1482090"/>
                    <a:gd name="connsiteX36" fmla="*/ 223535 w 523683"/>
                    <a:gd name="connsiteY36" fmla="*/ 201509 h 1482090"/>
                    <a:gd name="connsiteX37" fmla="*/ 253173 w 523683"/>
                    <a:gd name="connsiteY37" fmla="*/ 163830 h 1482090"/>
                    <a:gd name="connsiteX38" fmla="*/ 298893 w 523683"/>
                    <a:gd name="connsiteY38" fmla="*/ 106680 h 1482090"/>
                    <a:gd name="connsiteX39" fmla="*/ 302703 w 523683"/>
                    <a:gd name="connsiteY39" fmla="*/ 70485 h 1482090"/>
                    <a:gd name="connsiteX0" fmla="*/ 302703 w 523683"/>
                    <a:gd name="connsiteY0" fmla="*/ 70485 h 1482090"/>
                    <a:gd name="connsiteX1" fmla="*/ 321753 w 523683"/>
                    <a:gd name="connsiteY1" fmla="*/ 41910 h 1482090"/>
                    <a:gd name="connsiteX2" fmla="*/ 386523 w 523683"/>
                    <a:gd name="connsiteY2" fmla="*/ 0 h 1482090"/>
                    <a:gd name="connsiteX3" fmla="*/ 413193 w 523683"/>
                    <a:gd name="connsiteY3" fmla="*/ 0 h 1482090"/>
                    <a:gd name="connsiteX4" fmla="*/ 428433 w 523683"/>
                    <a:gd name="connsiteY4" fmla="*/ 38100 h 1482090"/>
                    <a:gd name="connsiteX5" fmla="*/ 485583 w 523683"/>
                    <a:gd name="connsiteY5" fmla="*/ 64770 h 1482090"/>
                    <a:gd name="connsiteX6" fmla="*/ 512253 w 523683"/>
                    <a:gd name="connsiteY6" fmla="*/ 99060 h 1482090"/>
                    <a:gd name="connsiteX7" fmla="*/ 523683 w 523683"/>
                    <a:gd name="connsiteY7" fmla="*/ 186690 h 1482090"/>
                    <a:gd name="connsiteX8" fmla="*/ 512253 w 523683"/>
                    <a:gd name="connsiteY8" fmla="*/ 350520 h 1482090"/>
                    <a:gd name="connsiteX9" fmla="*/ 506538 w 523683"/>
                    <a:gd name="connsiteY9" fmla="*/ 426720 h 1482090"/>
                    <a:gd name="connsiteX10" fmla="*/ 516063 w 523683"/>
                    <a:gd name="connsiteY10" fmla="*/ 499110 h 1482090"/>
                    <a:gd name="connsiteX11" fmla="*/ 514158 w 523683"/>
                    <a:gd name="connsiteY11" fmla="*/ 558165 h 1482090"/>
                    <a:gd name="connsiteX12" fmla="*/ 523683 w 523683"/>
                    <a:gd name="connsiteY12" fmla="*/ 659130 h 1482090"/>
                    <a:gd name="connsiteX13" fmla="*/ 512253 w 523683"/>
                    <a:gd name="connsiteY13" fmla="*/ 765810 h 1482090"/>
                    <a:gd name="connsiteX14" fmla="*/ 481773 w 523683"/>
                    <a:gd name="connsiteY14" fmla="*/ 826770 h 1482090"/>
                    <a:gd name="connsiteX15" fmla="*/ 455103 w 523683"/>
                    <a:gd name="connsiteY15" fmla="*/ 998220 h 1482090"/>
                    <a:gd name="connsiteX16" fmla="*/ 462723 w 523683"/>
                    <a:gd name="connsiteY16" fmla="*/ 1173480 h 1482090"/>
                    <a:gd name="connsiteX17" fmla="*/ 424623 w 523683"/>
                    <a:gd name="connsiteY17" fmla="*/ 1383030 h 1482090"/>
                    <a:gd name="connsiteX18" fmla="*/ 397953 w 523683"/>
                    <a:gd name="connsiteY18" fmla="*/ 1398270 h 1482090"/>
                    <a:gd name="connsiteX19" fmla="*/ 371283 w 523683"/>
                    <a:gd name="connsiteY19" fmla="*/ 1402080 h 1482090"/>
                    <a:gd name="connsiteX20" fmla="*/ 359853 w 523683"/>
                    <a:gd name="connsiteY20" fmla="*/ 1474470 h 1482090"/>
                    <a:gd name="connsiteX21" fmla="*/ 291273 w 523683"/>
                    <a:gd name="connsiteY21" fmla="*/ 1482090 h 1482090"/>
                    <a:gd name="connsiteX22" fmla="*/ 215073 w 523683"/>
                    <a:gd name="connsiteY22" fmla="*/ 1451610 h 1482090"/>
                    <a:gd name="connsiteX23" fmla="*/ 222693 w 523683"/>
                    <a:gd name="connsiteY23" fmla="*/ 1329690 h 1482090"/>
                    <a:gd name="connsiteX24" fmla="*/ 230313 w 523683"/>
                    <a:gd name="connsiteY24" fmla="*/ 1169670 h 1482090"/>
                    <a:gd name="connsiteX25" fmla="*/ 218883 w 523683"/>
                    <a:gd name="connsiteY25" fmla="*/ 1036320 h 1482090"/>
                    <a:gd name="connsiteX26" fmla="*/ 216128 w 523683"/>
                    <a:gd name="connsiteY26" fmla="*/ 853327 h 1482090"/>
                    <a:gd name="connsiteX27" fmla="*/ 226178 w 523683"/>
                    <a:gd name="connsiteY27" fmla="*/ 716636 h 1482090"/>
                    <a:gd name="connsiteX28" fmla="*/ 232209 w 523683"/>
                    <a:gd name="connsiteY28" fmla="*/ 634219 h 1482090"/>
                    <a:gd name="connsiteX29" fmla="*/ 111254 w 523683"/>
                    <a:gd name="connsiteY29" fmla="*/ 772878 h 1482090"/>
                    <a:gd name="connsiteX30" fmla="*/ 0 w 523683"/>
                    <a:gd name="connsiteY30" fmla="*/ 649930 h 1482090"/>
                    <a:gd name="connsiteX31" fmla="*/ 52342 w 523683"/>
                    <a:gd name="connsiteY31" fmla="*/ 617034 h 1482090"/>
                    <a:gd name="connsiteX32" fmla="*/ 127678 w 523683"/>
                    <a:gd name="connsiteY32" fmla="*/ 537288 h 1482090"/>
                    <a:gd name="connsiteX33" fmla="*/ 158080 w 523683"/>
                    <a:gd name="connsiteY33" fmla="*/ 488942 h 1482090"/>
                    <a:gd name="connsiteX34" fmla="*/ 196023 w 523683"/>
                    <a:gd name="connsiteY34" fmla="*/ 320040 h 1482090"/>
                    <a:gd name="connsiteX35" fmla="*/ 202370 w 523683"/>
                    <a:gd name="connsiteY35" fmla="*/ 252734 h 1482090"/>
                    <a:gd name="connsiteX36" fmla="*/ 223535 w 523683"/>
                    <a:gd name="connsiteY36" fmla="*/ 201509 h 1482090"/>
                    <a:gd name="connsiteX37" fmla="*/ 253173 w 523683"/>
                    <a:gd name="connsiteY37" fmla="*/ 163830 h 1482090"/>
                    <a:gd name="connsiteX38" fmla="*/ 298893 w 523683"/>
                    <a:gd name="connsiteY38" fmla="*/ 106680 h 1482090"/>
                    <a:gd name="connsiteX39" fmla="*/ 302703 w 523683"/>
                    <a:gd name="connsiteY39" fmla="*/ 70485 h 1482090"/>
                    <a:gd name="connsiteX0" fmla="*/ 302703 w 523683"/>
                    <a:gd name="connsiteY0" fmla="*/ 70485 h 1482090"/>
                    <a:gd name="connsiteX1" fmla="*/ 321753 w 523683"/>
                    <a:gd name="connsiteY1" fmla="*/ 41910 h 1482090"/>
                    <a:gd name="connsiteX2" fmla="*/ 386523 w 523683"/>
                    <a:gd name="connsiteY2" fmla="*/ 0 h 1482090"/>
                    <a:gd name="connsiteX3" fmla="*/ 413193 w 523683"/>
                    <a:gd name="connsiteY3" fmla="*/ 0 h 1482090"/>
                    <a:gd name="connsiteX4" fmla="*/ 428433 w 523683"/>
                    <a:gd name="connsiteY4" fmla="*/ 38100 h 1482090"/>
                    <a:gd name="connsiteX5" fmla="*/ 485583 w 523683"/>
                    <a:gd name="connsiteY5" fmla="*/ 64770 h 1482090"/>
                    <a:gd name="connsiteX6" fmla="*/ 512253 w 523683"/>
                    <a:gd name="connsiteY6" fmla="*/ 99060 h 1482090"/>
                    <a:gd name="connsiteX7" fmla="*/ 523683 w 523683"/>
                    <a:gd name="connsiteY7" fmla="*/ 186690 h 1482090"/>
                    <a:gd name="connsiteX8" fmla="*/ 512253 w 523683"/>
                    <a:gd name="connsiteY8" fmla="*/ 350520 h 1482090"/>
                    <a:gd name="connsiteX9" fmla="*/ 506538 w 523683"/>
                    <a:gd name="connsiteY9" fmla="*/ 426720 h 1482090"/>
                    <a:gd name="connsiteX10" fmla="*/ 516063 w 523683"/>
                    <a:gd name="connsiteY10" fmla="*/ 499110 h 1482090"/>
                    <a:gd name="connsiteX11" fmla="*/ 514158 w 523683"/>
                    <a:gd name="connsiteY11" fmla="*/ 558165 h 1482090"/>
                    <a:gd name="connsiteX12" fmla="*/ 523683 w 523683"/>
                    <a:gd name="connsiteY12" fmla="*/ 659130 h 1482090"/>
                    <a:gd name="connsiteX13" fmla="*/ 512253 w 523683"/>
                    <a:gd name="connsiteY13" fmla="*/ 765810 h 1482090"/>
                    <a:gd name="connsiteX14" fmla="*/ 481773 w 523683"/>
                    <a:gd name="connsiteY14" fmla="*/ 826770 h 1482090"/>
                    <a:gd name="connsiteX15" fmla="*/ 455103 w 523683"/>
                    <a:gd name="connsiteY15" fmla="*/ 998220 h 1482090"/>
                    <a:gd name="connsiteX16" fmla="*/ 462723 w 523683"/>
                    <a:gd name="connsiteY16" fmla="*/ 1173480 h 1482090"/>
                    <a:gd name="connsiteX17" fmla="*/ 424623 w 523683"/>
                    <a:gd name="connsiteY17" fmla="*/ 1383030 h 1482090"/>
                    <a:gd name="connsiteX18" fmla="*/ 397953 w 523683"/>
                    <a:gd name="connsiteY18" fmla="*/ 1398270 h 1482090"/>
                    <a:gd name="connsiteX19" fmla="*/ 371283 w 523683"/>
                    <a:gd name="connsiteY19" fmla="*/ 1402080 h 1482090"/>
                    <a:gd name="connsiteX20" fmla="*/ 359853 w 523683"/>
                    <a:gd name="connsiteY20" fmla="*/ 1474470 h 1482090"/>
                    <a:gd name="connsiteX21" fmla="*/ 291273 w 523683"/>
                    <a:gd name="connsiteY21" fmla="*/ 1482090 h 1482090"/>
                    <a:gd name="connsiteX22" fmla="*/ 215073 w 523683"/>
                    <a:gd name="connsiteY22" fmla="*/ 1451610 h 1482090"/>
                    <a:gd name="connsiteX23" fmla="*/ 222693 w 523683"/>
                    <a:gd name="connsiteY23" fmla="*/ 1329690 h 1482090"/>
                    <a:gd name="connsiteX24" fmla="*/ 230313 w 523683"/>
                    <a:gd name="connsiteY24" fmla="*/ 1169670 h 1482090"/>
                    <a:gd name="connsiteX25" fmla="*/ 218883 w 523683"/>
                    <a:gd name="connsiteY25" fmla="*/ 1036320 h 1482090"/>
                    <a:gd name="connsiteX26" fmla="*/ 216128 w 523683"/>
                    <a:gd name="connsiteY26" fmla="*/ 853327 h 1482090"/>
                    <a:gd name="connsiteX27" fmla="*/ 226178 w 523683"/>
                    <a:gd name="connsiteY27" fmla="*/ 716636 h 1482090"/>
                    <a:gd name="connsiteX28" fmla="*/ 232209 w 523683"/>
                    <a:gd name="connsiteY28" fmla="*/ 634219 h 1482090"/>
                    <a:gd name="connsiteX29" fmla="*/ 71051 w 523683"/>
                    <a:gd name="connsiteY29" fmla="*/ 744736 h 1482090"/>
                    <a:gd name="connsiteX30" fmla="*/ 0 w 523683"/>
                    <a:gd name="connsiteY30" fmla="*/ 649930 h 1482090"/>
                    <a:gd name="connsiteX31" fmla="*/ 52342 w 523683"/>
                    <a:gd name="connsiteY31" fmla="*/ 617034 h 1482090"/>
                    <a:gd name="connsiteX32" fmla="*/ 127678 w 523683"/>
                    <a:gd name="connsiteY32" fmla="*/ 537288 h 1482090"/>
                    <a:gd name="connsiteX33" fmla="*/ 158080 w 523683"/>
                    <a:gd name="connsiteY33" fmla="*/ 488942 h 1482090"/>
                    <a:gd name="connsiteX34" fmla="*/ 196023 w 523683"/>
                    <a:gd name="connsiteY34" fmla="*/ 320040 h 1482090"/>
                    <a:gd name="connsiteX35" fmla="*/ 202370 w 523683"/>
                    <a:gd name="connsiteY35" fmla="*/ 252734 h 1482090"/>
                    <a:gd name="connsiteX36" fmla="*/ 223535 w 523683"/>
                    <a:gd name="connsiteY36" fmla="*/ 201509 h 1482090"/>
                    <a:gd name="connsiteX37" fmla="*/ 253173 w 523683"/>
                    <a:gd name="connsiteY37" fmla="*/ 163830 h 1482090"/>
                    <a:gd name="connsiteX38" fmla="*/ 298893 w 523683"/>
                    <a:gd name="connsiteY38" fmla="*/ 106680 h 1482090"/>
                    <a:gd name="connsiteX39" fmla="*/ 302703 w 523683"/>
                    <a:gd name="connsiteY39" fmla="*/ 70485 h 1482090"/>
                    <a:gd name="connsiteX0" fmla="*/ 302703 w 523683"/>
                    <a:gd name="connsiteY0" fmla="*/ 70485 h 1482090"/>
                    <a:gd name="connsiteX1" fmla="*/ 321753 w 523683"/>
                    <a:gd name="connsiteY1" fmla="*/ 41910 h 1482090"/>
                    <a:gd name="connsiteX2" fmla="*/ 386523 w 523683"/>
                    <a:gd name="connsiteY2" fmla="*/ 0 h 1482090"/>
                    <a:gd name="connsiteX3" fmla="*/ 413193 w 523683"/>
                    <a:gd name="connsiteY3" fmla="*/ 0 h 1482090"/>
                    <a:gd name="connsiteX4" fmla="*/ 428433 w 523683"/>
                    <a:gd name="connsiteY4" fmla="*/ 38100 h 1482090"/>
                    <a:gd name="connsiteX5" fmla="*/ 485583 w 523683"/>
                    <a:gd name="connsiteY5" fmla="*/ 64770 h 1482090"/>
                    <a:gd name="connsiteX6" fmla="*/ 512253 w 523683"/>
                    <a:gd name="connsiteY6" fmla="*/ 99060 h 1482090"/>
                    <a:gd name="connsiteX7" fmla="*/ 523683 w 523683"/>
                    <a:gd name="connsiteY7" fmla="*/ 186690 h 1482090"/>
                    <a:gd name="connsiteX8" fmla="*/ 512253 w 523683"/>
                    <a:gd name="connsiteY8" fmla="*/ 350520 h 1482090"/>
                    <a:gd name="connsiteX9" fmla="*/ 506538 w 523683"/>
                    <a:gd name="connsiteY9" fmla="*/ 426720 h 1482090"/>
                    <a:gd name="connsiteX10" fmla="*/ 516063 w 523683"/>
                    <a:gd name="connsiteY10" fmla="*/ 499110 h 1482090"/>
                    <a:gd name="connsiteX11" fmla="*/ 514158 w 523683"/>
                    <a:gd name="connsiteY11" fmla="*/ 558165 h 1482090"/>
                    <a:gd name="connsiteX12" fmla="*/ 523683 w 523683"/>
                    <a:gd name="connsiteY12" fmla="*/ 659130 h 1482090"/>
                    <a:gd name="connsiteX13" fmla="*/ 512253 w 523683"/>
                    <a:gd name="connsiteY13" fmla="*/ 765810 h 1482090"/>
                    <a:gd name="connsiteX14" fmla="*/ 481773 w 523683"/>
                    <a:gd name="connsiteY14" fmla="*/ 826770 h 1482090"/>
                    <a:gd name="connsiteX15" fmla="*/ 455103 w 523683"/>
                    <a:gd name="connsiteY15" fmla="*/ 998220 h 1482090"/>
                    <a:gd name="connsiteX16" fmla="*/ 462723 w 523683"/>
                    <a:gd name="connsiteY16" fmla="*/ 1173480 h 1482090"/>
                    <a:gd name="connsiteX17" fmla="*/ 424623 w 523683"/>
                    <a:gd name="connsiteY17" fmla="*/ 1383030 h 1482090"/>
                    <a:gd name="connsiteX18" fmla="*/ 397953 w 523683"/>
                    <a:gd name="connsiteY18" fmla="*/ 1398270 h 1482090"/>
                    <a:gd name="connsiteX19" fmla="*/ 371283 w 523683"/>
                    <a:gd name="connsiteY19" fmla="*/ 1402080 h 1482090"/>
                    <a:gd name="connsiteX20" fmla="*/ 359853 w 523683"/>
                    <a:gd name="connsiteY20" fmla="*/ 1474470 h 1482090"/>
                    <a:gd name="connsiteX21" fmla="*/ 291273 w 523683"/>
                    <a:gd name="connsiteY21" fmla="*/ 1482090 h 1482090"/>
                    <a:gd name="connsiteX22" fmla="*/ 215073 w 523683"/>
                    <a:gd name="connsiteY22" fmla="*/ 1451610 h 1482090"/>
                    <a:gd name="connsiteX23" fmla="*/ 222693 w 523683"/>
                    <a:gd name="connsiteY23" fmla="*/ 1329690 h 1482090"/>
                    <a:gd name="connsiteX24" fmla="*/ 230313 w 523683"/>
                    <a:gd name="connsiteY24" fmla="*/ 1169670 h 1482090"/>
                    <a:gd name="connsiteX25" fmla="*/ 218883 w 523683"/>
                    <a:gd name="connsiteY25" fmla="*/ 1036320 h 1482090"/>
                    <a:gd name="connsiteX26" fmla="*/ 216128 w 523683"/>
                    <a:gd name="connsiteY26" fmla="*/ 853327 h 1482090"/>
                    <a:gd name="connsiteX27" fmla="*/ 226178 w 523683"/>
                    <a:gd name="connsiteY27" fmla="*/ 716636 h 1482090"/>
                    <a:gd name="connsiteX28" fmla="*/ 224169 w 523683"/>
                    <a:gd name="connsiteY28" fmla="*/ 606077 h 1482090"/>
                    <a:gd name="connsiteX29" fmla="*/ 71051 w 523683"/>
                    <a:gd name="connsiteY29" fmla="*/ 744736 h 1482090"/>
                    <a:gd name="connsiteX30" fmla="*/ 0 w 523683"/>
                    <a:gd name="connsiteY30" fmla="*/ 649930 h 1482090"/>
                    <a:gd name="connsiteX31" fmla="*/ 52342 w 523683"/>
                    <a:gd name="connsiteY31" fmla="*/ 617034 h 1482090"/>
                    <a:gd name="connsiteX32" fmla="*/ 127678 w 523683"/>
                    <a:gd name="connsiteY32" fmla="*/ 537288 h 1482090"/>
                    <a:gd name="connsiteX33" fmla="*/ 158080 w 523683"/>
                    <a:gd name="connsiteY33" fmla="*/ 488942 h 1482090"/>
                    <a:gd name="connsiteX34" fmla="*/ 196023 w 523683"/>
                    <a:gd name="connsiteY34" fmla="*/ 320040 h 1482090"/>
                    <a:gd name="connsiteX35" fmla="*/ 202370 w 523683"/>
                    <a:gd name="connsiteY35" fmla="*/ 252734 h 1482090"/>
                    <a:gd name="connsiteX36" fmla="*/ 223535 w 523683"/>
                    <a:gd name="connsiteY36" fmla="*/ 201509 h 1482090"/>
                    <a:gd name="connsiteX37" fmla="*/ 253173 w 523683"/>
                    <a:gd name="connsiteY37" fmla="*/ 163830 h 1482090"/>
                    <a:gd name="connsiteX38" fmla="*/ 298893 w 523683"/>
                    <a:gd name="connsiteY38" fmla="*/ 106680 h 1482090"/>
                    <a:gd name="connsiteX39" fmla="*/ 302703 w 523683"/>
                    <a:gd name="connsiteY39" fmla="*/ 70485 h 1482090"/>
                    <a:gd name="connsiteX0" fmla="*/ 302703 w 523683"/>
                    <a:gd name="connsiteY0" fmla="*/ 70485 h 1482090"/>
                    <a:gd name="connsiteX1" fmla="*/ 321753 w 523683"/>
                    <a:gd name="connsiteY1" fmla="*/ 41910 h 1482090"/>
                    <a:gd name="connsiteX2" fmla="*/ 386523 w 523683"/>
                    <a:gd name="connsiteY2" fmla="*/ 0 h 1482090"/>
                    <a:gd name="connsiteX3" fmla="*/ 413193 w 523683"/>
                    <a:gd name="connsiteY3" fmla="*/ 0 h 1482090"/>
                    <a:gd name="connsiteX4" fmla="*/ 428433 w 523683"/>
                    <a:gd name="connsiteY4" fmla="*/ 38100 h 1482090"/>
                    <a:gd name="connsiteX5" fmla="*/ 485583 w 523683"/>
                    <a:gd name="connsiteY5" fmla="*/ 64770 h 1482090"/>
                    <a:gd name="connsiteX6" fmla="*/ 512253 w 523683"/>
                    <a:gd name="connsiteY6" fmla="*/ 99060 h 1482090"/>
                    <a:gd name="connsiteX7" fmla="*/ 523683 w 523683"/>
                    <a:gd name="connsiteY7" fmla="*/ 186690 h 1482090"/>
                    <a:gd name="connsiteX8" fmla="*/ 512253 w 523683"/>
                    <a:gd name="connsiteY8" fmla="*/ 350520 h 1482090"/>
                    <a:gd name="connsiteX9" fmla="*/ 506538 w 523683"/>
                    <a:gd name="connsiteY9" fmla="*/ 426720 h 1482090"/>
                    <a:gd name="connsiteX10" fmla="*/ 516063 w 523683"/>
                    <a:gd name="connsiteY10" fmla="*/ 499110 h 1482090"/>
                    <a:gd name="connsiteX11" fmla="*/ 514158 w 523683"/>
                    <a:gd name="connsiteY11" fmla="*/ 558165 h 1482090"/>
                    <a:gd name="connsiteX12" fmla="*/ 523683 w 523683"/>
                    <a:gd name="connsiteY12" fmla="*/ 659130 h 1482090"/>
                    <a:gd name="connsiteX13" fmla="*/ 512253 w 523683"/>
                    <a:gd name="connsiteY13" fmla="*/ 765810 h 1482090"/>
                    <a:gd name="connsiteX14" fmla="*/ 481773 w 523683"/>
                    <a:gd name="connsiteY14" fmla="*/ 826770 h 1482090"/>
                    <a:gd name="connsiteX15" fmla="*/ 455103 w 523683"/>
                    <a:gd name="connsiteY15" fmla="*/ 998220 h 1482090"/>
                    <a:gd name="connsiteX16" fmla="*/ 462723 w 523683"/>
                    <a:gd name="connsiteY16" fmla="*/ 1173480 h 1482090"/>
                    <a:gd name="connsiteX17" fmla="*/ 424623 w 523683"/>
                    <a:gd name="connsiteY17" fmla="*/ 1383030 h 1482090"/>
                    <a:gd name="connsiteX18" fmla="*/ 397953 w 523683"/>
                    <a:gd name="connsiteY18" fmla="*/ 1398270 h 1482090"/>
                    <a:gd name="connsiteX19" fmla="*/ 371283 w 523683"/>
                    <a:gd name="connsiteY19" fmla="*/ 1402080 h 1482090"/>
                    <a:gd name="connsiteX20" fmla="*/ 359853 w 523683"/>
                    <a:gd name="connsiteY20" fmla="*/ 1474470 h 1482090"/>
                    <a:gd name="connsiteX21" fmla="*/ 291273 w 523683"/>
                    <a:gd name="connsiteY21" fmla="*/ 1482090 h 1482090"/>
                    <a:gd name="connsiteX22" fmla="*/ 215073 w 523683"/>
                    <a:gd name="connsiteY22" fmla="*/ 1451610 h 1482090"/>
                    <a:gd name="connsiteX23" fmla="*/ 222693 w 523683"/>
                    <a:gd name="connsiteY23" fmla="*/ 1329690 h 1482090"/>
                    <a:gd name="connsiteX24" fmla="*/ 230313 w 523683"/>
                    <a:gd name="connsiteY24" fmla="*/ 1169670 h 1482090"/>
                    <a:gd name="connsiteX25" fmla="*/ 218883 w 523683"/>
                    <a:gd name="connsiteY25" fmla="*/ 1036320 h 1482090"/>
                    <a:gd name="connsiteX26" fmla="*/ 216128 w 523683"/>
                    <a:gd name="connsiteY26" fmla="*/ 853327 h 1482090"/>
                    <a:gd name="connsiteX27" fmla="*/ 226178 w 523683"/>
                    <a:gd name="connsiteY27" fmla="*/ 716636 h 1482090"/>
                    <a:gd name="connsiteX28" fmla="*/ 224169 w 523683"/>
                    <a:gd name="connsiteY28" fmla="*/ 606077 h 1482090"/>
                    <a:gd name="connsiteX29" fmla="*/ 71051 w 523683"/>
                    <a:gd name="connsiteY29" fmla="*/ 744736 h 1482090"/>
                    <a:gd name="connsiteX30" fmla="*/ 0 w 523683"/>
                    <a:gd name="connsiteY30" fmla="*/ 649930 h 1482090"/>
                    <a:gd name="connsiteX31" fmla="*/ 52342 w 523683"/>
                    <a:gd name="connsiteY31" fmla="*/ 617034 h 1482090"/>
                    <a:gd name="connsiteX32" fmla="*/ 127678 w 523683"/>
                    <a:gd name="connsiteY32" fmla="*/ 537288 h 1482090"/>
                    <a:gd name="connsiteX33" fmla="*/ 158080 w 523683"/>
                    <a:gd name="connsiteY33" fmla="*/ 488942 h 1482090"/>
                    <a:gd name="connsiteX34" fmla="*/ 196023 w 523683"/>
                    <a:gd name="connsiteY34" fmla="*/ 320040 h 1482090"/>
                    <a:gd name="connsiteX35" fmla="*/ 223535 w 523683"/>
                    <a:gd name="connsiteY35" fmla="*/ 201509 h 1482090"/>
                    <a:gd name="connsiteX36" fmla="*/ 253173 w 523683"/>
                    <a:gd name="connsiteY36" fmla="*/ 163830 h 1482090"/>
                    <a:gd name="connsiteX37" fmla="*/ 298893 w 523683"/>
                    <a:gd name="connsiteY37" fmla="*/ 106680 h 1482090"/>
                    <a:gd name="connsiteX38" fmla="*/ 302703 w 523683"/>
                    <a:gd name="connsiteY38" fmla="*/ 70485 h 1482090"/>
                    <a:gd name="connsiteX0" fmla="*/ 302703 w 523683"/>
                    <a:gd name="connsiteY0" fmla="*/ 70485 h 1482090"/>
                    <a:gd name="connsiteX1" fmla="*/ 321753 w 523683"/>
                    <a:gd name="connsiteY1" fmla="*/ 41910 h 1482090"/>
                    <a:gd name="connsiteX2" fmla="*/ 386523 w 523683"/>
                    <a:gd name="connsiteY2" fmla="*/ 0 h 1482090"/>
                    <a:gd name="connsiteX3" fmla="*/ 413193 w 523683"/>
                    <a:gd name="connsiteY3" fmla="*/ 0 h 1482090"/>
                    <a:gd name="connsiteX4" fmla="*/ 428433 w 523683"/>
                    <a:gd name="connsiteY4" fmla="*/ 38100 h 1482090"/>
                    <a:gd name="connsiteX5" fmla="*/ 485583 w 523683"/>
                    <a:gd name="connsiteY5" fmla="*/ 64770 h 1482090"/>
                    <a:gd name="connsiteX6" fmla="*/ 512253 w 523683"/>
                    <a:gd name="connsiteY6" fmla="*/ 99060 h 1482090"/>
                    <a:gd name="connsiteX7" fmla="*/ 523683 w 523683"/>
                    <a:gd name="connsiteY7" fmla="*/ 186690 h 1482090"/>
                    <a:gd name="connsiteX8" fmla="*/ 512253 w 523683"/>
                    <a:gd name="connsiteY8" fmla="*/ 350520 h 1482090"/>
                    <a:gd name="connsiteX9" fmla="*/ 506538 w 523683"/>
                    <a:gd name="connsiteY9" fmla="*/ 426720 h 1482090"/>
                    <a:gd name="connsiteX10" fmla="*/ 516063 w 523683"/>
                    <a:gd name="connsiteY10" fmla="*/ 499110 h 1482090"/>
                    <a:gd name="connsiteX11" fmla="*/ 514158 w 523683"/>
                    <a:gd name="connsiteY11" fmla="*/ 558165 h 1482090"/>
                    <a:gd name="connsiteX12" fmla="*/ 523683 w 523683"/>
                    <a:gd name="connsiteY12" fmla="*/ 659130 h 1482090"/>
                    <a:gd name="connsiteX13" fmla="*/ 512253 w 523683"/>
                    <a:gd name="connsiteY13" fmla="*/ 765810 h 1482090"/>
                    <a:gd name="connsiteX14" fmla="*/ 481773 w 523683"/>
                    <a:gd name="connsiteY14" fmla="*/ 826770 h 1482090"/>
                    <a:gd name="connsiteX15" fmla="*/ 455103 w 523683"/>
                    <a:gd name="connsiteY15" fmla="*/ 998220 h 1482090"/>
                    <a:gd name="connsiteX16" fmla="*/ 462723 w 523683"/>
                    <a:gd name="connsiteY16" fmla="*/ 1173480 h 1482090"/>
                    <a:gd name="connsiteX17" fmla="*/ 424623 w 523683"/>
                    <a:gd name="connsiteY17" fmla="*/ 1383030 h 1482090"/>
                    <a:gd name="connsiteX18" fmla="*/ 397953 w 523683"/>
                    <a:gd name="connsiteY18" fmla="*/ 1398270 h 1482090"/>
                    <a:gd name="connsiteX19" fmla="*/ 371283 w 523683"/>
                    <a:gd name="connsiteY19" fmla="*/ 1402080 h 1482090"/>
                    <a:gd name="connsiteX20" fmla="*/ 359853 w 523683"/>
                    <a:gd name="connsiteY20" fmla="*/ 1474470 h 1482090"/>
                    <a:gd name="connsiteX21" fmla="*/ 291273 w 523683"/>
                    <a:gd name="connsiteY21" fmla="*/ 1482090 h 1482090"/>
                    <a:gd name="connsiteX22" fmla="*/ 215073 w 523683"/>
                    <a:gd name="connsiteY22" fmla="*/ 1451610 h 1482090"/>
                    <a:gd name="connsiteX23" fmla="*/ 222693 w 523683"/>
                    <a:gd name="connsiteY23" fmla="*/ 1329690 h 1482090"/>
                    <a:gd name="connsiteX24" fmla="*/ 230313 w 523683"/>
                    <a:gd name="connsiteY24" fmla="*/ 1169670 h 1482090"/>
                    <a:gd name="connsiteX25" fmla="*/ 218883 w 523683"/>
                    <a:gd name="connsiteY25" fmla="*/ 1036320 h 1482090"/>
                    <a:gd name="connsiteX26" fmla="*/ 216128 w 523683"/>
                    <a:gd name="connsiteY26" fmla="*/ 853327 h 1482090"/>
                    <a:gd name="connsiteX27" fmla="*/ 226178 w 523683"/>
                    <a:gd name="connsiteY27" fmla="*/ 716636 h 1482090"/>
                    <a:gd name="connsiteX28" fmla="*/ 224169 w 523683"/>
                    <a:gd name="connsiteY28" fmla="*/ 606077 h 1482090"/>
                    <a:gd name="connsiteX29" fmla="*/ 71051 w 523683"/>
                    <a:gd name="connsiteY29" fmla="*/ 744736 h 1482090"/>
                    <a:gd name="connsiteX30" fmla="*/ 0 w 523683"/>
                    <a:gd name="connsiteY30" fmla="*/ 649930 h 1482090"/>
                    <a:gd name="connsiteX31" fmla="*/ 52342 w 523683"/>
                    <a:gd name="connsiteY31" fmla="*/ 617034 h 1482090"/>
                    <a:gd name="connsiteX32" fmla="*/ 127678 w 523683"/>
                    <a:gd name="connsiteY32" fmla="*/ 537288 h 1482090"/>
                    <a:gd name="connsiteX33" fmla="*/ 158080 w 523683"/>
                    <a:gd name="connsiteY33" fmla="*/ 488942 h 1482090"/>
                    <a:gd name="connsiteX34" fmla="*/ 204064 w 523683"/>
                    <a:gd name="connsiteY34" fmla="*/ 311999 h 1482090"/>
                    <a:gd name="connsiteX35" fmla="*/ 223535 w 523683"/>
                    <a:gd name="connsiteY35" fmla="*/ 201509 h 1482090"/>
                    <a:gd name="connsiteX36" fmla="*/ 253173 w 523683"/>
                    <a:gd name="connsiteY36" fmla="*/ 163830 h 1482090"/>
                    <a:gd name="connsiteX37" fmla="*/ 298893 w 523683"/>
                    <a:gd name="connsiteY37" fmla="*/ 106680 h 1482090"/>
                    <a:gd name="connsiteX38" fmla="*/ 302703 w 523683"/>
                    <a:gd name="connsiteY38" fmla="*/ 70485 h 148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23683" h="1482090">
                      <a:moveTo>
                        <a:pt x="302703" y="70485"/>
                      </a:moveTo>
                      <a:lnTo>
                        <a:pt x="321753" y="41910"/>
                      </a:lnTo>
                      <a:cubicBezTo>
                        <a:pt x="343343" y="27940"/>
                        <a:pt x="366838" y="10160"/>
                        <a:pt x="386523" y="0"/>
                      </a:cubicBezTo>
                      <a:lnTo>
                        <a:pt x="413193" y="0"/>
                      </a:lnTo>
                      <a:lnTo>
                        <a:pt x="428433" y="38100"/>
                      </a:lnTo>
                      <a:lnTo>
                        <a:pt x="485583" y="64770"/>
                      </a:lnTo>
                      <a:lnTo>
                        <a:pt x="512253" y="99060"/>
                      </a:lnTo>
                      <a:lnTo>
                        <a:pt x="523683" y="186690"/>
                      </a:lnTo>
                      <a:lnTo>
                        <a:pt x="512253" y="350520"/>
                      </a:lnTo>
                      <a:lnTo>
                        <a:pt x="506538" y="426720"/>
                      </a:lnTo>
                      <a:lnTo>
                        <a:pt x="516063" y="499110"/>
                      </a:lnTo>
                      <a:lnTo>
                        <a:pt x="514158" y="558165"/>
                      </a:lnTo>
                      <a:lnTo>
                        <a:pt x="523683" y="659130"/>
                      </a:lnTo>
                      <a:lnTo>
                        <a:pt x="512253" y="765810"/>
                      </a:lnTo>
                      <a:lnTo>
                        <a:pt x="481773" y="826770"/>
                      </a:lnTo>
                      <a:lnTo>
                        <a:pt x="455103" y="998220"/>
                      </a:lnTo>
                      <a:lnTo>
                        <a:pt x="462723" y="1173480"/>
                      </a:lnTo>
                      <a:lnTo>
                        <a:pt x="424623" y="1383030"/>
                      </a:lnTo>
                      <a:lnTo>
                        <a:pt x="397953" y="1398270"/>
                      </a:lnTo>
                      <a:lnTo>
                        <a:pt x="371283" y="1402080"/>
                      </a:lnTo>
                      <a:lnTo>
                        <a:pt x="359853" y="1474470"/>
                      </a:lnTo>
                      <a:lnTo>
                        <a:pt x="291273" y="1482090"/>
                      </a:lnTo>
                      <a:lnTo>
                        <a:pt x="215073" y="1451610"/>
                      </a:lnTo>
                      <a:lnTo>
                        <a:pt x="222693" y="1329690"/>
                      </a:lnTo>
                      <a:lnTo>
                        <a:pt x="230313" y="1169670"/>
                      </a:lnTo>
                      <a:lnTo>
                        <a:pt x="218883" y="1036320"/>
                      </a:lnTo>
                      <a:cubicBezTo>
                        <a:pt x="217189" y="981251"/>
                        <a:pt x="213907" y="920344"/>
                        <a:pt x="216128" y="853327"/>
                      </a:cubicBezTo>
                      <a:cubicBezTo>
                        <a:pt x="218684" y="799376"/>
                        <a:pt x="224838" y="757844"/>
                        <a:pt x="226178" y="716636"/>
                      </a:cubicBezTo>
                      <a:cubicBezTo>
                        <a:pt x="227518" y="675428"/>
                        <a:pt x="244663" y="596033"/>
                        <a:pt x="224169" y="606077"/>
                      </a:cubicBezTo>
                      <a:lnTo>
                        <a:pt x="71051" y="744736"/>
                      </a:lnTo>
                      <a:lnTo>
                        <a:pt x="0" y="649930"/>
                      </a:lnTo>
                      <a:lnTo>
                        <a:pt x="52342" y="617034"/>
                      </a:lnTo>
                      <a:lnTo>
                        <a:pt x="127678" y="537288"/>
                      </a:lnTo>
                      <a:cubicBezTo>
                        <a:pt x="128431" y="517152"/>
                        <a:pt x="157327" y="509078"/>
                        <a:pt x="158080" y="488942"/>
                      </a:cubicBezTo>
                      <a:lnTo>
                        <a:pt x="204064" y="311999"/>
                      </a:lnTo>
                      <a:cubicBezTo>
                        <a:pt x="214973" y="264094"/>
                        <a:pt x="214010" y="227544"/>
                        <a:pt x="223535" y="201509"/>
                      </a:cubicBezTo>
                      <a:lnTo>
                        <a:pt x="253173" y="163830"/>
                      </a:lnTo>
                      <a:lnTo>
                        <a:pt x="298893" y="106680"/>
                      </a:lnTo>
                      <a:lnTo>
                        <a:pt x="302703" y="70485"/>
                      </a:lnTo>
                      <a:close/>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133" name="フリーフォーム 132"/>
                <p:cNvSpPr/>
                <p:nvPr/>
              </p:nvSpPr>
              <p:spPr>
                <a:xfrm>
                  <a:off x="3884930" y="2679700"/>
                  <a:ext cx="262890" cy="114300"/>
                </a:xfrm>
                <a:custGeom>
                  <a:avLst/>
                  <a:gdLst>
                    <a:gd name="connsiteX0" fmla="*/ 121920 w 133350"/>
                    <a:gd name="connsiteY0" fmla="*/ 11430 h 72390"/>
                    <a:gd name="connsiteX1" fmla="*/ 133350 w 133350"/>
                    <a:gd name="connsiteY1" fmla="*/ 72390 h 72390"/>
                    <a:gd name="connsiteX2" fmla="*/ 0 w 133350"/>
                    <a:gd name="connsiteY2" fmla="*/ 0 h 72390"/>
                    <a:gd name="connsiteX0" fmla="*/ 121920 w 133350"/>
                    <a:gd name="connsiteY0" fmla="*/ 11430 h 106680"/>
                    <a:gd name="connsiteX1" fmla="*/ 133350 w 133350"/>
                    <a:gd name="connsiteY1" fmla="*/ 72390 h 106680"/>
                    <a:gd name="connsiteX2" fmla="*/ 118110 w 133350"/>
                    <a:gd name="connsiteY2" fmla="*/ 106680 h 106680"/>
                    <a:gd name="connsiteX3" fmla="*/ 0 w 133350"/>
                    <a:gd name="connsiteY3" fmla="*/ 0 h 106680"/>
                    <a:gd name="connsiteX0" fmla="*/ 121920 w 133350"/>
                    <a:gd name="connsiteY0" fmla="*/ 11430 h 106680"/>
                    <a:gd name="connsiteX1" fmla="*/ 133350 w 133350"/>
                    <a:gd name="connsiteY1" fmla="*/ 72390 h 106680"/>
                    <a:gd name="connsiteX2" fmla="*/ 118110 w 133350"/>
                    <a:gd name="connsiteY2" fmla="*/ 106680 h 106680"/>
                    <a:gd name="connsiteX3" fmla="*/ 64770 w 133350"/>
                    <a:gd name="connsiteY3" fmla="*/ 106680 h 106680"/>
                    <a:gd name="connsiteX4" fmla="*/ 0 w 133350"/>
                    <a:gd name="connsiteY4" fmla="*/ 0 h 106680"/>
                    <a:gd name="connsiteX0" fmla="*/ 121920 w 133350"/>
                    <a:gd name="connsiteY0" fmla="*/ 11430 h 106680"/>
                    <a:gd name="connsiteX1" fmla="*/ 133350 w 133350"/>
                    <a:gd name="connsiteY1" fmla="*/ 72390 h 106680"/>
                    <a:gd name="connsiteX2" fmla="*/ 118110 w 133350"/>
                    <a:gd name="connsiteY2" fmla="*/ 106680 h 106680"/>
                    <a:gd name="connsiteX3" fmla="*/ 64770 w 133350"/>
                    <a:gd name="connsiteY3" fmla="*/ 106680 h 106680"/>
                    <a:gd name="connsiteX4" fmla="*/ 7620 w 133350"/>
                    <a:gd name="connsiteY4" fmla="*/ 81915 h 106680"/>
                    <a:gd name="connsiteX5" fmla="*/ 0 w 133350"/>
                    <a:gd name="connsiteY5" fmla="*/ 0 h 106680"/>
                    <a:gd name="connsiteX0" fmla="*/ 171450 w 182880"/>
                    <a:gd name="connsiteY0" fmla="*/ 11430 h 106680"/>
                    <a:gd name="connsiteX1" fmla="*/ 182880 w 182880"/>
                    <a:gd name="connsiteY1" fmla="*/ 72390 h 106680"/>
                    <a:gd name="connsiteX2" fmla="*/ 167640 w 182880"/>
                    <a:gd name="connsiteY2" fmla="*/ 106680 h 106680"/>
                    <a:gd name="connsiteX3" fmla="*/ 114300 w 182880"/>
                    <a:gd name="connsiteY3" fmla="*/ 106680 h 106680"/>
                    <a:gd name="connsiteX4" fmla="*/ 57150 w 182880"/>
                    <a:gd name="connsiteY4" fmla="*/ 81915 h 106680"/>
                    <a:gd name="connsiteX5" fmla="*/ 0 w 182880"/>
                    <a:gd name="connsiteY5" fmla="*/ 81915 h 106680"/>
                    <a:gd name="connsiteX6" fmla="*/ 49530 w 182880"/>
                    <a:gd name="connsiteY6" fmla="*/ 0 h 106680"/>
                    <a:gd name="connsiteX0" fmla="*/ 217170 w 228600"/>
                    <a:gd name="connsiteY0" fmla="*/ 11430 h 106680"/>
                    <a:gd name="connsiteX1" fmla="*/ 228600 w 228600"/>
                    <a:gd name="connsiteY1" fmla="*/ 72390 h 106680"/>
                    <a:gd name="connsiteX2" fmla="*/ 213360 w 228600"/>
                    <a:gd name="connsiteY2" fmla="*/ 106680 h 106680"/>
                    <a:gd name="connsiteX3" fmla="*/ 160020 w 228600"/>
                    <a:gd name="connsiteY3" fmla="*/ 106680 h 106680"/>
                    <a:gd name="connsiteX4" fmla="*/ 102870 w 228600"/>
                    <a:gd name="connsiteY4" fmla="*/ 81915 h 106680"/>
                    <a:gd name="connsiteX5" fmla="*/ 45720 w 228600"/>
                    <a:gd name="connsiteY5" fmla="*/ 81915 h 106680"/>
                    <a:gd name="connsiteX6" fmla="*/ 0 w 228600"/>
                    <a:gd name="connsiteY6" fmla="*/ 72390 h 106680"/>
                    <a:gd name="connsiteX7" fmla="*/ 95250 w 228600"/>
                    <a:gd name="connsiteY7" fmla="*/ 0 h 106680"/>
                    <a:gd name="connsiteX0" fmla="*/ 251460 w 262890"/>
                    <a:gd name="connsiteY0" fmla="*/ 11430 h 106680"/>
                    <a:gd name="connsiteX1" fmla="*/ 262890 w 262890"/>
                    <a:gd name="connsiteY1" fmla="*/ 72390 h 106680"/>
                    <a:gd name="connsiteX2" fmla="*/ 247650 w 262890"/>
                    <a:gd name="connsiteY2" fmla="*/ 106680 h 106680"/>
                    <a:gd name="connsiteX3" fmla="*/ 194310 w 262890"/>
                    <a:gd name="connsiteY3" fmla="*/ 106680 h 106680"/>
                    <a:gd name="connsiteX4" fmla="*/ 137160 w 262890"/>
                    <a:gd name="connsiteY4" fmla="*/ 81915 h 106680"/>
                    <a:gd name="connsiteX5" fmla="*/ 80010 w 262890"/>
                    <a:gd name="connsiteY5" fmla="*/ 81915 h 106680"/>
                    <a:gd name="connsiteX6" fmla="*/ 34290 w 262890"/>
                    <a:gd name="connsiteY6" fmla="*/ 72390 h 106680"/>
                    <a:gd name="connsiteX7" fmla="*/ 0 w 262890"/>
                    <a:gd name="connsiteY7" fmla="*/ 45720 h 106680"/>
                    <a:gd name="connsiteX8" fmla="*/ 129540 w 262890"/>
                    <a:gd name="connsiteY8" fmla="*/ 0 h 106680"/>
                    <a:gd name="connsiteX0" fmla="*/ 251460 w 262890"/>
                    <a:gd name="connsiteY0" fmla="*/ 11430 h 106680"/>
                    <a:gd name="connsiteX1" fmla="*/ 262890 w 262890"/>
                    <a:gd name="connsiteY1" fmla="*/ 72390 h 106680"/>
                    <a:gd name="connsiteX2" fmla="*/ 247650 w 262890"/>
                    <a:gd name="connsiteY2" fmla="*/ 106680 h 106680"/>
                    <a:gd name="connsiteX3" fmla="*/ 194310 w 262890"/>
                    <a:gd name="connsiteY3" fmla="*/ 106680 h 106680"/>
                    <a:gd name="connsiteX4" fmla="*/ 137160 w 262890"/>
                    <a:gd name="connsiteY4" fmla="*/ 81915 h 106680"/>
                    <a:gd name="connsiteX5" fmla="*/ 80010 w 262890"/>
                    <a:gd name="connsiteY5" fmla="*/ 81915 h 106680"/>
                    <a:gd name="connsiteX6" fmla="*/ 34290 w 262890"/>
                    <a:gd name="connsiteY6" fmla="*/ 72390 h 106680"/>
                    <a:gd name="connsiteX7" fmla="*/ 0 w 262890"/>
                    <a:gd name="connsiteY7" fmla="*/ 45720 h 106680"/>
                    <a:gd name="connsiteX8" fmla="*/ 1905 w 262890"/>
                    <a:gd name="connsiteY8" fmla="*/ 13335 h 106680"/>
                    <a:gd name="connsiteX9" fmla="*/ 129540 w 262890"/>
                    <a:gd name="connsiteY9" fmla="*/ 0 h 106680"/>
                    <a:gd name="connsiteX0" fmla="*/ 251460 w 262890"/>
                    <a:gd name="connsiteY0" fmla="*/ 19050 h 114300"/>
                    <a:gd name="connsiteX1" fmla="*/ 262890 w 262890"/>
                    <a:gd name="connsiteY1" fmla="*/ 80010 h 114300"/>
                    <a:gd name="connsiteX2" fmla="*/ 247650 w 262890"/>
                    <a:gd name="connsiteY2" fmla="*/ 114300 h 114300"/>
                    <a:gd name="connsiteX3" fmla="*/ 194310 w 262890"/>
                    <a:gd name="connsiteY3" fmla="*/ 114300 h 114300"/>
                    <a:gd name="connsiteX4" fmla="*/ 137160 w 262890"/>
                    <a:gd name="connsiteY4" fmla="*/ 89535 h 114300"/>
                    <a:gd name="connsiteX5" fmla="*/ 80010 w 262890"/>
                    <a:gd name="connsiteY5" fmla="*/ 89535 h 114300"/>
                    <a:gd name="connsiteX6" fmla="*/ 34290 w 262890"/>
                    <a:gd name="connsiteY6" fmla="*/ 80010 h 114300"/>
                    <a:gd name="connsiteX7" fmla="*/ 0 w 262890"/>
                    <a:gd name="connsiteY7" fmla="*/ 53340 h 114300"/>
                    <a:gd name="connsiteX8" fmla="*/ 1905 w 262890"/>
                    <a:gd name="connsiteY8" fmla="*/ 20955 h 114300"/>
                    <a:gd name="connsiteX9" fmla="*/ 22860 w 262890"/>
                    <a:gd name="connsiteY9" fmla="*/ 0 h 114300"/>
                    <a:gd name="connsiteX10" fmla="*/ 129540 w 262890"/>
                    <a:gd name="connsiteY10" fmla="*/ 7620 h 114300"/>
                    <a:gd name="connsiteX0" fmla="*/ 251460 w 262890"/>
                    <a:gd name="connsiteY0" fmla="*/ 19050 h 114300"/>
                    <a:gd name="connsiteX1" fmla="*/ 262890 w 262890"/>
                    <a:gd name="connsiteY1" fmla="*/ 80010 h 114300"/>
                    <a:gd name="connsiteX2" fmla="*/ 251460 w 262890"/>
                    <a:gd name="connsiteY2" fmla="*/ 112395 h 114300"/>
                    <a:gd name="connsiteX3" fmla="*/ 194310 w 262890"/>
                    <a:gd name="connsiteY3" fmla="*/ 114300 h 114300"/>
                    <a:gd name="connsiteX4" fmla="*/ 137160 w 262890"/>
                    <a:gd name="connsiteY4" fmla="*/ 89535 h 114300"/>
                    <a:gd name="connsiteX5" fmla="*/ 80010 w 262890"/>
                    <a:gd name="connsiteY5" fmla="*/ 89535 h 114300"/>
                    <a:gd name="connsiteX6" fmla="*/ 34290 w 262890"/>
                    <a:gd name="connsiteY6" fmla="*/ 80010 h 114300"/>
                    <a:gd name="connsiteX7" fmla="*/ 0 w 262890"/>
                    <a:gd name="connsiteY7" fmla="*/ 53340 h 114300"/>
                    <a:gd name="connsiteX8" fmla="*/ 1905 w 262890"/>
                    <a:gd name="connsiteY8" fmla="*/ 20955 h 114300"/>
                    <a:gd name="connsiteX9" fmla="*/ 22860 w 262890"/>
                    <a:gd name="connsiteY9" fmla="*/ 0 h 114300"/>
                    <a:gd name="connsiteX10" fmla="*/ 129540 w 262890"/>
                    <a:gd name="connsiteY10" fmla="*/ 762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890" h="114300">
                      <a:moveTo>
                        <a:pt x="251460" y="19050"/>
                      </a:moveTo>
                      <a:lnTo>
                        <a:pt x="262890" y="80010"/>
                      </a:lnTo>
                      <a:lnTo>
                        <a:pt x="251460" y="112395"/>
                      </a:lnTo>
                      <a:lnTo>
                        <a:pt x="194310" y="114300"/>
                      </a:lnTo>
                      <a:lnTo>
                        <a:pt x="137160" y="89535"/>
                      </a:lnTo>
                      <a:lnTo>
                        <a:pt x="80010" y="89535"/>
                      </a:lnTo>
                      <a:lnTo>
                        <a:pt x="34290" y="80010"/>
                      </a:lnTo>
                      <a:lnTo>
                        <a:pt x="0" y="53340"/>
                      </a:lnTo>
                      <a:lnTo>
                        <a:pt x="1905" y="20955"/>
                      </a:lnTo>
                      <a:lnTo>
                        <a:pt x="22860" y="0"/>
                      </a:lnTo>
                      <a:lnTo>
                        <a:pt x="129540" y="762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134" name="フリーフォーム 133"/>
                <p:cNvSpPr/>
                <p:nvPr/>
              </p:nvSpPr>
              <p:spPr>
                <a:xfrm>
                  <a:off x="4142105" y="2605405"/>
                  <a:ext cx="68580" cy="95250"/>
                </a:xfrm>
                <a:custGeom>
                  <a:avLst/>
                  <a:gdLst>
                    <a:gd name="connsiteX0" fmla="*/ 121920 w 133350"/>
                    <a:gd name="connsiteY0" fmla="*/ 11430 h 72390"/>
                    <a:gd name="connsiteX1" fmla="*/ 133350 w 133350"/>
                    <a:gd name="connsiteY1" fmla="*/ 72390 h 72390"/>
                    <a:gd name="connsiteX2" fmla="*/ 0 w 133350"/>
                    <a:gd name="connsiteY2" fmla="*/ 0 h 72390"/>
                    <a:gd name="connsiteX0" fmla="*/ 121920 w 133350"/>
                    <a:gd name="connsiteY0" fmla="*/ 11430 h 106680"/>
                    <a:gd name="connsiteX1" fmla="*/ 133350 w 133350"/>
                    <a:gd name="connsiteY1" fmla="*/ 72390 h 106680"/>
                    <a:gd name="connsiteX2" fmla="*/ 118110 w 133350"/>
                    <a:gd name="connsiteY2" fmla="*/ 106680 h 106680"/>
                    <a:gd name="connsiteX3" fmla="*/ 0 w 133350"/>
                    <a:gd name="connsiteY3" fmla="*/ 0 h 106680"/>
                    <a:gd name="connsiteX0" fmla="*/ 121920 w 133350"/>
                    <a:gd name="connsiteY0" fmla="*/ 11430 h 106680"/>
                    <a:gd name="connsiteX1" fmla="*/ 133350 w 133350"/>
                    <a:gd name="connsiteY1" fmla="*/ 72390 h 106680"/>
                    <a:gd name="connsiteX2" fmla="*/ 118110 w 133350"/>
                    <a:gd name="connsiteY2" fmla="*/ 106680 h 106680"/>
                    <a:gd name="connsiteX3" fmla="*/ 64770 w 133350"/>
                    <a:gd name="connsiteY3" fmla="*/ 106680 h 106680"/>
                    <a:gd name="connsiteX4" fmla="*/ 0 w 133350"/>
                    <a:gd name="connsiteY4" fmla="*/ 0 h 106680"/>
                    <a:gd name="connsiteX0" fmla="*/ 121920 w 133350"/>
                    <a:gd name="connsiteY0" fmla="*/ 11430 h 106680"/>
                    <a:gd name="connsiteX1" fmla="*/ 133350 w 133350"/>
                    <a:gd name="connsiteY1" fmla="*/ 72390 h 106680"/>
                    <a:gd name="connsiteX2" fmla="*/ 118110 w 133350"/>
                    <a:gd name="connsiteY2" fmla="*/ 106680 h 106680"/>
                    <a:gd name="connsiteX3" fmla="*/ 64770 w 133350"/>
                    <a:gd name="connsiteY3" fmla="*/ 106680 h 106680"/>
                    <a:gd name="connsiteX4" fmla="*/ 7620 w 133350"/>
                    <a:gd name="connsiteY4" fmla="*/ 81915 h 106680"/>
                    <a:gd name="connsiteX5" fmla="*/ 0 w 133350"/>
                    <a:gd name="connsiteY5" fmla="*/ 0 h 106680"/>
                    <a:gd name="connsiteX0" fmla="*/ 171450 w 182880"/>
                    <a:gd name="connsiteY0" fmla="*/ 11430 h 106680"/>
                    <a:gd name="connsiteX1" fmla="*/ 182880 w 182880"/>
                    <a:gd name="connsiteY1" fmla="*/ 72390 h 106680"/>
                    <a:gd name="connsiteX2" fmla="*/ 167640 w 182880"/>
                    <a:gd name="connsiteY2" fmla="*/ 106680 h 106680"/>
                    <a:gd name="connsiteX3" fmla="*/ 114300 w 182880"/>
                    <a:gd name="connsiteY3" fmla="*/ 106680 h 106680"/>
                    <a:gd name="connsiteX4" fmla="*/ 57150 w 182880"/>
                    <a:gd name="connsiteY4" fmla="*/ 81915 h 106680"/>
                    <a:gd name="connsiteX5" fmla="*/ 0 w 182880"/>
                    <a:gd name="connsiteY5" fmla="*/ 81915 h 106680"/>
                    <a:gd name="connsiteX6" fmla="*/ 49530 w 182880"/>
                    <a:gd name="connsiteY6" fmla="*/ 0 h 106680"/>
                    <a:gd name="connsiteX0" fmla="*/ 217170 w 228600"/>
                    <a:gd name="connsiteY0" fmla="*/ 11430 h 106680"/>
                    <a:gd name="connsiteX1" fmla="*/ 228600 w 228600"/>
                    <a:gd name="connsiteY1" fmla="*/ 72390 h 106680"/>
                    <a:gd name="connsiteX2" fmla="*/ 213360 w 228600"/>
                    <a:gd name="connsiteY2" fmla="*/ 106680 h 106680"/>
                    <a:gd name="connsiteX3" fmla="*/ 160020 w 228600"/>
                    <a:gd name="connsiteY3" fmla="*/ 106680 h 106680"/>
                    <a:gd name="connsiteX4" fmla="*/ 102870 w 228600"/>
                    <a:gd name="connsiteY4" fmla="*/ 81915 h 106680"/>
                    <a:gd name="connsiteX5" fmla="*/ 45720 w 228600"/>
                    <a:gd name="connsiteY5" fmla="*/ 81915 h 106680"/>
                    <a:gd name="connsiteX6" fmla="*/ 0 w 228600"/>
                    <a:gd name="connsiteY6" fmla="*/ 72390 h 106680"/>
                    <a:gd name="connsiteX7" fmla="*/ 95250 w 228600"/>
                    <a:gd name="connsiteY7" fmla="*/ 0 h 106680"/>
                    <a:gd name="connsiteX0" fmla="*/ 251460 w 262890"/>
                    <a:gd name="connsiteY0" fmla="*/ 11430 h 106680"/>
                    <a:gd name="connsiteX1" fmla="*/ 262890 w 262890"/>
                    <a:gd name="connsiteY1" fmla="*/ 72390 h 106680"/>
                    <a:gd name="connsiteX2" fmla="*/ 247650 w 262890"/>
                    <a:gd name="connsiteY2" fmla="*/ 106680 h 106680"/>
                    <a:gd name="connsiteX3" fmla="*/ 194310 w 262890"/>
                    <a:gd name="connsiteY3" fmla="*/ 106680 h 106680"/>
                    <a:gd name="connsiteX4" fmla="*/ 137160 w 262890"/>
                    <a:gd name="connsiteY4" fmla="*/ 81915 h 106680"/>
                    <a:gd name="connsiteX5" fmla="*/ 80010 w 262890"/>
                    <a:gd name="connsiteY5" fmla="*/ 81915 h 106680"/>
                    <a:gd name="connsiteX6" fmla="*/ 34290 w 262890"/>
                    <a:gd name="connsiteY6" fmla="*/ 72390 h 106680"/>
                    <a:gd name="connsiteX7" fmla="*/ 0 w 262890"/>
                    <a:gd name="connsiteY7" fmla="*/ 45720 h 106680"/>
                    <a:gd name="connsiteX8" fmla="*/ 129540 w 262890"/>
                    <a:gd name="connsiteY8" fmla="*/ 0 h 106680"/>
                    <a:gd name="connsiteX0" fmla="*/ 251460 w 262890"/>
                    <a:gd name="connsiteY0" fmla="*/ 11430 h 106680"/>
                    <a:gd name="connsiteX1" fmla="*/ 262890 w 262890"/>
                    <a:gd name="connsiteY1" fmla="*/ 72390 h 106680"/>
                    <a:gd name="connsiteX2" fmla="*/ 247650 w 262890"/>
                    <a:gd name="connsiteY2" fmla="*/ 106680 h 106680"/>
                    <a:gd name="connsiteX3" fmla="*/ 194310 w 262890"/>
                    <a:gd name="connsiteY3" fmla="*/ 106680 h 106680"/>
                    <a:gd name="connsiteX4" fmla="*/ 137160 w 262890"/>
                    <a:gd name="connsiteY4" fmla="*/ 81915 h 106680"/>
                    <a:gd name="connsiteX5" fmla="*/ 80010 w 262890"/>
                    <a:gd name="connsiteY5" fmla="*/ 81915 h 106680"/>
                    <a:gd name="connsiteX6" fmla="*/ 34290 w 262890"/>
                    <a:gd name="connsiteY6" fmla="*/ 72390 h 106680"/>
                    <a:gd name="connsiteX7" fmla="*/ 0 w 262890"/>
                    <a:gd name="connsiteY7" fmla="*/ 45720 h 106680"/>
                    <a:gd name="connsiteX8" fmla="*/ 1905 w 262890"/>
                    <a:gd name="connsiteY8" fmla="*/ 13335 h 106680"/>
                    <a:gd name="connsiteX9" fmla="*/ 129540 w 262890"/>
                    <a:gd name="connsiteY9" fmla="*/ 0 h 106680"/>
                    <a:gd name="connsiteX0" fmla="*/ 251460 w 262890"/>
                    <a:gd name="connsiteY0" fmla="*/ 19050 h 114300"/>
                    <a:gd name="connsiteX1" fmla="*/ 262890 w 262890"/>
                    <a:gd name="connsiteY1" fmla="*/ 80010 h 114300"/>
                    <a:gd name="connsiteX2" fmla="*/ 247650 w 262890"/>
                    <a:gd name="connsiteY2" fmla="*/ 114300 h 114300"/>
                    <a:gd name="connsiteX3" fmla="*/ 194310 w 262890"/>
                    <a:gd name="connsiteY3" fmla="*/ 114300 h 114300"/>
                    <a:gd name="connsiteX4" fmla="*/ 137160 w 262890"/>
                    <a:gd name="connsiteY4" fmla="*/ 89535 h 114300"/>
                    <a:gd name="connsiteX5" fmla="*/ 80010 w 262890"/>
                    <a:gd name="connsiteY5" fmla="*/ 89535 h 114300"/>
                    <a:gd name="connsiteX6" fmla="*/ 34290 w 262890"/>
                    <a:gd name="connsiteY6" fmla="*/ 80010 h 114300"/>
                    <a:gd name="connsiteX7" fmla="*/ 0 w 262890"/>
                    <a:gd name="connsiteY7" fmla="*/ 53340 h 114300"/>
                    <a:gd name="connsiteX8" fmla="*/ 1905 w 262890"/>
                    <a:gd name="connsiteY8" fmla="*/ 20955 h 114300"/>
                    <a:gd name="connsiteX9" fmla="*/ 22860 w 262890"/>
                    <a:gd name="connsiteY9" fmla="*/ 0 h 114300"/>
                    <a:gd name="connsiteX10" fmla="*/ 129540 w 262890"/>
                    <a:gd name="connsiteY10" fmla="*/ 7620 h 114300"/>
                    <a:gd name="connsiteX0" fmla="*/ 251460 w 262890"/>
                    <a:gd name="connsiteY0" fmla="*/ 19050 h 114300"/>
                    <a:gd name="connsiteX1" fmla="*/ 262890 w 262890"/>
                    <a:gd name="connsiteY1" fmla="*/ 80010 h 114300"/>
                    <a:gd name="connsiteX2" fmla="*/ 251460 w 262890"/>
                    <a:gd name="connsiteY2" fmla="*/ 112395 h 114300"/>
                    <a:gd name="connsiteX3" fmla="*/ 194310 w 262890"/>
                    <a:gd name="connsiteY3" fmla="*/ 114300 h 114300"/>
                    <a:gd name="connsiteX4" fmla="*/ 137160 w 262890"/>
                    <a:gd name="connsiteY4" fmla="*/ 89535 h 114300"/>
                    <a:gd name="connsiteX5" fmla="*/ 80010 w 262890"/>
                    <a:gd name="connsiteY5" fmla="*/ 89535 h 114300"/>
                    <a:gd name="connsiteX6" fmla="*/ 34290 w 262890"/>
                    <a:gd name="connsiteY6" fmla="*/ 80010 h 114300"/>
                    <a:gd name="connsiteX7" fmla="*/ 0 w 262890"/>
                    <a:gd name="connsiteY7" fmla="*/ 53340 h 114300"/>
                    <a:gd name="connsiteX8" fmla="*/ 1905 w 262890"/>
                    <a:gd name="connsiteY8" fmla="*/ 20955 h 114300"/>
                    <a:gd name="connsiteX9" fmla="*/ 22860 w 262890"/>
                    <a:gd name="connsiteY9" fmla="*/ 0 h 114300"/>
                    <a:gd name="connsiteX10" fmla="*/ 129540 w 262890"/>
                    <a:gd name="connsiteY10" fmla="*/ 7620 h 114300"/>
                    <a:gd name="connsiteX0" fmla="*/ 251460 w 262890"/>
                    <a:gd name="connsiteY0" fmla="*/ 19050 h 114300"/>
                    <a:gd name="connsiteX1" fmla="*/ 262890 w 262890"/>
                    <a:gd name="connsiteY1" fmla="*/ 80010 h 114300"/>
                    <a:gd name="connsiteX2" fmla="*/ 251460 w 262890"/>
                    <a:gd name="connsiteY2" fmla="*/ 112395 h 114300"/>
                    <a:gd name="connsiteX3" fmla="*/ 194310 w 262890"/>
                    <a:gd name="connsiteY3" fmla="*/ 114300 h 114300"/>
                    <a:gd name="connsiteX4" fmla="*/ 137160 w 262890"/>
                    <a:gd name="connsiteY4" fmla="*/ 89535 h 114300"/>
                    <a:gd name="connsiteX5" fmla="*/ 80010 w 262890"/>
                    <a:gd name="connsiteY5" fmla="*/ 89535 h 114300"/>
                    <a:gd name="connsiteX6" fmla="*/ 34290 w 262890"/>
                    <a:gd name="connsiteY6" fmla="*/ 80010 h 114300"/>
                    <a:gd name="connsiteX7" fmla="*/ 0 w 262890"/>
                    <a:gd name="connsiteY7" fmla="*/ 53340 h 114300"/>
                    <a:gd name="connsiteX8" fmla="*/ 1905 w 262890"/>
                    <a:gd name="connsiteY8" fmla="*/ 20955 h 114300"/>
                    <a:gd name="connsiteX9" fmla="*/ 22860 w 262890"/>
                    <a:gd name="connsiteY9" fmla="*/ 0 h 114300"/>
                    <a:gd name="connsiteX0" fmla="*/ 251460 w 262890"/>
                    <a:gd name="connsiteY0" fmla="*/ 0 h 95250"/>
                    <a:gd name="connsiteX1" fmla="*/ 262890 w 262890"/>
                    <a:gd name="connsiteY1" fmla="*/ 60960 h 95250"/>
                    <a:gd name="connsiteX2" fmla="*/ 251460 w 262890"/>
                    <a:gd name="connsiteY2" fmla="*/ 93345 h 95250"/>
                    <a:gd name="connsiteX3" fmla="*/ 194310 w 262890"/>
                    <a:gd name="connsiteY3" fmla="*/ 95250 h 95250"/>
                    <a:gd name="connsiteX4" fmla="*/ 137160 w 262890"/>
                    <a:gd name="connsiteY4" fmla="*/ 70485 h 95250"/>
                    <a:gd name="connsiteX5" fmla="*/ 80010 w 262890"/>
                    <a:gd name="connsiteY5" fmla="*/ 70485 h 95250"/>
                    <a:gd name="connsiteX6" fmla="*/ 34290 w 262890"/>
                    <a:gd name="connsiteY6" fmla="*/ 60960 h 95250"/>
                    <a:gd name="connsiteX7" fmla="*/ 0 w 262890"/>
                    <a:gd name="connsiteY7" fmla="*/ 34290 h 95250"/>
                    <a:gd name="connsiteX8" fmla="*/ 1905 w 262890"/>
                    <a:gd name="connsiteY8" fmla="*/ 1905 h 95250"/>
                    <a:gd name="connsiteX0" fmla="*/ 251460 w 262890"/>
                    <a:gd name="connsiteY0" fmla="*/ 0 h 95250"/>
                    <a:gd name="connsiteX1" fmla="*/ 262890 w 262890"/>
                    <a:gd name="connsiteY1" fmla="*/ 60960 h 95250"/>
                    <a:gd name="connsiteX2" fmla="*/ 251460 w 262890"/>
                    <a:gd name="connsiteY2" fmla="*/ 93345 h 95250"/>
                    <a:gd name="connsiteX3" fmla="*/ 194310 w 262890"/>
                    <a:gd name="connsiteY3" fmla="*/ 95250 h 95250"/>
                    <a:gd name="connsiteX4" fmla="*/ 137160 w 262890"/>
                    <a:gd name="connsiteY4" fmla="*/ 70485 h 95250"/>
                    <a:gd name="connsiteX5" fmla="*/ 80010 w 262890"/>
                    <a:gd name="connsiteY5" fmla="*/ 70485 h 95250"/>
                    <a:gd name="connsiteX6" fmla="*/ 34290 w 262890"/>
                    <a:gd name="connsiteY6" fmla="*/ 60960 h 95250"/>
                    <a:gd name="connsiteX7" fmla="*/ 0 w 262890"/>
                    <a:gd name="connsiteY7" fmla="*/ 34290 h 95250"/>
                    <a:gd name="connsiteX0" fmla="*/ 217170 w 228600"/>
                    <a:gd name="connsiteY0" fmla="*/ 0 h 95250"/>
                    <a:gd name="connsiteX1" fmla="*/ 228600 w 228600"/>
                    <a:gd name="connsiteY1" fmla="*/ 60960 h 95250"/>
                    <a:gd name="connsiteX2" fmla="*/ 217170 w 228600"/>
                    <a:gd name="connsiteY2" fmla="*/ 93345 h 95250"/>
                    <a:gd name="connsiteX3" fmla="*/ 160020 w 228600"/>
                    <a:gd name="connsiteY3" fmla="*/ 95250 h 95250"/>
                    <a:gd name="connsiteX4" fmla="*/ 102870 w 228600"/>
                    <a:gd name="connsiteY4" fmla="*/ 70485 h 95250"/>
                    <a:gd name="connsiteX5" fmla="*/ 45720 w 228600"/>
                    <a:gd name="connsiteY5" fmla="*/ 70485 h 95250"/>
                    <a:gd name="connsiteX6" fmla="*/ 0 w 228600"/>
                    <a:gd name="connsiteY6" fmla="*/ 60960 h 95250"/>
                    <a:gd name="connsiteX0" fmla="*/ 171450 w 182880"/>
                    <a:gd name="connsiteY0" fmla="*/ 0 h 95250"/>
                    <a:gd name="connsiteX1" fmla="*/ 182880 w 182880"/>
                    <a:gd name="connsiteY1" fmla="*/ 60960 h 95250"/>
                    <a:gd name="connsiteX2" fmla="*/ 171450 w 182880"/>
                    <a:gd name="connsiteY2" fmla="*/ 93345 h 95250"/>
                    <a:gd name="connsiteX3" fmla="*/ 114300 w 182880"/>
                    <a:gd name="connsiteY3" fmla="*/ 95250 h 95250"/>
                    <a:gd name="connsiteX4" fmla="*/ 57150 w 182880"/>
                    <a:gd name="connsiteY4" fmla="*/ 70485 h 95250"/>
                    <a:gd name="connsiteX5" fmla="*/ 0 w 182880"/>
                    <a:gd name="connsiteY5" fmla="*/ 70485 h 95250"/>
                    <a:gd name="connsiteX0" fmla="*/ 114300 w 125730"/>
                    <a:gd name="connsiteY0" fmla="*/ 0 h 95250"/>
                    <a:gd name="connsiteX1" fmla="*/ 125730 w 125730"/>
                    <a:gd name="connsiteY1" fmla="*/ 60960 h 95250"/>
                    <a:gd name="connsiteX2" fmla="*/ 114300 w 125730"/>
                    <a:gd name="connsiteY2" fmla="*/ 93345 h 95250"/>
                    <a:gd name="connsiteX3" fmla="*/ 57150 w 125730"/>
                    <a:gd name="connsiteY3" fmla="*/ 95250 h 95250"/>
                    <a:gd name="connsiteX4" fmla="*/ 0 w 125730"/>
                    <a:gd name="connsiteY4" fmla="*/ 70485 h 95250"/>
                    <a:gd name="connsiteX0" fmla="*/ 57150 w 68580"/>
                    <a:gd name="connsiteY0" fmla="*/ 0 h 95250"/>
                    <a:gd name="connsiteX1" fmla="*/ 68580 w 68580"/>
                    <a:gd name="connsiteY1" fmla="*/ 60960 h 95250"/>
                    <a:gd name="connsiteX2" fmla="*/ 57150 w 68580"/>
                    <a:gd name="connsiteY2" fmla="*/ 93345 h 95250"/>
                    <a:gd name="connsiteX3" fmla="*/ 0 w 68580"/>
                    <a:gd name="connsiteY3" fmla="*/ 95250 h 95250"/>
                  </a:gdLst>
                  <a:ahLst/>
                  <a:cxnLst>
                    <a:cxn ang="0">
                      <a:pos x="connsiteX0" y="connsiteY0"/>
                    </a:cxn>
                    <a:cxn ang="0">
                      <a:pos x="connsiteX1" y="connsiteY1"/>
                    </a:cxn>
                    <a:cxn ang="0">
                      <a:pos x="connsiteX2" y="connsiteY2"/>
                    </a:cxn>
                    <a:cxn ang="0">
                      <a:pos x="connsiteX3" y="connsiteY3"/>
                    </a:cxn>
                  </a:cxnLst>
                  <a:rect l="l" t="t" r="r" b="b"/>
                  <a:pathLst>
                    <a:path w="68580" h="95250">
                      <a:moveTo>
                        <a:pt x="57150" y="0"/>
                      </a:moveTo>
                      <a:lnTo>
                        <a:pt x="68580" y="60960"/>
                      </a:lnTo>
                      <a:lnTo>
                        <a:pt x="57150" y="93345"/>
                      </a:lnTo>
                      <a:lnTo>
                        <a:pt x="0" y="9525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135" name="フリーフォーム 134"/>
                <p:cNvSpPr/>
                <p:nvPr/>
              </p:nvSpPr>
              <p:spPr>
                <a:xfrm>
                  <a:off x="3953510" y="2595879"/>
                  <a:ext cx="53340" cy="70485"/>
                </a:xfrm>
                <a:custGeom>
                  <a:avLst/>
                  <a:gdLst>
                    <a:gd name="connsiteX0" fmla="*/ 121920 w 133350"/>
                    <a:gd name="connsiteY0" fmla="*/ 11430 h 72390"/>
                    <a:gd name="connsiteX1" fmla="*/ 133350 w 133350"/>
                    <a:gd name="connsiteY1" fmla="*/ 72390 h 72390"/>
                    <a:gd name="connsiteX2" fmla="*/ 0 w 133350"/>
                    <a:gd name="connsiteY2" fmla="*/ 0 h 72390"/>
                    <a:gd name="connsiteX0" fmla="*/ 121920 w 133350"/>
                    <a:gd name="connsiteY0" fmla="*/ 11430 h 106680"/>
                    <a:gd name="connsiteX1" fmla="*/ 133350 w 133350"/>
                    <a:gd name="connsiteY1" fmla="*/ 72390 h 106680"/>
                    <a:gd name="connsiteX2" fmla="*/ 118110 w 133350"/>
                    <a:gd name="connsiteY2" fmla="*/ 106680 h 106680"/>
                    <a:gd name="connsiteX3" fmla="*/ 0 w 133350"/>
                    <a:gd name="connsiteY3" fmla="*/ 0 h 106680"/>
                    <a:gd name="connsiteX0" fmla="*/ 121920 w 133350"/>
                    <a:gd name="connsiteY0" fmla="*/ 11430 h 106680"/>
                    <a:gd name="connsiteX1" fmla="*/ 133350 w 133350"/>
                    <a:gd name="connsiteY1" fmla="*/ 72390 h 106680"/>
                    <a:gd name="connsiteX2" fmla="*/ 118110 w 133350"/>
                    <a:gd name="connsiteY2" fmla="*/ 106680 h 106680"/>
                    <a:gd name="connsiteX3" fmla="*/ 64770 w 133350"/>
                    <a:gd name="connsiteY3" fmla="*/ 106680 h 106680"/>
                    <a:gd name="connsiteX4" fmla="*/ 0 w 133350"/>
                    <a:gd name="connsiteY4" fmla="*/ 0 h 106680"/>
                    <a:gd name="connsiteX0" fmla="*/ 121920 w 133350"/>
                    <a:gd name="connsiteY0" fmla="*/ 11430 h 106680"/>
                    <a:gd name="connsiteX1" fmla="*/ 133350 w 133350"/>
                    <a:gd name="connsiteY1" fmla="*/ 72390 h 106680"/>
                    <a:gd name="connsiteX2" fmla="*/ 118110 w 133350"/>
                    <a:gd name="connsiteY2" fmla="*/ 106680 h 106680"/>
                    <a:gd name="connsiteX3" fmla="*/ 64770 w 133350"/>
                    <a:gd name="connsiteY3" fmla="*/ 106680 h 106680"/>
                    <a:gd name="connsiteX4" fmla="*/ 7620 w 133350"/>
                    <a:gd name="connsiteY4" fmla="*/ 81915 h 106680"/>
                    <a:gd name="connsiteX5" fmla="*/ 0 w 133350"/>
                    <a:gd name="connsiteY5" fmla="*/ 0 h 106680"/>
                    <a:gd name="connsiteX0" fmla="*/ 171450 w 182880"/>
                    <a:gd name="connsiteY0" fmla="*/ 11430 h 106680"/>
                    <a:gd name="connsiteX1" fmla="*/ 182880 w 182880"/>
                    <a:gd name="connsiteY1" fmla="*/ 72390 h 106680"/>
                    <a:gd name="connsiteX2" fmla="*/ 167640 w 182880"/>
                    <a:gd name="connsiteY2" fmla="*/ 106680 h 106680"/>
                    <a:gd name="connsiteX3" fmla="*/ 114300 w 182880"/>
                    <a:gd name="connsiteY3" fmla="*/ 106680 h 106680"/>
                    <a:gd name="connsiteX4" fmla="*/ 57150 w 182880"/>
                    <a:gd name="connsiteY4" fmla="*/ 81915 h 106680"/>
                    <a:gd name="connsiteX5" fmla="*/ 0 w 182880"/>
                    <a:gd name="connsiteY5" fmla="*/ 81915 h 106680"/>
                    <a:gd name="connsiteX6" fmla="*/ 49530 w 182880"/>
                    <a:gd name="connsiteY6" fmla="*/ 0 h 106680"/>
                    <a:gd name="connsiteX0" fmla="*/ 217170 w 228600"/>
                    <a:gd name="connsiteY0" fmla="*/ 11430 h 106680"/>
                    <a:gd name="connsiteX1" fmla="*/ 228600 w 228600"/>
                    <a:gd name="connsiteY1" fmla="*/ 72390 h 106680"/>
                    <a:gd name="connsiteX2" fmla="*/ 213360 w 228600"/>
                    <a:gd name="connsiteY2" fmla="*/ 106680 h 106680"/>
                    <a:gd name="connsiteX3" fmla="*/ 160020 w 228600"/>
                    <a:gd name="connsiteY3" fmla="*/ 106680 h 106680"/>
                    <a:gd name="connsiteX4" fmla="*/ 102870 w 228600"/>
                    <a:gd name="connsiteY4" fmla="*/ 81915 h 106680"/>
                    <a:gd name="connsiteX5" fmla="*/ 45720 w 228600"/>
                    <a:gd name="connsiteY5" fmla="*/ 81915 h 106680"/>
                    <a:gd name="connsiteX6" fmla="*/ 0 w 228600"/>
                    <a:gd name="connsiteY6" fmla="*/ 72390 h 106680"/>
                    <a:gd name="connsiteX7" fmla="*/ 95250 w 228600"/>
                    <a:gd name="connsiteY7" fmla="*/ 0 h 106680"/>
                    <a:gd name="connsiteX0" fmla="*/ 251460 w 262890"/>
                    <a:gd name="connsiteY0" fmla="*/ 11430 h 106680"/>
                    <a:gd name="connsiteX1" fmla="*/ 262890 w 262890"/>
                    <a:gd name="connsiteY1" fmla="*/ 72390 h 106680"/>
                    <a:gd name="connsiteX2" fmla="*/ 247650 w 262890"/>
                    <a:gd name="connsiteY2" fmla="*/ 106680 h 106680"/>
                    <a:gd name="connsiteX3" fmla="*/ 194310 w 262890"/>
                    <a:gd name="connsiteY3" fmla="*/ 106680 h 106680"/>
                    <a:gd name="connsiteX4" fmla="*/ 137160 w 262890"/>
                    <a:gd name="connsiteY4" fmla="*/ 81915 h 106680"/>
                    <a:gd name="connsiteX5" fmla="*/ 80010 w 262890"/>
                    <a:gd name="connsiteY5" fmla="*/ 81915 h 106680"/>
                    <a:gd name="connsiteX6" fmla="*/ 34290 w 262890"/>
                    <a:gd name="connsiteY6" fmla="*/ 72390 h 106680"/>
                    <a:gd name="connsiteX7" fmla="*/ 0 w 262890"/>
                    <a:gd name="connsiteY7" fmla="*/ 45720 h 106680"/>
                    <a:gd name="connsiteX8" fmla="*/ 129540 w 262890"/>
                    <a:gd name="connsiteY8" fmla="*/ 0 h 106680"/>
                    <a:gd name="connsiteX0" fmla="*/ 251460 w 262890"/>
                    <a:gd name="connsiteY0" fmla="*/ 11430 h 106680"/>
                    <a:gd name="connsiteX1" fmla="*/ 262890 w 262890"/>
                    <a:gd name="connsiteY1" fmla="*/ 72390 h 106680"/>
                    <a:gd name="connsiteX2" fmla="*/ 247650 w 262890"/>
                    <a:gd name="connsiteY2" fmla="*/ 106680 h 106680"/>
                    <a:gd name="connsiteX3" fmla="*/ 194310 w 262890"/>
                    <a:gd name="connsiteY3" fmla="*/ 106680 h 106680"/>
                    <a:gd name="connsiteX4" fmla="*/ 137160 w 262890"/>
                    <a:gd name="connsiteY4" fmla="*/ 81915 h 106680"/>
                    <a:gd name="connsiteX5" fmla="*/ 80010 w 262890"/>
                    <a:gd name="connsiteY5" fmla="*/ 81915 h 106680"/>
                    <a:gd name="connsiteX6" fmla="*/ 34290 w 262890"/>
                    <a:gd name="connsiteY6" fmla="*/ 72390 h 106680"/>
                    <a:gd name="connsiteX7" fmla="*/ 0 w 262890"/>
                    <a:gd name="connsiteY7" fmla="*/ 45720 h 106680"/>
                    <a:gd name="connsiteX8" fmla="*/ 1905 w 262890"/>
                    <a:gd name="connsiteY8" fmla="*/ 13335 h 106680"/>
                    <a:gd name="connsiteX9" fmla="*/ 129540 w 262890"/>
                    <a:gd name="connsiteY9" fmla="*/ 0 h 106680"/>
                    <a:gd name="connsiteX0" fmla="*/ 251460 w 262890"/>
                    <a:gd name="connsiteY0" fmla="*/ 19050 h 114300"/>
                    <a:gd name="connsiteX1" fmla="*/ 262890 w 262890"/>
                    <a:gd name="connsiteY1" fmla="*/ 80010 h 114300"/>
                    <a:gd name="connsiteX2" fmla="*/ 247650 w 262890"/>
                    <a:gd name="connsiteY2" fmla="*/ 114300 h 114300"/>
                    <a:gd name="connsiteX3" fmla="*/ 194310 w 262890"/>
                    <a:gd name="connsiteY3" fmla="*/ 114300 h 114300"/>
                    <a:gd name="connsiteX4" fmla="*/ 137160 w 262890"/>
                    <a:gd name="connsiteY4" fmla="*/ 89535 h 114300"/>
                    <a:gd name="connsiteX5" fmla="*/ 80010 w 262890"/>
                    <a:gd name="connsiteY5" fmla="*/ 89535 h 114300"/>
                    <a:gd name="connsiteX6" fmla="*/ 34290 w 262890"/>
                    <a:gd name="connsiteY6" fmla="*/ 80010 h 114300"/>
                    <a:gd name="connsiteX7" fmla="*/ 0 w 262890"/>
                    <a:gd name="connsiteY7" fmla="*/ 53340 h 114300"/>
                    <a:gd name="connsiteX8" fmla="*/ 1905 w 262890"/>
                    <a:gd name="connsiteY8" fmla="*/ 20955 h 114300"/>
                    <a:gd name="connsiteX9" fmla="*/ 22860 w 262890"/>
                    <a:gd name="connsiteY9" fmla="*/ 0 h 114300"/>
                    <a:gd name="connsiteX10" fmla="*/ 129540 w 262890"/>
                    <a:gd name="connsiteY10" fmla="*/ 7620 h 114300"/>
                    <a:gd name="connsiteX0" fmla="*/ 251460 w 262890"/>
                    <a:gd name="connsiteY0" fmla="*/ 19050 h 114300"/>
                    <a:gd name="connsiteX1" fmla="*/ 262890 w 262890"/>
                    <a:gd name="connsiteY1" fmla="*/ 80010 h 114300"/>
                    <a:gd name="connsiteX2" fmla="*/ 251460 w 262890"/>
                    <a:gd name="connsiteY2" fmla="*/ 112395 h 114300"/>
                    <a:gd name="connsiteX3" fmla="*/ 194310 w 262890"/>
                    <a:gd name="connsiteY3" fmla="*/ 114300 h 114300"/>
                    <a:gd name="connsiteX4" fmla="*/ 137160 w 262890"/>
                    <a:gd name="connsiteY4" fmla="*/ 89535 h 114300"/>
                    <a:gd name="connsiteX5" fmla="*/ 80010 w 262890"/>
                    <a:gd name="connsiteY5" fmla="*/ 89535 h 114300"/>
                    <a:gd name="connsiteX6" fmla="*/ 34290 w 262890"/>
                    <a:gd name="connsiteY6" fmla="*/ 80010 h 114300"/>
                    <a:gd name="connsiteX7" fmla="*/ 0 w 262890"/>
                    <a:gd name="connsiteY7" fmla="*/ 53340 h 114300"/>
                    <a:gd name="connsiteX8" fmla="*/ 1905 w 262890"/>
                    <a:gd name="connsiteY8" fmla="*/ 20955 h 114300"/>
                    <a:gd name="connsiteX9" fmla="*/ 22860 w 262890"/>
                    <a:gd name="connsiteY9" fmla="*/ 0 h 114300"/>
                    <a:gd name="connsiteX10" fmla="*/ 129540 w 262890"/>
                    <a:gd name="connsiteY10" fmla="*/ 7620 h 114300"/>
                    <a:gd name="connsiteX0" fmla="*/ 251460 w 262890"/>
                    <a:gd name="connsiteY0" fmla="*/ 19050 h 114300"/>
                    <a:gd name="connsiteX1" fmla="*/ 262890 w 262890"/>
                    <a:gd name="connsiteY1" fmla="*/ 80010 h 114300"/>
                    <a:gd name="connsiteX2" fmla="*/ 251460 w 262890"/>
                    <a:gd name="connsiteY2" fmla="*/ 112395 h 114300"/>
                    <a:gd name="connsiteX3" fmla="*/ 194310 w 262890"/>
                    <a:gd name="connsiteY3" fmla="*/ 114300 h 114300"/>
                    <a:gd name="connsiteX4" fmla="*/ 137160 w 262890"/>
                    <a:gd name="connsiteY4" fmla="*/ 89535 h 114300"/>
                    <a:gd name="connsiteX5" fmla="*/ 80010 w 262890"/>
                    <a:gd name="connsiteY5" fmla="*/ 89535 h 114300"/>
                    <a:gd name="connsiteX6" fmla="*/ 34290 w 262890"/>
                    <a:gd name="connsiteY6" fmla="*/ 80010 h 114300"/>
                    <a:gd name="connsiteX7" fmla="*/ 0 w 262890"/>
                    <a:gd name="connsiteY7" fmla="*/ 53340 h 114300"/>
                    <a:gd name="connsiteX8" fmla="*/ 1905 w 262890"/>
                    <a:gd name="connsiteY8" fmla="*/ 20955 h 114300"/>
                    <a:gd name="connsiteX9" fmla="*/ 22860 w 262890"/>
                    <a:gd name="connsiteY9" fmla="*/ 0 h 114300"/>
                    <a:gd name="connsiteX10" fmla="*/ 53340 w 262890"/>
                    <a:gd name="connsiteY10" fmla="*/ 9525 h 114300"/>
                    <a:gd name="connsiteX0" fmla="*/ 251460 w 262890"/>
                    <a:gd name="connsiteY0" fmla="*/ 9525 h 104775"/>
                    <a:gd name="connsiteX1" fmla="*/ 262890 w 262890"/>
                    <a:gd name="connsiteY1" fmla="*/ 70485 h 104775"/>
                    <a:gd name="connsiteX2" fmla="*/ 251460 w 262890"/>
                    <a:gd name="connsiteY2" fmla="*/ 102870 h 104775"/>
                    <a:gd name="connsiteX3" fmla="*/ 194310 w 262890"/>
                    <a:gd name="connsiteY3" fmla="*/ 104775 h 104775"/>
                    <a:gd name="connsiteX4" fmla="*/ 137160 w 262890"/>
                    <a:gd name="connsiteY4" fmla="*/ 80010 h 104775"/>
                    <a:gd name="connsiteX5" fmla="*/ 80010 w 262890"/>
                    <a:gd name="connsiteY5" fmla="*/ 80010 h 104775"/>
                    <a:gd name="connsiteX6" fmla="*/ 34290 w 262890"/>
                    <a:gd name="connsiteY6" fmla="*/ 70485 h 104775"/>
                    <a:gd name="connsiteX7" fmla="*/ 0 w 262890"/>
                    <a:gd name="connsiteY7" fmla="*/ 43815 h 104775"/>
                    <a:gd name="connsiteX8" fmla="*/ 1905 w 262890"/>
                    <a:gd name="connsiteY8" fmla="*/ 11430 h 104775"/>
                    <a:gd name="connsiteX9" fmla="*/ 26670 w 262890"/>
                    <a:gd name="connsiteY9" fmla="*/ 1905 h 104775"/>
                    <a:gd name="connsiteX10" fmla="*/ 53340 w 262890"/>
                    <a:gd name="connsiteY10" fmla="*/ 0 h 104775"/>
                    <a:gd name="connsiteX0" fmla="*/ 262890 w 262890"/>
                    <a:gd name="connsiteY0" fmla="*/ 70485 h 104775"/>
                    <a:gd name="connsiteX1" fmla="*/ 251460 w 262890"/>
                    <a:gd name="connsiteY1" fmla="*/ 102870 h 104775"/>
                    <a:gd name="connsiteX2" fmla="*/ 194310 w 262890"/>
                    <a:gd name="connsiteY2" fmla="*/ 104775 h 104775"/>
                    <a:gd name="connsiteX3" fmla="*/ 137160 w 262890"/>
                    <a:gd name="connsiteY3" fmla="*/ 80010 h 104775"/>
                    <a:gd name="connsiteX4" fmla="*/ 80010 w 262890"/>
                    <a:gd name="connsiteY4" fmla="*/ 80010 h 104775"/>
                    <a:gd name="connsiteX5" fmla="*/ 34290 w 262890"/>
                    <a:gd name="connsiteY5" fmla="*/ 70485 h 104775"/>
                    <a:gd name="connsiteX6" fmla="*/ 0 w 262890"/>
                    <a:gd name="connsiteY6" fmla="*/ 43815 h 104775"/>
                    <a:gd name="connsiteX7" fmla="*/ 1905 w 262890"/>
                    <a:gd name="connsiteY7" fmla="*/ 11430 h 104775"/>
                    <a:gd name="connsiteX8" fmla="*/ 26670 w 262890"/>
                    <a:gd name="connsiteY8" fmla="*/ 1905 h 104775"/>
                    <a:gd name="connsiteX9" fmla="*/ 53340 w 262890"/>
                    <a:gd name="connsiteY9" fmla="*/ 0 h 104775"/>
                    <a:gd name="connsiteX0" fmla="*/ 251460 w 251460"/>
                    <a:gd name="connsiteY0" fmla="*/ 102870 h 104775"/>
                    <a:gd name="connsiteX1" fmla="*/ 194310 w 251460"/>
                    <a:gd name="connsiteY1" fmla="*/ 104775 h 104775"/>
                    <a:gd name="connsiteX2" fmla="*/ 137160 w 251460"/>
                    <a:gd name="connsiteY2" fmla="*/ 80010 h 104775"/>
                    <a:gd name="connsiteX3" fmla="*/ 80010 w 251460"/>
                    <a:gd name="connsiteY3" fmla="*/ 80010 h 104775"/>
                    <a:gd name="connsiteX4" fmla="*/ 34290 w 251460"/>
                    <a:gd name="connsiteY4" fmla="*/ 70485 h 104775"/>
                    <a:gd name="connsiteX5" fmla="*/ 0 w 251460"/>
                    <a:gd name="connsiteY5" fmla="*/ 43815 h 104775"/>
                    <a:gd name="connsiteX6" fmla="*/ 1905 w 251460"/>
                    <a:gd name="connsiteY6" fmla="*/ 11430 h 104775"/>
                    <a:gd name="connsiteX7" fmla="*/ 26670 w 251460"/>
                    <a:gd name="connsiteY7" fmla="*/ 1905 h 104775"/>
                    <a:gd name="connsiteX8" fmla="*/ 53340 w 251460"/>
                    <a:gd name="connsiteY8" fmla="*/ 0 h 104775"/>
                    <a:gd name="connsiteX0" fmla="*/ 194310 w 194310"/>
                    <a:gd name="connsiteY0" fmla="*/ 104775 h 104775"/>
                    <a:gd name="connsiteX1" fmla="*/ 137160 w 194310"/>
                    <a:gd name="connsiteY1" fmla="*/ 80010 h 104775"/>
                    <a:gd name="connsiteX2" fmla="*/ 80010 w 194310"/>
                    <a:gd name="connsiteY2" fmla="*/ 80010 h 104775"/>
                    <a:gd name="connsiteX3" fmla="*/ 34290 w 194310"/>
                    <a:gd name="connsiteY3" fmla="*/ 70485 h 104775"/>
                    <a:gd name="connsiteX4" fmla="*/ 0 w 194310"/>
                    <a:gd name="connsiteY4" fmla="*/ 43815 h 104775"/>
                    <a:gd name="connsiteX5" fmla="*/ 1905 w 194310"/>
                    <a:gd name="connsiteY5" fmla="*/ 11430 h 104775"/>
                    <a:gd name="connsiteX6" fmla="*/ 26670 w 194310"/>
                    <a:gd name="connsiteY6" fmla="*/ 1905 h 104775"/>
                    <a:gd name="connsiteX7" fmla="*/ 53340 w 194310"/>
                    <a:gd name="connsiteY7" fmla="*/ 0 h 104775"/>
                    <a:gd name="connsiteX0" fmla="*/ 137160 w 137160"/>
                    <a:gd name="connsiteY0" fmla="*/ 80010 h 80010"/>
                    <a:gd name="connsiteX1" fmla="*/ 80010 w 137160"/>
                    <a:gd name="connsiteY1" fmla="*/ 80010 h 80010"/>
                    <a:gd name="connsiteX2" fmla="*/ 34290 w 137160"/>
                    <a:gd name="connsiteY2" fmla="*/ 70485 h 80010"/>
                    <a:gd name="connsiteX3" fmla="*/ 0 w 137160"/>
                    <a:gd name="connsiteY3" fmla="*/ 43815 h 80010"/>
                    <a:gd name="connsiteX4" fmla="*/ 1905 w 137160"/>
                    <a:gd name="connsiteY4" fmla="*/ 11430 h 80010"/>
                    <a:gd name="connsiteX5" fmla="*/ 26670 w 137160"/>
                    <a:gd name="connsiteY5" fmla="*/ 1905 h 80010"/>
                    <a:gd name="connsiteX6" fmla="*/ 53340 w 137160"/>
                    <a:gd name="connsiteY6" fmla="*/ 0 h 80010"/>
                    <a:gd name="connsiteX0" fmla="*/ 80010 w 80010"/>
                    <a:gd name="connsiteY0" fmla="*/ 80010 h 80010"/>
                    <a:gd name="connsiteX1" fmla="*/ 34290 w 80010"/>
                    <a:gd name="connsiteY1" fmla="*/ 70485 h 80010"/>
                    <a:gd name="connsiteX2" fmla="*/ 0 w 80010"/>
                    <a:gd name="connsiteY2" fmla="*/ 43815 h 80010"/>
                    <a:gd name="connsiteX3" fmla="*/ 1905 w 80010"/>
                    <a:gd name="connsiteY3" fmla="*/ 11430 h 80010"/>
                    <a:gd name="connsiteX4" fmla="*/ 26670 w 80010"/>
                    <a:gd name="connsiteY4" fmla="*/ 1905 h 80010"/>
                    <a:gd name="connsiteX5" fmla="*/ 53340 w 80010"/>
                    <a:gd name="connsiteY5" fmla="*/ 0 h 80010"/>
                    <a:gd name="connsiteX0" fmla="*/ 34290 w 53340"/>
                    <a:gd name="connsiteY0" fmla="*/ 70485 h 70485"/>
                    <a:gd name="connsiteX1" fmla="*/ 0 w 53340"/>
                    <a:gd name="connsiteY1" fmla="*/ 43815 h 70485"/>
                    <a:gd name="connsiteX2" fmla="*/ 1905 w 53340"/>
                    <a:gd name="connsiteY2" fmla="*/ 11430 h 70485"/>
                    <a:gd name="connsiteX3" fmla="*/ 26670 w 53340"/>
                    <a:gd name="connsiteY3" fmla="*/ 1905 h 70485"/>
                    <a:gd name="connsiteX4" fmla="*/ 53340 w 53340"/>
                    <a:gd name="connsiteY4" fmla="*/ 0 h 70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 h="70485">
                      <a:moveTo>
                        <a:pt x="34290" y="70485"/>
                      </a:moveTo>
                      <a:lnTo>
                        <a:pt x="0" y="43815"/>
                      </a:lnTo>
                      <a:lnTo>
                        <a:pt x="1905" y="11430"/>
                      </a:lnTo>
                      <a:lnTo>
                        <a:pt x="26670" y="1905"/>
                      </a:lnTo>
                      <a:lnTo>
                        <a:pt x="53340" y="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136" name="フリーフォーム 135"/>
                <p:cNvSpPr/>
                <p:nvPr/>
              </p:nvSpPr>
              <p:spPr>
                <a:xfrm>
                  <a:off x="4157345" y="2022475"/>
                  <a:ext cx="72390" cy="598170"/>
                </a:xfrm>
                <a:custGeom>
                  <a:avLst/>
                  <a:gdLst>
                    <a:gd name="connsiteX0" fmla="*/ 0 w 72390"/>
                    <a:gd name="connsiteY0" fmla="*/ 598170 h 598170"/>
                    <a:gd name="connsiteX1" fmla="*/ 22860 w 72390"/>
                    <a:gd name="connsiteY1" fmla="*/ 405765 h 598170"/>
                    <a:gd name="connsiteX2" fmla="*/ 11430 w 72390"/>
                    <a:gd name="connsiteY2" fmla="*/ 340995 h 598170"/>
                    <a:gd name="connsiteX3" fmla="*/ 9525 w 72390"/>
                    <a:gd name="connsiteY3" fmla="*/ 262890 h 598170"/>
                    <a:gd name="connsiteX4" fmla="*/ 26670 w 72390"/>
                    <a:gd name="connsiteY4" fmla="*/ 146685 h 598170"/>
                    <a:gd name="connsiteX5" fmla="*/ 41910 w 72390"/>
                    <a:gd name="connsiteY5" fmla="*/ 62865 h 598170"/>
                    <a:gd name="connsiteX6" fmla="*/ 57150 w 72390"/>
                    <a:gd name="connsiteY6" fmla="*/ 24765 h 598170"/>
                    <a:gd name="connsiteX7" fmla="*/ 72390 w 72390"/>
                    <a:gd name="connsiteY7" fmla="*/ 0 h 59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90" h="598170">
                      <a:moveTo>
                        <a:pt x="0" y="598170"/>
                      </a:moveTo>
                      <a:lnTo>
                        <a:pt x="22860" y="405765"/>
                      </a:lnTo>
                      <a:lnTo>
                        <a:pt x="11430" y="340995"/>
                      </a:lnTo>
                      <a:lnTo>
                        <a:pt x="9525" y="262890"/>
                      </a:lnTo>
                      <a:lnTo>
                        <a:pt x="26670" y="146685"/>
                      </a:lnTo>
                      <a:lnTo>
                        <a:pt x="41910" y="62865"/>
                      </a:lnTo>
                      <a:lnTo>
                        <a:pt x="57150" y="24765"/>
                      </a:lnTo>
                      <a:lnTo>
                        <a:pt x="72390" y="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137" name="フリーフォーム 136"/>
                <p:cNvSpPr/>
                <p:nvPr/>
              </p:nvSpPr>
              <p:spPr>
                <a:xfrm>
                  <a:off x="4003816" y="974132"/>
                  <a:ext cx="241604" cy="299677"/>
                </a:xfrm>
                <a:custGeom>
                  <a:avLst/>
                  <a:gdLst>
                    <a:gd name="connsiteX0" fmla="*/ 129540 w 314325"/>
                    <a:gd name="connsiteY0" fmla="*/ 327660 h 327660"/>
                    <a:gd name="connsiteX1" fmla="*/ 112395 w 314325"/>
                    <a:gd name="connsiteY1" fmla="*/ 300990 h 327660"/>
                    <a:gd name="connsiteX2" fmla="*/ 80010 w 314325"/>
                    <a:gd name="connsiteY2" fmla="*/ 306705 h 327660"/>
                    <a:gd name="connsiteX3" fmla="*/ 62865 w 314325"/>
                    <a:gd name="connsiteY3" fmla="*/ 293370 h 327660"/>
                    <a:gd name="connsiteX4" fmla="*/ 59055 w 314325"/>
                    <a:gd name="connsiteY4" fmla="*/ 268605 h 327660"/>
                    <a:gd name="connsiteX5" fmla="*/ 53340 w 314325"/>
                    <a:gd name="connsiteY5" fmla="*/ 243840 h 327660"/>
                    <a:gd name="connsiteX6" fmla="*/ 32385 w 314325"/>
                    <a:gd name="connsiteY6" fmla="*/ 226695 h 327660"/>
                    <a:gd name="connsiteX7" fmla="*/ 45720 w 314325"/>
                    <a:gd name="connsiteY7" fmla="*/ 192405 h 327660"/>
                    <a:gd name="connsiteX8" fmla="*/ 47625 w 314325"/>
                    <a:gd name="connsiteY8" fmla="*/ 167640 h 327660"/>
                    <a:gd name="connsiteX9" fmla="*/ 45720 w 314325"/>
                    <a:gd name="connsiteY9" fmla="*/ 150495 h 327660"/>
                    <a:gd name="connsiteX10" fmla="*/ 0 w 314325"/>
                    <a:gd name="connsiteY10" fmla="*/ 148590 h 327660"/>
                    <a:gd name="connsiteX11" fmla="*/ 32385 w 314325"/>
                    <a:gd name="connsiteY11" fmla="*/ 118110 h 327660"/>
                    <a:gd name="connsiteX12" fmla="*/ 80010 w 314325"/>
                    <a:gd name="connsiteY12" fmla="*/ 30480 h 327660"/>
                    <a:gd name="connsiteX13" fmla="*/ 171450 w 314325"/>
                    <a:gd name="connsiteY13" fmla="*/ 0 h 327660"/>
                    <a:gd name="connsiteX14" fmla="*/ 251460 w 314325"/>
                    <a:gd name="connsiteY14" fmla="*/ 22860 h 327660"/>
                    <a:gd name="connsiteX15" fmla="*/ 304800 w 314325"/>
                    <a:gd name="connsiteY15" fmla="*/ 83820 h 327660"/>
                    <a:gd name="connsiteX16" fmla="*/ 314325 w 314325"/>
                    <a:gd name="connsiteY16" fmla="*/ 173355 h 327660"/>
                    <a:gd name="connsiteX17" fmla="*/ 289560 w 314325"/>
                    <a:gd name="connsiteY17" fmla="*/ 226695 h 327660"/>
                    <a:gd name="connsiteX18" fmla="*/ 247650 w 314325"/>
                    <a:gd name="connsiteY18" fmla="*/ 232410 h 327660"/>
                    <a:gd name="connsiteX19" fmla="*/ 226695 w 314325"/>
                    <a:gd name="connsiteY19" fmla="*/ 257175 h 327660"/>
                    <a:gd name="connsiteX20" fmla="*/ 232410 w 314325"/>
                    <a:gd name="connsiteY20" fmla="*/ 278130 h 327660"/>
                    <a:gd name="connsiteX0" fmla="*/ 129540 w 314325"/>
                    <a:gd name="connsiteY0" fmla="*/ 327660 h 327660"/>
                    <a:gd name="connsiteX1" fmla="*/ 112395 w 314325"/>
                    <a:gd name="connsiteY1" fmla="*/ 300990 h 327660"/>
                    <a:gd name="connsiteX2" fmla="*/ 80010 w 314325"/>
                    <a:gd name="connsiteY2" fmla="*/ 306705 h 327660"/>
                    <a:gd name="connsiteX3" fmla="*/ 62865 w 314325"/>
                    <a:gd name="connsiteY3" fmla="*/ 293370 h 327660"/>
                    <a:gd name="connsiteX4" fmla="*/ 59055 w 314325"/>
                    <a:gd name="connsiteY4" fmla="*/ 268605 h 327660"/>
                    <a:gd name="connsiteX5" fmla="*/ 53340 w 314325"/>
                    <a:gd name="connsiteY5" fmla="*/ 243840 h 327660"/>
                    <a:gd name="connsiteX6" fmla="*/ 32385 w 314325"/>
                    <a:gd name="connsiteY6" fmla="*/ 226695 h 327660"/>
                    <a:gd name="connsiteX7" fmla="*/ 45720 w 314325"/>
                    <a:gd name="connsiteY7" fmla="*/ 192405 h 327660"/>
                    <a:gd name="connsiteX8" fmla="*/ 47625 w 314325"/>
                    <a:gd name="connsiteY8" fmla="*/ 167640 h 327660"/>
                    <a:gd name="connsiteX9" fmla="*/ 45720 w 314325"/>
                    <a:gd name="connsiteY9" fmla="*/ 150495 h 327660"/>
                    <a:gd name="connsiteX10" fmla="*/ 0 w 314325"/>
                    <a:gd name="connsiteY10" fmla="*/ 148590 h 327660"/>
                    <a:gd name="connsiteX11" fmla="*/ 32385 w 314325"/>
                    <a:gd name="connsiteY11" fmla="*/ 118110 h 327660"/>
                    <a:gd name="connsiteX12" fmla="*/ 80010 w 314325"/>
                    <a:gd name="connsiteY12" fmla="*/ 30480 h 327660"/>
                    <a:gd name="connsiteX13" fmla="*/ 171450 w 314325"/>
                    <a:gd name="connsiteY13" fmla="*/ 0 h 327660"/>
                    <a:gd name="connsiteX14" fmla="*/ 251460 w 314325"/>
                    <a:gd name="connsiteY14" fmla="*/ 22860 h 327660"/>
                    <a:gd name="connsiteX15" fmla="*/ 304800 w 314325"/>
                    <a:gd name="connsiteY15" fmla="*/ 83820 h 327660"/>
                    <a:gd name="connsiteX16" fmla="*/ 314325 w 314325"/>
                    <a:gd name="connsiteY16" fmla="*/ 173355 h 327660"/>
                    <a:gd name="connsiteX17" fmla="*/ 280035 w 314325"/>
                    <a:gd name="connsiteY17" fmla="*/ 228600 h 327660"/>
                    <a:gd name="connsiteX18" fmla="*/ 247650 w 314325"/>
                    <a:gd name="connsiteY18" fmla="*/ 232410 h 327660"/>
                    <a:gd name="connsiteX19" fmla="*/ 226695 w 314325"/>
                    <a:gd name="connsiteY19" fmla="*/ 257175 h 327660"/>
                    <a:gd name="connsiteX20" fmla="*/ 232410 w 314325"/>
                    <a:gd name="connsiteY20" fmla="*/ 278130 h 327660"/>
                    <a:gd name="connsiteX0" fmla="*/ 129540 w 304800"/>
                    <a:gd name="connsiteY0" fmla="*/ 327660 h 327660"/>
                    <a:gd name="connsiteX1" fmla="*/ 112395 w 304800"/>
                    <a:gd name="connsiteY1" fmla="*/ 300990 h 327660"/>
                    <a:gd name="connsiteX2" fmla="*/ 80010 w 304800"/>
                    <a:gd name="connsiteY2" fmla="*/ 306705 h 327660"/>
                    <a:gd name="connsiteX3" fmla="*/ 62865 w 304800"/>
                    <a:gd name="connsiteY3" fmla="*/ 293370 h 327660"/>
                    <a:gd name="connsiteX4" fmla="*/ 59055 w 304800"/>
                    <a:gd name="connsiteY4" fmla="*/ 268605 h 327660"/>
                    <a:gd name="connsiteX5" fmla="*/ 53340 w 304800"/>
                    <a:gd name="connsiteY5" fmla="*/ 243840 h 327660"/>
                    <a:gd name="connsiteX6" fmla="*/ 32385 w 304800"/>
                    <a:gd name="connsiteY6" fmla="*/ 226695 h 327660"/>
                    <a:gd name="connsiteX7" fmla="*/ 45720 w 304800"/>
                    <a:gd name="connsiteY7" fmla="*/ 192405 h 327660"/>
                    <a:gd name="connsiteX8" fmla="*/ 47625 w 304800"/>
                    <a:gd name="connsiteY8" fmla="*/ 167640 h 327660"/>
                    <a:gd name="connsiteX9" fmla="*/ 45720 w 304800"/>
                    <a:gd name="connsiteY9" fmla="*/ 150495 h 327660"/>
                    <a:gd name="connsiteX10" fmla="*/ 0 w 304800"/>
                    <a:gd name="connsiteY10" fmla="*/ 148590 h 327660"/>
                    <a:gd name="connsiteX11" fmla="*/ 32385 w 304800"/>
                    <a:gd name="connsiteY11" fmla="*/ 118110 h 327660"/>
                    <a:gd name="connsiteX12" fmla="*/ 80010 w 304800"/>
                    <a:gd name="connsiteY12" fmla="*/ 30480 h 327660"/>
                    <a:gd name="connsiteX13" fmla="*/ 171450 w 304800"/>
                    <a:gd name="connsiteY13" fmla="*/ 0 h 327660"/>
                    <a:gd name="connsiteX14" fmla="*/ 251460 w 304800"/>
                    <a:gd name="connsiteY14" fmla="*/ 22860 h 327660"/>
                    <a:gd name="connsiteX15" fmla="*/ 304800 w 304800"/>
                    <a:gd name="connsiteY15" fmla="*/ 83820 h 327660"/>
                    <a:gd name="connsiteX16" fmla="*/ 302895 w 304800"/>
                    <a:gd name="connsiteY16" fmla="*/ 165735 h 327660"/>
                    <a:gd name="connsiteX17" fmla="*/ 280035 w 304800"/>
                    <a:gd name="connsiteY17" fmla="*/ 228600 h 327660"/>
                    <a:gd name="connsiteX18" fmla="*/ 247650 w 304800"/>
                    <a:gd name="connsiteY18" fmla="*/ 232410 h 327660"/>
                    <a:gd name="connsiteX19" fmla="*/ 226695 w 304800"/>
                    <a:gd name="connsiteY19" fmla="*/ 257175 h 327660"/>
                    <a:gd name="connsiteX20" fmla="*/ 232410 w 304800"/>
                    <a:gd name="connsiteY20" fmla="*/ 278130 h 327660"/>
                    <a:gd name="connsiteX0" fmla="*/ 129540 w 302895"/>
                    <a:gd name="connsiteY0" fmla="*/ 327660 h 327660"/>
                    <a:gd name="connsiteX1" fmla="*/ 112395 w 302895"/>
                    <a:gd name="connsiteY1" fmla="*/ 300990 h 327660"/>
                    <a:gd name="connsiteX2" fmla="*/ 80010 w 302895"/>
                    <a:gd name="connsiteY2" fmla="*/ 306705 h 327660"/>
                    <a:gd name="connsiteX3" fmla="*/ 62865 w 302895"/>
                    <a:gd name="connsiteY3" fmla="*/ 293370 h 327660"/>
                    <a:gd name="connsiteX4" fmla="*/ 59055 w 302895"/>
                    <a:gd name="connsiteY4" fmla="*/ 268605 h 327660"/>
                    <a:gd name="connsiteX5" fmla="*/ 53340 w 302895"/>
                    <a:gd name="connsiteY5" fmla="*/ 243840 h 327660"/>
                    <a:gd name="connsiteX6" fmla="*/ 32385 w 302895"/>
                    <a:gd name="connsiteY6" fmla="*/ 226695 h 327660"/>
                    <a:gd name="connsiteX7" fmla="*/ 45720 w 302895"/>
                    <a:gd name="connsiteY7" fmla="*/ 192405 h 327660"/>
                    <a:gd name="connsiteX8" fmla="*/ 47625 w 302895"/>
                    <a:gd name="connsiteY8" fmla="*/ 167640 h 327660"/>
                    <a:gd name="connsiteX9" fmla="*/ 45720 w 302895"/>
                    <a:gd name="connsiteY9" fmla="*/ 150495 h 327660"/>
                    <a:gd name="connsiteX10" fmla="*/ 0 w 302895"/>
                    <a:gd name="connsiteY10" fmla="*/ 148590 h 327660"/>
                    <a:gd name="connsiteX11" fmla="*/ 32385 w 302895"/>
                    <a:gd name="connsiteY11" fmla="*/ 118110 h 327660"/>
                    <a:gd name="connsiteX12" fmla="*/ 80010 w 302895"/>
                    <a:gd name="connsiteY12" fmla="*/ 30480 h 327660"/>
                    <a:gd name="connsiteX13" fmla="*/ 171450 w 302895"/>
                    <a:gd name="connsiteY13" fmla="*/ 0 h 327660"/>
                    <a:gd name="connsiteX14" fmla="*/ 251460 w 302895"/>
                    <a:gd name="connsiteY14" fmla="*/ 22860 h 327660"/>
                    <a:gd name="connsiteX15" fmla="*/ 291465 w 302895"/>
                    <a:gd name="connsiteY15" fmla="*/ 80010 h 327660"/>
                    <a:gd name="connsiteX16" fmla="*/ 302895 w 302895"/>
                    <a:gd name="connsiteY16" fmla="*/ 165735 h 327660"/>
                    <a:gd name="connsiteX17" fmla="*/ 280035 w 302895"/>
                    <a:gd name="connsiteY17" fmla="*/ 228600 h 327660"/>
                    <a:gd name="connsiteX18" fmla="*/ 247650 w 302895"/>
                    <a:gd name="connsiteY18" fmla="*/ 232410 h 327660"/>
                    <a:gd name="connsiteX19" fmla="*/ 226695 w 302895"/>
                    <a:gd name="connsiteY19" fmla="*/ 257175 h 327660"/>
                    <a:gd name="connsiteX20" fmla="*/ 232410 w 302895"/>
                    <a:gd name="connsiteY20" fmla="*/ 278130 h 327660"/>
                    <a:gd name="connsiteX0" fmla="*/ 97155 w 270510"/>
                    <a:gd name="connsiteY0" fmla="*/ 327660 h 327660"/>
                    <a:gd name="connsiteX1" fmla="*/ 80010 w 270510"/>
                    <a:gd name="connsiteY1" fmla="*/ 300990 h 327660"/>
                    <a:gd name="connsiteX2" fmla="*/ 47625 w 270510"/>
                    <a:gd name="connsiteY2" fmla="*/ 306705 h 327660"/>
                    <a:gd name="connsiteX3" fmla="*/ 30480 w 270510"/>
                    <a:gd name="connsiteY3" fmla="*/ 293370 h 327660"/>
                    <a:gd name="connsiteX4" fmla="*/ 26670 w 270510"/>
                    <a:gd name="connsiteY4" fmla="*/ 268605 h 327660"/>
                    <a:gd name="connsiteX5" fmla="*/ 20955 w 270510"/>
                    <a:gd name="connsiteY5" fmla="*/ 243840 h 327660"/>
                    <a:gd name="connsiteX6" fmla="*/ 0 w 270510"/>
                    <a:gd name="connsiteY6" fmla="*/ 226695 h 327660"/>
                    <a:gd name="connsiteX7" fmla="*/ 13335 w 270510"/>
                    <a:gd name="connsiteY7" fmla="*/ 192405 h 327660"/>
                    <a:gd name="connsiteX8" fmla="*/ 15240 w 270510"/>
                    <a:gd name="connsiteY8" fmla="*/ 167640 h 327660"/>
                    <a:gd name="connsiteX9" fmla="*/ 13335 w 270510"/>
                    <a:gd name="connsiteY9" fmla="*/ 150495 h 327660"/>
                    <a:gd name="connsiteX10" fmla="*/ 0 w 270510"/>
                    <a:gd name="connsiteY10" fmla="*/ 118110 h 327660"/>
                    <a:gd name="connsiteX11" fmla="*/ 47625 w 270510"/>
                    <a:gd name="connsiteY11" fmla="*/ 30480 h 327660"/>
                    <a:gd name="connsiteX12" fmla="*/ 139065 w 270510"/>
                    <a:gd name="connsiteY12" fmla="*/ 0 h 327660"/>
                    <a:gd name="connsiteX13" fmla="*/ 219075 w 270510"/>
                    <a:gd name="connsiteY13" fmla="*/ 22860 h 327660"/>
                    <a:gd name="connsiteX14" fmla="*/ 259080 w 270510"/>
                    <a:gd name="connsiteY14" fmla="*/ 80010 h 327660"/>
                    <a:gd name="connsiteX15" fmla="*/ 270510 w 270510"/>
                    <a:gd name="connsiteY15" fmla="*/ 165735 h 327660"/>
                    <a:gd name="connsiteX16" fmla="*/ 247650 w 270510"/>
                    <a:gd name="connsiteY16" fmla="*/ 228600 h 327660"/>
                    <a:gd name="connsiteX17" fmla="*/ 215265 w 270510"/>
                    <a:gd name="connsiteY17" fmla="*/ 232410 h 327660"/>
                    <a:gd name="connsiteX18" fmla="*/ 194310 w 270510"/>
                    <a:gd name="connsiteY18" fmla="*/ 257175 h 327660"/>
                    <a:gd name="connsiteX19" fmla="*/ 200025 w 270510"/>
                    <a:gd name="connsiteY19" fmla="*/ 278130 h 327660"/>
                    <a:gd name="connsiteX0" fmla="*/ 97155 w 270510"/>
                    <a:gd name="connsiteY0" fmla="*/ 327660 h 327660"/>
                    <a:gd name="connsiteX1" fmla="*/ 80010 w 270510"/>
                    <a:gd name="connsiteY1" fmla="*/ 300990 h 327660"/>
                    <a:gd name="connsiteX2" fmla="*/ 47625 w 270510"/>
                    <a:gd name="connsiteY2" fmla="*/ 306705 h 327660"/>
                    <a:gd name="connsiteX3" fmla="*/ 30480 w 270510"/>
                    <a:gd name="connsiteY3" fmla="*/ 293370 h 327660"/>
                    <a:gd name="connsiteX4" fmla="*/ 26670 w 270510"/>
                    <a:gd name="connsiteY4" fmla="*/ 268605 h 327660"/>
                    <a:gd name="connsiteX5" fmla="*/ 20955 w 270510"/>
                    <a:gd name="connsiteY5" fmla="*/ 243840 h 327660"/>
                    <a:gd name="connsiteX6" fmla="*/ 0 w 270510"/>
                    <a:gd name="connsiteY6" fmla="*/ 226695 h 327660"/>
                    <a:gd name="connsiteX7" fmla="*/ 13335 w 270510"/>
                    <a:gd name="connsiteY7" fmla="*/ 192405 h 327660"/>
                    <a:gd name="connsiteX8" fmla="*/ 15240 w 270510"/>
                    <a:gd name="connsiteY8" fmla="*/ 167640 h 327660"/>
                    <a:gd name="connsiteX9" fmla="*/ 13335 w 270510"/>
                    <a:gd name="connsiteY9" fmla="*/ 150495 h 327660"/>
                    <a:gd name="connsiteX10" fmla="*/ 5715 w 270510"/>
                    <a:gd name="connsiteY10" fmla="*/ 100965 h 327660"/>
                    <a:gd name="connsiteX11" fmla="*/ 47625 w 270510"/>
                    <a:gd name="connsiteY11" fmla="*/ 30480 h 327660"/>
                    <a:gd name="connsiteX12" fmla="*/ 139065 w 270510"/>
                    <a:gd name="connsiteY12" fmla="*/ 0 h 327660"/>
                    <a:gd name="connsiteX13" fmla="*/ 219075 w 270510"/>
                    <a:gd name="connsiteY13" fmla="*/ 22860 h 327660"/>
                    <a:gd name="connsiteX14" fmla="*/ 259080 w 270510"/>
                    <a:gd name="connsiteY14" fmla="*/ 80010 h 327660"/>
                    <a:gd name="connsiteX15" fmla="*/ 270510 w 270510"/>
                    <a:gd name="connsiteY15" fmla="*/ 165735 h 327660"/>
                    <a:gd name="connsiteX16" fmla="*/ 247650 w 270510"/>
                    <a:gd name="connsiteY16" fmla="*/ 228600 h 327660"/>
                    <a:gd name="connsiteX17" fmla="*/ 215265 w 270510"/>
                    <a:gd name="connsiteY17" fmla="*/ 232410 h 327660"/>
                    <a:gd name="connsiteX18" fmla="*/ 194310 w 270510"/>
                    <a:gd name="connsiteY18" fmla="*/ 257175 h 327660"/>
                    <a:gd name="connsiteX19" fmla="*/ 200025 w 270510"/>
                    <a:gd name="connsiteY19" fmla="*/ 278130 h 327660"/>
                    <a:gd name="connsiteX0" fmla="*/ 97155 w 270510"/>
                    <a:gd name="connsiteY0" fmla="*/ 327660 h 327660"/>
                    <a:gd name="connsiteX1" fmla="*/ 80010 w 270510"/>
                    <a:gd name="connsiteY1" fmla="*/ 300990 h 327660"/>
                    <a:gd name="connsiteX2" fmla="*/ 47625 w 270510"/>
                    <a:gd name="connsiteY2" fmla="*/ 306705 h 327660"/>
                    <a:gd name="connsiteX3" fmla="*/ 30480 w 270510"/>
                    <a:gd name="connsiteY3" fmla="*/ 293370 h 327660"/>
                    <a:gd name="connsiteX4" fmla="*/ 26670 w 270510"/>
                    <a:gd name="connsiteY4" fmla="*/ 268605 h 327660"/>
                    <a:gd name="connsiteX5" fmla="*/ 20955 w 270510"/>
                    <a:gd name="connsiteY5" fmla="*/ 243840 h 327660"/>
                    <a:gd name="connsiteX6" fmla="*/ 0 w 270510"/>
                    <a:gd name="connsiteY6" fmla="*/ 226695 h 327660"/>
                    <a:gd name="connsiteX7" fmla="*/ 13335 w 270510"/>
                    <a:gd name="connsiteY7" fmla="*/ 192405 h 327660"/>
                    <a:gd name="connsiteX8" fmla="*/ 15240 w 270510"/>
                    <a:gd name="connsiteY8" fmla="*/ 167640 h 327660"/>
                    <a:gd name="connsiteX9" fmla="*/ 13335 w 270510"/>
                    <a:gd name="connsiteY9" fmla="*/ 150495 h 327660"/>
                    <a:gd name="connsiteX10" fmla="*/ 5715 w 270510"/>
                    <a:gd name="connsiteY10" fmla="*/ 100965 h 327660"/>
                    <a:gd name="connsiteX11" fmla="*/ 32385 w 270510"/>
                    <a:gd name="connsiteY11" fmla="*/ 41910 h 327660"/>
                    <a:gd name="connsiteX12" fmla="*/ 139065 w 270510"/>
                    <a:gd name="connsiteY12" fmla="*/ 0 h 327660"/>
                    <a:gd name="connsiteX13" fmla="*/ 219075 w 270510"/>
                    <a:gd name="connsiteY13" fmla="*/ 22860 h 327660"/>
                    <a:gd name="connsiteX14" fmla="*/ 259080 w 270510"/>
                    <a:gd name="connsiteY14" fmla="*/ 80010 h 327660"/>
                    <a:gd name="connsiteX15" fmla="*/ 270510 w 270510"/>
                    <a:gd name="connsiteY15" fmla="*/ 165735 h 327660"/>
                    <a:gd name="connsiteX16" fmla="*/ 247650 w 270510"/>
                    <a:gd name="connsiteY16" fmla="*/ 228600 h 327660"/>
                    <a:gd name="connsiteX17" fmla="*/ 215265 w 270510"/>
                    <a:gd name="connsiteY17" fmla="*/ 232410 h 327660"/>
                    <a:gd name="connsiteX18" fmla="*/ 194310 w 270510"/>
                    <a:gd name="connsiteY18" fmla="*/ 257175 h 327660"/>
                    <a:gd name="connsiteX19" fmla="*/ 200025 w 270510"/>
                    <a:gd name="connsiteY19" fmla="*/ 278130 h 327660"/>
                    <a:gd name="connsiteX0" fmla="*/ 97155 w 270510"/>
                    <a:gd name="connsiteY0" fmla="*/ 327660 h 327660"/>
                    <a:gd name="connsiteX1" fmla="*/ 80010 w 270510"/>
                    <a:gd name="connsiteY1" fmla="*/ 300990 h 327660"/>
                    <a:gd name="connsiteX2" fmla="*/ 47625 w 270510"/>
                    <a:gd name="connsiteY2" fmla="*/ 306705 h 327660"/>
                    <a:gd name="connsiteX3" fmla="*/ 30480 w 270510"/>
                    <a:gd name="connsiteY3" fmla="*/ 293370 h 327660"/>
                    <a:gd name="connsiteX4" fmla="*/ 26670 w 270510"/>
                    <a:gd name="connsiteY4" fmla="*/ 268605 h 327660"/>
                    <a:gd name="connsiteX5" fmla="*/ 20955 w 270510"/>
                    <a:gd name="connsiteY5" fmla="*/ 243840 h 327660"/>
                    <a:gd name="connsiteX6" fmla="*/ 0 w 270510"/>
                    <a:gd name="connsiteY6" fmla="*/ 226695 h 327660"/>
                    <a:gd name="connsiteX7" fmla="*/ 13335 w 270510"/>
                    <a:gd name="connsiteY7" fmla="*/ 192405 h 327660"/>
                    <a:gd name="connsiteX8" fmla="*/ 15240 w 270510"/>
                    <a:gd name="connsiteY8" fmla="*/ 167640 h 327660"/>
                    <a:gd name="connsiteX9" fmla="*/ 13335 w 270510"/>
                    <a:gd name="connsiteY9" fmla="*/ 150495 h 327660"/>
                    <a:gd name="connsiteX10" fmla="*/ 5715 w 270510"/>
                    <a:gd name="connsiteY10" fmla="*/ 100965 h 327660"/>
                    <a:gd name="connsiteX11" fmla="*/ 32385 w 270510"/>
                    <a:gd name="connsiteY11" fmla="*/ 41910 h 327660"/>
                    <a:gd name="connsiteX12" fmla="*/ 85725 w 270510"/>
                    <a:gd name="connsiteY12" fmla="*/ 11430 h 327660"/>
                    <a:gd name="connsiteX13" fmla="*/ 139065 w 270510"/>
                    <a:gd name="connsiteY13" fmla="*/ 0 h 327660"/>
                    <a:gd name="connsiteX14" fmla="*/ 219075 w 270510"/>
                    <a:gd name="connsiteY14" fmla="*/ 22860 h 327660"/>
                    <a:gd name="connsiteX15" fmla="*/ 259080 w 270510"/>
                    <a:gd name="connsiteY15" fmla="*/ 80010 h 327660"/>
                    <a:gd name="connsiteX16" fmla="*/ 270510 w 270510"/>
                    <a:gd name="connsiteY16" fmla="*/ 165735 h 327660"/>
                    <a:gd name="connsiteX17" fmla="*/ 247650 w 270510"/>
                    <a:gd name="connsiteY17" fmla="*/ 228600 h 327660"/>
                    <a:gd name="connsiteX18" fmla="*/ 215265 w 270510"/>
                    <a:gd name="connsiteY18" fmla="*/ 232410 h 327660"/>
                    <a:gd name="connsiteX19" fmla="*/ 194310 w 270510"/>
                    <a:gd name="connsiteY19" fmla="*/ 257175 h 327660"/>
                    <a:gd name="connsiteX20" fmla="*/ 200025 w 270510"/>
                    <a:gd name="connsiteY20" fmla="*/ 278130 h 327660"/>
                    <a:gd name="connsiteX0" fmla="*/ 97155 w 270510"/>
                    <a:gd name="connsiteY0" fmla="*/ 327660 h 327660"/>
                    <a:gd name="connsiteX1" fmla="*/ 80010 w 270510"/>
                    <a:gd name="connsiteY1" fmla="*/ 300990 h 327660"/>
                    <a:gd name="connsiteX2" fmla="*/ 47625 w 270510"/>
                    <a:gd name="connsiteY2" fmla="*/ 306705 h 327660"/>
                    <a:gd name="connsiteX3" fmla="*/ 30480 w 270510"/>
                    <a:gd name="connsiteY3" fmla="*/ 293370 h 327660"/>
                    <a:gd name="connsiteX4" fmla="*/ 26670 w 270510"/>
                    <a:gd name="connsiteY4" fmla="*/ 268605 h 327660"/>
                    <a:gd name="connsiteX5" fmla="*/ 20955 w 270510"/>
                    <a:gd name="connsiteY5" fmla="*/ 243840 h 327660"/>
                    <a:gd name="connsiteX6" fmla="*/ 0 w 270510"/>
                    <a:gd name="connsiteY6" fmla="*/ 226695 h 327660"/>
                    <a:gd name="connsiteX7" fmla="*/ 13335 w 270510"/>
                    <a:gd name="connsiteY7" fmla="*/ 192405 h 327660"/>
                    <a:gd name="connsiteX8" fmla="*/ 15240 w 270510"/>
                    <a:gd name="connsiteY8" fmla="*/ 167640 h 327660"/>
                    <a:gd name="connsiteX9" fmla="*/ 13335 w 270510"/>
                    <a:gd name="connsiteY9" fmla="*/ 150495 h 327660"/>
                    <a:gd name="connsiteX10" fmla="*/ 5715 w 270510"/>
                    <a:gd name="connsiteY10" fmla="*/ 100965 h 327660"/>
                    <a:gd name="connsiteX11" fmla="*/ 32385 w 270510"/>
                    <a:gd name="connsiteY11" fmla="*/ 41910 h 327660"/>
                    <a:gd name="connsiteX12" fmla="*/ 85725 w 270510"/>
                    <a:gd name="connsiteY12" fmla="*/ 11430 h 327660"/>
                    <a:gd name="connsiteX13" fmla="*/ 139065 w 270510"/>
                    <a:gd name="connsiteY13" fmla="*/ 0 h 327660"/>
                    <a:gd name="connsiteX14" fmla="*/ 219075 w 270510"/>
                    <a:gd name="connsiteY14" fmla="*/ 22860 h 327660"/>
                    <a:gd name="connsiteX15" fmla="*/ 259080 w 270510"/>
                    <a:gd name="connsiteY15" fmla="*/ 80010 h 327660"/>
                    <a:gd name="connsiteX16" fmla="*/ 270510 w 270510"/>
                    <a:gd name="connsiteY16" fmla="*/ 165735 h 327660"/>
                    <a:gd name="connsiteX17" fmla="*/ 247650 w 270510"/>
                    <a:gd name="connsiteY17" fmla="*/ 228600 h 327660"/>
                    <a:gd name="connsiteX18" fmla="*/ 215265 w 270510"/>
                    <a:gd name="connsiteY18" fmla="*/ 232410 h 327660"/>
                    <a:gd name="connsiteX19" fmla="*/ 194310 w 270510"/>
                    <a:gd name="connsiteY19" fmla="*/ 257175 h 327660"/>
                    <a:gd name="connsiteX20" fmla="*/ 200025 w 270510"/>
                    <a:gd name="connsiteY20" fmla="*/ 278130 h 327660"/>
                    <a:gd name="connsiteX0" fmla="*/ 97155 w 270510"/>
                    <a:gd name="connsiteY0" fmla="*/ 327660 h 327660"/>
                    <a:gd name="connsiteX1" fmla="*/ 80010 w 270510"/>
                    <a:gd name="connsiteY1" fmla="*/ 300990 h 327660"/>
                    <a:gd name="connsiteX2" fmla="*/ 47625 w 270510"/>
                    <a:gd name="connsiteY2" fmla="*/ 306705 h 327660"/>
                    <a:gd name="connsiteX3" fmla="*/ 30480 w 270510"/>
                    <a:gd name="connsiteY3" fmla="*/ 293370 h 327660"/>
                    <a:gd name="connsiteX4" fmla="*/ 26670 w 270510"/>
                    <a:gd name="connsiteY4" fmla="*/ 268605 h 327660"/>
                    <a:gd name="connsiteX5" fmla="*/ 20955 w 270510"/>
                    <a:gd name="connsiteY5" fmla="*/ 243840 h 327660"/>
                    <a:gd name="connsiteX6" fmla="*/ 0 w 270510"/>
                    <a:gd name="connsiteY6" fmla="*/ 226695 h 327660"/>
                    <a:gd name="connsiteX7" fmla="*/ 13335 w 270510"/>
                    <a:gd name="connsiteY7" fmla="*/ 192405 h 327660"/>
                    <a:gd name="connsiteX8" fmla="*/ 15240 w 270510"/>
                    <a:gd name="connsiteY8" fmla="*/ 167640 h 327660"/>
                    <a:gd name="connsiteX9" fmla="*/ 13335 w 270510"/>
                    <a:gd name="connsiteY9" fmla="*/ 150495 h 327660"/>
                    <a:gd name="connsiteX10" fmla="*/ 5715 w 270510"/>
                    <a:gd name="connsiteY10" fmla="*/ 100965 h 327660"/>
                    <a:gd name="connsiteX11" fmla="*/ 32385 w 270510"/>
                    <a:gd name="connsiteY11" fmla="*/ 41910 h 327660"/>
                    <a:gd name="connsiteX12" fmla="*/ 85725 w 270510"/>
                    <a:gd name="connsiteY12" fmla="*/ 11430 h 327660"/>
                    <a:gd name="connsiteX13" fmla="*/ 139065 w 270510"/>
                    <a:gd name="connsiteY13" fmla="*/ 0 h 327660"/>
                    <a:gd name="connsiteX14" fmla="*/ 213360 w 270510"/>
                    <a:gd name="connsiteY14" fmla="*/ 30480 h 327660"/>
                    <a:gd name="connsiteX15" fmla="*/ 259080 w 270510"/>
                    <a:gd name="connsiteY15" fmla="*/ 80010 h 327660"/>
                    <a:gd name="connsiteX16" fmla="*/ 270510 w 270510"/>
                    <a:gd name="connsiteY16" fmla="*/ 165735 h 327660"/>
                    <a:gd name="connsiteX17" fmla="*/ 247650 w 270510"/>
                    <a:gd name="connsiteY17" fmla="*/ 228600 h 327660"/>
                    <a:gd name="connsiteX18" fmla="*/ 215265 w 270510"/>
                    <a:gd name="connsiteY18" fmla="*/ 232410 h 327660"/>
                    <a:gd name="connsiteX19" fmla="*/ 194310 w 270510"/>
                    <a:gd name="connsiteY19" fmla="*/ 257175 h 327660"/>
                    <a:gd name="connsiteX20" fmla="*/ 200025 w 270510"/>
                    <a:gd name="connsiteY20" fmla="*/ 278130 h 327660"/>
                    <a:gd name="connsiteX0" fmla="*/ 97155 w 270510"/>
                    <a:gd name="connsiteY0" fmla="*/ 327660 h 327660"/>
                    <a:gd name="connsiteX1" fmla="*/ 80010 w 270510"/>
                    <a:gd name="connsiteY1" fmla="*/ 300990 h 327660"/>
                    <a:gd name="connsiteX2" fmla="*/ 47625 w 270510"/>
                    <a:gd name="connsiteY2" fmla="*/ 306705 h 327660"/>
                    <a:gd name="connsiteX3" fmla="*/ 30480 w 270510"/>
                    <a:gd name="connsiteY3" fmla="*/ 293370 h 327660"/>
                    <a:gd name="connsiteX4" fmla="*/ 26670 w 270510"/>
                    <a:gd name="connsiteY4" fmla="*/ 268605 h 327660"/>
                    <a:gd name="connsiteX5" fmla="*/ 20955 w 270510"/>
                    <a:gd name="connsiteY5" fmla="*/ 243840 h 327660"/>
                    <a:gd name="connsiteX6" fmla="*/ 0 w 270510"/>
                    <a:gd name="connsiteY6" fmla="*/ 226695 h 327660"/>
                    <a:gd name="connsiteX7" fmla="*/ 13335 w 270510"/>
                    <a:gd name="connsiteY7" fmla="*/ 192405 h 327660"/>
                    <a:gd name="connsiteX8" fmla="*/ 15240 w 270510"/>
                    <a:gd name="connsiteY8" fmla="*/ 167640 h 327660"/>
                    <a:gd name="connsiteX9" fmla="*/ 13335 w 270510"/>
                    <a:gd name="connsiteY9" fmla="*/ 150495 h 327660"/>
                    <a:gd name="connsiteX10" fmla="*/ 5715 w 270510"/>
                    <a:gd name="connsiteY10" fmla="*/ 100965 h 327660"/>
                    <a:gd name="connsiteX11" fmla="*/ 32385 w 270510"/>
                    <a:gd name="connsiteY11" fmla="*/ 41910 h 327660"/>
                    <a:gd name="connsiteX12" fmla="*/ 85725 w 270510"/>
                    <a:gd name="connsiteY12" fmla="*/ 11430 h 327660"/>
                    <a:gd name="connsiteX13" fmla="*/ 139065 w 270510"/>
                    <a:gd name="connsiteY13" fmla="*/ 0 h 327660"/>
                    <a:gd name="connsiteX14" fmla="*/ 213360 w 270510"/>
                    <a:gd name="connsiteY14" fmla="*/ 30480 h 327660"/>
                    <a:gd name="connsiteX15" fmla="*/ 245745 w 270510"/>
                    <a:gd name="connsiteY15" fmla="*/ 81915 h 327660"/>
                    <a:gd name="connsiteX16" fmla="*/ 270510 w 270510"/>
                    <a:gd name="connsiteY16" fmla="*/ 165735 h 327660"/>
                    <a:gd name="connsiteX17" fmla="*/ 247650 w 270510"/>
                    <a:gd name="connsiteY17" fmla="*/ 228600 h 327660"/>
                    <a:gd name="connsiteX18" fmla="*/ 215265 w 270510"/>
                    <a:gd name="connsiteY18" fmla="*/ 232410 h 327660"/>
                    <a:gd name="connsiteX19" fmla="*/ 194310 w 270510"/>
                    <a:gd name="connsiteY19" fmla="*/ 257175 h 327660"/>
                    <a:gd name="connsiteX20" fmla="*/ 200025 w 270510"/>
                    <a:gd name="connsiteY20" fmla="*/ 278130 h 327660"/>
                    <a:gd name="connsiteX0" fmla="*/ 97155 w 251460"/>
                    <a:gd name="connsiteY0" fmla="*/ 327660 h 327660"/>
                    <a:gd name="connsiteX1" fmla="*/ 80010 w 251460"/>
                    <a:gd name="connsiteY1" fmla="*/ 300990 h 327660"/>
                    <a:gd name="connsiteX2" fmla="*/ 47625 w 251460"/>
                    <a:gd name="connsiteY2" fmla="*/ 306705 h 327660"/>
                    <a:gd name="connsiteX3" fmla="*/ 30480 w 251460"/>
                    <a:gd name="connsiteY3" fmla="*/ 293370 h 327660"/>
                    <a:gd name="connsiteX4" fmla="*/ 26670 w 251460"/>
                    <a:gd name="connsiteY4" fmla="*/ 268605 h 327660"/>
                    <a:gd name="connsiteX5" fmla="*/ 20955 w 251460"/>
                    <a:gd name="connsiteY5" fmla="*/ 243840 h 327660"/>
                    <a:gd name="connsiteX6" fmla="*/ 0 w 251460"/>
                    <a:gd name="connsiteY6" fmla="*/ 226695 h 327660"/>
                    <a:gd name="connsiteX7" fmla="*/ 13335 w 251460"/>
                    <a:gd name="connsiteY7" fmla="*/ 192405 h 327660"/>
                    <a:gd name="connsiteX8" fmla="*/ 15240 w 251460"/>
                    <a:gd name="connsiteY8" fmla="*/ 167640 h 327660"/>
                    <a:gd name="connsiteX9" fmla="*/ 13335 w 251460"/>
                    <a:gd name="connsiteY9" fmla="*/ 150495 h 327660"/>
                    <a:gd name="connsiteX10" fmla="*/ 5715 w 251460"/>
                    <a:gd name="connsiteY10" fmla="*/ 100965 h 327660"/>
                    <a:gd name="connsiteX11" fmla="*/ 32385 w 251460"/>
                    <a:gd name="connsiteY11" fmla="*/ 41910 h 327660"/>
                    <a:gd name="connsiteX12" fmla="*/ 85725 w 251460"/>
                    <a:gd name="connsiteY12" fmla="*/ 11430 h 327660"/>
                    <a:gd name="connsiteX13" fmla="*/ 139065 w 251460"/>
                    <a:gd name="connsiteY13" fmla="*/ 0 h 327660"/>
                    <a:gd name="connsiteX14" fmla="*/ 213360 w 251460"/>
                    <a:gd name="connsiteY14" fmla="*/ 30480 h 327660"/>
                    <a:gd name="connsiteX15" fmla="*/ 245745 w 251460"/>
                    <a:gd name="connsiteY15" fmla="*/ 81915 h 327660"/>
                    <a:gd name="connsiteX16" fmla="*/ 251460 w 251460"/>
                    <a:gd name="connsiteY16" fmla="*/ 160020 h 327660"/>
                    <a:gd name="connsiteX17" fmla="*/ 247650 w 251460"/>
                    <a:gd name="connsiteY17" fmla="*/ 228600 h 327660"/>
                    <a:gd name="connsiteX18" fmla="*/ 215265 w 251460"/>
                    <a:gd name="connsiteY18" fmla="*/ 232410 h 327660"/>
                    <a:gd name="connsiteX19" fmla="*/ 194310 w 251460"/>
                    <a:gd name="connsiteY19" fmla="*/ 257175 h 327660"/>
                    <a:gd name="connsiteX20" fmla="*/ 200025 w 251460"/>
                    <a:gd name="connsiteY20" fmla="*/ 278130 h 327660"/>
                    <a:gd name="connsiteX0" fmla="*/ 97155 w 251460"/>
                    <a:gd name="connsiteY0" fmla="*/ 327660 h 327660"/>
                    <a:gd name="connsiteX1" fmla="*/ 80010 w 251460"/>
                    <a:gd name="connsiteY1" fmla="*/ 300990 h 327660"/>
                    <a:gd name="connsiteX2" fmla="*/ 47625 w 251460"/>
                    <a:gd name="connsiteY2" fmla="*/ 306705 h 327660"/>
                    <a:gd name="connsiteX3" fmla="*/ 30480 w 251460"/>
                    <a:gd name="connsiteY3" fmla="*/ 293370 h 327660"/>
                    <a:gd name="connsiteX4" fmla="*/ 26670 w 251460"/>
                    <a:gd name="connsiteY4" fmla="*/ 268605 h 327660"/>
                    <a:gd name="connsiteX5" fmla="*/ 20955 w 251460"/>
                    <a:gd name="connsiteY5" fmla="*/ 243840 h 327660"/>
                    <a:gd name="connsiteX6" fmla="*/ 0 w 251460"/>
                    <a:gd name="connsiteY6" fmla="*/ 226695 h 327660"/>
                    <a:gd name="connsiteX7" fmla="*/ 13335 w 251460"/>
                    <a:gd name="connsiteY7" fmla="*/ 192405 h 327660"/>
                    <a:gd name="connsiteX8" fmla="*/ 15240 w 251460"/>
                    <a:gd name="connsiteY8" fmla="*/ 167640 h 327660"/>
                    <a:gd name="connsiteX9" fmla="*/ 13335 w 251460"/>
                    <a:gd name="connsiteY9" fmla="*/ 150495 h 327660"/>
                    <a:gd name="connsiteX10" fmla="*/ 5715 w 251460"/>
                    <a:gd name="connsiteY10" fmla="*/ 100965 h 327660"/>
                    <a:gd name="connsiteX11" fmla="*/ 32385 w 251460"/>
                    <a:gd name="connsiteY11" fmla="*/ 41910 h 327660"/>
                    <a:gd name="connsiteX12" fmla="*/ 85725 w 251460"/>
                    <a:gd name="connsiteY12" fmla="*/ 11430 h 327660"/>
                    <a:gd name="connsiteX13" fmla="*/ 139065 w 251460"/>
                    <a:gd name="connsiteY13" fmla="*/ 0 h 327660"/>
                    <a:gd name="connsiteX14" fmla="*/ 213360 w 251460"/>
                    <a:gd name="connsiteY14" fmla="*/ 30480 h 327660"/>
                    <a:gd name="connsiteX15" fmla="*/ 245745 w 251460"/>
                    <a:gd name="connsiteY15" fmla="*/ 81915 h 327660"/>
                    <a:gd name="connsiteX16" fmla="*/ 251460 w 251460"/>
                    <a:gd name="connsiteY16" fmla="*/ 160020 h 327660"/>
                    <a:gd name="connsiteX17" fmla="*/ 230505 w 251460"/>
                    <a:gd name="connsiteY17" fmla="*/ 209550 h 327660"/>
                    <a:gd name="connsiteX18" fmla="*/ 215265 w 251460"/>
                    <a:gd name="connsiteY18" fmla="*/ 232410 h 327660"/>
                    <a:gd name="connsiteX19" fmla="*/ 194310 w 251460"/>
                    <a:gd name="connsiteY19" fmla="*/ 257175 h 327660"/>
                    <a:gd name="connsiteX20" fmla="*/ 200025 w 251460"/>
                    <a:gd name="connsiteY20" fmla="*/ 278130 h 327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460" h="327660">
                      <a:moveTo>
                        <a:pt x="97155" y="327660"/>
                      </a:moveTo>
                      <a:lnTo>
                        <a:pt x="80010" y="300990"/>
                      </a:lnTo>
                      <a:lnTo>
                        <a:pt x="47625" y="306705"/>
                      </a:lnTo>
                      <a:lnTo>
                        <a:pt x="30480" y="293370"/>
                      </a:lnTo>
                      <a:lnTo>
                        <a:pt x="26670" y="268605"/>
                      </a:lnTo>
                      <a:lnTo>
                        <a:pt x="20955" y="243840"/>
                      </a:lnTo>
                      <a:lnTo>
                        <a:pt x="0" y="226695"/>
                      </a:lnTo>
                      <a:lnTo>
                        <a:pt x="13335" y="192405"/>
                      </a:lnTo>
                      <a:lnTo>
                        <a:pt x="15240" y="167640"/>
                      </a:lnTo>
                      <a:lnTo>
                        <a:pt x="13335" y="150495"/>
                      </a:lnTo>
                      <a:lnTo>
                        <a:pt x="5715" y="100965"/>
                      </a:lnTo>
                      <a:lnTo>
                        <a:pt x="32385" y="41910"/>
                      </a:lnTo>
                      <a:lnTo>
                        <a:pt x="85725" y="11430"/>
                      </a:lnTo>
                      <a:lnTo>
                        <a:pt x="139065" y="0"/>
                      </a:lnTo>
                      <a:lnTo>
                        <a:pt x="213360" y="30480"/>
                      </a:lnTo>
                      <a:lnTo>
                        <a:pt x="245745" y="81915"/>
                      </a:lnTo>
                      <a:lnTo>
                        <a:pt x="251460" y="160020"/>
                      </a:lnTo>
                      <a:lnTo>
                        <a:pt x="230505" y="209550"/>
                      </a:lnTo>
                      <a:lnTo>
                        <a:pt x="215265" y="232410"/>
                      </a:lnTo>
                      <a:lnTo>
                        <a:pt x="194310" y="257175"/>
                      </a:lnTo>
                      <a:lnTo>
                        <a:pt x="200025" y="27813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138" name="フリーフォーム 137"/>
                <p:cNvSpPr/>
                <p:nvPr/>
              </p:nvSpPr>
              <p:spPr>
                <a:xfrm>
                  <a:off x="4015360" y="1565709"/>
                  <a:ext cx="101123" cy="262397"/>
                </a:xfrm>
                <a:custGeom>
                  <a:avLst/>
                  <a:gdLst>
                    <a:gd name="connsiteX0" fmla="*/ 0 w 83820"/>
                    <a:gd name="connsiteY0" fmla="*/ 485775 h 491490"/>
                    <a:gd name="connsiteX1" fmla="*/ 24765 w 83820"/>
                    <a:gd name="connsiteY1" fmla="*/ 491490 h 491490"/>
                    <a:gd name="connsiteX2" fmla="*/ 47625 w 83820"/>
                    <a:gd name="connsiteY2" fmla="*/ 401955 h 491490"/>
                    <a:gd name="connsiteX3" fmla="*/ 66675 w 83820"/>
                    <a:gd name="connsiteY3" fmla="*/ 314325 h 491490"/>
                    <a:gd name="connsiteX4" fmla="*/ 74295 w 83820"/>
                    <a:gd name="connsiteY4" fmla="*/ 236220 h 491490"/>
                    <a:gd name="connsiteX5" fmla="*/ 83820 w 83820"/>
                    <a:gd name="connsiteY5" fmla="*/ 160020 h 491490"/>
                    <a:gd name="connsiteX6" fmla="*/ 81915 w 83820"/>
                    <a:gd name="connsiteY6" fmla="*/ 53340 h 491490"/>
                    <a:gd name="connsiteX7" fmla="*/ 81915 w 83820"/>
                    <a:gd name="connsiteY7" fmla="*/ 0 h 491490"/>
                    <a:gd name="connsiteX0" fmla="*/ 0 w 59055"/>
                    <a:gd name="connsiteY0" fmla="*/ 491490 h 491490"/>
                    <a:gd name="connsiteX1" fmla="*/ 22860 w 59055"/>
                    <a:gd name="connsiteY1" fmla="*/ 401955 h 491490"/>
                    <a:gd name="connsiteX2" fmla="*/ 41910 w 59055"/>
                    <a:gd name="connsiteY2" fmla="*/ 314325 h 491490"/>
                    <a:gd name="connsiteX3" fmla="*/ 49530 w 59055"/>
                    <a:gd name="connsiteY3" fmla="*/ 236220 h 491490"/>
                    <a:gd name="connsiteX4" fmla="*/ 59055 w 59055"/>
                    <a:gd name="connsiteY4" fmla="*/ 160020 h 491490"/>
                    <a:gd name="connsiteX5" fmla="*/ 57150 w 59055"/>
                    <a:gd name="connsiteY5" fmla="*/ 53340 h 491490"/>
                    <a:gd name="connsiteX6" fmla="*/ 57150 w 59055"/>
                    <a:gd name="connsiteY6" fmla="*/ 0 h 491490"/>
                    <a:gd name="connsiteX0" fmla="*/ 143583 w 202638"/>
                    <a:gd name="connsiteY0" fmla="*/ 491490 h 491490"/>
                    <a:gd name="connsiteX1" fmla="*/ 0 w 202638"/>
                    <a:gd name="connsiteY1" fmla="*/ 452775 h 491490"/>
                    <a:gd name="connsiteX2" fmla="*/ 166443 w 202638"/>
                    <a:gd name="connsiteY2" fmla="*/ 401955 h 491490"/>
                    <a:gd name="connsiteX3" fmla="*/ 185493 w 202638"/>
                    <a:gd name="connsiteY3" fmla="*/ 314325 h 491490"/>
                    <a:gd name="connsiteX4" fmla="*/ 193113 w 202638"/>
                    <a:gd name="connsiteY4" fmla="*/ 236220 h 491490"/>
                    <a:gd name="connsiteX5" fmla="*/ 202638 w 202638"/>
                    <a:gd name="connsiteY5" fmla="*/ 160020 h 491490"/>
                    <a:gd name="connsiteX6" fmla="*/ 200733 w 202638"/>
                    <a:gd name="connsiteY6" fmla="*/ 53340 h 491490"/>
                    <a:gd name="connsiteX7" fmla="*/ 200733 w 202638"/>
                    <a:gd name="connsiteY7" fmla="*/ 0 h 491490"/>
                    <a:gd name="connsiteX0" fmla="*/ 143583 w 202638"/>
                    <a:gd name="connsiteY0" fmla="*/ 491490 h 491490"/>
                    <a:gd name="connsiteX1" fmla="*/ 0 w 202638"/>
                    <a:gd name="connsiteY1" fmla="*/ 452775 h 491490"/>
                    <a:gd name="connsiteX2" fmla="*/ 150362 w 202638"/>
                    <a:gd name="connsiteY2" fmla="*/ 299437 h 491490"/>
                    <a:gd name="connsiteX3" fmla="*/ 185493 w 202638"/>
                    <a:gd name="connsiteY3" fmla="*/ 314325 h 491490"/>
                    <a:gd name="connsiteX4" fmla="*/ 193113 w 202638"/>
                    <a:gd name="connsiteY4" fmla="*/ 236220 h 491490"/>
                    <a:gd name="connsiteX5" fmla="*/ 202638 w 202638"/>
                    <a:gd name="connsiteY5" fmla="*/ 160020 h 491490"/>
                    <a:gd name="connsiteX6" fmla="*/ 200733 w 202638"/>
                    <a:gd name="connsiteY6" fmla="*/ 53340 h 491490"/>
                    <a:gd name="connsiteX7" fmla="*/ 200733 w 202638"/>
                    <a:gd name="connsiteY7" fmla="*/ 0 h 491490"/>
                    <a:gd name="connsiteX0" fmla="*/ 143583 w 202638"/>
                    <a:gd name="connsiteY0" fmla="*/ 491490 h 491490"/>
                    <a:gd name="connsiteX1" fmla="*/ 0 w 202638"/>
                    <a:gd name="connsiteY1" fmla="*/ 452775 h 491490"/>
                    <a:gd name="connsiteX2" fmla="*/ 150362 w 202638"/>
                    <a:gd name="connsiteY2" fmla="*/ 299437 h 491490"/>
                    <a:gd name="connsiteX3" fmla="*/ 193113 w 202638"/>
                    <a:gd name="connsiteY3" fmla="*/ 236220 h 491490"/>
                    <a:gd name="connsiteX4" fmla="*/ 202638 w 202638"/>
                    <a:gd name="connsiteY4" fmla="*/ 160020 h 491490"/>
                    <a:gd name="connsiteX5" fmla="*/ 200733 w 202638"/>
                    <a:gd name="connsiteY5" fmla="*/ 53340 h 491490"/>
                    <a:gd name="connsiteX6" fmla="*/ 200733 w 202638"/>
                    <a:gd name="connsiteY6" fmla="*/ 0 h 491490"/>
                    <a:gd name="connsiteX0" fmla="*/ 143583 w 202638"/>
                    <a:gd name="connsiteY0" fmla="*/ 491490 h 491490"/>
                    <a:gd name="connsiteX1" fmla="*/ 0 w 202638"/>
                    <a:gd name="connsiteY1" fmla="*/ 452775 h 491490"/>
                    <a:gd name="connsiteX2" fmla="*/ 150362 w 202638"/>
                    <a:gd name="connsiteY2" fmla="*/ 299437 h 491490"/>
                    <a:gd name="connsiteX3" fmla="*/ 183062 w 202638"/>
                    <a:gd name="connsiteY3" fmla="*/ 246270 h 491490"/>
                    <a:gd name="connsiteX4" fmla="*/ 202638 w 202638"/>
                    <a:gd name="connsiteY4" fmla="*/ 160020 h 491490"/>
                    <a:gd name="connsiteX5" fmla="*/ 200733 w 202638"/>
                    <a:gd name="connsiteY5" fmla="*/ 53340 h 491490"/>
                    <a:gd name="connsiteX6" fmla="*/ 200733 w 202638"/>
                    <a:gd name="connsiteY6" fmla="*/ 0 h 491490"/>
                    <a:gd name="connsiteX0" fmla="*/ 143583 w 208774"/>
                    <a:gd name="connsiteY0" fmla="*/ 483449 h 483449"/>
                    <a:gd name="connsiteX1" fmla="*/ 0 w 208774"/>
                    <a:gd name="connsiteY1" fmla="*/ 444734 h 483449"/>
                    <a:gd name="connsiteX2" fmla="*/ 150362 w 208774"/>
                    <a:gd name="connsiteY2" fmla="*/ 291396 h 483449"/>
                    <a:gd name="connsiteX3" fmla="*/ 183062 w 208774"/>
                    <a:gd name="connsiteY3" fmla="*/ 238229 h 483449"/>
                    <a:gd name="connsiteX4" fmla="*/ 202638 w 208774"/>
                    <a:gd name="connsiteY4" fmla="*/ 151979 h 483449"/>
                    <a:gd name="connsiteX5" fmla="*/ 200733 w 208774"/>
                    <a:gd name="connsiteY5" fmla="*/ 45299 h 483449"/>
                    <a:gd name="connsiteX6" fmla="*/ 208774 w 208774"/>
                    <a:gd name="connsiteY6" fmla="*/ 0 h 483449"/>
                    <a:gd name="connsiteX0" fmla="*/ 143583 w 208774"/>
                    <a:gd name="connsiteY0" fmla="*/ 483449 h 483449"/>
                    <a:gd name="connsiteX1" fmla="*/ 0 w 208774"/>
                    <a:gd name="connsiteY1" fmla="*/ 444734 h 483449"/>
                    <a:gd name="connsiteX2" fmla="*/ 150362 w 208774"/>
                    <a:gd name="connsiteY2" fmla="*/ 291396 h 483449"/>
                    <a:gd name="connsiteX3" fmla="*/ 183062 w 208774"/>
                    <a:gd name="connsiteY3" fmla="*/ 238229 h 483449"/>
                    <a:gd name="connsiteX4" fmla="*/ 184547 w 208774"/>
                    <a:gd name="connsiteY4" fmla="*/ 156000 h 483449"/>
                    <a:gd name="connsiteX5" fmla="*/ 200733 w 208774"/>
                    <a:gd name="connsiteY5" fmla="*/ 45299 h 483449"/>
                    <a:gd name="connsiteX6" fmla="*/ 208774 w 208774"/>
                    <a:gd name="connsiteY6" fmla="*/ 0 h 483449"/>
                    <a:gd name="connsiteX0" fmla="*/ 143583 w 208774"/>
                    <a:gd name="connsiteY0" fmla="*/ 483449 h 483449"/>
                    <a:gd name="connsiteX1" fmla="*/ 0 w 208774"/>
                    <a:gd name="connsiteY1" fmla="*/ 444734 h 483449"/>
                    <a:gd name="connsiteX2" fmla="*/ 150362 w 208774"/>
                    <a:gd name="connsiteY2" fmla="*/ 291396 h 483449"/>
                    <a:gd name="connsiteX3" fmla="*/ 171001 w 208774"/>
                    <a:gd name="connsiteY3" fmla="*/ 246269 h 483449"/>
                    <a:gd name="connsiteX4" fmla="*/ 184547 w 208774"/>
                    <a:gd name="connsiteY4" fmla="*/ 156000 h 483449"/>
                    <a:gd name="connsiteX5" fmla="*/ 200733 w 208774"/>
                    <a:gd name="connsiteY5" fmla="*/ 45299 h 483449"/>
                    <a:gd name="connsiteX6" fmla="*/ 208774 w 208774"/>
                    <a:gd name="connsiteY6" fmla="*/ 0 h 483449"/>
                    <a:gd name="connsiteX0" fmla="*/ 143583 w 208774"/>
                    <a:gd name="connsiteY0" fmla="*/ 483449 h 483449"/>
                    <a:gd name="connsiteX1" fmla="*/ 0 w 208774"/>
                    <a:gd name="connsiteY1" fmla="*/ 444734 h 483449"/>
                    <a:gd name="connsiteX2" fmla="*/ 150363 w 208774"/>
                    <a:gd name="connsiteY2" fmla="*/ 279335 h 483449"/>
                    <a:gd name="connsiteX3" fmla="*/ 171001 w 208774"/>
                    <a:gd name="connsiteY3" fmla="*/ 246269 h 483449"/>
                    <a:gd name="connsiteX4" fmla="*/ 184547 w 208774"/>
                    <a:gd name="connsiteY4" fmla="*/ 156000 h 483449"/>
                    <a:gd name="connsiteX5" fmla="*/ 200733 w 208774"/>
                    <a:gd name="connsiteY5" fmla="*/ 45299 h 483449"/>
                    <a:gd name="connsiteX6" fmla="*/ 208774 w 208774"/>
                    <a:gd name="connsiteY6" fmla="*/ 0 h 483449"/>
                    <a:gd name="connsiteX0" fmla="*/ 0 w 208774"/>
                    <a:gd name="connsiteY0" fmla="*/ 444734 h 444734"/>
                    <a:gd name="connsiteX1" fmla="*/ 150363 w 208774"/>
                    <a:gd name="connsiteY1" fmla="*/ 279335 h 444734"/>
                    <a:gd name="connsiteX2" fmla="*/ 171001 w 208774"/>
                    <a:gd name="connsiteY2" fmla="*/ 246269 h 444734"/>
                    <a:gd name="connsiteX3" fmla="*/ 184547 w 208774"/>
                    <a:gd name="connsiteY3" fmla="*/ 156000 h 444734"/>
                    <a:gd name="connsiteX4" fmla="*/ 200733 w 208774"/>
                    <a:gd name="connsiteY4" fmla="*/ 45299 h 444734"/>
                    <a:gd name="connsiteX5" fmla="*/ 208774 w 208774"/>
                    <a:gd name="connsiteY5" fmla="*/ 0 h 444734"/>
                    <a:gd name="connsiteX0" fmla="*/ 0 w 58411"/>
                    <a:gd name="connsiteY0" fmla="*/ 279335 h 279335"/>
                    <a:gd name="connsiteX1" fmla="*/ 20638 w 58411"/>
                    <a:gd name="connsiteY1" fmla="*/ 246269 h 279335"/>
                    <a:gd name="connsiteX2" fmla="*/ 34184 w 58411"/>
                    <a:gd name="connsiteY2" fmla="*/ 156000 h 279335"/>
                    <a:gd name="connsiteX3" fmla="*/ 50370 w 58411"/>
                    <a:gd name="connsiteY3" fmla="*/ 45299 h 279335"/>
                    <a:gd name="connsiteX4" fmla="*/ 58411 w 58411"/>
                    <a:gd name="connsiteY4" fmla="*/ 0 h 279335"/>
                    <a:gd name="connsiteX0" fmla="*/ 0 w 82533"/>
                    <a:gd name="connsiteY0" fmla="*/ 303457 h 303457"/>
                    <a:gd name="connsiteX1" fmla="*/ 44760 w 82533"/>
                    <a:gd name="connsiteY1" fmla="*/ 246269 h 303457"/>
                    <a:gd name="connsiteX2" fmla="*/ 58306 w 82533"/>
                    <a:gd name="connsiteY2" fmla="*/ 156000 h 303457"/>
                    <a:gd name="connsiteX3" fmla="*/ 74492 w 82533"/>
                    <a:gd name="connsiteY3" fmla="*/ 45299 h 303457"/>
                    <a:gd name="connsiteX4" fmla="*/ 82533 w 82533"/>
                    <a:gd name="connsiteY4" fmla="*/ 0 h 303457"/>
                    <a:gd name="connsiteX0" fmla="*/ 0 w 82533"/>
                    <a:gd name="connsiteY0" fmla="*/ 303457 h 303457"/>
                    <a:gd name="connsiteX1" fmla="*/ 44760 w 82533"/>
                    <a:gd name="connsiteY1" fmla="*/ 246269 h 303457"/>
                    <a:gd name="connsiteX2" fmla="*/ 70367 w 82533"/>
                    <a:gd name="connsiteY2" fmla="*/ 143939 h 303457"/>
                    <a:gd name="connsiteX3" fmla="*/ 74492 w 82533"/>
                    <a:gd name="connsiteY3" fmla="*/ 45299 h 303457"/>
                    <a:gd name="connsiteX4" fmla="*/ 82533 w 82533"/>
                    <a:gd name="connsiteY4" fmla="*/ 0 h 303457"/>
                    <a:gd name="connsiteX0" fmla="*/ 0 w 90574"/>
                    <a:gd name="connsiteY0" fmla="*/ 303457 h 303457"/>
                    <a:gd name="connsiteX1" fmla="*/ 44760 w 90574"/>
                    <a:gd name="connsiteY1" fmla="*/ 246269 h 303457"/>
                    <a:gd name="connsiteX2" fmla="*/ 70367 w 90574"/>
                    <a:gd name="connsiteY2" fmla="*/ 143939 h 303457"/>
                    <a:gd name="connsiteX3" fmla="*/ 90574 w 90574"/>
                    <a:gd name="connsiteY3" fmla="*/ 57360 h 303457"/>
                    <a:gd name="connsiteX4" fmla="*/ 82533 w 90574"/>
                    <a:gd name="connsiteY4" fmla="*/ 0 h 303457"/>
                    <a:gd name="connsiteX0" fmla="*/ 0 w 90574"/>
                    <a:gd name="connsiteY0" fmla="*/ 246097 h 246097"/>
                    <a:gd name="connsiteX1" fmla="*/ 44760 w 90574"/>
                    <a:gd name="connsiteY1" fmla="*/ 188909 h 246097"/>
                    <a:gd name="connsiteX2" fmla="*/ 70367 w 90574"/>
                    <a:gd name="connsiteY2" fmla="*/ 86579 h 246097"/>
                    <a:gd name="connsiteX3" fmla="*/ 90574 w 90574"/>
                    <a:gd name="connsiteY3" fmla="*/ 0 h 246097"/>
                    <a:gd name="connsiteX0" fmla="*/ 10549 w 101123"/>
                    <a:gd name="connsiteY0" fmla="*/ 246097 h 262397"/>
                    <a:gd name="connsiteX1" fmla="*/ 0 w 101123"/>
                    <a:gd name="connsiteY1" fmla="*/ 262397 h 262397"/>
                    <a:gd name="connsiteX2" fmla="*/ 55309 w 101123"/>
                    <a:gd name="connsiteY2" fmla="*/ 188909 h 262397"/>
                    <a:gd name="connsiteX3" fmla="*/ 80916 w 101123"/>
                    <a:gd name="connsiteY3" fmla="*/ 86579 h 262397"/>
                    <a:gd name="connsiteX4" fmla="*/ 101123 w 101123"/>
                    <a:gd name="connsiteY4" fmla="*/ 0 h 262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23" h="262397">
                      <a:moveTo>
                        <a:pt x="10549" y="246097"/>
                      </a:moveTo>
                      <a:lnTo>
                        <a:pt x="0" y="262397"/>
                      </a:lnTo>
                      <a:lnTo>
                        <a:pt x="55309" y="188909"/>
                      </a:lnTo>
                      <a:lnTo>
                        <a:pt x="80916" y="86579"/>
                      </a:lnTo>
                      <a:lnTo>
                        <a:pt x="101123" y="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139" name="フリーフォーム 138"/>
                <p:cNvSpPr/>
                <p:nvPr/>
              </p:nvSpPr>
              <p:spPr>
                <a:xfrm rot="1695935">
                  <a:off x="3662578" y="1860518"/>
                  <a:ext cx="158655" cy="153893"/>
                </a:xfrm>
                <a:custGeom>
                  <a:avLst/>
                  <a:gdLst>
                    <a:gd name="connsiteX0" fmla="*/ 32385 w 80010"/>
                    <a:gd name="connsiteY0" fmla="*/ 0 h 125730"/>
                    <a:gd name="connsiteX1" fmla="*/ 0 w 80010"/>
                    <a:gd name="connsiteY1" fmla="*/ 68580 h 125730"/>
                    <a:gd name="connsiteX2" fmla="*/ 11430 w 80010"/>
                    <a:gd name="connsiteY2" fmla="*/ 116205 h 125730"/>
                    <a:gd name="connsiteX3" fmla="*/ 62865 w 80010"/>
                    <a:gd name="connsiteY3" fmla="*/ 125730 h 125730"/>
                    <a:gd name="connsiteX4" fmla="*/ 80010 w 80010"/>
                    <a:gd name="connsiteY4" fmla="*/ 102870 h 125730"/>
                    <a:gd name="connsiteX5" fmla="*/ 64770 w 80010"/>
                    <a:gd name="connsiteY5" fmla="*/ 89535 h 125730"/>
                    <a:gd name="connsiteX6" fmla="*/ 64770 w 80010"/>
                    <a:gd name="connsiteY6" fmla="*/ 89535 h 125730"/>
                    <a:gd name="connsiteX7" fmla="*/ 80010 w 80010"/>
                    <a:gd name="connsiteY7" fmla="*/ 17145 h 125730"/>
                    <a:gd name="connsiteX0" fmla="*/ 32385 w 84872"/>
                    <a:gd name="connsiteY0" fmla="*/ 0 h 125730"/>
                    <a:gd name="connsiteX1" fmla="*/ 0 w 84872"/>
                    <a:gd name="connsiteY1" fmla="*/ 68580 h 125730"/>
                    <a:gd name="connsiteX2" fmla="*/ 11430 w 84872"/>
                    <a:gd name="connsiteY2" fmla="*/ 116205 h 125730"/>
                    <a:gd name="connsiteX3" fmla="*/ 62865 w 84872"/>
                    <a:gd name="connsiteY3" fmla="*/ 125730 h 125730"/>
                    <a:gd name="connsiteX4" fmla="*/ 80010 w 84872"/>
                    <a:gd name="connsiteY4" fmla="*/ 102870 h 125730"/>
                    <a:gd name="connsiteX5" fmla="*/ 64770 w 84872"/>
                    <a:gd name="connsiteY5" fmla="*/ 89535 h 125730"/>
                    <a:gd name="connsiteX6" fmla="*/ 84872 w 84872"/>
                    <a:gd name="connsiteY6" fmla="*/ 83505 h 125730"/>
                    <a:gd name="connsiteX7" fmla="*/ 80010 w 84872"/>
                    <a:gd name="connsiteY7" fmla="*/ 17145 h 125730"/>
                    <a:gd name="connsiteX0" fmla="*/ 32385 w 92072"/>
                    <a:gd name="connsiteY0" fmla="*/ 0 h 125730"/>
                    <a:gd name="connsiteX1" fmla="*/ 0 w 92072"/>
                    <a:gd name="connsiteY1" fmla="*/ 68580 h 125730"/>
                    <a:gd name="connsiteX2" fmla="*/ 11430 w 92072"/>
                    <a:gd name="connsiteY2" fmla="*/ 116205 h 125730"/>
                    <a:gd name="connsiteX3" fmla="*/ 62865 w 92072"/>
                    <a:gd name="connsiteY3" fmla="*/ 125730 h 125730"/>
                    <a:gd name="connsiteX4" fmla="*/ 80010 w 92072"/>
                    <a:gd name="connsiteY4" fmla="*/ 102870 h 125730"/>
                    <a:gd name="connsiteX5" fmla="*/ 64770 w 92072"/>
                    <a:gd name="connsiteY5" fmla="*/ 89535 h 125730"/>
                    <a:gd name="connsiteX6" fmla="*/ 84872 w 92072"/>
                    <a:gd name="connsiteY6" fmla="*/ 83505 h 125730"/>
                    <a:gd name="connsiteX7" fmla="*/ 92072 w 92072"/>
                    <a:gd name="connsiteY7" fmla="*/ 13125 h 125730"/>
                    <a:gd name="connsiteX0" fmla="*/ 32385 w 88052"/>
                    <a:gd name="connsiteY0" fmla="*/ 0 h 125730"/>
                    <a:gd name="connsiteX1" fmla="*/ 0 w 88052"/>
                    <a:gd name="connsiteY1" fmla="*/ 68580 h 125730"/>
                    <a:gd name="connsiteX2" fmla="*/ 11430 w 88052"/>
                    <a:gd name="connsiteY2" fmla="*/ 116205 h 125730"/>
                    <a:gd name="connsiteX3" fmla="*/ 62865 w 88052"/>
                    <a:gd name="connsiteY3" fmla="*/ 125730 h 125730"/>
                    <a:gd name="connsiteX4" fmla="*/ 80010 w 88052"/>
                    <a:gd name="connsiteY4" fmla="*/ 102870 h 125730"/>
                    <a:gd name="connsiteX5" fmla="*/ 64770 w 88052"/>
                    <a:gd name="connsiteY5" fmla="*/ 89535 h 125730"/>
                    <a:gd name="connsiteX6" fmla="*/ 84872 w 88052"/>
                    <a:gd name="connsiteY6" fmla="*/ 83505 h 125730"/>
                    <a:gd name="connsiteX7" fmla="*/ 88052 w 88052"/>
                    <a:gd name="connsiteY7" fmla="*/ 27196 h 125730"/>
                    <a:gd name="connsiteX0" fmla="*/ 32385 w 88052"/>
                    <a:gd name="connsiteY0" fmla="*/ 0 h 125730"/>
                    <a:gd name="connsiteX1" fmla="*/ 0 w 88052"/>
                    <a:gd name="connsiteY1" fmla="*/ 68580 h 125730"/>
                    <a:gd name="connsiteX2" fmla="*/ 11430 w 88052"/>
                    <a:gd name="connsiteY2" fmla="*/ 116205 h 125730"/>
                    <a:gd name="connsiteX3" fmla="*/ 62865 w 88052"/>
                    <a:gd name="connsiteY3" fmla="*/ 125730 h 125730"/>
                    <a:gd name="connsiteX4" fmla="*/ 80010 w 88052"/>
                    <a:gd name="connsiteY4" fmla="*/ 102870 h 125730"/>
                    <a:gd name="connsiteX5" fmla="*/ 56729 w 88052"/>
                    <a:gd name="connsiteY5" fmla="*/ 101596 h 125730"/>
                    <a:gd name="connsiteX6" fmla="*/ 84872 w 88052"/>
                    <a:gd name="connsiteY6" fmla="*/ 83505 h 125730"/>
                    <a:gd name="connsiteX7" fmla="*/ 88052 w 88052"/>
                    <a:gd name="connsiteY7" fmla="*/ 27196 h 125730"/>
                    <a:gd name="connsiteX0" fmla="*/ 32385 w 88052"/>
                    <a:gd name="connsiteY0" fmla="*/ 0 h 125730"/>
                    <a:gd name="connsiteX1" fmla="*/ 0 w 88052"/>
                    <a:gd name="connsiteY1" fmla="*/ 68580 h 125730"/>
                    <a:gd name="connsiteX2" fmla="*/ 11430 w 88052"/>
                    <a:gd name="connsiteY2" fmla="*/ 116205 h 125730"/>
                    <a:gd name="connsiteX3" fmla="*/ 62865 w 88052"/>
                    <a:gd name="connsiteY3" fmla="*/ 125730 h 125730"/>
                    <a:gd name="connsiteX4" fmla="*/ 80010 w 88052"/>
                    <a:gd name="connsiteY4" fmla="*/ 102870 h 125730"/>
                    <a:gd name="connsiteX5" fmla="*/ 84872 w 88052"/>
                    <a:gd name="connsiteY5" fmla="*/ 83505 h 125730"/>
                    <a:gd name="connsiteX6" fmla="*/ 88052 w 88052"/>
                    <a:gd name="connsiteY6" fmla="*/ 27196 h 125730"/>
                    <a:gd name="connsiteX0" fmla="*/ 32385 w 88052"/>
                    <a:gd name="connsiteY0" fmla="*/ 0 h 125730"/>
                    <a:gd name="connsiteX1" fmla="*/ 0 w 88052"/>
                    <a:gd name="connsiteY1" fmla="*/ 68580 h 125730"/>
                    <a:gd name="connsiteX2" fmla="*/ 11430 w 88052"/>
                    <a:gd name="connsiteY2" fmla="*/ 116205 h 125730"/>
                    <a:gd name="connsiteX3" fmla="*/ 62865 w 88052"/>
                    <a:gd name="connsiteY3" fmla="*/ 125730 h 125730"/>
                    <a:gd name="connsiteX4" fmla="*/ 80010 w 88052"/>
                    <a:gd name="connsiteY4" fmla="*/ 102870 h 125730"/>
                    <a:gd name="connsiteX5" fmla="*/ 88052 w 88052"/>
                    <a:gd name="connsiteY5" fmla="*/ 27196 h 125730"/>
                    <a:gd name="connsiteX0" fmla="*/ 32385 w 88052"/>
                    <a:gd name="connsiteY0" fmla="*/ 0 h 125730"/>
                    <a:gd name="connsiteX1" fmla="*/ 0 w 88052"/>
                    <a:gd name="connsiteY1" fmla="*/ 68580 h 125730"/>
                    <a:gd name="connsiteX2" fmla="*/ 11430 w 88052"/>
                    <a:gd name="connsiteY2" fmla="*/ 116205 h 125730"/>
                    <a:gd name="connsiteX3" fmla="*/ 62865 w 88052"/>
                    <a:gd name="connsiteY3" fmla="*/ 125730 h 125730"/>
                    <a:gd name="connsiteX4" fmla="*/ 88052 w 88052"/>
                    <a:gd name="connsiteY4" fmla="*/ 27196 h 125730"/>
                    <a:gd name="connsiteX0" fmla="*/ 32385 w 88052"/>
                    <a:gd name="connsiteY0" fmla="*/ 0 h 116205"/>
                    <a:gd name="connsiteX1" fmla="*/ 0 w 88052"/>
                    <a:gd name="connsiteY1" fmla="*/ 68580 h 116205"/>
                    <a:gd name="connsiteX2" fmla="*/ 11430 w 88052"/>
                    <a:gd name="connsiteY2" fmla="*/ 116205 h 116205"/>
                    <a:gd name="connsiteX3" fmla="*/ 88052 w 88052"/>
                    <a:gd name="connsiteY3" fmla="*/ 27196 h 116205"/>
                    <a:gd name="connsiteX0" fmla="*/ 35003 w 90670"/>
                    <a:gd name="connsiteY0" fmla="*/ 0 h 116205"/>
                    <a:gd name="connsiteX1" fmla="*/ 0 w 90670"/>
                    <a:gd name="connsiteY1" fmla="*/ 45810 h 116205"/>
                    <a:gd name="connsiteX2" fmla="*/ 14048 w 90670"/>
                    <a:gd name="connsiteY2" fmla="*/ 116205 h 116205"/>
                    <a:gd name="connsiteX3" fmla="*/ 90670 w 90670"/>
                    <a:gd name="connsiteY3" fmla="*/ 27196 h 116205"/>
                    <a:gd name="connsiteX0" fmla="*/ 60006 w 115673"/>
                    <a:gd name="connsiteY0" fmla="*/ 0 h 116205"/>
                    <a:gd name="connsiteX1" fmla="*/ 0 w 115673"/>
                    <a:gd name="connsiteY1" fmla="*/ 75305 h 116205"/>
                    <a:gd name="connsiteX2" fmla="*/ 39051 w 115673"/>
                    <a:gd name="connsiteY2" fmla="*/ 116205 h 116205"/>
                    <a:gd name="connsiteX3" fmla="*/ 115673 w 115673"/>
                    <a:gd name="connsiteY3" fmla="*/ 27196 h 116205"/>
                    <a:gd name="connsiteX0" fmla="*/ 60006 w 115673"/>
                    <a:gd name="connsiteY0" fmla="*/ 0 h 75305"/>
                    <a:gd name="connsiteX1" fmla="*/ 0 w 115673"/>
                    <a:gd name="connsiteY1" fmla="*/ 75305 h 75305"/>
                    <a:gd name="connsiteX2" fmla="*/ 47253 w 115673"/>
                    <a:gd name="connsiteY2" fmla="*/ 60958 h 75305"/>
                    <a:gd name="connsiteX3" fmla="*/ 115673 w 115673"/>
                    <a:gd name="connsiteY3" fmla="*/ 27196 h 75305"/>
                    <a:gd name="connsiteX0" fmla="*/ 65177 w 120844"/>
                    <a:gd name="connsiteY0" fmla="*/ 0 h 117196"/>
                    <a:gd name="connsiteX1" fmla="*/ 5171 w 120844"/>
                    <a:gd name="connsiteY1" fmla="*/ 75305 h 117196"/>
                    <a:gd name="connsiteX2" fmla="*/ 52424 w 120844"/>
                    <a:gd name="connsiteY2" fmla="*/ 60958 h 117196"/>
                    <a:gd name="connsiteX3" fmla="*/ 0 w 120844"/>
                    <a:gd name="connsiteY3" fmla="*/ 117196 h 117196"/>
                    <a:gd name="connsiteX4" fmla="*/ 120844 w 120844"/>
                    <a:gd name="connsiteY4" fmla="*/ 27196 h 117196"/>
                    <a:gd name="connsiteX0" fmla="*/ 65177 w 120844"/>
                    <a:gd name="connsiteY0" fmla="*/ 0 h 117196"/>
                    <a:gd name="connsiteX1" fmla="*/ 5171 w 120844"/>
                    <a:gd name="connsiteY1" fmla="*/ 75305 h 117196"/>
                    <a:gd name="connsiteX2" fmla="*/ 52424 w 120844"/>
                    <a:gd name="connsiteY2" fmla="*/ 60958 h 117196"/>
                    <a:gd name="connsiteX3" fmla="*/ 0 w 120844"/>
                    <a:gd name="connsiteY3" fmla="*/ 117196 h 117196"/>
                    <a:gd name="connsiteX4" fmla="*/ 63820 w 120844"/>
                    <a:gd name="connsiteY4" fmla="*/ 76492 h 117196"/>
                    <a:gd name="connsiteX5" fmla="*/ 120844 w 120844"/>
                    <a:gd name="connsiteY5" fmla="*/ 27196 h 117196"/>
                    <a:gd name="connsiteX0" fmla="*/ 65177 w 120844"/>
                    <a:gd name="connsiteY0" fmla="*/ 0 h 117196"/>
                    <a:gd name="connsiteX1" fmla="*/ 5171 w 120844"/>
                    <a:gd name="connsiteY1" fmla="*/ 75305 h 117196"/>
                    <a:gd name="connsiteX2" fmla="*/ 52424 w 120844"/>
                    <a:gd name="connsiteY2" fmla="*/ 60958 h 117196"/>
                    <a:gd name="connsiteX3" fmla="*/ 0 w 120844"/>
                    <a:gd name="connsiteY3" fmla="*/ 117196 h 117196"/>
                    <a:gd name="connsiteX4" fmla="*/ 63820 w 120844"/>
                    <a:gd name="connsiteY4" fmla="*/ 76492 h 117196"/>
                    <a:gd name="connsiteX5" fmla="*/ 95181 w 120844"/>
                    <a:gd name="connsiteY5" fmla="*/ 100749 h 117196"/>
                    <a:gd name="connsiteX6" fmla="*/ 120844 w 120844"/>
                    <a:gd name="connsiteY6" fmla="*/ 27196 h 117196"/>
                    <a:gd name="connsiteX0" fmla="*/ 65177 w 120844"/>
                    <a:gd name="connsiteY0" fmla="*/ 0 h 117196"/>
                    <a:gd name="connsiteX1" fmla="*/ 5171 w 120844"/>
                    <a:gd name="connsiteY1" fmla="*/ 75305 h 117196"/>
                    <a:gd name="connsiteX2" fmla="*/ 52424 w 120844"/>
                    <a:gd name="connsiteY2" fmla="*/ 60958 h 117196"/>
                    <a:gd name="connsiteX3" fmla="*/ 0 w 120844"/>
                    <a:gd name="connsiteY3" fmla="*/ 117196 h 117196"/>
                    <a:gd name="connsiteX4" fmla="*/ 31352 w 120844"/>
                    <a:gd name="connsiteY4" fmla="*/ 108974 h 117196"/>
                    <a:gd name="connsiteX5" fmla="*/ 95181 w 120844"/>
                    <a:gd name="connsiteY5" fmla="*/ 100749 h 117196"/>
                    <a:gd name="connsiteX6" fmla="*/ 120844 w 120844"/>
                    <a:gd name="connsiteY6" fmla="*/ 27196 h 117196"/>
                    <a:gd name="connsiteX0" fmla="*/ 65177 w 120844"/>
                    <a:gd name="connsiteY0" fmla="*/ 0 h 117557"/>
                    <a:gd name="connsiteX1" fmla="*/ 5171 w 120844"/>
                    <a:gd name="connsiteY1" fmla="*/ 75305 h 117557"/>
                    <a:gd name="connsiteX2" fmla="*/ 52424 w 120844"/>
                    <a:gd name="connsiteY2" fmla="*/ 60958 h 117557"/>
                    <a:gd name="connsiteX3" fmla="*/ 0 w 120844"/>
                    <a:gd name="connsiteY3" fmla="*/ 117196 h 117557"/>
                    <a:gd name="connsiteX4" fmla="*/ 31352 w 120844"/>
                    <a:gd name="connsiteY4" fmla="*/ 108974 h 117557"/>
                    <a:gd name="connsiteX5" fmla="*/ 47779 w 120844"/>
                    <a:gd name="connsiteY5" fmla="*/ 117557 h 117557"/>
                    <a:gd name="connsiteX6" fmla="*/ 95181 w 120844"/>
                    <a:gd name="connsiteY6" fmla="*/ 100749 h 117557"/>
                    <a:gd name="connsiteX7" fmla="*/ 120844 w 120844"/>
                    <a:gd name="connsiteY7" fmla="*/ 27196 h 117557"/>
                    <a:gd name="connsiteX0" fmla="*/ 65177 w 120844"/>
                    <a:gd name="connsiteY0" fmla="*/ 0 h 120167"/>
                    <a:gd name="connsiteX1" fmla="*/ 5171 w 120844"/>
                    <a:gd name="connsiteY1" fmla="*/ 75305 h 120167"/>
                    <a:gd name="connsiteX2" fmla="*/ 52424 w 120844"/>
                    <a:gd name="connsiteY2" fmla="*/ 60958 h 120167"/>
                    <a:gd name="connsiteX3" fmla="*/ 0 w 120844"/>
                    <a:gd name="connsiteY3" fmla="*/ 117196 h 120167"/>
                    <a:gd name="connsiteX4" fmla="*/ 31352 w 120844"/>
                    <a:gd name="connsiteY4" fmla="*/ 108974 h 120167"/>
                    <a:gd name="connsiteX5" fmla="*/ 47779 w 120844"/>
                    <a:gd name="connsiteY5" fmla="*/ 117557 h 120167"/>
                    <a:gd name="connsiteX6" fmla="*/ 68310 w 120844"/>
                    <a:gd name="connsiteY6" fmla="*/ 120167 h 120167"/>
                    <a:gd name="connsiteX7" fmla="*/ 120844 w 120844"/>
                    <a:gd name="connsiteY7" fmla="*/ 27196 h 120167"/>
                    <a:gd name="connsiteX0" fmla="*/ 65177 w 120844"/>
                    <a:gd name="connsiteY0" fmla="*/ 0 h 120167"/>
                    <a:gd name="connsiteX1" fmla="*/ 5171 w 120844"/>
                    <a:gd name="connsiteY1" fmla="*/ 75305 h 120167"/>
                    <a:gd name="connsiteX2" fmla="*/ 52424 w 120844"/>
                    <a:gd name="connsiteY2" fmla="*/ 60958 h 120167"/>
                    <a:gd name="connsiteX3" fmla="*/ 0 w 120844"/>
                    <a:gd name="connsiteY3" fmla="*/ 117196 h 120167"/>
                    <a:gd name="connsiteX4" fmla="*/ 31352 w 120844"/>
                    <a:gd name="connsiteY4" fmla="*/ 108974 h 120167"/>
                    <a:gd name="connsiteX5" fmla="*/ 47779 w 120844"/>
                    <a:gd name="connsiteY5" fmla="*/ 117557 h 120167"/>
                    <a:gd name="connsiteX6" fmla="*/ 68310 w 120844"/>
                    <a:gd name="connsiteY6" fmla="*/ 120167 h 120167"/>
                    <a:gd name="connsiteX7" fmla="*/ 107871 w 120844"/>
                    <a:gd name="connsiteY7" fmla="*/ 89175 h 120167"/>
                    <a:gd name="connsiteX8" fmla="*/ 120844 w 120844"/>
                    <a:gd name="connsiteY8" fmla="*/ 27196 h 120167"/>
                    <a:gd name="connsiteX0" fmla="*/ 65177 w 125774"/>
                    <a:gd name="connsiteY0" fmla="*/ 0 h 120167"/>
                    <a:gd name="connsiteX1" fmla="*/ 5171 w 125774"/>
                    <a:gd name="connsiteY1" fmla="*/ 75305 h 120167"/>
                    <a:gd name="connsiteX2" fmla="*/ 52424 w 125774"/>
                    <a:gd name="connsiteY2" fmla="*/ 60958 h 120167"/>
                    <a:gd name="connsiteX3" fmla="*/ 0 w 125774"/>
                    <a:gd name="connsiteY3" fmla="*/ 117196 h 120167"/>
                    <a:gd name="connsiteX4" fmla="*/ 31352 w 125774"/>
                    <a:gd name="connsiteY4" fmla="*/ 108974 h 120167"/>
                    <a:gd name="connsiteX5" fmla="*/ 47779 w 125774"/>
                    <a:gd name="connsiteY5" fmla="*/ 117557 h 120167"/>
                    <a:gd name="connsiteX6" fmla="*/ 68310 w 125774"/>
                    <a:gd name="connsiteY6" fmla="*/ 120167 h 120167"/>
                    <a:gd name="connsiteX7" fmla="*/ 107871 w 125774"/>
                    <a:gd name="connsiteY7" fmla="*/ 89175 h 120167"/>
                    <a:gd name="connsiteX8" fmla="*/ 125774 w 125774"/>
                    <a:gd name="connsiteY8" fmla="*/ 25713 h 120167"/>
                    <a:gd name="connsiteX9" fmla="*/ 120844 w 125774"/>
                    <a:gd name="connsiteY9" fmla="*/ 27196 h 120167"/>
                    <a:gd name="connsiteX0" fmla="*/ 65177 w 125774"/>
                    <a:gd name="connsiteY0" fmla="*/ 0 h 123532"/>
                    <a:gd name="connsiteX1" fmla="*/ 5171 w 125774"/>
                    <a:gd name="connsiteY1" fmla="*/ 75305 h 123532"/>
                    <a:gd name="connsiteX2" fmla="*/ 52424 w 125774"/>
                    <a:gd name="connsiteY2" fmla="*/ 60958 h 123532"/>
                    <a:gd name="connsiteX3" fmla="*/ 0 w 125774"/>
                    <a:gd name="connsiteY3" fmla="*/ 117196 h 123532"/>
                    <a:gd name="connsiteX4" fmla="*/ 32849 w 125774"/>
                    <a:gd name="connsiteY4" fmla="*/ 123532 h 123532"/>
                    <a:gd name="connsiteX5" fmla="*/ 47779 w 125774"/>
                    <a:gd name="connsiteY5" fmla="*/ 117557 h 123532"/>
                    <a:gd name="connsiteX6" fmla="*/ 68310 w 125774"/>
                    <a:gd name="connsiteY6" fmla="*/ 120167 h 123532"/>
                    <a:gd name="connsiteX7" fmla="*/ 107871 w 125774"/>
                    <a:gd name="connsiteY7" fmla="*/ 89175 h 123532"/>
                    <a:gd name="connsiteX8" fmla="*/ 125774 w 125774"/>
                    <a:gd name="connsiteY8" fmla="*/ 25713 h 123532"/>
                    <a:gd name="connsiteX9" fmla="*/ 120844 w 125774"/>
                    <a:gd name="connsiteY9" fmla="*/ 27196 h 123532"/>
                    <a:gd name="connsiteX0" fmla="*/ 65177 w 125774"/>
                    <a:gd name="connsiteY0" fmla="*/ 0 h 123532"/>
                    <a:gd name="connsiteX1" fmla="*/ 7824 w 125774"/>
                    <a:gd name="connsiteY1" fmla="*/ 55602 h 123532"/>
                    <a:gd name="connsiteX2" fmla="*/ 5171 w 125774"/>
                    <a:gd name="connsiteY2" fmla="*/ 75305 h 123532"/>
                    <a:gd name="connsiteX3" fmla="*/ 52424 w 125774"/>
                    <a:gd name="connsiteY3" fmla="*/ 60958 h 123532"/>
                    <a:gd name="connsiteX4" fmla="*/ 0 w 125774"/>
                    <a:gd name="connsiteY4" fmla="*/ 117196 h 123532"/>
                    <a:gd name="connsiteX5" fmla="*/ 32849 w 125774"/>
                    <a:gd name="connsiteY5" fmla="*/ 123532 h 123532"/>
                    <a:gd name="connsiteX6" fmla="*/ 47779 w 125774"/>
                    <a:gd name="connsiteY6" fmla="*/ 117557 h 123532"/>
                    <a:gd name="connsiteX7" fmla="*/ 68310 w 125774"/>
                    <a:gd name="connsiteY7" fmla="*/ 120167 h 123532"/>
                    <a:gd name="connsiteX8" fmla="*/ 107871 w 125774"/>
                    <a:gd name="connsiteY8" fmla="*/ 89175 h 123532"/>
                    <a:gd name="connsiteX9" fmla="*/ 125774 w 125774"/>
                    <a:gd name="connsiteY9" fmla="*/ 25713 h 123532"/>
                    <a:gd name="connsiteX10" fmla="*/ 120844 w 125774"/>
                    <a:gd name="connsiteY10" fmla="*/ 27196 h 123532"/>
                    <a:gd name="connsiteX0" fmla="*/ 65177 w 125774"/>
                    <a:gd name="connsiteY0" fmla="*/ 0 h 123532"/>
                    <a:gd name="connsiteX1" fmla="*/ 7824 w 125774"/>
                    <a:gd name="connsiteY1" fmla="*/ 55602 h 123532"/>
                    <a:gd name="connsiteX2" fmla="*/ 5171 w 125774"/>
                    <a:gd name="connsiteY2" fmla="*/ 75305 h 123532"/>
                    <a:gd name="connsiteX3" fmla="*/ 48509 w 125774"/>
                    <a:gd name="connsiteY3" fmla="*/ 43648 h 123532"/>
                    <a:gd name="connsiteX4" fmla="*/ 52424 w 125774"/>
                    <a:gd name="connsiteY4" fmla="*/ 60958 h 123532"/>
                    <a:gd name="connsiteX5" fmla="*/ 0 w 125774"/>
                    <a:gd name="connsiteY5" fmla="*/ 117196 h 123532"/>
                    <a:gd name="connsiteX6" fmla="*/ 32849 w 125774"/>
                    <a:gd name="connsiteY6" fmla="*/ 123532 h 123532"/>
                    <a:gd name="connsiteX7" fmla="*/ 47779 w 125774"/>
                    <a:gd name="connsiteY7" fmla="*/ 117557 h 123532"/>
                    <a:gd name="connsiteX8" fmla="*/ 68310 w 125774"/>
                    <a:gd name="connsiteY8" fmla="*/ 120167 h 123532"/>
                    <a:gd name="connsiteX9" fmla="*/ 107871 w 125774"/>
                    <a:gd name="connsiteY9" fmla="*/ 89175 h 123532"/>
                    <a:gd name="connsiteX10" fmla="*/ 125774 w 125774"/>
                    <a:gd name="connsiteY10" fmla="*/ 25713 h 123532"/>
                    <a:gd name="connsiteX11" fmla="*/ 120844 w 125774"/>
                    <a:gd name="connsiteY11" fmla="*/ 27196 h 123532"/>
                    <a:gd name="connsiteX0" fmla="*/ 65177 w 125774"/>
                    <a:gd name="connsiteY0" fmla="*/ 0 h 123532"/>
                    <a:gd name="connsiteX1" fmla="*/ 7824 w 125774"/>
                    <a:gd name="connsiteY1" fmla="*/ 55602 h 123532"/>
                    <a:gd name="connsiteX2" fmla="*/ 15249 w 125774"/>
                    <a:gd name="connsiteY2" fmla="*/ 73437 h 123532"/>
                    <a:gd name="connsiteX3" fmla="*/ 48509 w 125774"/>
                    <a:gd name="connsiteY3" fmla="*/ 43648 h 123532"/>
                    <a:gd name="connsiteX4" fmla="*/ 52424 w 125774"/>
                    <a:gd name="connsiteY4" fmla="*/ 60958 h 123532"/>
                    <a:gd name="connsiteX5" fmla="*/ 0 w 125774"/>
                    <a:gd name="connsiteY5" fmla="*/ 117196 h 123532"/>
                    <a:gd name="connsiteX6" fmla="*/ 32849 w 125774"/>
                    <a:gd name="connsiteY6" fmla="*/ 123532 h 123532"/>
                    <a:gd name="connsiteX7" fmla="*/ 47779 w 125774"/>
                    <a:gd name="connsiteY7" fmla="*/ 117557 h 123532"/>
                    <a:gd name="connsiteX8" fmla="*/ 68310 w 125774"/>
                    <a:gd name="connsiteY8" fmla="*/ 120167 h 123532"/>
                    <a:gd name="connsiteX9" fmla="*/ 107871 w 125774"/>
                    <a:gd name="connsiteY9" fmla="*/ 89175 h 123532"/>
                    <a:gd name="connsiteX10" fmla="*/ 125774 w 125774"/>
                    <a:gd name="connsiteY10" fmla="*/ 25713 h 123532"/>
                    <a:gd name="connsiteX11" fmla="*/ 120844 w 125774"/>
                    <a:gd name="connsiteY11" fmla="*/ 27196 h 123532"/>
                    <a:gd name="connsiteX0" fmla="*/ 70043 w 130640"/>
                    <a:gd name="connsiteY0" fmla="*/ 0 h 123532"/>
                    <a:gd name="connsiteX1" fmla="*/ 0 w 130640"/>
                    <a:gd name="connsiteY1" fmla="*/ 67176 h 123532"/>
                    <a:gd name="connsiteX2" fmla="*/ 20115 w 130640"/>
                    <a:gd name="connsiteY2" fmla="*/ 73437 h 123532"/>
                    <a:gd name="connsiteX3" fmla="*/ 53375 w 130640"/>
                    <a:gd name="connsiteY3" fmla="*/ 43648 h 123532"/>
                    <a:gd name="connsiteX4" fmla="*/ 57290 w 130640"/>
                    <a:gd name="connsiteY4" fmla="*/ 60958 h 123532"/>
                    <a:gd name="connsiteX5" fmla="*/ 4866 w 130640"/>
                    <a:gd name="connsiteY5" fmla="*/ 117196 h 123532"/>
                    <a:gd name="connsiteX6" fmla="*/ 37715 w 130640"/>
                    <a:gd name="connsiteY6" fmla="*/ 123532 h 123532"/>
                    <a:gd name="connsiteX7" fmla="*/ 52645 w 130640"/>
                    <a:gd name="connsiteY7" fmla="*/ 117557 h 123532"/>
                    <a:gd name="connsiteX8" fmla="*/ 73176 w 130640"/>
                    <a:gd name="connsiteY8" fmla="*/ 120167 h 123532"/>
                    <a:gd name="connsiteX9" fmla="*/ 112737 w 130640"/>
                    <a:gd name="connsiteY9" fmla="*/ 89175 h 123532"/>
                    <a:gd name="connsiteX10" fmla="*/ 130640 w 130640"/>
                    <a:gd name="connsiteY10" fmla="*/ 25713 h 123532"/>
                    <a:gd name="connsiteX11" fmla="*/ 125710 w 130640"/>
                    <a:gd name="connsiteY11" fmla="*/ 27196 h 123532"/>
                    <a:gd name="connsiteX0" fmla="*/ 70043 w 130640"/>
                    <a:gd name="connsiteY0" fmla="*/ 0 h 131160"/>
                    <a:gd name="connsiteX1" fmla="*/ 0 w 130640"/>
                    <a:gd name="connsiteY1" fmla="*/ 67176 h 131160"/>
                    <a:gd name="connsiteX2" fmla="*/ 20115 w 130640"/>
                    <a:gd name="connsiteY2" fmla="*/ 73437 h 131160"/>
                    <a:gd name="connsiteX3" fmla="*/ 53375 w 130640"/>
                    <a:gd name="connsiteY3" fmla="*/ 43648 h 131160"/>
                    <a:gd name="connsiteX4" fmla="*/ 57290 w 130640"/>
                    <a:gd name="connsiteY4" fmla="*/ 60958 h 131160"/>
                    <a:gd name="connsiteX5" fmla="*/ 9193 w 130640"/>
                    <a:gd name="connsiteY5" fmla="*/ 131160 h 131160"/>
                    <a:gd name="connsiteX6" fmla="*/ 37715 w 130640"/>
                    <a:gd name="connsiteY6" fmla="*/ 123532 h 131160"/>
                    <a:gd name="connsiteX7" fmla="*/ 52645 w 130640"/>
                    <a:gd name="connsiteY7" fmla="*/ 117557 h 131160"/>
                    <a:gd name="connsiteX8" fmla="*/ 73176 w 130640"/>
                    <a:gd name="connsiteY8" fmla="*/ 120167 h 131160"/>
                    <a:gd name="connsiteX9" fmla="*/ 112737 w 130640"/>
                    <a:gd name="connsiteY9" fmla="*/ 89175 h 131160"/>
                    <a:gd name="connsiteX10" fmla="*/ 130640 w 130640"/>
                    <a:gd name="connsiteY10" fmla="*/ 25713 h 131160"/>
                    <a:gd name="connsiteX11" fmla="*/ 125710 w 130640"/>
                    <a:gd name="connsiteY11" fmla="*/ 27196 h 131160"/>
                    <a:gd name="connsiteX0" fmla="*/ 70043 w 130640"/>
                    <a:gd name="connsiteY0" fmla="*/ 0 h 139238"/>
                    <a:gd name="connsiteX1" fmla="*/ 0 w 130640"/>
                    <a:gd name="connsiteY1" fmla="*/ 67176 h 139238"/>
                    <a:gd name="connsiteX2" fmla="*/ 20115 w 130640"/>
                    <a:gd name="connsiteY2" fmla="*/ 73437 h 139238"/>
                    <a:gd name="connsiteX3" fmla="*/ 53375 w 130640"/>
                    <a:gd name="connsiteY3" fmla="*/ 43648 h 139238"/>
                    <a:gd name="connsiteX4" fmla="*/ 57290 w 130640"/>
                    <a:gd name="connsiteY4" fmla="*/ 60958 h 139238"/>
                    <a:gd name="connsiteX5" fmla="*/ 9193 w 130640"/>
                    <a:gd name="connsiteY5" fmla="*/ 131160 h 139238"/>
                    <a:gd name="connsiteX6" fmla="*/ 37715 w 130640"/>
                    <a:gd name="connsiteY6" fmla="*/ 123532 h 139238"/>
                    <a:gd name="connsiteX7" fmla="*/ 53231 w 130640"/>
                    <a:gd name="connsiteY7" fmla="*/ 139238 h 139238"/>
                    <a:gd name="connsiteX8" fmla="*/ 73176 w 130640"/>
                    <a:gd name="connsiteY8" fmla="*/ 120167 h 139238"/>
                    <a:gd name="connsiteX9" fmla="*/ 112737 w 130640"/>
                    <a:gd name="connsiteY9" fmla="*/ 89175 h 139238"/>
                    <a:gd name="connsiteX10" fmla="*/ 130640 w 130640"/>
                    <a:gd name="connsiteY10" fmla="*/ 25713 h 139238"/>
                    <a:gd name="connsiteX11" fmla="*/ 125710 w 130640"/>
                    <a:gd name="connsiteY11" fmla="*/ 27196 h 139238"/>
                    <a:gd name="connsiteX0" fmla="*/ 70043 w 130640"/>
                    <a:gd name="connsiteY0" fmla="*/ 0 h 139238"/>
                    <a:gd name="connsiteX1" fmla="*/ 0 w 130640"/>
                    <a:gd name="connsiteY1" fmla="*/ 67176 h 139238"/>
                    <a:gd name="connsiteX2" fmla="*/ 20115 w 130640"/>
                    <a:gd name="connsiteY2" fmla="*/ 73437 h 139238"/>
                    <a:gd name="connsiteX3" fmla="*/ 53375 w 130640"/>
                    <a:gd name="connsiteY3" fmla="*/ 43648 h 139238"/>
                    <a:gd name="connsiteX4" fmla="*/ 57290 w 130640"/>
                    <a:gd name="connsiteY4" fmla="*/ 60958 h 139238"/>
                    <a:gd name="connsiteX5" fmla="*/ 9193 w 130640"/>
                    <a:gd name="connsiteY5" fmla="*/ 131160 h 139238"/>
                    <a:gd name="connsiteX6" fmla="*/ 38008 w 130640"/>
                    <a:gd name="connsiteY6" fmla="*/ 134372 h 139238"/>
                    <a:gd name="connsiteX7" fmla="*/ 53231 w 130640"/>
                    <a:gd name="connsiteY7" fmla="*/ 139238 h 139238"/>
                    <a:gd name="connsiteX8" fmla="*/ 73176 w 130640"/>
                    <a:gd name="connsiteY8" fmla="*/ 120167 h 139238"/>
                    <a:gd name="connsiteX9" fmla="*/ 112737 w 130640"/>
                    <a:gd name="connsiteY9" fmla="*/ 89175 h 139238"/>
                    <a:gd name="connsiteX10" fmla="*/ 130640 w 130640"/>
                    <a:gd name="connsiteY10" fmla="*/ 25713 h 139238"/>
                    <a:gd name="connsiteX11" fmla="*/ 125710 w 130640"/>
                    <a:gd name="connsiteY11" fmla="*/ 27196 h 139238"/>
                    <a:gd name="connsiteX0" fmla="*/ 70043 w 130640"/>
                    <a:gd name="connsiteY0" fmla="*/ 0 h 139238"/>
                    <a:gd name="connsiteX1" fmla="*/ 0 w 130640"/>
                    <a:gd name="connsiteY1" fmla="*/ 67176 h 139238"/>
                    <a:gd name="connsiteX2" fmla="*/ 20115 w 130640"/>
                    <a:gd name="connsiteY2" fmla="*/ 73437 h 139238"/>
                    <a:gd name="connsiteX3" fmla="*/ 53375 w 130640"/>
                    <a:gd name="connsiteY3" fmla="*/ 43648 h 139238"/>
                    <a:gd name="connsiteX4" fmla="*/ 57290 w 130640"/>
                    <a:gd name="connsiteY4" fmla="*/ 60958 h 139238"/>
                    <a:gd name="connsiteX5" fmla="*/ 9193 w 130640"/>
                    <a:gd name="connsiteY5" fmla="*/ 131160 h 139238"/>
                    <a:gd name="connsiteX6" fmla="*/ 38008 w 130640"/>
                    <a:gd name="connsiteY6" fmla="*/ 134372 h 139238"/>
                    <a:gd name="connsiteX7" fmla="*/ 53231 w 130640"/>
                    <a:gd name="connsiteY7" fmla="*/ 139238 h 139238"/>
                    <a:gd name="connsiteX8" fmla="*/ 75412 w 130640"/>
                    <a:gd name="connsiteY8" fmla="*/ 129858 h 139238"/>
                    <a:gd name="connsiteX9" fmla="*/ 112737 w 130640"/>
                    <a:gd name="connsiteY9" fmla="*/ 89175 h 139238"/>
                    <a:gd name="connsiteX10" fmla="*/ 130640 w 130640"/>
                    <a:gd name="connsiteY10" fmla="*/ 25713 h 139238"/>
                    <a:gd name="connsiteX11" fmla="*/ 125710 w 130640"/>
                    <a:gd name="connsiteY11" fmla="*/ 27196 h 139238"/>
                    <a:gd name="connsiteX0" fmla="*/ 70043 w 130640"/>
                    <a:gd name="connsiteY0" fmla="*/ 0 h 139238"/>
                    <a:gd name="connsiteX1" fmla="*/ 0 w 130640"/>
                    <a:gd name="connsiteY1" fmla="*/ 67176 h 139238"/>
                    <a:gd name="connsiteX2" fmla="*/ 20115 w 130640"/>
                    <a:gd name="connsiteY2" fmla="*/ 73437 h 139238"/>
                    <a:gd name="connsiteX3" fmla="*/ 53375 w 130640"/>
                    <a:gd name="connsiteY3" fmla="*/ 43648 h 139238"/>
                    <a:gd name="connsiteX4" fmla="*/ 57290 w 130640"/>
                    <a:gd name="connsiteY4" fmla="*/ 60958 h 139238"/>
                    <a:gd name="connsiteX5" fmla="*/ 9193 w 130640"/>
                    <a:gd name="connsiteY5" fmla="*/ 131160 h 139238"/>
                    <a:gd name="connsiteX6" fmla="*/ 38008 w 130640"/>
                    <a:gd name="connsiteY6" fmla="*/ 134372 h 139238"/>
                    <a:gd name="connsiteX7" fmla="*/ 53231 w 130640"/>
                    <a:gd name="connsiteY7" fmla="*/ 139238 h 139238"/>
                    <a:gd name="connsiteX8" fmla="*/ 75412 w 130640"/>
                    <a:gd name="connsiteY8" fmla="*/ 129858 h 139238"/>
                    <a:gd name="connsiteX9" fmla="*/ 104814 w 130640"/>
                    <a:gd name="connsiteY9" fmla="*/ 88348 h 139238"/>
                    <a:gd name="connsiteX10" fmla="*/ 130640 w 130640"/>
                    <a:gd name="connsiteY10" fmla="*/ 25713 h 139238"/>
                    <a:gd name="connsiteX11" fmla="*/ 125710 w 130640"/>
                    <a:gd name="connsiteY11" fmla="*/ 27196 h 139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640" h="139238">
                      <a:moveTo>
                        <a:pt x="70043" y="0"/>
                      </a:moveTo>
                      <a:lnTo>
                        <a:pt x="0" y="67176"/>
                      </a:lnTo>
                      <a:lnTo>
                        <a:pt x="20115" y="73437"/>
                      </a:lnTo>
                      <a:lnTo>
                        <a:pt x="53375" y="43648"/>
                      </a:lnTo>
                      <a:lnTo>
                        <a:pt x="57290" y="60958"/>
                      </a:lnTo>
                      <a:lnTo>
                        <a:pt x="9193" y="131160"/>
                      </a:lnTo>
                      <a:lnTo>
                        <a:pt x="38008" y="134372"/>
                      </a:lnTo>
                      <a:lnTo>
                        <a:pt x="53231" y="139238"/>
                      </a:lnTo>
                      <a:lnTo>
                        <a:pt x="75412" y="129858"/>
                      </a:lnTo>
                      <a:lnTo>
                        <a:pt x="104814" y="88348"/>
                      </a:lnTo>
                      <a:lnTo>
                        <a:pt x="130640" y="25713"/>
                      </a:lnTo>
                      <a:lnTo>
                        <a:pt x="125710" y="27196"/>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grpSp>
          <p:sp>
            <p:nvSpPr>
              <p:cNvPr id="106" name="フリーフォーム 105"/>
              <p:cNvSpPr/>
              <p:nvPr/>
            </p:nvSpPr>
            <p:spPr>
              <a:xfrm>
                <a:off x="1892595" y="1924686"/>
                <a:ext cx="3715725" cy="2108834"/>
              </a:xfrm>
              <a:custGeom>
                <a:avLst/>
                <a:gdLst>
                  <a:gd name="connsiteX0" fmla="*/ 0 w 4348717"/>
                  <a:gd name="connsiteY0" fmla="*/ 2126511 h 2126511"/>
                  <a:gd name="connsiteX1" fmla="*/ 0 w 4348717"/>
                  <a:gd name="connsiteY1" fmla="*/ 127590 h 2126511"/>
                  <a:gd name="connsiteX2" fmla="*/ 1892596 w 4348717"/>
                  <a:gd name="connsiteY2" fmla="*/ 0 h 2126511"/>
                  <a:gd name="connsiteX3" fmla="*/ 4327452 w 4348717"/>
                  <a:gd name="connsiteY3" fmla="*/ 138223 h 2126511"/>
                  <a:gd name="connsiteX4" fmla="*/ 4348717 w 4348717"/>
                  <a:gd name="connsiteY4" fmla="*/ 1828800 h 2126511"/>
                  <a:gd name="connsiteX0" fmla="*/ 0 w 4348717"/>
                  <a:gd name="connsiteY0" fmla="*/ 2126511 h 2126511"/>
                  <a:gd name="connsiteX1" fmla="*/ 0 w 4348717"/>
                  <a:gd name="connsiteY1" fmla="*/ 127590 h 2126511"/>
                  <a:gd name="connsiteX2" fmla="*/ 1892596 w 4348717"/>
                  <a:gd name="connsiteY2" fmla="*/ 0 h 2126511"/>
                  <a:gd name="connsiteX3" fmla="*/ 4338084 w 4348717"/>
                  <a:gd name="connsiteY3" fmla="*/ 138223 h 2126511"/>
                  <a:gd name="connsiteX4" fmla="*/ 4348717 w 4348717"/>
                  <a:gd name="connsiteY4" fmla="*/ 1828800 h 2126511"/>
                  <a:gd name="connsiteX0" fmla="*/ 0 w 4348717"/>
                  <a:gd name="connsiteY0" fmla="*/ 2167608 h 2167608"/>
                  <a:gd name="connsiteX1" fmla="*/ 0 w 4348717"/>
                  <a:gd name="connsiteY1" fmla="*/ 168687 h 2167608"/>
                  <a:gd name="connsiteX2" fmla="*/ 2519319 w 4348717"/>
                  <a:gd name="connsiteY2" fmla="*/ 0 h 2167608"/>
                  <a:gd name="connsiteX3" fmla="*/ 4338084 w 4348717"/>
                  <a:gd name="connsiteY3" fmla="*/ 179320 h 2167608"/>
                  <a:gd name="connsiteX4" fmla="*/ 4348717 w 4348717"/>
                  <a:gd name="connsiteY4" fmla="*/ 1869897 h 2167608"/>
                  <a:gd name="connsiteX0" fmla="*/ 0 w 4348717"/>
                  <a:gd name="connsiteY0" fmla="*/ 2167608 h 2192654"/>
                  <a:gd name="connsiteX1" fmla="*/ 2245 w 4348717"/>
                  <a:gd name="connsiteY1" fmla="*/ 2192654 h 2192654"/>
                  <a:gd name="connsiteX2" fmla="*/ 0 w 4348717"/>
                  <a:gd name="connsiteY2" fmla="*/ 168687 h 2192654"/>
                  <a:gd name="connsiteX3" fmla="*/ 2519319 w 4348717"/>
                  <a:gd name="connsiteY3" fmla="*/ 0 h 2192654"/>
                  <a:gd name="connsiteX4" fmla="*/ 4338084 w 4348717"/>
                  <a:gd name="connsiteY4" fmla="*/ 179320 h 2192654"/>
                  <a:gd name="connsiteX5" fmla="*/ 4348717 w 4348717"/>
                  <a:gd name="connsiteY5" fmla="*/ 1869897 h 2192654"/>
                  <a:gd name="connsiteX0" fmla="*/ 0 w 4348717"/>
                  <a:gd name="connsiteY0" fmla="*/ 2167608 h 2192654"/>
                  <a:gd name="connsiteX1" fmla="*/ 2245 w 4348717"/>
                  <a:gd name="connsiteY1" fmla="*/ 2192654 h 2192654"/>
                  <a:gd name="connsiteX2" fmla="*/ 0 w 4348717"/>
                  <a:gd name="connsiteY2" fmla="*/ 168687 h 2192654"/>
                  <a:gd name="connsiteX3" fmla="*/ 2519319 w 4348717"/>
                  <a:gd name="connsiteY3" fmla="*/ 0 h 2192654"/>
                  <a:gd name="connsiteX4" fmla="*/ 3886671 w 4348717"/>
                  <a:gd name="connsiteY4" fmla="*/ 144596 h 2192654"/>
                  <a:gd name="connsiteX5" fmla="*/ 4348717 w 4348717"/>
                  <a:gd name="connsiteY5" fmla="*/ 1869897 h 2192654"/>
                  <a:gd name="connsiteX0" fmla="*/ 0 w 3908879"/>
                  <a:gd name="connsiteY0" fmla="*/ 2167608 h 2192654"/>
                  <a:gd name="connsiteX1" fmla="*/ 2245 w 3908879"/>
                  <a:gd name="connsiteY1" fmla="*/ 2192654 h 2192654"/>
                  <a:gd name="connsiteX2" fmla="*/ 0 w 3908879"/>
                  <a:gd name="connsiteY2" fmla="*/ 168687 h 2192654"/>
                  <a:gd name="connsiteX3" fmla="*/ 2519319 w 3908879"/>
                  <a:gd name="connsiteY3" fmla="*/ 0 h 2192654"/>
                  <a:gd name="connsiteX4" fmla="*/ 3886671 w 3908879"/>
                  <a:gd name="connsiteY4" fmla="*/ 144596 h 2192654"/>
                  <a:gd name="connsiteX5" fmla="*/ 3908879 w 3908879"/>
                  <a:gd name="connsiteY5" fmla="*/ 1186991 h 2192654"/>
                  <a:gd name="connsiteX0" fmla="*/ 0 w 3908879"/>
                  <a:gd name="connsiteY0" fmla="*/ 2167608 h 2192654"/>
                  <a:gd name="connsiteX1" fmla="*/ 2245 w 3908879"/>
                  <a:gd name="connsiteY1" fmla="*/ 2192654 h 2192654"/>
                  <a:gd name="connsiteX2" fmla="*/ 0 w 3908879"/>
                  <a:gd name="connsiteY2" fmla="*/ 168687 h 2192654"/>
                  <a:gd name="connsiteX3" fmla="*/ 2519319 w 3908879"/>
                  <a:gd name="connsiteY3" fmla="*/ 0 h 2192654"/>
                  <a:gd name="connsiteX4" fmla="*/ 3886671 w 3908879"/>
                  <a:gd name="connsiteY4" fmla="*/ 144596 h 2192654"/>
                  <a:gd name="connsiteX5" fmla="*/ 3908879 w 3908879"/>
                  <a:gd name="connsiteY5" fmla="*/ 1233290 h 2192654"/>
                  <a:gd name="connsiteX0" fmla="*/ 0 w 3886671"/>
                  <a:gd name="connsiteY0" fmla="*/ 2167608 h 2192654"/>
                  <a:gd name="connsiteX1" fmla="*/ 2245 w 3886671"/>
                  <a:gd name="connsiteY1" fmla="*/ 2192654 h 2192654"/>
                  <a:gd name="connsiteX2" fmla="*/ 0 w 3886671"/>
                  <a:gd name="connsiteY2" fmla="*/ 168687 h 2192654"/>
                  <a:gd name="connsiteX3" fmla="*/ 2519319 w 3886671"/>
                  <a:gd name="connsiteY3" fmla="*/ 0 h 2192654"/>
                  <a:gd name="connsiteX4" fmla="*/ 3886671 w 3886671"/>
                  <a:gd name="connsiteY4" fmla="*/ 144596 h 2192654"/>
                  <a:gd name="connsiteX0" fmla="*/ 0 w 3736201"/>
                  <a:gd name="connsiteY0" fmla="*/ 2167608 h 2192654"/>
                  <a:gd name="connsiteX1" fmla="*/ 2245 w 3736201"/>
                  <a:gd name="connsiteY1" fmla="*/ 2192654 h 2192654"/>
                  <a:gd name="connsiteX2" fmla="*/ 0 w 3736201"/>
                  <a:gd name="connsiteY2" fmla="*/ 168687 h 2192654"/>
                  <a:gd name="connsiteX3" fmla="*/ 2519319 w 3736201"/>
                  <a:gd name="connsiteY3" fmla="*/ 0 h 2192654"/>
                  <a:gd name="connsiteX4" fmla="*/ 3736201 w 3736201"/>
                  <a:gd name="connsiteY4" fmla="*/ 133021 h 2192654"/>
                  <a:gd name="connsiteX0" fmla="*/ 0 w 3652381"/>
                  <a:gd name="connsiteY0" fmla="*/ 2167608 h 2192654"/>
                  <a:gd name="connsiteX1" fmla="*/ 2245 w 3652381"/>
                  <a:gd name="connsiteY1" fmla="*/ 2192654 h 2192654"/>
                  <a:gd name="connsiteX2" fmla="*/ 0 w 3652381"/>
                  <a:gd name="connsiteY2" fmla="*/ 168687 h 2192654"/>
                  <a:gd name="connsiteX3" fmla="*/ 2519319 w 3652381"/>
                  <a:gd name="connsiteY3" fmla="*/ 0 h 2192654"/>
                  <a:gd name="connsiteX4" fmla="*/ 3652381 w 3652381"/>
                  <a:gd name="connsiteY4" fmla="*/ 1771321 h 2192654"/>
                  <a:gd name="connsiteX0" fmla="*/ 0 w 3667621"/>
                  <a:gd name="connsiteY0" fmla="*/ 2167608 h 2192654"/>
                  <a:gd name="connsiteX1" fmla="*/ 2245 w 3667621"/>
                  <a:gd name="connsiteY1" fmla="*/ 2192654 h 2192654"/>
                  <a:gd name="connsiteX2" fmla="*/ 0 w 3667621"/>
                  <a:gd name="connsiteY2" fmla="*/ 168687 h 2192654"/>
                  <a:gd name="connsiteX3" fmla="*/ 2519319 w 3667621"/>
                  <a:gd name="connsiteY3" fmla="*/ 0 h 2192654"/>
                  <a:gd name="connsiteX4" fmla="*/ 3667621 w 3667621"/>
                  <a:gd name="connsiteY4" fmla="*/ 1775131 h 2192654"/>
                  <a:gd name="connsiteX0" fmla="*/ 0 w 3660001"/>
                  <a:gd name="connsiteY0" fmla="*/ 2167608 h 2192654"/>
                  <a:gd name="connsiteX1" fmla="*/ 2245 w 3660001"/>
                  <a:gd name="connsiteY1" fmla="*/ 2192654 h 2192654"/>
                  <a:gd name="connsiteX2" fmla="*/ 0 w 3660001"/>
                  <a:gd name="connsiteY2" fmla="*/ 168687 h 2192654"/>
                  <a:gd name="connsiteX3" fmla="*/ 2519319 w 3660001"/>
                  <a:gd name="connsiteY3" fmla="*/ 0 h 2192654"/>
                  <a:gd name="connsiteX4" fmla="*/ 3660001 w 3660001"/>
                  <a:gd name="connsiteY4" fmla="*/ 1775131 h 2192654"/>
                  <a:gd name="connsiteX0" fmla="*/ 0 w 3711915"/>
                  <a:gd name="connsiteY0" fmla="*/ 2167608 h 2192654"/>
                  <a:gd name="connsiteX1" fmla="*/ 2245 w 3711915"/>
                  <a:gd name="connsiteY1" fmla="*/ 2192654 h 2192654"/>
                  <a:gd name="connsiteX2" fmla="*/ 0 w 3711915"/>
                  <a:gd name="connsiteY2" fmla="*/ 168687 h 2192654"/>
                  <a:gd name="connsiteX3" fmla="*/ 2519319 w 3711915"/>
                  <a:gd name="connsiteY3" fmla="*/ 0 h 2192654"/>
                  <a:gd name="connsiteX4" fmla="*/ 3711915 w 3711915"/>
                  <a:gd name="connsiteY4" fmla="*/ 155574 h 2192654"/>
                  <a:gd name="connsiteX5" fmla="*/ 3660001 w 3711915"/>
                  <a:gd name="connsiteY5" fmla="*/ 1775131 h 2192654"/>
                  <a:gd name="connsiteX0" fmla="*/ 0 w 3715725"/>
                  <a:gd name="connsiteY0" fmla="*/ 2167608 h 2192654"/>
                  <a:gd name="connsiteX1" fmla="*/ 2245 w 3715725"/>
                  <a:gd name="connsiteY1" fmla="*/ 2192654 h 2192654"/>
                  <a:gd name="connsiteX2" fmla="*/ 0 w 3715725"/>
                  <a:gd name="connsiteY2" fmla="*/ 168687 h 2192654"/>
                  <a:gd name="connsiteX3" fmla="*/ 2519319 w 3715725"/>
                  <a:gd name="connsiteY3" fmla="*/ 0 h 2192654"/>
                  <a:gd name="connsiteX4" fmla="*/ 3711915 w 3715725"/>
                  <a:gd name="connsiteY4" fmla="*/ 155574 h 2192654"/>
                  <a:gd name="connsiteX5" fmla="*/ 3715725 w 3715725"/>
                  <a:gd name="connsiteY5" fmla="*/ 1748154 h 2192654"/>
                  <a:gd name="connsiteX6" fmla="*/ 3660001 w 3715725"/>
                  <a:gd name="connsiteY6" fmla="*/ 1775131 h 2192654"/>
                  <a:gd name="connsiteX0" fmla="*/ 0 w 3715725"/>
                  <a:gd name="connsiteY0" fmla="*/ 2137128 h 2162174"/>
                  <a:gd name="connsiteX1" fmla="*/ 2245 w 3715725"/>
                  <a:gd name="connsiteY1" fmla="*/ 2162174 h 2162174"/>
                  <a:gd name="connsiteX2" fmla="*/ 0 w 3715725"/>
                  <a:gd name="connsiteY2" fmla="*/ 138207 h 2162174"/>
                  <a:gd name="connsiteX3" fmla="*/ 2077359 w 3715725"/>
                  <a:gd name="connsiteY3" fmla="*/ 0 h 2162174"/>
                  <a:gd name="connsiteX4" fmla="*/ 3711915 w 3715725"/>
                  <a:gd name="connsiteY4" fmla="*/ 125094 h 2162174"/>
                  <a:gd name="connsiteX5" fmla="*/ 3715725 w 3715725"/>
                  <a:gd name="connsiteY5" fmla="*/ 1717674 h 2162174"/>
                  <a:gd name="connsiteX6" fmla="*/ 3660001 w 3715725"/>
                  <a:gd name="connsiteY6" fmla="*/ 1744651 h 2162174"/>
                  <a:gd name="connsiteX0" fmla="*/ 0 w 3715725"/>
                  <a:gd name="connsiteY0" fmla="*/ 2083788 h 2108834"/>
                  <a:gd name="connsiteX1" fmla="*/ 2245 w 3715725"/>
                  <a:gd name="connsiteY1" fmla="*/ 2108834 h 2108834"/>
                  <a:gd name="connsiteX2" fmla="*/ 0 w 3715725"/>
                  <a:gd name="connsiteY2" fmla="*/ 84867 h 2108834"/>
                  <a:gd name="connsiteX3" fmla="*/ 2397399 w 3715725"/>
                  <a:gd name="connsiteY3" fmla="*/ 0 h 2108834"/>
                  <a:gd name="connsiteX4" fmla="*/ 3711915 w 3715725"/>
                  <a:gd name="connsiteY4" fmla="*/ 71754 h 2108834"/>
                  <a:gd name="connsiteX5" fmla="*/ 3715725 w 3715725"/>
                  <a:gd name="connsiteY5" fmla="*/ 1664334 h 2108834"/>
                  <a:gd name="connsiteX6" fmla="*/ 3660001 w 3715725"/>
                  <a:gd name="connsiteY6" fmla="*/ 1691311 h 210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5725" h="2108834">
                    <a:moveTo>
                      <a:pt x="0" y="2083788"/>
                    </a:moveTo>
                    <a:lnTo>
                      <a:pt x="2245" y="2108834"/>
                    </a:lnTo>
                    <a:cubicBezTo>
                      <a:pt x="1497" y="1446032"/>
                      <a:pt x="748" y="747669"/>
                      <a:pt x="0" y="84867"/>
                    </a:cubicBezTo>
                    <a:lnTo>
                      <a:pt x="2397399" y="0"/>
                    </a:lnTo>
                    <a:lnTo>
                      <a:pt x="3711915" y="71754"/>
                    </a:lnTo>
                    <a:lnTo>
                      <a:pt x="3715725" y="1664334"/>
                    </a:lnTo>
                    <a:lnTo>
                      <a:pt x="3660001" y="1691311"/>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107" name="フリーフォーム 106"/>
              <p:cNvSpPr/>
              <p:nvPr/>
            </p:nvSpPr>
            <p:spPr>
              <a:xfrm>
                <a:off x="1900718" y="2003462"/>
                <a:ext cx="1303062" cy="193778"/>
              </a:xfrm>
              <a:custGeom>
                <a:avLst/>
                <a:gdLst>
                  <a:gd name="connsiteX0" fmla="*/ 0 w 4304872"/>
                  <a:gd name="connsiteY0" fmla="*/ 0 h 154112"/>
                  <a:gd name="connsiteX1" fmla="*/ 1900720 w 4304872"/>
                  <a:gd name="connsiteY1" fmla="*/ 154112 h 154112"/>
                  <a:gd name="connsiteX2" fmla="*/ 4304872 w 4304872"/>
                  <a:gd name="connsiteY2" fmla="*/ 20548 h 154112"/>
                  <a:gd name="connsiteX0" fmla="*/ 0 w 4304872"/>
                  <a:gd name="connsiteY0" fmla="*/ 0 h 277402"/>
                  <a:gd name="connsiteX1" fmla="*/ 1869897 w 4304872"/>
                  <a:gd name="connsiteY1" fmla="*/ 277402 h 277402"/>
                  <a:gd name="connsiteX2" fmla="*/ 4304872 w 4304872"/>
                  <a:gd name="connsiteY2" fmla="*/ 20548 h 277402"/>
                  <a:gd name="connsiteX0" fmla="*/ 0 w 4325420"/>
                  <a:gd name="connsiteY0" fmla="*/ 0 h 297950"/>
                  <a:gd name="connsiteX1" fmla="*/ 1890445 w 4325420"/>
                  <a:gd name="connsiteY1" fmla="*/ 297950 h 297950"/>
                  <a:gd name="connsiteX2" fmla="*/ 4325420 w 4325420"/>
                  <a:gd name="connsiteY2" fmla="*/ 41096 h 297950"/>
                  <a:gd name="connsiteX0" fmla="*/ 799 w 4326219"/>
                  <a:gd name="connsiteY0" fmla="*/ 1941 h 299891"/>
                  <a:gd name="connsiteX1" fmla="*/ 0 w 4326219"/>
                  <a:gd name="connsiteY1" fmla="*/ 0 h 299891"/>
                  <a:gd name="connsiteX2" fmla="*/ 1891244 w 4326219"/>
                  <a:gd name="connsiteY2" fmla="*/ 299891 h 299891"/>
                  <a:gd name="connsiteX3" fmla="*/ 4326219 w 4326219"/>
                  <a:gd name="connsiteY3" fmla="*/ 43037 h 299891"/>
                  <a:gd name="connsiteX0" fmla="*/ 0 w 4325420"/>
                  <a:gd name="connsiteY0" fmla="*/ 0 h 297950"/>
                  <a:gd name="connsiteX1" fmla="*/ 9361 w 4325420"/>
                  <a:gd name="connsiteY1" fmla="*/ 3139 h 297950"/>
                  <a:gd name="connsiteX2" fmla="*/ 1890445 w 4325420"/>
                  <a:gd name="connsiteY2" fmla="*/ 297950 h 297950"/>
                  <a:gd name="connsiteX3" fmla="*/ 4325420 w 4325420"/>
                  <a:gd name="connsiteY3" fmla="*/ 41096 h 297950"/>
                  <a:gd name="connsiteX0" fmla="*/ 0 w 4315260"/>
                  <a:gd name="connsiteY0" fmla="*/ 0 h 297950"/>
                  <a:gd name="connsiteX1" fmla="*/ 9361 w 4315260"/>
                  <a:gd name="connsiteY1" fmla="*/ 3139 h 297950"/>
                  <a:gd name="connsiteX2" fmla="*/ 1890445 w 4315260"/>
                  <a:gd name="connsiteY2" fmla="*/ 297950 h 297950"/>
                  <a:gd name="connsiteX3" fmla="*/ 4315260 w 4315260"/>
                  <a:gd name="connsiteY3" fmla="*/ 30936 h 297950"/>
                  <a:gd name="connsiteX0" fmla="*/ 0 w 4315260"/>
                  <a:gd name="connsiteY0" fmla="*/ 0 h 193778"/>
                  <a:gd name="connsiteX1" fmla="*/ 9361 w 4315260"/>
                  <a:gd name="connsiteY1" fmla="*/ 3139 h 193778"/>
                  <a:gd name="connsiteX2" fmla="*/ 1195964 w 4315260"/>
                  <a:gd name="connsiteY2" fmla="*/ 193778 h 193778"/>
                  <a:gd name="connsiteX3" fmla="*/ 4315260 w 4315260"/>
                  <a:gd name="connsiteY3" fmla="*/ 30936 h 193778"/>
                  <a:gd name="connsiteX0" fmla="*/ 0 w 3852273"/>
                  <a:gd name="connsiteY0" fmla="*/ 26938 h 220716"/>
                  <a:gd name="connsiteX1" fmla="*/ 9361 w 3852273"/>
                  <a:gd name="connsiteY1" fmla="*/ 30077 h 220716"/>
                  <a:gd name="connsiteX2" fmla="*/ 1195964 w 3852273"/>
                  <a:gd name="connsiteY2" fmla="*/ 220716 h 220716"/>
                  <a:gd name="connsiteX3" fmla="*/ 3852273 w 3852273"/>
                  <a:gd name="connsiteY3" fmla="*/ 0 h 220716"/>
                  <a:gd name="connsiteX0" fmla="*/ 0 w 3724952"/>
                  <a:gd name="connsiteY0" fmla="*/ 3789 h 197567"/>
                  <a:gd name="connsiteX1" fmla="*/ 9361 w 3724952"/>
                  <a:gd name="connsiteY1" fmla="*/ 6928 h 197567"/>
                  <a:gd name="connsiteX2" fmla="*/ 1195964 w 3724952"/>
                  <a:gd name="connsiteY2" fmla="*/ 197567 h 197567"/>
                  <a:gd name="connsiteX3" fmla="*/ 3724952 w 3724952"/>
                  <a:gd name="connsiteY3" fmla="*/ 0 h 197567"/>
                  <a:gd name="connsiteX0" fmla="*/ 0 w 1291632"/>
                  <a:gd name="connsiteY0" fmla="*/ 0 h 194331"/>
                  <a:gd name="connsiteX1" fmla="*/ 9361 w 1291632"/>
                  <a:gd name="connsiteY1" fmla="*/ 3139 h 194331"/>
                  <a:gd name="connsiteX2" fmla="*/ 1195964 w 1291632"/>
                  <a:gd name="connsiteY2" fmla="*/ 193778 h 194331"/>
                  <a:gd name="connsiteX3" fmla="*/ 1291632 w 1291632"/>
                  <a:gd name="connsiteY3" fmla="*/ 194331 h 194331"/>
                  <a:gd name="connsiteX0" fmla="*/ 0 w 1301792"/>
                  <a:gd name="connsiteY0" fmla="*/ 0 h 193778"/>
                  <a:gd name="connsiteX1" fmla="*/ 9361 w 1301792"/>
                  <a:gd name="connsiteY1" fmla="*/ 3139 h 193778"/>
                  <a:gd name="connsiteX2" fmla="*/ 1195964 w 1301792"/>
                  <a:gd name="connsiteY2" fmla="*/ 193778 h 193778"/>
                  <a:gd name="connsiteX3" fmla="*/ 1301792 w 1301792"/>
                  <a:gd name="connsiteY3" fmla="*/ 184171 h 193778"/>
                  <a:gd name="connsiteX0" fmla="*/ 0 w 1276392"/>
                  <a:gd name="connsiteY0" fmla="*/ 0 h 194331"/>
                  <a:gd name="connsiteX1" fmla="*/ 9361 w 1276392"/>
                  <a:gd name="connsiteY1" fmla="*/ 3139 h 194331"/>
                  <a:gd name="connsiteX2" fmla="*/ 1195964 w 1276392"/>
                  <a:gd name="connsiteY2" fmla="*/ 193778 h 194331"/>
                  <a:gd name="connsiteX3" fmla="*/ 1276392 w 1276392"/>
                  <a:gd name="connsiteY3" fmla="*/ 194331 h 194331"/>
                  <a:gd name="connsiteX0" fmla="*/ 0 w 1291632"/>
                  <a:gd name="connsiteY0" fmla="*/ 0 h 193778"/>
                  <a:gd name="connsiteX1" fmla="*/ 9361 w 1291632"/>
                  <a:gd name="connsiteY1" fmla="*/ 3139 h 193778"/>
                  <a:gd name="connsiteX2" fmla="*/ 1195964 w 1291632"/>
                  <a:gd name="connsiteY2" fmla="*/ 193778 h 193778"/>
                  <a:gd name="connsiteX3" fmla="*/ 1291632 w 1291632"/>
                  <a:gd name="connsiteY3" fmla="*/ 186711 h 193778"/>
                  <a:gd name="connsiteX0" fmla="*/ 0 w 1299252"/>
                  <a:gd name="connsiteY0" fmla="*/ 0 h 193778"/>
                  <a:gd name="connsiteX1" fmla="*/ 9361 w 1299252"/>
                  <a:gd name="connsiteY1" fmla="*/ 3139 h 193778"/>
                  <a:gd name="connsiteX2" fmla="*/ 1195964 w 1299252"/>
                  <a:gd name="connsiteY2" fmla="*/ 193778 h 193778"/>
                  <a:gd name="connsiteX3" fmla="*/ 1299252 w 1299252"/>
                  <a:gd name="connsiteY3" fmla="*/ 186711 h 193778"/>
                  <a:gd name="connsiteX0" fmla="*/ 0 w 1303062"/>
                  <a:gd name="connsiteY0" fmla="*/ 0 h 193778"/>
                  <a:gd name="connsiteX1" fmla="*/ 9361 w 1303062"/>
                  <a:gd name="connsiteY1" fmla="*/ 3139 h 193778"/>
                  <a:gd name="connsiteX2" fmla="*/ 1195964 w 1303062"/>
                  <a:gd name="connsiteY2" fmla="*/ 193778 h 193778"/>
                  <a:gd name="connsiteX3" fmla="*/ 1303062 w 1303062"/>
                  <a:gd name="connsiteY3" fmla="*/ 190521 h 193778"/>
                </a:gdLst>
                <a:ahLst/>
                <a:cxnLst>
                  <a:cxn ang="0">
                    <a:pos x="connsiteX0" y="connsiteY0"/>
                  </a:cxn>
                  <a:cxn ang="0">
                    <a:pos x="connsiteX1" y="connsiteY1"/>
                  </a:cxn>
                  <a:cxn ang="0">
                    <a:pos x="connsiteX2" y="connsiteY2"/>
                  </a:cxn>
                  <a:cxn ang="0">
                    <a:pos x="connsiteX3" y="connsiteY3"/>
                  </a:cxn>
                </a:cxnLst>
                <a:rect l="l" t="t" r="r" b="b"/>
                <a:pathLst>
                  <a:path w="1303062" h="193778">
                    <a:moveTo>
                      <a:pt x="0" y="0"/>
                    </a:moveTo>
                    <a:lnTo>
                      <a:pt x="9361" y="3139"/>
                    </a:lnTo>
                    <a:lnTo>
                      <a:pt x="1195964" y="193778"/>
                    </a:lnTo>
                    <a:lnTo>
                      <a:pt x="1303062" y="190521"/>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cxnSp>
            <p:nvCxnSpPr>
              <p:cNvPr id="108" name="直線コネクタ 107"/>
              <p:cNvCxnSpPr/>
              <p:nvPr/>
            </p:nvCxnSpPr>
            <p:spPr>
              <a:xfrm flipV="1">
                <a:off x="2143646" y="2047240"/>
                <a:ext cx="0" cy="212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直線コネクタ 108"/>
              <p:cNvCxnSpPr/>
              <p:nvPr/>
            </p:nvCxnSpPr>
            <p:spPr>
              <a:xfrm flipV="1">
                <a:off x="2433092" y="2103120"/>
                <a:ext cx="0" cy="226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p:cNvCxnSpPr/>
              <p:nvPr/>
            </p:nvCxnSpPr>
            <p:spPr>
              <a:xfrm flipV="1">
                <a:off x="2753132" y="2154034"/>
                <a:ext cx="0" cy="241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線コネクタ 110"/>
              <p:cNvCxnSpPr/>
              <p:nvPr/>
            </p:nvCxnSpPr>
            <p:spPr>
              <a:xfrm flipV="1">
                <a:off x="3085706" y="2189480"/>
                <a:ext cx="0" cy="2616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2" name="フリーフォーム 111"/>
              <p:cNvSpPr/>
              <p:nvPr/>
            </p:nvSpPr>
            <p:spPr>
              <a:xfrm>
                <a:off x="1900719" y="2311685"/>
                <a:ext cx="1301791" cy="224878"/>
              </a:xfrm>
              <a:custGeom>
                <a:avLst/>
                <a:gdLst>
                  <a:gd name="connsiteX0" fmla="*/ 0 w 4335694"/>
                  <a:gd name="connsiteY0" fmla="*/ 20548 h 390418"/>
                  <a:gd name="connsiteX1" fmla="*/ 1910993 w 4335694"/>
                  <a:gd name="connsiteY1" fmla="*/ 390418 h 390418"/>
                  <a:gd name="connsiteX2" fmla="*/ 4335694 w 4335694"/>
                  <a:gd name="connsiteY2" fmla="*/ 0 h 390418"/>
                  <a:gd name="connsiteX0" fmla="*/ 0 w 4353982"/>
                  <a:gd name="connsiteY0" fmla="*/ 32740 h 402610"/>
                  <a:gd name="connsiteX1" fmla="*/ 1910993 w 4353982"/>
                  <a:gd name="connsiteY1" fmla="*/ 402610 h 402610"/>
                  <a:gd name="connsiteX2" fmla="*/ 4353982 w 4353982"/>
                  <a:gd name="connsiteY2" fmla="*/ 0 h 402610"/>
                  <a:gd name="connsiteX0" fmla="*/ 0 w 4317406"/>
                  <a:gd name="connsiteY0" fmla="*/ 26644 h 396514"/>
                  <a:gd name="connsiteX1" fmla="*/ 1910993 w 4317406"/>
                  <a:gd name="connsiteY1" fmla="*/ 396514 h 396514"/>
                  <a:gd name="connsiteX2" fmla="*/ 4317406 w 4317406"/>
                  <a:gd name="connsiteY2" fmla="*/ 0 h 396514"/>
                  <a:gd name="connsiteX0" fmla="*/ 0 w 4317406"/>
                  <a:gd name="connsiteY0" fmla="*/ 26644 h 257618"/>
                  <a:gd name="connsiteX1" fmla="*/ 1216512 w 4317406"/>
                  <a:gd name="connsiteY1" fmla="*/ 257618 h 257618"/>
                  <a:gd name="connsiteX2" fmla="*/ 4317406 w 4317406"/>
                  <a:gd name="connsiteY2" fmla="*/ 0 h 257618"/>
                  <a:gd name="connsiteX0" fmla="*/ 0 w 1312078"/>
                  <a:gd name="connsiteY0" fmla="*/ 0 h 230974"/>
                  <a:gd name="connsiteX1" fmla="*/ 1216512 w 1312078"/>
                  <a:gd name="connsiteY1" fmla="*/ 230974 h 230974"/>
                  <a:gd name="connsiteX2" fmla="*/ 1312078 w 1312078"/>
                  <a:gd name="connsiteY2" fmla="*/ 223292 h 230974"/>
                  <a:gd name="connsiteX0" fmla="*/ 0 w 1312078"/>
                  <a:gd name="connsiteY0" fmla="*/ 0 h 224878"/>
                  <a:gd name="connsiteX1" fmla="*/ 1173840 w 1312078"/>
                  <a:gd name="connsiteY1" fmla="*/ 224878 h 224878"/>
                  <a:gd name="connsiteX2" fmla="*/ 1312078 w 1312078"/>
                  <a:gd name="connsiteY2" fmla="*/ 223292 h 224878"/>
                  <a:gd name="connsiteX0" fmla="*/ 0 w 1299886"/>
                  <a:gd name="connsiteY0" fmla="*/ 0 h 224878"/>
                  <a:gd name="connsiteX1" fmla="*/ 1173840 w 1299886"/>
                  <a:gd name="connsiteY1" fmla="*/ 224878 h 224878"/>
                  <a:gd name="connsiteX2" fmla="*/ 1299886 w 1299886"/>
                  <a:gd name="connsiteY2" fmla="*/ 217196 h 224878"/>
                  <a:gd name="connsiteX0" fmla="*/ 0 w 1301791"/>
                  <a:gd name="connsiteY0" fmla="*/ 0 h 224878"/>
                  <a:gd name="connsiteX1" fmla="*/ 1173840 w 1301791"/>
                  <a:gd name="connsiteY1" fmla="*/ 224878 h 224878"/>
                  <a:gd name="connsiteX2" fmla="*/ 1301791 w 1301791"/>
                  <a:gd name="connsiteY2" fmla="*/ 209576 h 224878"/>
                </a:gdLst>
                <a:ahLst/>
                <a:cxnLst>
                  <a:cxn ang="0">
                    <a:pos x="connsiteX0" y="connsiteY0"/>
                  </a:cxn>
                  <a:cxn ang="0">
                    <a:pos x="connsiteX1" y="connsiteY1"/>
                  </a:cxn>
                  <a:cxn ang="0">
                    <a:pos x="connsiteX2" y="connsiteY2"/>
                  </a:cxn>
                </a:cxnLst>
                <a:rect l="l" t="t" r="r" b="b"/>
                <a:pathLst>
                  <a:path w="1301791" h="224878">
                    <a:moveTo>
                      <a:pt x="0" y="0"/>
                    </a:moveTo>
                    <a:lnTo>
                      <a:pt x="1173840" y="224878"/>
                    </a:lnTo>
                    <a:lnTo>
                      <a:pt x="1301791" y="209576"/>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113" name="フリーフォーム 112"/>
              <p:cNvSpPr/>
              <p:nvPr/>
            </p:nvSpPr>
            <p:spPr>
              <a:xfrm>
                <a:off x="1888527" y="2654020"/>
                <a:ext cx="1307506" cy="299882"/>
              </a:xfrm>
              <a:custGeom>
                <a:avLst/>
                <a:gdLst>
                  <a:gd name="connsiteX0" fmla="*/ 0 w 4335694"/>
                  <a:gd name="connsiteY0" fmla="*/ 20548 h 390418"/>
                  <a:gd name="connsiteX1" fmla="*/ 1910993 w 4335694"/>
                  <a:gd name="connsiteY1" fmla="*/ 390418 h 390418"/>
                  <a:gd name="connsiteX2" fmla="*/ 4335694 w 4335694"/>
                  <a:gd name="connsiteY2" fmla="*/ 0 h 390418"/>
                  <a:gd name="connsiteX0" fmla="*/ 0 w 4347886"/>
                  <a:gd name="connsiteY0" fmla="*/ 0 h 479598"/>
                  <a:gd name="connsiteX1" fmla="*/ 1923185 w 4347886"/>
                  <a:gd name="connsiteY1" fmla="*/ 479598 h 479598"/>
                  <a:gd name="connsiteX2" fmla="*/ 4347886 w 4347886"/>
                  <a:gd name="connsiteY2" fmla="*/ 89180 h 479598"/>
                  <a:gd name="connsiteX0" fmla="*/ 0 w 4335694"/>
                  <a:gd name="connsiteY0" fmla="*/ 105892 h 585490"/>
                  <a:gd name="connsiteX1" fmla="*/ 1923185 w 4335694"/>
                  <a:gd name="connsiteY1" fmla="*/ 585490 h 585490"/>
                  <a:gd name="connsiteX2" fmla="*/ 4335694 w 4335694"/>
                  <a:gd name="connsiteY2" fmla="*/ 0 h 585490"/>
                  <a:gd name="connsiteX0" fmla="*/ 0 w 4341790"/>
                  <a:gd name="connsiteY0" fmla="*/ 105892 h 585490"/>
                  <a:gd name="connsiteX1" fmla="*/ 1923185 w 4341790"/>
                  <a:gd name="connsiteY1" fmla="*/ 585490 h 585490"/>
                  <a:gd name="connsiteX2" fmla="*/ 4341790 w 4341790"/>
                  <a:gd name="connsiteY2" fmla="*/ 0 h 585490"/>
                  <a:gd name="connsiteX0" fmla="*/ 0 w 2872654"/>
                  <a:gd name="connsiteY0" fmla="*/ 0 h 479598"/>
                  <a:gd name="connsiteX1" fmla="*/ 1923185 w 2872654"/>
                  <a:gd name="connsiteY1" fmla="*/ 479598 h 479598"/>
                  <a:gd name="connsiteX2" fmla="*/ 2872654 w 2872654"/>
                  <a:gd name="connsiteY2" fmla="*/ 259868 h 479598"/>
                  <a:gd name="connsiteX0" fmla="*/ 0 w 2890942"/>
                  <a:gd name="connsiteY0" fmla="*/ 0 h 479598"/>
                  <a:gd name="connsiteX1" fmla="*/ 1923185 w 2890942"/>
                  <a:gd name="connsiteY1" fmla="*/ 479598 h 479598"/>
                  <a:gd name="connsiteX2" fmla="*/ 2890942 w 2890942"/>
                  <a:gd name="connsiteY2" fmla="*/ 253772 h 479598"/>
                  <a:gd name="connsiteX0" fmla="*/ 0 w 2890942"/>
                  <a:gd name="connsiteY0" fmla="*/ 0 h 305978"/>
                  <a:gd name="connsiteX1" fmla="*/ 1205555 w 2890942"/>
                  <a:gd name="connsiteY1" fmla="*/ 305978 h 305978"/>
                  <a:gd name="connsiteX2" fmla="*/ 2890942 w 2890942"/>
                  <a:gd name="connsiteY2" fmla="*/ 253772 h 305978"/>
                  <a:gd name="connsiteX0" fmla="*/ 0 w 2890942"/>
                  <a:gd name="connsiteY0" fmla="*/ 0 h 299882"/>
                  <a:gd name="connsiteX1" fmla="*/ 1187267 w 2890942"/>
                  <a:gd name="connsiteY1" fmla="*/ 299882 h 299882"/>
                  <a:gd name="connsiteX2" fmla="*/ 2890942 w 2890942"/>
                  <a:gd name="connsiteY2" fmla="*/ 253772 h 299882"/>
                  <a:gd name="connsiteX0" fmla="*/ 0 w 1318174"/>
                  <a:gd name="connsiteY0" fmla="*/ 0 h 299882"/>
                  <a:gd name="connsiteX1" fmla="*/ 1187267 w 1318174"/>
                  <a:gd name="connsiteY1" fmla="*/ 299882 h 299882"/>
                  <a:gd name="connsiteX2" fmla="*/ 1318174 w 1318174"/>
                  <a:gd name="connsiteY2" fmla="*/ 278156 h 299882"/>
                  <a:gd name="connsiteX0" fmla="*/ 0 w 1330366"/>
                  <a:gd name="connsiteY0" fmla="*/ 0 h 299882"/>
                  <a:gd name="connsiteX1" fmla="*/ 1187267 w 1330366"/>
                  <a:gd name="connsiteY1" fmla="*/ 299882 h 299882"/>
                  <a:gd name="connsiteX2" fmla="*/ 1330366 w 1330366"/>
                  <a:gd name="connsiteY2" fmla="*/ 284252 h 299882"/>
                  <a:gd name="connsiteX0" fmla="*/ 0 w 1307506"/>
                  <a:gd name="connsiteY0" fmla="*/ 0 h 299882"/>
                  <a:gd name="connsiteX1" fmla="*/ 1187267 w 1307506"/>
                  <a:gd name="connsiteY1" fmla="*/ 299882 h 299882"/>
                  <a:gd name="connsiteX2" fmla="*/ 1307506 w 1307506"/>
                  <a:gd name="connsiteY2" fmla="*/ 280442 h 299882"/>
                </a:gdLst>
                <a:ahLst/>
                <a:cxnLst>
                  <a:cxn ang="0">
                    <a:pos x="connsiteX0" y="connsiteY0"/>
                  </a:cxn>
                  <a:cxn ang="0">
                    <a:pos x="connsiteX1" y="connsiteY1"/>
                  </a:cxn>
                  <a:cxn ang="0">
                    <a:pos x="connsiteX2" y="connsiteY2"/>
                  </a:cxn>
                </a:cxnLst>
                <a:rect l="l" t="t" r="r" b="b"/>
                <a:pathLst>
                  <a:path w="1307506" h="299882">
                    <a:moveTo>
                      <a:pt x="0" y="0"/>
                    </a:moveTo>
                    <a:lnTo>
                      <a:pt x="1187267" y="299882"/>
                    </a:lnTo>
                    <a:lnTo>
                      <a:pt x="1307506" y="280442"/>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114" name="フリーフォーム 113"/>
              <p:cNvSpPr/>
              <p:nvPr/>
            </p:nvSpPr>
            <p:spPr>
              <a:xfrm>
                <a:off x="1883663" y="3017519"/>
                <a:ext cx="1316941" cy="439068"/>
              </a:xfrm>
              <a:custGeom>
                <a:avLst/>
                <a:gdLst>
                  <a:gd name="connsiteX0" fmla="*/ 0 w 4335694"/>
                  <a:gd name="connsiteY0" fmla="*/ 20548 h 390418"/>
                  <a:gd name="connsiteX1" fmla="*/ 1910993 w 4335694"/>
                  <a:gd name="connsiteY1" fmla="*/ 390418 h 390418"/>
                  <a:gd name="connsiteX2" fmla="*/ 4335694 w 4335694"/>
                  <a:gd name="connsiteY2" fmla="*/ 0 h 390418"/>
                  <a:gd name="connsiteX0" fmla="*/ 17055 w 4352749"/>
                  <a:gd name="connsiteY0" fmla="*/ 342129 h 711999"/>
                  <a:gd name="connsiteX1" fmla="*/ 0 w 4352749"/>
                  <a:gd name="connsiteY1" fmla="*/ 0 h 711999"/>
                  <a:gd name="connsiteX2" fmla="*/ 1928048 w 4352749"/>
                  <a:gd name="connsiteY2" fmla="*/ 711999 h 711999"/>
                  <a:gd name="connsiteX3" fmla="*/ 4352749 w 4352749"/>
                  <a:gd name="connsiteY3" fmla="*/ 321581 h 711999"/>
                  <a:gd name="connsiteX0" fmla="*/ 0 w 4352749"/>
                  <a:gd name="connsiteY0" fmla="*/ 0 h 711999"/>
                  <a:gd name="connsiteX1" fmla="*/ 1928048 w 4352749"/>
                  <a:gd name="connsiteY1" fmla="*/ 711999 h 711999"/>
                  <a:gd name="connsiteX2" fmla="*/ 4352749 w 4352749"/>
                  <a:gd name="connsiteY2" fmla="*/ 321581 h 711999"/>
                  <a:gd name="connsiteX0" fmla="*/ 0 w 4346653"/>
                  <a:gd name="connsiteY0" fmla="*/ 141715 h 853714"/>
                  <a:gd name="connsiteX1" fmla="*/ 1928048 w 4346653"/>
                  <a:gd name="connsiteY1" fmla="*/ 853714 h 853714"/>
                  <a:gd name="connsiteX2" fmla="*/ 4346653 w 4346653"/>
                  <a:gd name="connsiteY2" fmla="*/ 0 h 853714"/>
                  <a:gd name="connsiteX0" fmla="*/ 0 w 2883613"/>
                  <a:gd name="connsiteY0" fmla="*/ 0 h 711999"/>
                  <a:gd name="connsiteX1" fmla="*/ 1928048 w 2883613"/>
                  <a:gd name="connsiteY1" fmla="*/ 711999 h 711999"/>
                  <a:gd name="connsiteX2" fmla="*/ 2883613 w 2883613"/>
                  <a:gd name="connsiteY2" fmla="*/ 370349 h 711999"/>
                  <a:gd name="connsiteX0" fmla="*/ 0 w 2883613"/>
                  <a:gd name="connsiteY0" fmla="*/ 0 h 457356"/>
                  <a:gd name="connsiteX1" fmla="*/ 1245142 w 2883613"/>
                  <a:gd name="connsiteY1" fmla="*/ 457356 h 457356"/>
                  <a:gd name="connsiteX2" fmla="*/ 2883613 w 2883613"/>
                  <a:gd name="connsiteY2" fmla="*/ 370349 h 457356"/>
                  <a:gd name="connsiteX0" fmla="*/ 0 w 2883613"/>
                  <a:gd name="connsiteY0" fmla="*/ 0 h 439068"/>
                  <a:gd name="connsiteX1" fmla="*/ 1196374 w 2883613"/>
                  <a:gd name="connsiteY1" fmla="*/ 439068 h 439068"/>
                  <a:gd name="connsiteX2" fmla="*/ 2883613 w 2883613"/>
                  <a:gd name="connsiteY2" fmla="*/ 370349 h 439068"/>
                  <a:gd name="connsiteX0" fmla="*/ 0 w 1316941"/>
                  <a:gd name="connsiteY0" fmla="*/ 0 h 439068"/>
                  <a:gd name="connsiteX1" fmla="*/ 1196374 w 1316941"/>
                  <a:gd name="connsiteY1" fmla="*/ 439068 h 439068"/>
                  <a:gd name="connsiteX2" fmla="*/ 1316941 w 1316941"/>
                  <a:gd name="connsiteY2" fmla="*/ 431309 h 439068"/>
                  <a:gd name="connsiteX0" fmla="*/ 0 w 1316941"/>
                  <a:gd name="connsiteY0" fmla="*/ 0 h 439068"/>
                  <a:gd name="connsiteX1" fmla="*/ 1196374 w 1316941"/>
                  <a:gd name="connsiteY1" fmla="*/ 439068 h 439068"/>
                  <a:gd name="connsiteX2" fmla="*/ 1316941 w 1316941"/>
                  <a:gd name="connsiteY2" fmla="*/ 413021 h 439068"/>
                </a:gdLst>
                <a:ahLst/>
                <a:cxnLst>
                  <a:cxn ang="0">
                    <a:pos x="connsiteX0" y="connsiteY0"/>
                  </a:cxn>
                  <a:cxn ang="0">
                    <a:pos x="connsiteX1" y="connsiteY1"/>
                  </a:cxn>
                  <a:cxn ang="0">
                    <a:pos x="connsiteX2" y="connsiteY2"/>
                  </a:cxn>
                </a:cxnLst>
                <a:rect l="l" t="t" r="r" b="b"/>
                <a:pathLst>
                  <a:path w="1316941" h="439068">
                    <a:moveTo>
                      <a:pt x="0" y="0"/>
                    </a:moveTo>
                    <a:lnTo>
                      <a:pt x="1196374" y="439068"/>
                    </a:lnTo>
                    <a:lnTo>
                      <a:pt x="1316941" y="413021"/>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115" name="フリーフォーム 114"/>
              <p:cNvSpPr/>
              <p:nvPr/>
            </p:nvSpPr>
            <p:spPr>
              <a:xfrm>
                <a:off x="1908733" y="3388279"/>
                <a:ext cx="1281598" cy="564774"/>
              </a:xfrm>
              <a:custGeom>
                <a:avLst/>
                <a:gdLst>
                  <a:gd name="connsiteX0" fmla="*/ 0 w 4335694"/>
                  <a:gd name="connsiteY0" fmla="*/ 20548 h 390418"/>
                  <a:gd name="connsiteX1" fmla="*/ 1910993 w 4335694"/>
                  <a:gd name="connsiteY1" fmla="*/ 390418 h 390418"/>
                  <a:gd name="connsiteX2" fmla="*/ 4335694 w 4335694"/>
                  <a:gd name="connsiteY2" fmla="*/ 0 h 390418"/>
                  <a:gd name="connsiteX0" fmla="*/ 0 w 4317406"/>
                  <a:gd name="connsiteY0" fmla="*/ 0 h 906318"/>
                  <a:gd name="connsiteX1" fmla="*/ 1892705 w 4317406"/>
                  <a:gd name="connsiteY1" fmla="*/ 906318 h 906318"/>
                  <a:gd name="connsiteX2" fmla="*/ 4317406 w 4317406"/>
                  <a:gd name="connsiteY2" fmla="*/ 515900 h 906318"/>
                  <a:gd name="connsiteX0" fmla="*/ 0 w 4097950"/>
                  <a:gd name="connsiteY0" fmla="*/ 105892 h 1012210"/>
                  <a:gd name="connsiteX1" fmla="*/ 1892705 w 4097950"/>
                  <a:gd name="connsiteY1" fmla="*/ 1012210 h 1012210"/>
                  <a:gd name="connsiteX2" fmla="*/ 4097950 w 4097950"/>
                  <a:gd name="connsiteY2" fmla="*/ 0 h 1012210"/>
                  <a:gd name="connsiteX0" fmla="*/ 0 w 2854366"/>
                  <a:gd name="connsiteY0" fmla="*/ 0 h 906318"/>
                  <a:gd name="connsiteX1" fmla="*/ 1892705 w 2854366"/>
                  <a:gd name="connsiteY1" fmla="*/ 906318 h 906318"/>
                  <a:gd name="connsiteX2" fmla="*/ 2854366 w 2854366"/>
                  <a:gd name="connsiteY2" fmla="*/ 473228 h 906318"/>
                  <a:gd name="connsiteX0" fmla="*/ 0 w 2854366"/>
                  <a:gd name="connsiteY0" fmla="*/ 0 h 570652"/>
                  <a:gd name="connsiteX1" fmla="*/ 1209798 w 2854366"/>
                  <a:gd name="connsiteY1" fmla="*/ 570652 h 570652"/>
                  <a:gd name="connsiteX2" fmla="*/ 2854366 w 2854366"/>
                  <a:gd name="connsiteY2" fmla="*/ 473228 h 570652"/>
                  <a:gd name="connsiteX0" fmla="*/ 0 w 2854366"/>
                  <a:gd name="connsiteY0" fmla="*/ 0 h 547502"/>
                  <a:gd name="connsiteX1" fmla="*/ 1151924 w 2854366"/>
                  <a:gd name="connsiteY1" fmla="*/ 547502 h 547502"/>
                  <a:gd name="connsiteX2" fmla="*/ 2854366 w 2854366"/>
                  <a:gd name="connsiteY2" fmla="*/ 473228 h 547502"/>
                  <a:gd name="connsiteX0" fmla="*/ 0 w 1281598"/>
                  <a:gd name="connsiteY0" fmla="*/ 0 h 547502"/>
                  <a:gd name="connsiteX1" fmla="*/ 1151924 w 1281598"/>
                  <a:gd name="connsiteY1" fmla="*/ 547502 h 547502"/>
                  <a:gd name="connsiteX2" fmla="*/ 1281598 w 1281598"/>
                  <a:gd name="connsiteY2" fmla="*/ 515900 h 547502"/>
                  <a:gd name="connsiteX0" fmla="*/ 0 w 1281598"/>
                  <a:gd name="connsiteY0" fmla="*/ 0 h 552582"/>
                  <a:gd name="connsiteX1" fmla="*/ 1182404 w 1281598"/>
                  <a:gd name="connsiteY1" fmla="*/ 552582 h 552582"/>
                  <a:gd name="connsiteX2" fmla="*/ 1281598 w 1281598"/>
                  <a:gd name="connsiteY2" fmla="*/ 515900 h 552582"/>
                  <a:gd name="connsiteX0" fmla="*/ 0 w 1281598"/>
                  <a:gd name="connsiteY0" fmla="*/ 0 h 564774"/>
                  <a:gd name="connsiteX1" fmla="*/ 1170212 w 1281598"/>
                  <a:gd name="connsiteY1" fmla="*/ 564774 h 564774"/>
                  <a:gd name="connsiteX2" fmla="*/ 1281598 w 1281598"/>
                  <a:gd name="connsiteY2" fmla="*/ 515900 h 564774"/>
                  <a:gd name="connsiteX0" fmla="*/ 0 w 1281598"/>
                  <a:gd name="connsiteY0" fmla="*/ 0 h 564774"/>
                  <a:gd name="connsiteX1" fmla="*/ 1170212 w 1281598"/>
                  <a:gd name="connsiteY1" fmla="*/ 564774 h 564774"/>
                  <a:gd name="connsiteX2" fmla="*/ 1281598 w 1281598"/>
                  <a:gd name="connsiteY2" fmla="*/ 546380 h 564774"/>
                  <a:gd name="connsiteX0" fmla="*/ 0 w 1281598"/>
                  <a:gd name="connsiteY0" fmla="*/ 0 h 564774"/>
                  <a:gd name="connsiteX1" fmla="*/ 1170212 w 1281598"/>
                  <a:gd name="connsiteY1" fmla="*/ 564774 h 564774"/>
                  <a:gd name="connsiteX2" fmla="*/ 1281598 w 1281598"/>
                  <a:gd name="connsiteY2" fmla="*/ 540284 h 564774"/>
                </a:gdLst>
                <a:ahLst/>
                <a:cxnLst>
                  <a:cxn ang="0">
                    <a:pos x="connsiteX0" y="connsiteY0"/>
                  </a:cxn>
                  <a:cxn ang="0">
                    <a:pos x="connsiteX1" y="connsiteY1"/>
                  </a:cxn>
                  <a:cxn ang="0">
                    <a:pos x="connsiteX2" y="connsiteY2"/>
                  </a:cxn>
                </a:cxnLst>
                <a:rect l="l" t="t" r="r" b="b"/>
                <a:pathLst>
                  <a:path w="1281598" h="564774">
                    <a:moveTo>
                      <a:pt x="0" y="0"/>
                    </a:moveTo>
                    <a:lnTo>
                      <a:pt x="1170212" y="564774"/>
                    </a:lnTo>
                    <a:lnTo>
                      <a:pt x="1281598" y="540284"/>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116" name="フリーフォーム 115"/>
              <p:cNvSpPr/>
              <p:nvPr/>
            </p:nvSpPr>
            <p:spPr>
              <a:xfrm>
                <a:off x="1896541" y="3719107"/>
                <a:ext cx="1294806" cy="692958"/>
              </a:xfrm>
              <a:custGeom>
                <a:avLst/>
                <a:gdLst>
                  <a:gd name="connsiteX0" fmla="*/ 0 w 4335694"/>
                  <a:gd name="connsiteY0" fmla="*/ 20548 h 390418"/>
                  <a:gd name="connsiteX1" fmla="*/ 1910993 w 4335694"/>
                  <a:gd name="connsiteY1" fmla="*/ 390418 h 390418"/>
                  <a:gd name="connsiteX2" fmla="*/ 4335694 w 4335694"/>
                  <a:gd name="connsiteY2" fmla="*/ 0 h 390418"/>
                  <a:gd name="connsiteX0" fmla="*/ 0 w 4329598"/>
                  <a:gd name="connsiteY0" fmla="*/ 0 h 1089198"/>
                  <a:gd name="connsiteX1" fmla="*/ 1904897 w 4329598"/>
                  <a:gd name="connsiteY1" fmla="*/ 1089198 h 1089198"/>
                  <a:gd name="connsiteX2" fmla="*/ 4329598 w 4329598"/>
                  <a:gd name="connsiteY2" fmla="*/ 698780 h 1089198"/>
                  <a:gd name="connsiteX0" fmla="*/ 0 w 2854366"/>
                  <a:gd name="connsiteY0" fmla="*/ 0 h 1089198"/>
                  <a:gd name="connsiteX1" fmla="*/ 1904897 w 2854366"/>
                  <a:gd name="connsiteY1" fmla="*/ 1089198 h 1089198"/>
                  <a:gd name="connsiteX2" fmla="*/ 2854366 w 2854366"/>
                  <a:gd name="connsiteY2" fmla="*/ 558572 h 1089198"/>
                  <a:gd name="connsiteX0" fmla="*/ 0 w 2854366"/>
                  <a:gd name="connsiteY0" fmla="*/ 0 h 1101390"/>
                  <a:gd name="connsiteX1" fmla="*/ 1886609 w 2854366"/>
                  <a:gd name="connsiteY1" fmla="*/ 1101390 h 1101390"/>
                  <a:gd name="connsiteX2" fmla="*/ 2854366 w 2854366"/>
                  <a:gd name="connsiteY2" fmla="*/ 558572 h 1101390"/>
                  <a:gd name="connsiteX0" fmla="*/ 0 w 2854366"/>
                  <a:gd name="connsiteY0" fmla="*/ 0 h 1107486"/>
                  <a:gd name="connsiteX1" fmla="*/ 1892705 w 2854366"/>
                  <a:gd name="connsiteY1" fmla="*/ 1107486 h 1107486"/>
                  <a:gd name="connsiteX2" fmla="*/ 2854366 w 2854366"/>
                  <a:gd name="connsiteY2" fmla="*/ 558572 h 1107486"/>
                  <a:gd name="connsiteX0" fmla="*/ 0 w 2854366"/>
                  <a:gd name="connsiteY0" fmla="*/ 0 h 692958"/>
                  <a:gd name="connsiteX1" fmla="*/ 1185569 w 2854366"/>
                  <a:gd name="connsiteY1" fmla="*/ 692958 h 692958"/>
                  <a:gd name="connsiteX2" fmla="*/ 2854366 w 2854366"/>
                  <a:gd name="connsiteY2" fmla="*/ 558572 h 692958"/>
                  <a:gd name="connsiteX0" fmla="*/ 0 w 1305982"/>
                  <a:gd name="connsiteY0" fmla="*/ 0 h 692958"/>
                  <a:gd name="connsiteX1" fmla="*/ 1185569 w 1305982"/>
                  <a:gd name="connsiteY1" fmla="*/ 692958 h 692958"/>
                  <a:gd name="connsiteX2" fmla="*/ 1305982 w 1305982"/>
                  <a:gd name="connsiteY2" fmla="*/ 668300 h 692958"/>
                  <a:gd name="connsiteX0" fmla="*/ 0 w 1299886"/>
                  <a:gd name="connsiteY0" fmla="*/ 0 h 692958"/>
                  <a:gd name="connsiteX1" fmla="*/ 1185569 w 1299886"/>
                  <a:gd name="connsiteY1" fmla="*/ 692958 h 692958"/>
                  <a:gd name="connsiteX2" fmla="*/ 1299886 w 1299886"/>
                  <a:gd name="connsiteY2" fmla="*/ 656108 h 692958"/>
                  <a:gd name="connsiteX0" fmla="*/ 0 w 1294806"/>
                  <a:gd name="connsiteY0" fmla="*/ 0 h 692958"/>
                  <a:gd name="connsiteX1" fmla="*/ 1185569 w 1294806"/>
                  <a:gd name="connsiteY1" fmla="*/ 692958 h 692958"/>
                  <a:gd name="connsiteX2" fmla="*/ 1294806 w 1294806"/>
                  <a:gd name="connsiteY2" fmla="*/ 645948 h 692958"/>
                </a:gdLst>
                <a:ahLst/>
                <a:cxnLst>
                  <a:cxn ang="0">
                    <a:pos x="connsiteX0" y="connsiteY0"/>
                  </a:cxn>
                  <a:cxn ang="0">
                    <a:pos x="connsiteX1" y="connsiteY1"/>
                  </a:cxn>
                  <a:cxn ang="0">
                    <a:pos x="connsiteX2" y="connsiteY2"/>
                  </a:cxn>
                </a:cxnLst>
                <a:rect l="l" t="t" r="r" b="b"/>
                <a:pathLst>
                  <a:path w="1294806" h="692958">
                    <a:moveTo>
                      <a:pt x="0" y="0"/>
                    </a:moveTo>
                    <a:lnTo>
                      <a:pt x="1185569" y="692958"/>
                    </a:lnTo>
                    <a:lnTo>
                      <a:pt x="1294806" y="645948"/>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sp>
            <p:nvSpPr>
              <p:cNvPr id="117" name="フリーフォーム 116"/>
              <p:cNvSpPr/>
              <p:nvPr/>
            </p:nvSpPr>
            <p:spPr>
              <a:xfrm>
                <a:off x="1900633" y="3559537"/>
                <a:ext cx="1616556" cy="1253688"/>
              </a:xfrm>
              <a:custGeom>
                <a:avLst/>
                <a:gdLst>
                  <a:gd name="connsiteX0" fmla="*/ 0 w 4405745"/>
                  <a:gd name="connsiteY0" fmla="*/ 602672 h 2050472"/>
                  <a:gd name="connsiteX1" fmla="*/ 2133600 w 4405745"/>
                  <a:gd name="connsiteY1" fmla="*/ 0 h 2050472"/>
                  <a:gd name="connsiteX2" fmla="*/ 4405745 w 4405745"/>
                  <a:gd name="connsiteY2" fmla="*/ 561109 h 2050472"/>
                  <a:gd name="connsiteX3" fmla="*/ 2507673 w 4405745"/>
                  <a:gd name="connsiteY3" fmla="*/ 2050472 h 2050472"/>
                  <a:gd name="connsiteX4" fmla="*/ 0 w 4405745"/>
                  <a:gd name="connsiteY4" fmla="*/ 602672 h 2050472"/>
                  <a:gd name="connsiteX0" fmla="*/ 0 w 4371108"/>
                  <a:gd name="connsiteY0" fmla="*/ 602672 h 2050472"/>
                  <a:gd name="connsiteX1" fmla="*/ 2133600 w 4371108"/>
                  <a:gd name="connsiteY1" fmla="*/ 0 h 2050472"/>
                  <a:gd name="connsiteX2" fmla="*/ 4371108 w 4371108"/>
                  <a:gd name="connsiteY2" fmla="*/ 284018 h 2050472"/>
                  <a:gd name="connsiteX3" fmla="*/ 2507673 w 4371108"/>
                  <a:gd name="connsiteY3" fmla="*/ 2050472 h 2050472"/>
                  <a:gd name="connsiteX4" fmla="*/ 0 w 4371108"/>
                  <a:gd name="connsiteY4" fmla="*/ 602672 h 2050472"/>
                  <a:gd name="connsiteX0" fmla="*/ 0 w 4371108"/>
                  <a:gd name="connsiteY0" fmla="*/ 692727 h 2140527"/>
                  <a:gd name="connsiteX1" fmla="*/ 2507673 w 4371108"/>
                  <a:gd name="connsiteY1" fmla="*/ 0 h 2140527"/>
                  <a:gd name="connsiteX2" fmla="*/ 4371108 w 4371108"/>
                  <a:gd name="connsiteY2" fmla="*/ 374073 h 2140527"/>
                  <a:gd name="connsiteX3" fmla="*/ 2507673 w 4371108"/>
                  <a:gd name="connsiteY3" fmla="*/ 2140527 h 2140527"/>
                  <a:gd name="connsiteX4" fmla="*/ 0 w 4371108"/>
                  <a:gd name="connsiteY4" fmla="*/ 692727 h 2140527"/>
                  <a:gd name="connsiteX0" fmla="*/ 0 w 4371108"/>
                  <a:gd name="connsiteY0" fmla="*/ 692727 h 1967345"/>
                  <a:gd name="connsiteX1" fmla="*/ 2507673 w 4371108"/>
                  <a:gd name="connsiteY1" fmla="*/ 0 h 1967345"/>
                  <a:gd name="connsiteX2" fmla="*/ 4371108 w 4371108"/>
                  <a:gd name="connsiteY2" fmla="*/ 374073 h 1967345"/>
                  <a:gd name="connsiteX3" fmla="*/ 1911928 w 4371108"/>
                  <a:gd name="connsiteY3" fmla="*/ 1967345 h 1967345"/>
                  <a:gd name="connsiteX4" fmla="*/ 0 w 4371108"/>
                  <a:gd name="connsiteY4" fmla="*/ 692727 h 1967345"/>
                  <a:gd name="connsiteX0" fmla="*/ 4371108 w 4462548"/>
                  <a:gd name="connsiteY0" fmla="*/ 374073 h 1967345"/>
                  <a:gd name="connsiteX1" fmla="*/ 1911928 w 4462548"/>
                  <a:gd name="connsiteY1" fmla="*/ 1967345 h 1967345"/>
                  <a:gd name="connsiteX2" fmla="*/ 0 w 4462548"/>
                  <a:gd name="connsiteY2" fmla="*/ 692727 h 1967345"/>
                  <a:gd name="connsiteX3" fmla="*/ 2507673 w 4462548"/>
                  <a:gd name="connsiteY3" fmla="*/ 0 h 1967345"/>
                  <a:gd name="connsiteX4" fmla="*/ 4462548 w 4462548"/>
                  <a:gd name="connsiteY4" fmla="*/ 465513 h 1967345"/>
                  <a:gd name="connsiteX0" fmla="*/ 4371108 w 4371108"/>
                  <a:gd name="connsiteY0" fmla="*/ 374073 h 1967345"/>
                  <a:gd name="connsiteX1" fmla="*/ 1911928 w 4371108"/>
                  <a:gd name="connsiteY1" fmla="*/ 1967345 h 1967345"/>
                  <a:gd name="connsiteX2" fmla="*/ 0 w 4371108"/>
                  <a:gd name="connsiteY2" fmla="*/ 692727 h 1967345"/>
                  <a:gd name="connsiteX3" fmla="*/ 2507673 w 4371108"/>
                  <a:gd name="connsiteY3" fmla="*/ 0 h 1967345"/>
                  <a:gd name="connsiteX0" fmla="*/ 3999252 w 3999252"/>
                  <a:gd name="connsiteY0" fmla="*/ 617913 h 1967345"/>
                  <a:gd name="connsiteX1" fmla="*/ 1911928 w 3999252"/>
                  <a:gd name="connsiteY1" fmla="*/ 1967345 h 1967345"/>
                  <a:gd name="connsiteX2" fmla="*/ 0 w 3999252"/>
                  <a:gd name="connsiteY2" fmla="*/ 692727 h 1967345"/>
                  <a:gd name="connsiteX3" fmla="*/ 2507673 w 3999252"/>
                  <a:gd name="connsiteY3" fmla="*/ 0 h 1967345"/>
                  <a:gd name="connsiteX0" fmla="*/ 3999252 w 3999252"/>
                  <a:gd name="connsiteY0" fmla="*/ 729904 h 2079336"/>
                  <a:gd name="connsiteX1" fmla="*/ 1911928 w 3999252"/>
                  <a:gd name="connsiteY1" fmla="*/ 2079336 h 2079336"/>
                  <a:gd name="connsiteX2" fmla="*/ 0 w 3999252"/>
                  <a:gd name="connsiteY2" fmla="*/ 804718 h 2079336"/>
                  <a:gd name="connsiteX3" fmla="*/ 2507673 w 3999252"/>
                  <a:gd name="connsiteY3" fmla="*/ 111991 h 2079336"/>
                  <a:gd name="connsiteX4" fmla="*/ 2511829 w 3999252"/>
                  <a:gd name="connsiteY4" fmla="*/ 132774 h 2079336"/>
                  <a:gd name="connsiteX0" fmla="*/ 3999252 w 4365013"/>
                  <a:gd name="connsiteY0" fmla="*/ 729904 h 2079336"/>
                  <a:gd name="connsiteX1" fmla="*/ 1911928 w 4365013"/>
                  <a:gd name="connsiteY1" fmla="*/ 2079336 h 2079336"/>
                  <a:gd name="connsiteX2" fmla="*/ 0 w 4365013"/>
                  <a:gd name="connsiteY2" fmla="*/ 804718 h 2079336"/>
                  <a:gd name="connsiteX3" fmla="*/ 2507673 w 4365013"/>
                  <a:gd name="connsiteY3" fmla="*/ 111991 h 2079336"/>
                  <a:gd name="connsiteX4" fmla="*/ 4365013 w 4365013"/>
                  <a:gd name="connsiteY4" fmla="*/ 492438 h 2079336"/>
                  <a:gd name="connsiteX0" fmla="*/ 3999252 w 4365013"/>
                  <a:gd name="connsiteY0" fmla="*/ 617913 h 1967345"/>
                  <a:gd name="connsiteX1" fmla="*/ 1911928 w 4365013"/>
                  <a:gd name="connsiteY1" fmla="*/ 1967345 h 1967345"/>
                  <a:gd name="connsiteX2" fmla="*/ 0 w 4365013"/>
                  <a:gd name="connsiteY2" fmla="*/ 692727 h 1967345"/>
                  <a:gd name="connsiteX3" fmla="*/ 2507673 w 4365013"/>
                  <a:gd name="connsiteY3" fmla="*/ 0 h 1967345"/>
                  <a:gd name="connsiteX4" fmla="*/ 4365013 w 4365013"/>
                  <a:gd name="connsiteY4" fmla="*/ 380447 h 1967345"/>
                  <a:gd name="connsiteX0" fmla="*/ 3999252 w 4029733"/>
                  <a:gd name="connsiteY0" fmla="*/ 617913 h 1967345"/>
                  <a:gd name="connsiteX1" fmla="*/ 1911928 w 4029733"/>
                  <a:gd name="connsiteY1" fmla="*/ 1967345 h 1967345"/>
                  <a:gd name="connsiteX2" fmla="*/ 0 w 4029733"/>
                  <a:gd name="connsiteY2" fmla="*/ 692727 h 1967345"/>
                  <a:gd name="connsiteX3" fmla="*/ 2507673 w 4029733"/>
                  <a:gd name="connsiteY3" fmla="*/ 0 h 1967345"/>
                  <a:gd name="connsiteX4" fmla="*/ 4029733 w 4029733"/>
                  <a:gd name="connsiteY4" fmla="*/ 319487 h 1967345"/>
                  <a:gd name="connsiteX0" fmla="*/ 3999252 w 3999252"/>
                  <a:gd name="connsiteY0" fmla="*/ 617913 h 1967345"/>
                  <a:gd name="connsiteX1" fmla="*/ 1911928 w 3999252"/>
                  <a:gd name="connsiteY1" fmla="*/ 1967345 h 1967345"/>
                  <a:gd name="connsiteX2" fmla="*/ 0 w 3999252"/>
                  <a:gd name="connsiteY2" fmla="*/ 692727 h 1967345"/>
                  <a:gd name="connsiteX3" fmla="*/ 2507673 w 3999252"/>
                  <a:gd name="connsiteY3" fmla="*/ 0 h 1967345"/>
                  <a:gd name="connsiteX0" fmla="*/ 3999252 w 3999252"/>
                  <a:gd name="connsiteY0" fmla="*/ 380169 h 1729601"/>
                  <a:gd name="connsiteX1" fmla="*/ 1911928 w 3999252"/>
                  <a:gd name="connsiteY1" fmla="*/ 1729601 h 1729601"/>
                  <a:gd name="connsiteX2" fmla="*/ 0 w 3999252"/>
                  <a:gd name="connsiteY2" fmla="*/ 454983 h 1729601"/>
                  <a:gd name="connsiteX3" fmla="*/ 1635945 w 3999252"/>
                  <a:gd name="connsiteY3" fmla="*/ 0 h 1729601"/>
                  <a:gd name="connsiteX0" fmla="*/ 3820182 w 3820182"/>
                  <a:gd name="connsiteY0" fmla="*/ 490659 h 1729601"/>
                  <a:gd name="connsiteX1" fmla="*/ 1911928 w 3820182"/>
                  <a:gd name="connsiteY1" fmla="*/ 1729601 h 1729601"/>
                  <a:gd name="connsiteX2" fmla="*/ 0 w 3820182"/>
                  <a:gd name="connsiteY2" fmla="*/ 454983 h 1729601"/>
                  <a:gd name="connsiteX3" fmla="*/ 1635945 w 3820182"/>
                  <a:gd name="connsiteY3" fmla="*/ 0 h 1729601"/>
                  <a:gd name="connsiteX0" fmla="*/ 3820182 w 3820182"/>
                  <a:gd name="connsiteY0" fmla="*/ 498279 h 1729601"/>
                  <a:gd name="connsiteX1" fmla="*/ 1911928 w 3820182"/>
                  <a:gd name="connsiteY1" fmla="*/ 1729601 h 1729601"/>
                  <a:gd name="connsiteX2" fmla="*/ 0 w 3820182"/>
                  <a:gd name="connsiteY2" fmla="*/ 454983 h 1729601"/>
                  <a:gd name="connsiteX3" fmla="*/ 1635945 w 3820182"/>
                  <a:gd name="connsiteY3" fmla="*/ 0 h 1729601"/>
                  <a:gd name="connsiteX0" fmla="*/ 4086399 w 4086399"/>
                  <a:gd name="connsiteY0" fmla="*/ 498279 h 1729601"/>
                  <a:gd name="connsiteX1" fmla="*/ 2178145 w 4086399"/>
                  <a:gd name="connsiteY1" fmla="*/ 1729601 h 1729601"/>
                  <a:gd name="connsiteX2" fmla="*/ 0 w 4086399"/>
                  <a:gd name="connsiteY2" fmla="*/ 269788 h 1729601"/>
                  <a:gd name="connsiteX3" fmla="*/ 1902162 w 4086399"/>
                  <a:gd name="connsiteY3" fmla="*/ 0 h 1729601"/>
                  <a:gd name="connsiteX0" fmla="*/ 4086399 w 4086399"/>
                  <a:gd name="connsiteY0" fmla="*/ 706623 h 1937945"/>
                  <a:gd name="connsiteX1" fmla="*/ 2178145 w 4086399"/>
                  <a:gd name="connsiteY1" fmla="*/ 1937945 h 1937945"/>
                  <a:gd name="connsiteX2" fmla="*/ 0 w 4086399"/>
                  <a:gd name="connsiteY2" fmla="*/ 478132 h 1937945"/>
                  <a:gd name="connsiteX3" fmla="*/ 1913736 w 4086399"/>
                  <a:gd name="connsiteY3" fmla="*/ 0 h 1937945"/>
                  <a:gd name="connsiteX0" fmla="*/ 4086399 w 4086399"/>
                  <a:gd name="connsiteY0" fmla="*/ 706623 h 1451808"/>
                  <a:gd name="connsiteX1" fmla="*/ 1483664 w 4086399"/>
                  <a:gd name="connsiteY1" fmla="*/ 1451808 h 1451808"/>
                  <a:gd name="connsiteX2" fmla="*/ 0 w 4086399"/>
                  <a:gd name="connsiteY2" fmla="*/ 478132 h 1451808"/>
                  <a:gd name="connsiteX3" fmla="*/ 1913736 w 4086399"/>
                  <a:gd name="connsiteY3" fmla="*/ 0 h 1451808"/>
                  <a:gd name="connsiteX0" fmla="*/ 3415067 w 3415067"/>
                  <a:gd name="connsiteY0" fmla="*/ 509854 h 1451808"/>
                  <a:gd name="connsiteX1" fmla="*/ 1483664 w 3415067"/>
                  <a:gd name="connsiteY1" fmla="*/ 1451808 h 1451808"/>
                  <a:gd name="connsiteX2" fmla="*/ 0 w 3415067"/>
                  <a:gd name="connsiteY2" fmla="*/ 478132 h 1451808"/>
                  <a:gd name="connsiteX3" fmla="*/ 1913736 w 3415067"/>
                  <a:gd name="connsiteY3" fmla="*/ 0 h 1451808"/>
                  <a:gd name="connsiteX0" fmla="*/ 1581187 w 1913736"/>
                  <a:gd name="connsiteY0" fmla="*/ 1414094 h 1451808"/>
                  <a:gd name="connsiteX1" fmla="*/ 1483664 w 1913736"/>
                  <a:gd name="connsiteY1" fmla="*/ 1451808 h 1451808"/>
                  <a:gd name="connsiteX2" fmla="*/ 0 w 1913736"/>
                  <a:gd name="connsiteY2" fmla="*/ 478132 h 1451808"/>
                  <a:gd name="connsiteX3" fmla="*/ 1913736 w 1913736"/>
                  <a:gd name="connsiteY3" fmla="*/ 0 h 1451808"/>
                  <a:gd name="connsiteX0" fmla="*/ 1291627 w 1624176"/>
                  <a:gd name="connsiteY0" fmla="*/ 1414094 h 1451808"/>
                  <a:gd name="connsiteX1" fmla="*/ 1194104 w 1624176"/>
                  <a:gd name="connsiteY1" fmla="*/ 1451808 h 1451808"/>
                  <a:gd name="connsiteX2" fmla="*/ 0 w 1624176"/>
                  <a:gd name="connsiteY2" fmla="*/ 661012 h 1451808"/>
                  <a:gd name="connsiteX3" fmla="*/ 1624176 w 1624176"/>
                  <a:gd name="connsiteY3" fmla="*/ 0 h 1451808"/>
                  <a:gd name="connsiteX0" fmla="*/ 1291627 w 1616556"/>
                  <a:gd name="connsiteY0" fmla="*/ 1215974 h 1253688"/>
                  <a:gd name="connsiteX1" fmla="*/ 1194104 w 1616556"/>
                  <a:gd name="connsiteY1" fmla="*/ 1253688 h 1253688"/>
                  <a:gd name="connsiteX2" fmla="*/ 0 w 1616556"/>
                  <a:gd name="connsiteY2" fmla="*/ 462892 h 1253688"/>
                  <a:gd name="connsiteX3" fmla="*/ 1616556 w 1616556"/>
                  <a:gd name="connsiteY3" fmla="*/ 0 h 1253688"/>
                  <a:gd name="connsiteX0" fmla="*/ 1299247 w 1616556"/>
                  <a:gd name="connsiteY0" fmla="*/ 1204544 h 1253688"/>
                  <a:gd name="connsiteX1" fmla="*/ 1194104 w 1616556"/>
                  <a:gd name="connsiteY1" fmla="*/ 1253688 h 1253688"/>
                  <a:gd name="connsiteX2" fmla="*/ 0 w 1616556"/>
                  <a:gd name="connsiteY2" fmla="*/ 462892 h 1253688"/>
                  <a:gd name="connsiteX3" fmla="*/ 1616556 w 1616556"/>
                  <a:gd name="connsiteY3" fmla="*/ 0 h 1253688"/>
                  <a:gd name="connsiteX0" fmla="*/ 1304962 w 1616556"/>
                  <a:gd name="connsiteY0" fmla="*/ 1198829 h 1253688"/>
                  <a:gd name="connsiteX1" fmla="*/ 1194104 w 1616556"/>
                  <a:gd name="connsiteY1" fmla="*/ 1253688 h 1253688"/>
                  <a:gd name="connsiteX2" fmla="*/ 0 w 1616556"/>
                  <a:gd name="connsiteY2" fmla="*/ 462892 h 1253688"/>
                  <a:gd name="connsiteX3" fmla="*/ 1616556 w 1616556"/>
                  <a:gd name="connsiteY3" fmla="*/ 0 h 1253688"/>
                </a:gdLst>
                <a:ahLst/>
                <a:cxnLst>
                  <a:cxn ang="0">
                    <a:pos x="connsiteX0" y="connsiteY0"/>
                  </a:cxn>
                  <a:cxn ang="0">
                    <a:pos x="connsiteX1" y="connsiteY1"/>
                  </a:cxn>
                  <a:cxn ang="0">
                    <a:pos x="connsiteX2" y="connsiteY2"/>
                  </a:cxn>
                  <a:cxn ang="0">
                    <a:pos x="connsiteX3" y="connsiteY3"/>
                  </a:cxn>
                </a:cxnLst>
                <a:rect l="l" t="t" r="r" b="b"/>
                <a:pathLst>
                  <a:path w="1616556" h="1253688">
                    <a:moveTo>
                      <a:pt x="1304962" y="1198829"/>
                    </a:moveTo>
                    <a:lnTo>
                      <a:pt x="1194104" y="1253688"/>
                    </a:lnTo>
                    <a:lnTo>
                      <a:pt x="0" y="462892"/>
                    </a:lnTo>
                    <a:lnTo>
                      <a:pt x="1616556"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cxnSp>
            <p:nvCxnSpPr>
              <p:cNvPr id="118" name="直線コネクタ 117"/>
              <p:cNvCxnSpPr/>
              <p:nvPr/>
            </p:nvCxnSpPr>
            <p:spPr>
              <a:xfrm>
                <a:off x="4374508" y="3333274"/>
                <a:ext cx="967112" cy="2074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a:endCxn id="275" idx="4"/>
              </p:cNvCxnSpPr>
              <p:nvPr/>
            </p:nvCxnSpPr>
            <p:spPr>
              <a:xfrm flipV="1">
                <a:off x="5543550" y="1996440"/>
                <a:ext cx="60960" cy="3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p:cNvCxnSpPr/>
              <p:nvPr/>
            </p:nvCxnSpPr>
            <p:spPr>
              <a:xfrm flipH="1" flipV="1">
                <a:off x="4331714" y="1925692"/>
                <a:ext cx="0" cy="4111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a:xfrm flipV="1">
                <a:off x="3200836" y="2196810"/>
                <a:ext cx="0" cy="2556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p:nvPr/>
            </p:nvCxnSpPr>
            <p:spPr>
              <a:xfrm flipV="1">
                <a:off x="5547796" y="2006310"/>
                <a:ext cx="0" cy="1591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直線コネクタ 122"/>
              <p:cNvCxnSpPr/>
              <p:nvPr/>
            </p:nvCxnSpPr>
            <p:spPr>
              <a:xfrm flipV="1">
                <a:off x="3208020" y="2026920"/>
                <a:ext cx="2346960" cy="17526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4" name="直線コネクタ 123"/>
              <p:cNvCxnSpPr/>
              <p:nvPr/>
            </p:nvCxnSpPr>
            <p:spPr>
              <a:xfrm flipV="1">
                <a:off x="3197860" y="2245360"/>
                <a:ext cx="2349500" cy="27178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5" name="直線コネクタ 124"/>
              <p:cNvCxnSpPr/>
              <p:nvPr/>
            </p:nvCxnSpPr>
            <p:spPr>
              <a:xfrm flipV="1">
                <a:off x="3197860" y="2499360"/>
                <a:ext cx="2344420" cy="42926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6" name="直線コネクタ 125"/>
              <p:cNvCxnSpPr/>
              <p:nvPr/>
            </p:nvCxnSpPr>
            <p:spPr>
              <a:xfrm flipV="1">
                <a:off x="3192780" y="3500120"/>
                <a:ext cx="2014220" cy="86106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7" name="直線コネクタ 126"/>
              <p:cNvCxnSpPr/>
              <p:nvPr/>
            </p:nvCxnSpPr>
            <p:spPr>
              <a:xfrm flipV="1">
                <a:off x="3192780" y="3779520"/>
                <a:ext cx="1978660" cy="97282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8" name="直線コネクタ 127"/>
              <p:cNvCxnSpPr/>
              <p:nvPr/>
            </p:nvCxnSpPr>
            <p:spPr>
              <a:xfrm flipV="1">
                <a:off x="3203054" y="3287730"/>
                <a:ext cx="1944299" cy="66248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9" name="フリーフォーム 128"/>
              <p:cNvSpPr/>
              <p:nvPr/>
            </p:nvSpPr>
            <p:spPr>
              <a:xfrm>
                <a:off x="5421630" y="3562350"/>
                <a:ext cx="146685" cy="120015"/>
              </a:xfrm>
              <a:custGeom>
                <a:avLst/>
                <a:gdLst>
                  <a:gd name="connsiteX0" fmla="*/ 0 w 146685"/>
                  <a:gd name="connsiteY0" fmla="*/ 0 h 120015"/>
                  <a:gd name="connsiteX1" fmla="*/ 144780 w 146685"/>
                  <a:gd name="connsiteY1" fmla="*/ 57150 h 120015"/>
                  <a:gd name="connsiteX2" fmla="*/ 146685 w 146685"/>
                  <a:gd name="connsiteY2" fmla="*/ 120015 h 120015"/>
                </a:gdLst>
                <a:ahLst/>
                <a:cxnLst>
                  <a:cxn ang="0">
                    <a:pos x="connsiteX0" y="connsiteY0"/>
                  </a:cxn>
                  <a:cxn ang="0">
                    <a:pos x="connsiteX1" y="connsiteY1"/>
                  </a:cxn>
                  <a:cxn ang="0">
                    <a:pos x="connsiteX2" y="connsiteY2"/>
                  </a:cxn>
                </a:cxnLst>
                <a:rect l="l" t="t" r="r" b="b"/>
                <a:pathLst>
                  <a:path w="146685" h="120015">
                    <a:moveTo>
                      <a:pt x="0" y="0"/>
                    </a:moveTo>
                    <a:lnTo>
                      <a:pt x="144780" y="57150"/>
                    </a:lnTo>
                    <a:lnTo>
                      <a:pt x="146685" y="120015"/>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Yu Mincho" charset="-128"/>
                </a:endParaRPr>
              </a:p>
            </p:txBody>
          </p:sp>
          <p:cxnSp>
            <p:nvCxnSpPr>
              <p:cNvPr id="130" name="直線コネクタ 129"/>
              <p:cNvCxnSpPr/>
              <p:nvPr/>
            </p:nvCxnSpPr>
            <p:spPr>
              <a:xfrm flipV="1">
                <a:off x="5306174" y="3145536"/>
                <a:ext cx="241186" cy="7925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1" name="直線コネクタ 130"/>
              <p:cNvCxnSpPr/>
              <p:nvPr/>
            </p:nvCxnSpPr>
            <p:spPr>
              <a:xfrm flipV="1">
                <a:off x="5478780" y="3360420"/>
                <a:ext cx="63500" cy="2540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sp>
        <p:nvSpPr>
          <p:cNvPr id="321" name="テキスト ボックス 320"/>
          <p:cNvSpPr txBox="1"/>
          <p:nvPr/>
        </p:nvSpPr>
        <p:spPr>
          <a:xfrm>
            <a:off x="173924" y="4123030"/>
            <a:ext cx="3152019" cy="400110"/>
          </a:xfrm>
          <a:prstGeom prst="rect">
            <a:avLst/>
          </a:prstGeom>
          <a:noFill/>
        </p:spPr>
        <p:txBody>
          <a:bodyPr wrap="square" rtlCol="0">
            <a:spAutoFit/>
          </a:bodyPr>
          <a:lstStyle/>
          <a:p>
            <a:r>
              <a:rPr lang="en-US" altLang="ja-JP" sz="2000" dirty="0" smtClean="0">
                <a:latin typeface="Meiryo UI" panose="020B0604030504040204" pitchFamily="50" charset="-128"/>
                <a:ea typeface="Meiryo UI" panose="020B0604030504040204" pitchFamily="50" charset="-128"/>
                <a:cs typeface="Yu Mincho" charset="-128"/>
              </a:rPr>
              <a:t>(a) </a:t>
            </a:r>
            <a:r>
              <a:rPr lang="ja-JP" altLang="en-US" sz="2000" dirty="0" smtClean="0">
                <a:latin typeface="Meiryo UI" panose="020B0604030504040204" pitchFamily="50" charset="-128"/>
                <a:ea typeface="Meiryo UI" panose="020B0604030504040204" pitchFamily="50" charset="-128"/>
                <a:cs typeface="Yu Mincho" charset="-128"/>
              </a:rPr>
              <a:t>柵あり（可動ガード）</a:t>
            </a:r>
            <a:endParaRPr lang="ja-JP" altLang="en-US" sz="2000" dirty="0">
              <a:latin typeface="Meiryo UI" panose="020B0604030504040204" pitchFamily="50" charset="-128"/>
              <a:ea typeface="Meiryo UI" panose="020B0604030504040204" pitchFamily="50" charset="-128"/>
              <a:cs typeface="Yu Mincho" charset="-128"/>
            </a:endParaRPr>
          </a:p>
        </p:txBody>
      </p:sp>
      <p:sp>
        <p:nvSpPr>
          <p:cNvPr id="322" name="テキスト ボックス 321"/>
          <p:cNvSpPr txBox="1"/>
          <p:nvPr/>
        </p:nvSpPr>
        <p:spPr>
          <a:xfrm>
            <a:off x="3203254" y="4126578"/>
            <a:ext cx="3710686" cy="400110"/>
          </a:xfrm>
          <a:prstGeom prst="rect">
            <a:avLst/>
          </a:prstGeom>
          <a:noFill/>
        </p:spPr>
        <p:txBody>
          <a:bodyPr wrap="square" rtlCol="0">
            <a:spAutoFit/>
          </a:bodyPr>
          <a:lstStyle/>
          <a:p>
            <a:r>
              <a:rPr lang="en-US" altLang="ja-JP" sz="2000" dirty="0" smtClean="0">
                <a:latin typeface="Meiryo UI" panose="020B0604030504040204" pitchFamily="50" charset="-128"/>
                <a:ea typeface="Meiryo UI" panose="020B0604030504040204" pitchFamily="50" charset="-128"/>
                <a:cs typeface="Yu Mincho" charset="-128"/>
              </a:rPr>
              <a:t>(b) </a:t>
            </a:r>
            <a:r>
              <a:rPr lang="ja-JP" altLang="en-US" sz="2000" dirty="0" smtClean="0">
                <a:latin typeface="Meiryo UI" panose="020B0604030504040204" pitchFamily="50" charset="-128"/>
                <a:ea typeface="Meiryo UI" panose="020B0604030504040204" pitchFamily="50" charset="-128"/>
                <a:cs typeface="Yu Mincho" charset="-128"/>
              </a:rPr>
              <a:t>開口部あり（光線センサ）</a:t>
            </a:r>
            <a:endParaRPr lang="ja-JP" altLang="en-US" sz="2000" dirty="0">
              <a:latin typeface="Meiryo UI" panose="020B0604030504040204" pitchFamily="50" charset="-128"/>
              <a:ea typeface="Meiryo UI" panose="020B0604030504040204" pitchFamily="50" charset="-128"/>
              <a:cs typeface="Yu Mincho" charset="-128"/>
            </a:endParaRPr>
          </a:p>
        </p:txBody>
      </p:sp>
      <p:sp>
        <p:nvSpPr>
          <p:cNvPr id="323" name="テキスト ボックス 322"/>
          <p:cNvSpPr txBox="1"/>
          <p:nvPr/>
        </p:nvSpPr>
        <p:spPr>
          <a:xfrm>
            <a:off x="6675298" y="4112732"/>
            <a:ext cx="3199858" cy="400110"/>
          </a:xfrm>
          <a:prstGeom prst="rect">
            <a:avLst/>
          </a:prstGeom>
          <a:noFill/>
        </p:spPr>
        <p:txBody>
          <a:bodyPr wrap="square" rtlCol="0">
            <a:spAutoFit/>
          </a:bodyPr>
          <a:lstStyle/>
          <a:p>
            <a:r>
              <a:rPr lang="en-US" altLang="ja-JP" sz="2000" dirty="0" smtClean="0">
                <a:latin typeface="Meiryo UI" panose="020B0604030504040204" pitchFamily="50" charset="-128"/>
                <a:ea typeface="Meiryo UI" panose="020B0604030504040204" pitchFamily="50" charset="-128"/>
                <a:cs typeface="Yu Mincho" charset="-128"/>
              </a:rPr>
              <a:t>(c) </a:t>
            </a:r>
            <a:r>
              <a:rPr lang="ja-JP" altLang="en-US" sz="2000" dirty="0" smtClean="0">
                <a:latin typeface="Meiryo UI" panose="020B0604030504040204" pitchFamily="50" charset="-128"/>
                <a:ea typeface="Meiryo UI" panose="020B0604030504040204" pitchFamily="50" charset="-128"/>
                <a:cs typeface="Yu Mincho" charset="-128"/>
              </a:rPr>
              <a:t>柵なし（センサ監視）</a:t>
            </a:r>
            <a:endParaRPr lang="ja-JP" altLang="en-US" sz="2000" dirty="0">
              <a:latin typeface="Meiryo UI" panose="020B0604030504040204" pitchFamily="50" charset="-128"/>
              <a:ea typeface="Meiryo UI" panose="020B0604030504040204" pitchFamily="50" charset="-128"/>
              <a:cs typeface="Yu Mincho" charset="-128"/>
            </a:endParaRPr>
          </a:p>
        </p:txBody>
      </p:sp>
      <p:sp>
        <p:nvSpPr>
          <p:cNvPr id="4" name="テキスト ボックス 3"/>
          <p:cNvSpPr txBox="1"/>
          <p:nvPr/>
        </p:nvSpPr>
        <p:spPr>
          <a:xfrm>
            <a:off x="517393" y="4661761"/>
            <a:ext cx="2110548" cy="1015663"/>
          </a:xfrm>
          <a:prstGeom prst="rect">
            <a:avLst/>
          </a:prstGeom>
          <a:noFill/>
          <a:ln>
            <a:solidFill>
              <a:schemeClr val="tx1"/>
            </a:solidFill>
          </a:ln>
        </p:spPr>
        <p:txBody>
          <a:bodyPr wrap="square" rtlCol="0">
            <a:spAutoFit/>
          </a:bodyPr>
          <a:lstStyle/>
          <a:p>
            <a:r>
              <a:rPr kumimoji="1" lang="ja-JP" altLang="en-US" sz="2000" dirty="0" smtClean="0">
                <a:latin typeface="Meiryo UI" panose="020B0604030504040204" pitchFamily="50" charset="-128"/>
                <a:ea typeface="Meiryo UI" panose="020B0604030504040204" pitchFamily="50" charset="-128"/>
                <a:cs typeface="Yu Mincho" charset="-128"/>
              </a:rPr>
              <a:t>人とロボットとの「隔離」と接近時の「</a:t>
            </a:r>
            <a:r>
              <a:rPr kumimoji="1" lang="ja-JP" altLang="en-US" sz="2000" smtClean="0">
                <a:latin typeface="Meiryo UI" panose="020B0604030504040204" pitchFamily="50" charset="-128"/>
                <a:ea typeface="Meiryo UI" panose="020B0604030504040204" pitchFamily="50" charset="-128"/>
                <a:cs typeface="Yu Mincho" charset="-128"/>
              </a:rPr>
              <a:t>停止」の確保</a:t>
            </a:r>
            <a:endParaRPr kumimoji="1" lang="ja-JP" altLang="en-US" sz="2000" dirty="0">
              <a:latin typeface="Meiryo UI" panose="020B0604030504040204" pitchFamily="50" charset="-128"/>
              <a:ea typeface="Meiryo UI" panose="020B0604030504040204" pitchFamily="50" charset="-128"/>
              <a:cs typeface="Yu Mincho" charset="-128"/>
            </a:endParaRPr>
          </a:p>
        </p:txBody>
      </p:sp>
      <p:sp>
        <p:nvSpPr>
          <p:cNvPr id="324" name="テキスト ボックス 323"/>
          <p:cNvSpPr txBox="1"/>
          <p:nvPr/>
        </p:nvSpPr>
        <p:spPr>
          <a:xfrm>
            <a:off x="3028110" y="4507696"/>
            <a:ext cx="3308340" cy="1631216"/>
          </a:xfrm>
          <a:prstGeom prst="rect">
            <a:avLst/>
          </a:prstGeom>
          <a:noFill/>
          <a:ln>
            <a:solidFill>
              <a:schemeClr val="tx1"/>
            </a:solidFill>
          </a:ln>
        </p:spPr>
        <p:txBody>
          <a:bodyPr wrap="square" rtlCol="0">
            <a:spAutoFit/>
          </a:bodyPr>
          <a:lstStyle/>
          <a:p>
            <a:pPr algn="ctr"/>
            <a:r>
              <a:rPr lang="ja-JP" altLang="ja-JP" sz="2000" dirty="0" smtClean="0">
                <a:latin typeface="Meiryo UI" panose="020B0604030504040204" pitchFamily="50" charset="-128"/>
                <a:ea typeface="Meiryo UI" panose="020B0604030504040204" pitchFamily="50" charset="-128"/>
                <a:cs typeface="Yu Mincho" charset="-128"/>
              </a:rPr>
              <a:t>光線センサの一部を無効化 </a:t>
            </a:r>
            <a:endParaRPr lang="en-US" altLang="ja-JP" sz="2000" dirty="0" smtClean="0">
              <a:latin typeface="Meiryo UI" panose="020B0604030504040204" pitchFamily="50" charset="-128"/>
              <a:ea typeface="Meiryo UI" panose="020B0604030504040204" pitchFamily="50" charset="-128"/>
              <a:cs typeface="Yu Mincho" charset="-128"/>
            </a:endParaRPr>
          </a:p>
          <a:p>
            <a:pPr algn="ctr"/>
            <a:r>
              <a:rPr kumimoji="1" lang="ja-JP" altLang="en-US" sz="2000" dirty="0" smtClean="0">
                <a:latin typeface="Meiryo UI" panose="020B0604030504040204" pitchFamily="50" charset="-128"/>
                <a:ea typeface="Meiryo UI" panose="020B0604030504040204" pitchFamily="50" charset="-128"/>
                <a:cs typeface="Yu Mincho" charset="-128"/>
              </a:rPr>
              <a:t>↓</a:t>
            </a:r>
            <a:endParaRPr kumimoji="1" lang="en-US" altLang="ja-JP" sz="2000" dirty="0" smtClean="0">
              <a:latin typeface="Meiryo UI" panose="020B0604030504040204" pitchFamily="50" charset="-128"/>
              <a:ea typeface="Meiryo UI" panose="020B0604030504040204" pitchFamily="50" charset="-128"/>
              <a:cs typeface="Yu Mincho" charset="-128"/>
            </a:endParaRPr>
          </a:p>
          <a:p>
            <a:pPr algn="ctr"/>
            <a:r>
              <a:rPr lang="ja-JP" altLang="ja-JP" sz="2000" dirty="0" smtClean="0">
                <a:latin typeface="Meiryo UI" panose="020B0604030504040204" pitchFamily="50" charset="-128"/>
                <a:ea typeface="Meiryo UI" panose="020B0604030504040204" pitchFamily="50" charset="-128"/>
                <a:cs typeface="Yu Mincho" charset="-128"/>
              </a:rPr>
              <a:t>ロボット動作に係わる制御</a:t>
            </a:r>
            <a:r>
              <a:rPr lang="en-US" altLang="ja-JP" sz="2000" dirty="0" smtClean="0">
                <a:latin typeface="Meiryo UI" panose="020B0604030504040204" pitchFamily="50" charset="-128"/>
                <a:ea typeface="Meiryo UI" panose="020B0604030504040204" pitchFamily="50" charset="-128"/>
                <a:cs typeface="Yu Mincho" charset="-128"/>
              </a:rPr>
              <a:t>(</a:t>
            </a:r>
            <a:r>
              <a:rPr lang="ja-JP" altLang="ja-JP" sz="2000" dirty="0" smtClean="0">
                <a:latin typeface="Meiryo UI" panose="020B0604030504040204" pitchFamily="50" charset="-128"/>
                <a:ea typeface="Meiryo UI" panose="020B0604030504040204" pitchFamily="50" charset="-128"/>
                <a:cs typeface="Yu Mincho" charset="-128"/>
              </a:rPr>
              <a:t>位置、速度、力等</a:t>
            </a:r>
            <a:r>
              <a:rPr lang="en-US" altLang="ja-JP" sz="2000" dirty="0" smtClean="0">
                <a:latin typeface="Meiryo UI" panose="020B0604030504040204" pitchFamily="50" charset="-128"/>
                <a:ea typeface="Meiryo UI" panose="020B0604030504040204" pitchFamily="50" charset="-128"/>
                <a:cs typeface="Yu Mincho" charset="-128"/>
              </a:rPr>
              <a:t>)</a:t>
            </a:r>
            <a:r>
              <a:rPr lang="ja-JP" altLang="ja-JP" sz="2000" dirty="0" smtClean="0">
                <a:latin typeface="Meiryo UI" panose="020B0604030504040204" pitchFamily="50" charset="-128"/>
                <a:ea typeface="Meiryo UI" panose="020B0604030504040204" pitchFamily="50" charset="-128"/>
                <a:cs typeface="Yu Mincho" charset="-128"/>
              </a:rPr>
              <a:t>が限定範囲で機能的な安全制御系 </a:t>
            </a:r>
            <a:endParaRPr kumimoji="1" lang="ja-JP" altLang="en-US" sz="2000" dirty="0">
              <a:latin typeface="Meiryo UI" panose="020B0604030504040204" pitchFamily="50" charset="-128"/>
              <a:ea typeface="Meiryo UI" panose="020B0604030504040204" pitchFamily="50" charset="-128"/>
              <a:cs typeface="Yu Mincho" charset="-128"/>
            </a:endParaRPr>
          </a:p>
        </p:txBody>
      </p:sp>
      <p:sp>
        <p:nvSpPr>
          <p:cNvPr id="325" name="テキスト ボックス 324"/>
          <p:cNvSpPr txBox="1"/>
          <p:nvPr/>
        </p:nvSpPr>
        <p:spPr>
          <a:xfrm>
            <a:off x="6487133" y="4507976"/>
            <a:ext cx="3363672" cy="1938992"/>
          </a:xfrm>
          <a:prstGeom prst="rect">
            <a:avLst/>
          </a:prstGeom>
          <a:noFill/>
          <a:ln>
            <a:solidFill>
              <a:schemeClr val="tx1"/>
            </a:solidFill>
          </a:ln>
        </p:spPr>
        <p:txBody>
          <a:bodyPr wrap="square" rtlCol="0">
            <a:spAutoFit/>
          </a:bodyPr>
          <a:lstStyle/>
          <a:p>
            <a:pPr algn="ctr"/>
            <a:r>
              <a:rPr lang="ja-JP" altLang="ja-JP" sz="2000" dirty="0">
                <a:latin typeface="Meiryo UI" panose="020B0604030504040204" pitchFamily="50" charset="-128"/>
                <a:ea typeface="Meiryo UI" panose="020B0604030504040204" pitchFamily="50" charset="-128"/>
                <a:cs typeface="Yu Mincho" charset="-128"/>
              </a:rPr>
              <a:t>バーチャルフェンス機能 </a:t>
            </a:r>
            <a:endParaRPr lang="en-US" altLang="ja-JP" sz="2000" dirty="0" smtClean="0">
              <a:latin typeface="Meiryo UI" panose="020B0604030504040204" pitchFamily="50" charset="-128"/>
              <a:ea typeface="Meiryo UI" panose="020B0604030504040204" pitchFamily="50" charset="-128"/>
              <a:cs typeface="Yu Mincho" charset="-128"/>
            </a:endParaRPr>
          </a:p>
          <a:p>
            <a:pPr algn="ctr"/>
            <a:r>
              <a:rPr kumimoji="1" lang="ja-JP" altLang="en-US" sz="2000" dirty="0" smtClean="0">
                <a:latin typeface="Meiryo UI" panose="020B0604030504040204" pitchFamily="50" charset="-128"/>
                <a:ea typeface="Meiryo UI" panose="020B0604030504040204" pitchFamily="50" charset="-128"/>
                <a:cs typeface="Yu Mincho" charset="-128"/>
              </a:rPr>
              <a:t>↓</a:t>
            </a:r>
            <a:endParaRPr kumimoji="1" lang="en-US" altLang="ja-JP" sz="2000" dirty="0" smtClean="0">
              <a:latin typeface="Meiryo UI" panose="020B0604030504040204" pitchFamily="50" charset="-128"/>
              <a:ea typeface="Meiryo UI" panose="020B0604030504040204" pitchFamily="50" charset="-128"/>
              <a:cs typeface="Yu Mincho" charset="-128"/>
            </a:endParaRPr>
          </a:p>
          <a:p>
            <a:pPr algn="ctr"/>
            <a:r>
              <a:rPr lang="ja-JP" altLang="ja-JP" sz="2000" dirty="0">
                <a:latin typeface="Meiryo UI" panose="020B0604030504040204" pitchFamily="50" charset="-128"/>
                <a:ea typeface="Meiryo UI" panose="020B0604030504040204" pitchFamily="50" charset="-128"/>
                <a:cs typeface="Yu Mincho" charset="-128"/>
              </a:rPr>
              <a:t>ロボット可動部と人との距離（速度）を常時</a:t>
            </a:r>
            <a:r>
              <a:rPr lang="ja-JP" altLang="ja-JP" sz="2000" dirty="0" smtClean="0">
                <a:latin typeface="Meiryo UI" panose="020B0604030504040204" pitchFamily="50" charset="-128"/>
                <a:ea typeface="Meiryo UI" panose="020B0604030504040204" pitchFamily="50" charset="-128"/>
                <a:cs typeface="Yu Mincho" charset="-128"/>
              </a:rPr>
              <a:t>モニタ</a:t>
            </a:r>
            <a:endParaRPr lang="en-US" altLang="ja-JP" sz="2000" dirty="0" smtClean="0">
              <a:latin typeface="Meiryo UI" panose="020B0604030504040204" pitchFamily="50" charset="-128"/>
              <a:ea typeface="Meiryo UI" panose="020B0604030504040204" pitchFamily="50" charset="-128"/>
              <a:cs typeface="Yu Mincho" charset="-128"/>
            </a:endParaRPr>
          </a:p>
          <a:p>
            <a:pPr algn="ctr"/>
            <a:r>
              <a:rPr lang="ja-JP" altLang="en-US" sz="2000" dirty="0" smtClean="0">
                <a:latin typeface="Meiryo UI" panose="020B0604030504040204" pitchFamily="50" charset="-128"/>
                <a:ea typeface="Meiryo UI" panose="020B0604030504040204" pitchFamily="50" charset="-128"/>
                <a:cs typeface="Yu Mincho" charset="-128"/>
              </a:rPr>
              <a:t>↓</a:t>
            </a:r>
            <a:endParaRPr lang="en-US" altLang="ja-JP" sz="2000" dirty="0" smtClean="0">
              <a:latin typeface="Meiryo UI" panose="020B0604030504040204" pitchFamily="50" charset="-128"/>
              <a:ea typeface="Meiryo UI" panose="020B0604030504040204" pitchFamily="50" charset="-128"/>
              <a:cs typeface="Yu Mincho" charset="-128"/>
            </a:endParaRPr>
          </a:p>
          <a:p>
            <a:pPr algn="ctr"/>
            <a:r>
              <a:rPr lang="ja-JP" altLang="ja-JP" sz="2000" dirty="0">
                <a:latin typeface="Meiryo UI" panose="020B0604030504040204" pitchFamily="50" charset="-128"/>
                <a:ea typeface="Meiryo UI" panose="020B0604030504040204" pitchFamily="50" charset="-128"/>
                <a:cs typeface="Yu Mincho" charset="-128"/>
              </a:rPr>
              <a:t>機能安全</a:t>
            </a:r>
            <a:r>
              <a:rPr lang="ja-JP" altLang="ja-JP" sz="2000" dirty="0" smtClean="0">
                <a:latin typeface="Meiryo UI" panose="020B0604030504040204" pitchFamily="50" charset="-128"/>
                <a:ea typeface="Meiryo UI" panose="020B0604030504040204" pitchFamily="50" charset="-128"/>
                <a:cs typeface="Yu Mincho" charset="-128"/>
              </a:rPr>
              <a:t>の導入</a:t>
            </a:r>
            <a:endParaRPr kumimoji="1" lang="ja-JP" altLang="en-US" sz="2000" dirty="0">
              <a:latin typeface="Meiryo UI" panose="020B0604030504040204" pitchFamily="50" charset="-128"/>
              <a:ea typeface="Meiryo UI" panose="020B0604030504040204" pitchFamily="50" charset="-128"/>
              <a:cs typeface="Yu Mincho" charset="-128"/>
            </a:endParaRPr>
          </a:p>
        </p:txBody>
      </p:sp>
      <p:sp>
        <p:nvSpPr>
          <p:cNvPr id="326" name="タイトル 1"/>
          <p:cNvSpPr txBox="1">
            <a:spLocks/>
          </p:cNvSpPr>
          <p:nvPr/>
        </p:nvSpPr>
        <p:spPr>
          <a:xfrm>
            <a:off x="-22845" y="-72050"/>
            <a:ext cx="10052427" cy="104146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kumimoji="1" sz="4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pPr marL="1119188" indent="-1119188"/>
            <a:r>
              <a:rPr lang="en-US" altLang="ja-JP" dirty="0" smtClean="0">
                <a:cs typeface="Yu Mincho" charset="-128"/>
              </a:rPr>
              <a:t>4</a:t>
            </a:r>
            <a:r>
              <a:rPr lang="ja-JP" altLang="en-US" dirty="0" smtClean="0">
                <a:cs typeface="Yu Mincho" charset="-128"/>
              </a:rPr>
              <a:t>　産業用ロボットシステムへの機能安全の導入</a:t>
            </a:r>
            <a:r>
              <a:rPr lang="ja-JP" altLang="ja-JP" dirty="0" smtClean="0">
                <a:cs typeface="Yu Mincho" charset="-128"/>
              </a:rPr>
              <a:t> </a:t>
            </a:r>
            <a:endParaRPr lang="ja-JP" altLang="en-US" dirty="0">
              <a:cs typeface="Yu Mincho" charset="-128"/>
            </a:endParaRPr>
          </a:p>
        </p:txBody>
      </p:sp>
    </p:spTree>
    <p:extLst>
      <p:ext uri="{BB962C8B-B14F-4D97-AF65-F5344CB8AC3E}">
        <p14:creationId xmlns:p14="http://schemas.microsoft.com/office/powerpoint/2010/main" val="170903469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355600" y="0"/>
            <a:ext cx="9507855" cy="1235075"/>
          </a:xfrm>
        </p:spPr>
        <p:txBody>
          <a:bodyPr>
            <a:normAutofit fontScale="90000"/>
          </a:bodyPr>
          <a:lstStyle/>
          <a:p>
            <a:r>
              <a:rPr lang="en-US" altLang="ja-JP" sz="4000">
                <a:sym typeface="+mn-ea"/>
              </a:rPr>
              <a:t>4 ISO/TS 15066:2016 (TS B 0033: 2017) </a:t>
            </a:r>
            <a:r>
              <a:rPr lang="ja-JP" altLang="en-US" sz="4000">
                <a:sym typeface="+mn-ea"/>
              </a:rPr>
              <a:t>の要求事項 </a:t>
            </a:r>
            <a:r>
              <a:rPr lang="en-US" altLang="ja-JP" sz="3200">
                <a:sym typeface="+mn-ea"/>
              </a:rPr>
              <a:t>(3)</a:t>
            </a:r>
            <a:r>
              <a:rPr lang="ja-JP" altLang="en-US" sz="3200">
                <a:sym typeface="+mn-ea"/>
              </a:rPr>
              <a:t>アプリケーションへの要求事項</a:t>
            </a:r>
          </a:p>
        </p:txBody>
      </p:sp>
      <p:sp>
        <p:nvSpPr>
          <p:cNvPr id="7" name="コンテンツプレースホルダ 6"/>
          <p:cNvSpPr>
            <a:spLocks noGrp="1"/>
          </p:cNvSpPr>
          <p:nvPr>
            <p:ph idx="1"/>
          </p:nvPr>
        </p:nvSpPr>
        <p:spPr/>
        <p:txBody>
          <a:bodyPr/>
          <a:lstStyle/>
          <a:p>
            <a:pPr marL="0" indent="0">
              <a:buNone/>
            </a:pPr>
            <a:r>
              <a:rPr lang="ja-JP" altLang="en-US" sz="2400" b="1"/>
              <a:t>ア　安全適合監視停止への要求事項</a:t>
            </a:r>
          </a:p>
          <a:p>
            <a:pPr marL="448310" indent="-273685">
              <a:buNone/>
            </a:pPr>
            <a:r>
              <a:rPr lang="ja-JP" altLang="en-US" sz="2200"/>
              <a:t>①　ロボット動作が制限されるとき、その制限はISO 10218-1:2011の5.12（協働ロボットへの要求事項）に適合。</a:t>
            </a:r>
          </a:p>
          <a:p>
            <a:pPr marL="448310" indent="-273685">
              <a:buNone/>
            </a:pPr>
            <a:r>
              <a:rPr lang="ja-JP" altLang="en-US" sz="2200"/>
              <a:t>②　ロボットは、ISO 10218-1:2011の5.5.3（前記3のイの4））に従って、ロボットは保護停止を達成する機能を備える。</a:t>
            </a:r>
          </a:p>
          <a:p>
            <a:pPr marL="448310" indent="-273685">
              <a:buNone/>
            </a:pPr>
            <a:r>
              <a:rPr lang="ja-JP" altLang="en-US" sz="2200"/>
              <a:t>③　協働作業空間は、ISO 13855の要求事項に適合する距離を保証。　</a:t>
            </a:r>
          </a:p>
          <a:p>
            <a:pPr marL="0" indent="0">
              <a:buNone/>
            </a:pPr>
            <a:r>
              <a:rPr lang="ja-JP" altLang="en-US" sz="2200"/>
              <a:t>安全適合監視停止（前記2節参照）アプリケーションでは、オペレータが、ロボットシステムと相互作用し、タスク（例えば、ワークをエンドエフェクタに着脱する）を遂行するために、協働作業空間に進入する前に、安全適合監視停止のロボット機能が協働作業空間内のロボット動作を中止する。</a:t>
            </a:r>
          </a:p>
          <a:p>
            <a:pPr marL="0" indent="0">
              <a:buNone/>
            </a:pPr>
            <a:r>
              <a:rPr lang="ja-JP" altLang="en-US" sz="2200"/>
              <a:t>協働作業空間内にオペレータが存在しない場合、ロボットは非協働運転（所謂、従来型ロボットとしての稼働）を行ってもよい。</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130</a:t>
            </a:fld>
            <a:endParaRPr kumimoji="1" lang="ja-JP" altLang="en-US"/>
          </a:p>
        </p:txBody>
      </p:sp>
    </p:spTree>
    <p:extLst>
      <p:ext uri="{BB962C8B-B14F-4D97-AF65-F5344CB8AC3E}">
        <p14:creationId xmlns:p14="http://schemas.microsoft.com/office/powerpoint/2010/main" val="347231017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355600" y="0"/>
            <a:ext cx="9556115" cy="1356360"/>
          </a:xfrm>
        </p:spPr>
        <p:txBody>
          <a:bodyPr>
            <a:normAutofit/>
          </a:bodyPr>
          <a:lstStyle/>
          <a:p>
            <a:r>
              <a:rPr lang="en-US" altLang="ja-JP" sz="3600">
                <a:sym typeface="+mn-ea"/>
              </a:rPr>
              <a:t>4 ISO/TS 15066:2016 (TS B 0033: 2017) </a:t>
            </a:r>
            <a:r>
              <a:rPr lang="ja-JP" altLang="en-US" sz="3600">
                <a:sym typeface="+mn-ea"/>
              </a:rPr>
              <a:t>の要求事項</a:t>
            </a:r>
            <a:r>
              <a:rPr lang="ja-JP" altLang="en-US" sz="2800">
                <a:sym typeface="+mn-ea"/>
              </a:rPr>
              <a:t> </a:t>
            </a:r>
            <a:r>
              <a:rPr lang="en-US" altLang="ja-JP" sz="2800">
                <a:sym typeface="+mn-ea"/>
              </a:rPr>
              <a:t>(3)</a:t>
            </a:r>
            <a:r>
              <a:rPr lang="ja-JP" altLang="en-US" sz="2800">
                <a:sym typeface="+mn-ea"/>
              </a:rPr>
              <a:t>アプリケーションへの要求事項</a:t>
            </a:r>
          </a:p>
        </p:txBody>
      </p:sp>
      <p:sp>
        <p:nvSpPr>
          <p:cNvPr id="7" name="コンテンツプレースホルダ 6"/>
          <p:cNvSpPr>
            <a:spLocks noGrp="1"/>
          </p:cNvSpPr>
          <p:nvPr>
            <p:ph idx="1"/>
          </p:nvPr>
        </p:nvSpPr>
        <p:spPr>
          <a:xfrm>
            <a:off x="351155" y="1234440"/>
            <a:ext cx="9193530" cy="2635885"/>
          </a:xfrm>
        </p:spPr>
        <p:txBody>
          <a:bodyPr/>
          <a:lstStyle/>
          <a:p>
            <a:pPr marL="0" indent="0">
              <a:buNone/>
            </a:pPr>
            <a:r>
              <a:rPr lang="ja-JP" altLang="en-US" sz="2400" b="1"/>
              <a:t>ア　安全適合監視停止への要求事項</a:t>
            </a:r>
          </a:p>
          <a:p>
            <a:pPr marL="186690" indent="-11430">
              <a:buNone/>
            </a:pPr>
            <a:r>
              <a:rPr lang="ja-JP" altLang="en-US" sz="2200"/>
              <a:t>ロボットシステムが協働作業空間内で、安全適合監視機能が有効、かつ、ロボット動作が停止中であれば、オペレータは協働作業空間へ進入することができる。</a:t>
            </a:r>
            <a:br>
              <a:rPr lang="ja-JP" altLang="en-US" sz="2200"/>
            </a:br>
            <a:r>
              <a:rPr lang="ja-JP" altLang="en-US" sz="2200"/>
              <a:t>オペレータが協働作業空間から退出した後にのみ、ロボットシステム動作は、なんらの追加介入なく再開できる（図5-7、表5-3参照）。</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131</a:t>
            </a:fld>
            <a:endParaRPr kumimoji="1" lang="ja-JP" altLang="en-US"/>
          </a:p>
        </p:txBody>
      </p:sp>
      <p:pic>
        <p:nvPicPr>
          <p:cNvPr id="100" name="図形 99"/>
          <p:cNvPicPr/>
          <p:nvPr/>
        </p:nvPicPr>
        <p:blipFill>
          <a:blip r:embed="rId3"/>
          <a:stretch>
            <a:fillRect/>
          </a:stretch>
        </p:blipFill>
        <p:spPr>
          <a:xfrm>
            <a:off x="509270" y="3606800"/>
            <a:ext cx="2971800" cy="2209800"/>
          </a:xfrm>
          <a:prstGeom prst="rect">
            <a:avLst/>
          </a:prstGeom>
          <a:solidFill>
            <a:srgbClr val="FFFFFF"/>
          </a:solidFill>
          <a:ln w="9525" cap="flat" cmpd="sng">
            <a:noFill/>
            <a:prstDash val="solid"/>
            <a:headEnd type="none" w="med" len="med"/>
            <a:tailEnd type="none" w="med" len="med"/>
          </a:ln>
        </p:spPr>
      </p:pic>
      <p:sp>
        <p:nvSpPr>
          <p:cNvPr id="101" name="テキストボックス 100"/>
          <p:cNvSpPr txBox="1"/>
          <p:nvPr/>
        </p:nvSpPr>
        <p:spPr>
          <a:xfrm>
            <a:off x="248285" y="5959475"/>
            <a:ext cx="3655060" cy="379730"/>
          </a:xfrm>
          <a:prstGeom prst="rect">
            <a:avLst/>
          </a:prstGeom>
          <a:noFill/>
          <a:ln w="9525">
            <a:noFill/>
          </a:ln>
        </p:spPr>
        <p:txBody>
          <a:bodyPr wrap="square">
            <a:spAutoFit/>
          </a:bodyPr>
          <a:lstStyle/>
          <a:p>
            <a:pPr marL="0" indent="0" algn="ctr"/>
            <a:r>
              <a:rPr lang="en-US" altLang="ja-JP" b="0" u="none">
                <a:latin typeface="Meiryo UI" panose="020B0604030504040204" pitchFamily="50" charset="-128"/>
                <a:ea typeface="Meiryo UI" panose="020B0604030504040204" pitchFamily="50" charset="-128"/>
                <a:cs typeface="ＭＳ 明朝" panose="02020609040205080304" charset="-128"/>
              </a:rPr>
              <a:t> </a:t>
            </a:r>
            <a:r>
              <a:rPr lang="ja-JP" altLang="en-US" b="0" u="none">
                <a:latin typeface="Meiryo UI" panose="020B0604030504040204" pitchFamily="50" charset="-128"/>
                <a:ea typeface="Meiryo UI" panose="020B0604030504040204" pitchFamily="50" charset="-128"/>
                <a:cs typeface="ＭＳ 明朝" panose="02020609040205080304" charset="-128"/>
              </a:rPr>
              <a:t>図</a:t>
            </a:r>
            <a:r>
              <a:rPr lang="en-US" altLang="ja-JP" b="0" u="none">
                <a:latin typeface="Meiryo UI" panose="020B0604030504040204" pitchFamily="50" charset="-128"/>
                <a:ea typeface="Meiryo UI" panose="020B0604030504040204" pitchFamily="50" charset="-128"/>
                <a:cs typeface="ＭＳ 明朝" panose="02020609040205080304" charset="-128"/>
              </a:rPr>
              <a:t>5-7</a:t>
            </a:r>
            <a:r>
              <a:rPr lang="ja-JP" altLang="en-US" b="0" u="none">
                <a:latin typeface="Meiryo UI" panose="020B0604030504040204" pitchFamily="50" charset="-128"/>
                <a:ea typeface="Meiryo UI" panose="020B0604030504040204" pitchFamily="50" charset="-128"/>
                <a:cs typeface="ＭＳ 明朝" panose="02020609040205080304" charset="-128"/>
              </a:rPr>
              <a:t>　安全適合監視停止システム</a:t>
            </a:r>
            <a:endParaRPr lang="ja-JP" altLang="en-US">
              <a:latin typeface="Meiryo UI" panose="020B0604030504040204" pitchFamily="50" charset="-128"/>
              <a:ea typeface="Meiryo UI" panose="020B0604030504040204" pitchFamily="50" charset="-128"/>
            </a:endParaRPr>
          </a:p>
        </p:txBody>
      </p:sp>
      <p:graphicFrame>
        <p:nvGraphicFramePr>
          <p:cNvPr id="2" name="表 -1"/>
          <p:cNvGraphicFramePr/>
          <p:nvPr/>
        </p:nvGraphicFramePr>
        <p:xfrm>
          <a:off x="4150995" y="3864610"/>
          <a:ext cx="5354955" cy="1767205"/>
        </p:xfrm>
        <a:graphic>
          <a:graphicData uri="http://schemas.openxmlformats.org/drawingml/2006/table">
            <a:tbl>
              <a:tblPr firstRow="1" bandRow="1">
                <a:tableStyleId>{5940675A-B579-460E-94D1-54222C63F5DA}</a:tableStyleId>
              </a:tblPr>
              <a:tblGrid>
                <a:gridCol w="3277870"/>
                <a:gridCol w="1019175"/>
                <a:gridCol w="1057910"/>
              </a:tblGrid>
              <a:tr h="0">
                <a:tc gridSpan="3">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表</a:t>
                      </a:r>
                      <a:r>
                        <a:rPr lang="en-US" altLang="ja-JP" sz="1600" b="0" u="none">
                          <a:latin typeface="Meiryo UI" panose="020B0604030504040204" pitchFamily="50" charset="-128"/>
                          <a:ea typeface="Meiryo UI" panose="020B0604030504040204" pitchFamily="50" charset="-128"/>
                          <a:cs typeface="ＭＳ 明朝" panose="02020609040205080304" charset="-128"/>
                        </a:rPr>
                        <a:t>5-3</a:t>
                      </a:r>
                      <a:r>
                        <a:rPr lang="ja-JP" altLang="en-US" sz="1600" b="0" u="none">
                          <a:latin typeface="Meiryo UI" panose="020B0604030504040204" pitchFamily="50" charset="-128"/>
                          <a:ea typeface="Meiryo UI" panose="020B0604030504040204" pitchFamily="50" charset="-128"/>
                          <a:cs typeface="ＭＳ 明朝" panose="02020609040205080304" charset="-128"/>
                        </a:rPr>
                        <a:t>　ロボットと人の位置との関係によるロボット動作継続／停止</a:t>
                      </a:r>
                    </a:p>
                  </a:txBody>
                  <a:tcPr marL="0" marR="0" marT="0" marB="1">
                    <a:lnL w="404812" cap="flat" cmpd="sng">
                      <a:solidFill>
                        <a:srgbClr val="FFFFFF"/>
                      </a:solidFill>
                      <a:prstDash val="solid"/>
                      <a:headEnd type="none" w="med" len="med"/>
                      <a:tailEnd type="none" w="med" len="med"/>
                    </a:lnL>
                    <a:lnR w="404812" cap="flat" cmpd="sng">
                      <a:solidFill>
                        <a:srgbClr val="FFFFFF"/>
                      </a:solidFill>
                      <a:prstDash val="solid"/>
                      <a:headEnd type="none" w="med" len="med"/>
                      <a:tailEnd type="none" w="med" len="med"/>
                    </a:lnR>
                    <a:lnT w="404812" cap="flat" cmpd="sng">
                      <a:solidFill>
                        <a:srgbClr val="FFFFFF"/>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ja-JP"/>
                    </a:p>
                  </a:txBody>
                  <a:tcPr>
                    <a:lnT w="404812" cap="flat" cmpd="sng">
                      <a:solidFill>
                        <a:srgbClr val="FFFFFF"/>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ja-JP"/>
                    </a:p>
                  </a:txBody>
                  <a:tcPr>
                    <a:lnR w="404812" cap="flat" cmpd="sng">
                      <a:solidFill>
                        <a:srgbClr val="FFFFFF"/>
                      </a:solidFill>
                      <a:prstDash val="solid"/>
                      <a:headEnd type="none" w="med" len="med"/>
                      <a:tailEnd type="none" w="med" len="med"/>
                    </a:lnR>
                    <a:lnT w="404812" cap="flat" cmpd="sng">
                      <a:solidFill>
                        <a:srgbClr val="FFFFFF"/>
                      </a:solidFill>
                      <a:prstDash val="solid"/>
                      <a:headEnd type="none" w="med" len="med"/>
                      <a:tailEnd type="none" w="med" len="med"/>
                    </a:lnT>
                    <a:lnB w="12700" cap="flat" cmpd="sng">
                      <a:solidFill>
                        <a:srgbClr val="080000"/>
                      </a:solidFill>
                      <a:prstDash val="solid"/>
                      <a:headEnd type="none" w="med" len="med"/>
                      <a:tailEnd type="none" w="med" len="med"/>
                    </a:lnB>
                  </a:tcPr>
                </a:tc>
              </a:tr>
              <a:tr h="0">
                <a:tc>
                  <a:txBody>
                    <a:bodyPr/>
                    <a:lstStyle/>
                    <a:p>
                      <a:pPr marL="0" indent="0" algn="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人の位置</a:t>
                      </a:r>
                    </a:p>
                    <a:p>
                      <a:pPr marL="0" indent="0" algn="l">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ロボットの位置と動作</a:t>
                      </a: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w="12700">
                      <a:solidFill>
                        <a:schemeClr val="tx1"/>
                      </a:solidFill>
                      <a:prstDash val="solid"/>
                    </a:lnTlToBr>
                    <a:lnBlToTr>
                      <a:noFill/>
                    </a:lnBlToTr>
                    <a:noFill/>
                  </a:tcPr>
                </a:tc>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協働作業空間の外側</a:t>
                      </a: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協働作業空間の内側</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marL="0" indent="0" algn="l">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協働作業空間の外側</a:t>
                      </a: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継続</a:t>
                      </a:r>
                    </a:p>
                  </a:txBody>
                  <a:tcPr marL="0" marR="0"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継続</a:t>
                      </a:r>
                    </a:p>
                  </a:txBody>
                  <a:tcPr marL="0" marR="0" marT="0" marB="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marL="0" indent="0" algn="l">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協働作業空間の内側、かつ動作中</a:t>
                      </a: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継続</a:t>
                      </a:r>
                    </a:p>
                  </a:txBody>
                  <a:tcPr marL="0" marR="0"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保護停止</a:t>
                      </a:r>
                    </a:p>
                  </a:txBody>
                  <a:tcPr marL="0" marR="0" marT="0" marB="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marL="0" indent="0" algn="l">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協働作業空間の内側、かつ安全適合停止監視停止中</a:t>
                      </a: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継続</a:t>
                      </a:r>
                    </a:p>
                  </a:txBody>
                  <a:tcPr marL="0" marR="0"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継続</a:t>
                      </a:r>
                    </a:p>
                  </a:txBody>
                  <a:tcPr marL="0" marR="0" marT="0" marB="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62436089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355600" y="0"/>
            <a:ext cx="9543415" cy="1235075"/>
          </a:xfrm>
        </p:spPr>
        <p:txBody>
          <a:bodyPr>
            <a:normAutofit fontScale="90000"/>
          </a:bodyPr>
          <a:lstStyle/>
          <a:p>
            <a:r>
              <a:rPr lang="en-US" altLang="ja-JP" sz="4000">
                <a:sym typeface="+mn-ea"/>
              </a:rPr>
              <a:t>4 ISO/TS 15066:2016(TS B 0033: 2017) </a:t>
            </a:r>
            <a:r>
              <a:rPr lang="ja-JP" altLang="en-US" sz="4000">
                <a:sym typeface="+mn-ea"/>
              </a:rPr>
              <a:t>の要求事項 </a:t>
            </a:r>
            <a:r>
              <a:rPr lang="en-US" altLang="ja-JP" sz="3200">
                <a:sym typeface="+mn-ea"/>
              </a:rPr>
              <a:t>(3)</a:t>
            </a:r>
            <a:r>
              <a:rPr lang="ja-JP" altLang="en-US" sz="3200">
                <a:sym typeface="+mn-ea"/>
              </a:rPr>
              <a:t>アプリケーションへの要求事項</a:t>
            </a:r>
          </a:p>
        </p:txBody>
      </p:sp>
      <p:sp>
        <p:nvSpPr>
          <p:cNvPr id="7" name="コンテンツプレースホルダ 6"/>
          <p:cNvSpPr>
            <a:spLocks noGrp="1"/>
          </p:cNvSpPr>
          <p:nvPr>
            <p:ph idx="1"/>
          </p:nvPr>
        </p:nvSpPr>
        <p:spPr/>
        <p:txBody>
          <a:bodyPr/>
          <a:lstStyle/>
          <a:p>
            <a:pPr marL="0" indent="0">
              <a:buNone/>
            </a:pPr>
            <a:r>
              <a:rPr lang="ja-JP" altLang="en-US" sz="2400" b="1"/>
              <a:t>イ　ハンドガイド</a:t>
            </a:r>
          </a:p>
          <a:p>
            <a:pPr marL="459740" indent="-273050">
              <a:buNone/>
            </a:pPr>
            <a:r>
              <a:rPr lang="ja-JP" altLang="en-US" sz="2200"/>
              <a:t>①　ロボットシステムがハンドガイド状態になる前に、オペレータが協働作業空間に進入した場合、保護停止が起動する。</a:t>
            </a:r>
          </a:p>
          <a:p>
            <a:pPr marL="459740" indent="-273050">
              <a:buNone/>
            </a:pPr>
            <a:r>
              <a:rPr lang="ja-JP" altLang="en-US" sz="2200"/>
              <a:t>②　リスクアセスメントに基づき、人が協働作業空間外の制限空間へアクセスできない。</a:t>
            </a:r>
          </a:p>
          <a:p>
            <a:pPr marL="459740" indent="-273050">
              <a:buNone/>
            </a:pPr>
            <a:r>
              <a:rPr lang="ja-JP" altLang="en-US" sz="2200"/>
              <a:t>③　本アプリケーションで使用する産業用協働ロボットは、ISO 10218-1で規定の安全適合監視速度機能と安全適合監視停止機能を備える。</a:t>
            </a:r>
          </a:p>
          <a:p>
            <a:pPr marL="459740" indent="-273050">
              <a:buNone/>
            </a:pPr>
            <a:r>
              <a:rPr lang="ja-JP" altLang="en-US" sz="2200"/>
              <a:t>④　手動操作装置は、以下を達成できるように配置する。</a:t>
            </a:r>
          </a:p>
          <a:p>
            <a:pPr marL="507365" indent="-153670">
              <a:buNone/>
            </a:pPr>
            <a:r>
              <a:rPr lang="ja-JP" altLang="en-US" sz="2000"/>
              <a:t>- ISO 10218-1に適合した非常停止とイネーブル装置を有する。</a:t>
            </a:r>
          </a:p>
          <a:p>
            <a:pPr marL="507365" indent="-153670">
              <a:buNone/>
            </a:pPr>
            <a:r>
              <a:rPr lang="ja-JP" altLang="en-US" sz="2000"/>
              <a:t>- ロボット動作及びロボット動作から生じる全ての危険源（例：エンドエフェクタに搭載された制御装置）を直接監視できるように配置されている。</a:t>
            </a:r>
          </a:p>
          <a:p>
            <a:pPr marL="507365" indent="-153670">
              <a:buNone/>
            </a:pPr>
            <a:r>
              <a:rPr lang="ja-JP" altLang="en-US" sz="2000"/>
              <a:t>- 使用時のオペレータの位置及び姿勢が更なるハザードを招かない（例：オペレータが重量物の下又はマニプレータアームの下等に位置しない）。</a:t>
            </a:r>
          </a:p>
          <a:p>
            <a:pPr marL="507365" indent="-153670">
              <a:buNone/>
            </a:pPr>
            <a:r>
              <a:rPr lang="ja-JP" altLang="en-US" sz="2000"/>
              <a:t>- オペレータが遮るものなく協働作業空間全体を視認できる（例：協働作業空間に進入するオペレータ自身以外の人々）。　</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132</a:t>
            </a:fld>
            <a:endParaRPr kumimoji="1" lang="ja-JP" altLang="en-US"/>
          </a:p>
        </p:txBody>
      </p:sp>
    </p:spTree>
    <p:extLst>
      <p:ext uri="{BB962C8B-B14F-4D97-AF65-F5344CB8AC3E}">
        <p14:creationId xmlns:p14="http://schemas.microsoft.com/office/powerpoint/2010/main" val="6071395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355600" y="0"/>
            <a:ext cx="9543415" cy="1235075"/>
          </a:xfrm>
        </p:spPr>
        <p:txBody>
          <a:bodyPr>
            <a:normAutofit fontScale="90000"/>
          </a:bodyPr>
          <a:lstStyle/>
          <a:p>
            <a:r>
              <a:rPr lang="en-US" altLang="ja-JP" sz="4000">
                <a:sym typeface="+mn-ea"/>
              </a:rPr>
              <a:t>4 ISO/TS 15066:2016(TS B 0033: 2017) </a:t>
            </a:r>
            <a:r>
              <a:rPr lang="ja-JP" altLang="en-US" sz="4000">
                <a:sym typeface="+mn-ea"/>
              </a:rPr>
              <a:t>の要求事項 </a:t>
            </a:r>
            <a:r>
              <a:rPr lang="en-US" altLang="ja-JP" sz="3200">
                <a:sym typeface="+mn-ea"/>
              </a:rPr>
              <a:t>(3)</a:t>
            </a:r>
            <a:r>
              <a:rPr lang="ja-JP" altLang="en-US" sz="3200">
                <a:sym typeface="+mn-ea"/>
              </a:rPr>
              <a:t>アプリケーションへの要求事項</a:t>
            </a:r>
          </a:p>
        </p:txBody>
      </p:sp>
      <p:sp>
        <p:nvSpPr>
          <p:cNvPr id="7" name="コンテンツプレースホルダ 6"/>
          <p:cNvSpPr>
            <a:spLocks noGrp="1"/>
          </p:cNvSpPr>
          <p:nvPr>
            <p:ph idx="1"/>
          </p:nvPr>
        </p:nvSpPr>
        <p:spPr/>
        <p:txBody>
          <a:bodyPr/>
          <a:lstStyle/>
          <a:p>
            <a:pPr marL="0" indent="0">
              <a:buNone/>
            </a:pPr>
            <a:r>
              <a:rPr lang="ja-JP" altLang="en-US" sz="2400" b="1"/>
              <a:t>イ　ハンドガイド</a:t>
            </a:r>
          </a:p>
          <a:p>
            <a:pPr marL="459740" indent="-273050">
              <a:buNone/>
            </a:pPr>
            <a:r>
              <a:rPr lang="ja-JP" altLang="en-US" sz="2200"/>
              <a:t>⑤　ハンドガイドから非協働運転への移行するとき、ロボットシステムが非協働運転を開始する前に、全ての人が協働作業空間から退出していることを保証。</a:t>
            </a:r>
          </a:p>
          <a:p>
            <a:pPr marL="186690" indent="635">
              <a:buNone/>
            </a:pPr>
            <a:r>
              <a:rPr lang="ja-JP" altLang="en-US" sz="2200"/>
              <a:t>このアプリケーションでは、オペレータはロボット</a:t>
            </a:r>
            <a:br>
              <a:rPr lang="ja-JP" altLang="en-US" sz="2200"/>
            </a:br>
            <a:r>
              <a:rPr lang="ja-JP" altLang="en-US" sz="2200"/>
              <a:t>システムへ動作命令を伝達するために手動</a:t>
            </a:r>
            <a:br>
              <a:rPr lang="ja-JP" altLang="en-US" sz="2200"/>
            </a:br>
            <a:r>
              <a:rPr lang="ja-JP" altLang="en-US" sz="2200"/>
              <a:t>操作装置を使用する。オペレータが協働作</a:t>
            </a:r>
            <a:br>
              <a:rPr lang="ja-JP" altLang="en-US" sz="2200"/>
            </a:br>
            <a:r>
              <a:rPr lang="ja-JP" altLang="en-US" sz="2200"/>
              <a:t>業空間へ進入することが許可され、ハンド</a:t>
            </a:r>
            <a:br>
              <a:rPr lang="ja-JP" altLang="en-US" sz="2200"/>
            </a:br>
            <a:r>
              <a:rPr lang="ja-JP" altLang="en-US" sz="2200"/>
              <a:t>ガイドを用いたタスクを行う前に、ロボットは</a:t>
            </a:r>
            <a:br>
              <a:rPr lang="ja-JP" altLang="en-US" sz="2200"/>
            </a:br>
            <a:r>
              <a:rPr lang="ja-JP" altLang="en-US" sz="2200"/>
              <a:t>安全適合監視停止を遂行する。タスクは、</a:t>
            </a:r>
            <a:br>
              <a:rPr lang="ja-JP" altLang="en-US" sz="2200"/>
            </a:br>
            <a:r>
              <a:rPr lang="ja-JP" altLang="en-US" sz="2200"/>
              <a:t>ロボットエンドエフェクタ、又はその近くにある</a:t>
            </a:r>
            <a:br>
              <a:rPr lang="ja-JP" altLang="en-US" sz="2200"/>
            </a:br>
            <a:r>
              <a:rPr lang="ja-JP" altLang="en-US" sz="2200"/>
              <a:t>ガイド装置を手動で作動することによって実</a:t>
            </a:r>
            <a:br>
              <a:rPr lang="ja-JP" altLang="en-US" sz="2200"/>
            </a:br>
            <a:r>
              <a:rPr lang="ja-JP" altLang="en-US" sz="2200"/>
              <a:t>行できる（図5-8参照）。</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133</a:t>
            </a:fld>
            <a:endParaRPr kumimoji="1" lang="ja-JP" altLang="en-US"/>
          </a:p>
        </p:txBody>
      </p:sp>
      <p:pic>
        <p:nvPicPr>
          <p:cNvPr id="101" name="図形 100"/>
          <p:cNvPicPr>
            <a:picLocks noChangeAspect="1"/>
          </p:cNvPicPr>
          <p:nvPr/>
        </p:nvPicPr>
        <p:blipFill>
          <a:blip r:embed="rId3"/>
          <a:stretch>
            <a:fillRect/>
          </a:stretch>
        </p:blipFill>
        <p:spPr>
          <a:xfrm>
            <a:off x="5702300" y="3018473"/>
            <a:ext cx="3381375" cy="2559844"/>
          </a:xfrm>
          <a:prstGeom prst="rect">
            <a:avLst/>
          </a:prstGeom>
          <a:solidFill>
            <a:srgbClr val="FFFFFF"/>
          </a:solidFill>
          <a:ln w="9525" cap="flat" cmpd="sng">
            <a:noFill/>
            <a:prstDash val="solid"/>
            <a:headEnd type="none" w="med" len="med"/>
            <a:tailEnd type="none" w="med" len="med"/>
          </a:ln>
        </p:spPr>
      </p:pic>
      <p:sp>
        <p:nvSpPr>
          <p:cNvPr id="102" name="テキストボックス 101"/>
          <p:cNvSpPr txBox="1"/>
          <p:nvPr/>
        </p:nvSpPr>
        <p:spPr>
          <a:xfrm>
            <a:off x="5845810" y="5882640"/>
            <a:ext cx="3603625" cy="379730"/>
          </a:xfrm>
          <a:prstGeom prst="rect">
            <a:avLst/>
          </a:prstGeom>
          <a:noFill/>
          <a:ln w="9525">
            <a:noFill/>
          </a:ln>
        </p:spPr>
        <p:txBody>
          <a:bodyPr wrap="square">
            <a:spAutoFit/>
          </a:bodyPr>
          <a:lstStyle/>
          <a:p>
            <a:pPr marL="0" indent="0" algn="ctr"/>
            <a:r>
              <a:rPr lang="ja-JP" altLang="en-US" b="0" u="none">
                <a:latin typeface="Meiryo UI" panose="020B0604030504040204" pitchFamily="50" charset="-128"/>
                <a:ea typeface="Meiryo UI" panose="020B0604030504040204" pitchFamily="50" charset="-128"/>
                <a:cs typeface="ＭＳ 明朝" panose="02020609040205080304" charset="-128"/>
              </a:rPr>
              <a:t>図</a:t>
            </a:r>
            <a:r>
              <a:rPr lang="en-US" altLang="ja-JP" b="0" u="none">
                <a:latin typeface="Meiryo UI" panose="020B0604030504040204" pitchFamily="50" charset="-128"/>
                <a:ea typeface="Meiryo UI" panose="020B0604030504040204" pitchFamily="50" charset="-128"/>
                <a:cs typeface="ＭＳ 明朝" panose="02020609040205080304" charset="-128"/>
              </a:rPr>
              <a:t>5-8</a:t>
            </a:r>
            <a:r>
              <a:rPr lang="ja-JP" altLang="en-US" b="0" u="none">
                <a:latin typeface="Meiryo UI" panose="020B0604030504040204" pitchFamily="50" charset="-128"/>
                <a:ea typeface="Meiryo UI" panose="020B0604030504040204" pitchFamily="50" charset="-128"/>
                <a:cs typeface="ＭＳ 明朝" panose="02020609040205080304" charset="-128"/>
              </a:rPr>
              <a:t>　ハンドガイド</a:t>
            </a:r>
            <a:endParaRPr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0074368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355600" y="0"/>
            <a:ext cx="9519285" cy="1235075"/>
          </a:xfrm>
        </p:spPr>
        <p:txBody>
          <a:bodyPr>
            <a:normAutofit fontScale="90000"/>
          </a:bodyPr>
          <a:lstStyle/>
          <a:p>
            <a:r>
              <a:rPr lang="en-US" altLang="ja-JP" sz="4000">
                <a:sym typeface="+mn-ea"/>
              </a:rPr>
              <a:t>4 ISO/TS 15066:2016(TS B 0033: 2017) </a:t>
            </a:r>
            <a:r>
              <a:rPr lang="ja-JP" altLang="en-US" sz="4000">
                <a:sym typeface="+mn-ea"/>
              </a:rPr>
              <a:t>の要求事項 </a:t>
            </a:r>
            <a:r>
              <a:rPr lang="en-US" altLang="ja-JP" sz="3200">
                <a:sym typeface="+mn-ea"/>
              </a:rPr>
              <a:t>(3)</a:t>
            </a:r>
            <a:r>
              <a:rPr lang="ja-JP" altLang="en-US" sz="3200">
                <a:sym typeface="+mn-ea"/>
              </a:rPr>
              <a:t>アプリケーションへの要求事項</a:t>
            </a:r>
          </a:p>
        </p:txBody>
      </p:sp>
      <p:sp>
        <p:nvSpPr>
          <p:cNvPr id="7" name="コンテンツプレースホルダ 6"/>
          <p:cNvSpPr>
            <a:spLocks noGrp="1"/>
          </p:cNvSpPr>
          <p:nvPr>
            <p:ph idx="1"/>
          </p:nvPr>
        </p:nvSpPr>
        <p:spPr/>
        <p:txBody>
          <a:bodyPr/>
          <a:lstStyle/>
          <a:p>
            <a:pPr marL="0" indent="0">
              <a:buNone/>
            </a:pPr>
            <a:r>
              <a:rPr lang="ja-JP" altLang="en-US" sz="2400" b="1"/>
              <a:t>ウ　速度と間隔の監視</a:t>
            </a:r>
          </a:p>
          <a:p>
            <a:pPr marL="471805" indent="-304800">
              <a:buNone/>
            </a:pPr>
            <a:r>
              <a:rPr lang="ja-JP" altLang="en-US" sz="2200"/>
              <a:t>①　本アプリケーションで使用する産業用協働ロボットは、ISO 10218-1で規定の安全適合監視速度機能と安全適合監視停止機能を備える。</a:t>
            </a:r>
          </a:p>
          <a:p>
            <a:pPr marL="471805" indent="-304800">
              <a:buNone/>
            </a:pPr>
            <a:r>
              <a:rPr lang="ja-JP" altLang="en-US" sz="2200"/>
              <a:t>②　オペレータの安全がロボットの動作範囲の制限に依存する場合、使用する産業用協働ロボットは、ISO 10218-1で規定の安全適合ソフト軸、及び安全適合空間制限の機能を有することが必要で、それを用いてロボットの動作範囲を制限する。</a:t>
            </a:r>
          </a:p>
          <a:p>
            <a:pPr marL="471805" indent="-304800">
              <a:buNone/>
            </a:pPr>
            <a:endParaRPr lang="ja-JP" altLang="en-US" sz="1000"/>
          </a:p>
          <a:p>
            <a:pPr marL="581660" indent="-412750">
              <a:buNone/>
            </a:pPr>
            <a:r>
              <a:rPr lang="ja-JP" altLang="en-US" sz="2200">
                <a:sym typeface="+mn-ea"/>
              </a:rPr>
              <a:t>安全適合ソフト軸：</a:t>
            </a:r>
            <a:br>
              <a:rPr lang="ja-JP" altLang="en-US" sz="2200">
                <a:sym typeface="+mn-ea"/>
              </a:rPr>
            </a:br>
            <a:r>
              <a:rPr lang="ja-JP" altLang="en-US" sz="2200">
                <a:sym typeface="+mn-ea"/>
              </a:rPr>
              <a:t>規定された十分な安全適合性能をもつソフトウェア又はファームウェアを基にしたシステムによって、ロボットの動作範囲に設置された制限。</a:t>
            </a:r>
            <a:endParaRPr lang="ja-JP" altLang="en-US" sz="2200"/>
          </a:p>
          <a:p>
            <a:pPr marL="581660" indent="-412750">
              <a:buNone/>
            </a:pPr>
            <a:r>
              <a:rPr lang="ja-JP" altLang="en-US" sz="2200">
                <a:sym typeface="+mn-ea"/>
              </a:rPr>
              <a:t>安全適合空間制限：</a:t>
            </a:r>
            <a:br>
              <a:rPr lang="ja-JP" altLang="en-US" sz="2200">
                <a:sym typeface="+mn-ea"/>
              </a:rPr>
            </a:br>
            <a:r>
              <a:rPr lang="ja-JP" altLang="en-US" sz="2200">
                <a:sym typeface="+mn-ea"/>
              </a:rPr>
              <a:t>安全適合ソフト軸によって設定・制限された空間。包含する区域、又は除外区域となる幾何学的形状を定義し、定義された空間内でロボット動作を制限する、又はロボットが定義された空間内へ進入することを防ぐことができる。</a:t>
            </a:r>
            <a:endParaRPr lang="ja-JP" altLang="en-US" sz="2200"/>
          </a:p>
          <a:p>
            <a:pPr marL="471805" indent="-304800">
              <a:buNone/>
            </a:pPr>
            <a:endParaRPr lang="ja-JP" altLang="en-US" sz="2200"/>
          </a:p>
          <a:p>
            <a:pPr marL="471805" indent="-304800">
              <a:buNone/>
            </a:pPr>
            <a:endParaRPr lang="ja-JP" altLang="en-US" sz="2200"/>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134</a:t>
            </a:fld>
            <a:endParaRPr kumimoji="1" lang="ja-JP" altLang="en-US"/>
          </a:p>
        </p:txBody>
      </p:sp>
    </p:spTree>
    <p:extLst>
      <p:ext uri="{BB962C8B-B14F-4D97-AF65-F5344CB8AC3E}">
        <p14:creationId xmlns:p14="http://schemas.microsoft.com/office/powerpoint/2010/main" val="116038669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355600" y="0"/>
            <a:ext cx="9556115" cy="1235075"/>
          </a:xfrm>
        </p:spPr>
        <p:txBody>
          <a:bodyPr>
            <a:normAutofit fontScale="90000"/>
          </a:bodyPr>
          <a:lstStyle/>
          <a:p>
            <a:r>
              <a:rPr lang="en-US" altLang="ja-JP" sz="4000">
                <a:sym typeface="+mn-ea"/>
              </a:rPr>
              <a:t>4 ISO/TS 15066:2016(TS B 0033: 2017) </a:t>
            </a:r>
            <a:r>
              <a:rPr lang="ja-JP" altLang="en-US" sz="4000">
                <a:sym typeface="+mn-ea"/>
              </a:rPr>
              <a:t>の要求事項 </a:t>
            </a:r>
            <a:r>
              <a:rPr lang="en-US" altLang="ja-JP" sz="3200">
                <a:sym typeface="+mn-ea"/>
              </a:rPr>
              <a:t>(3)</a:t>
            </a:r>
            <a:r>
              <a:rPr lang="ja-JP" altLang="en-US" sz="3200">
                <a:sym typeface="+mn-ea"/>
              </a:rPr>
              <a:t>アプリケーションへの要求事項</a:t>
            </a:r>
          </a:p>
        </p:txBody>
      </p:sp>
      <p:sp>
        <p:nvSpPr>
          <p:cNvPr id="7" name="コンテンツプレースホルダ 6"/>
          <p:cNvSpPr>
            <a:spLocks noGrp="1"/>
          </p:cNvSpPr>
          <p:nvPr>
            <p:ph idx="1"/>
          </p:nvPr>
        </p:nvSpPr>
        <p:spPr/>
        <p:txBody>
          <a:bodyPr/>
          <a:lstStyle/>
          <a:p>
            <a:pPr marL="0" indent="0">
              <a:buNone/>
            </a:pPr>
            <a:r>
              <a:rPr lang="ja-JP" altLang="en-US" sz="2400" b="1"/>
              <a:t>ウ　速度と間隔の監視</a:t>
            </a:r>
          </a:p>
          <a:p>
            <a:pPr marL="471805" indent="-304800">
              <a:buNone/>
            </a:pPr>
            <a:r>
              <a:rPr lang="ja-JP" altLang="en-US" sz="2200"/>
              <a:t>③　このアプリケーションでは、ロボットシステム及びオペレータは、同時に協働作業空間内で作業してもよいが、オペレータとロボット間の保護分離距離を常に維持しなければならない。ロボット動作中に、ロボットシステムは、決して保護分離距離以上にオペレータに近づかない。</a:t>
            </a:r>
          </a:p>
          <a:p>
            <a:pPr marL="471805" indent="-304800">
              <a:buNone/>
            </a:pPr>
            <a:endParaRPr lang="ja-JP" altLang="en-US" sz="1000">
              <a:sym typeface="+mn-ea"/>
            </a:endParaRPr>
          </a:p>
          <a:p>
            <a:pPr marL="471805" indent="-304800">
              <a:buNone/>
            </a:pPr>
            <a:r>
              <a:rPr lang="ja-JP" altLang="en-US" sz="2200">
                <a:sym typeface="+mn-ea"/>
              </a:rPr>
              <a:t>保護分離距離：</a:t>
            </a:r>
            <a:br>
              <a:rPr lang="ja-JP" altLang="en-US" sz="2200">
                <a:sym typeface="+mn-ea"/>
              </a:rPr>
            </a:br>
            <a:r>
              <a:rPr lang="ja-JP" altLang="en-US" sz="2200">
                <a:sym typeface="+mn-ea"/>
              </a:rPr>
              <a:t>協働作業空間内において、ロボットシステムのあらゆる移動危険部と人間との間で、最短の許容可能な距離。</a:t>
            </a:r>
          </a:p>
          <a:p>
            <a:pPr marL="471805" indent="-304800">
              <a:buNone/>
            </a:pPr>
            <a:endParaRPr lang="ja-JP" altLang="en-US" sz="2200"/>
          </a:p>
          <a:p>
            <a:pPr marL="471805" indent="-304800">
              <a:buNone/>
            </a:pPr>
            <a:r>
              <a:rPr lang="ja-JP" altLang="en-US" sz="2200"/>
              <a:t>④　速度と分離監視は、協働作業空間内の全ての人間に適用し、監視人数が制限され、その最大値を超える場合、保護停止が始動する。監視できる最大人数が使用上の情報に記載される。</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135</a:t>
            </a:fld>
            <a:endParaRPr kumimoji="1" lang="ja-JP" altLang="en-US"/>
          </a:p>
        </p:txBody>
      </p:sp>
    </p:spTree>
    <p:extLst>
      <p:ext uri="{BB962C8B-B14F-4D97-AF65-F5344CB8AC3E}">
        <p14:creationId xmlns:p14="http://schemas.microsoft.com/office/powerpoint/2010/main" val="67373018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355600" y="0"/>
            <a:ext cx="9531350" cy="1235075"/>
          </a:xfrm>
        </p:spPr>
        <p:txBody>
          <a:bodyPr>
            <a:normAutofit fontScale="90000"/>
          </a:bodyPr>
          <a:lstStyle/>
          <a:p>
            <a:r>
              <a:rPr lang="en-US" altLang="ja-JP" sz="4000">
                <a:sym typeface="+mn-ea"/>
              </a:rPr>
              <a:t>4 ISO/TS 15066:2016(TS B 0033: 2017) </a:t>
            </a:r>
            <a:r>
              <a:rPr lang="ja-JP" altLang="en-US" sz="4000">
                <a:sym typeface="+mn-ea"/>
              </a:rPr>
              <a:t>の要求事項 </a:t>
            </a:r>
            <a:r>
              <a:rPr lang="en-US" altLang="ja-JP" sz="3200">
                <a:sym typeface="+mn-ea"/>
              </a:rPr>
              <a:t>(3)</a:t>
            </a:r>
            <a:r>
              <a:rPr lang="ja-JP" altLang="en-US" sz="3200">
                <a:sym typeface="+mn-ea"/>
              </a:rPr>
              <a:t>アプリケーションへの要求事項</a:t>
            </a:r>
          </a:p>
        </p:txBody>
      </p:sp>
      <p:sp>
        <p:nvSpPr>
          <p:cNvPr id="7" name="コンテンツプレースホルダ 6"/>
          <p:cNvSpPr>
            <a:spLocks noGrp="1"/>
          </p:cNvSpPr>
          <p:nvPr>
            <p:ph idx="1"/>
          </p:nvPr>
        </p:nvSpPr>
        <p:spPr>
          <a:xfrm>
            <a:off x="351155" y="1234440"/>
            <a:ext cx="9193530" cy="3261360"/>
          </a:xfrm>
        </p:spPr>
        <p:txBody>
          <a:bodyPr/>
          <a:lstStyle/>
          <a:p>
            <a:pPr marL="0" indent="0">
              <a:buNone/>
            </a:pPr>
            <a:r>
              <a:rPr lang="ja-JP" altLang="en-US" sz="2400" b="1"/>
              <a:t>ウ　速度と間隔の監視</a:t>
            </a:r>
          </a:p>
          <a:p>
            <a:pPr marL="198755" indent="-31115">
              <a:buNone/>
            </a:pPr>
            <a:r>
              <a:rPr lang="ja-JP" altLang="en-US" sz="2200"/>
              <a:t>分離距離（具体的には、ロボットの各部、エンドエフェクタ、ワーク、ロボットに取付けられた配線などの様々な機器やその取付具と人との間の距離）が、保護分離距離よりも低い値まで低減したとき、ロボットシステムは停止する。</a:t>
            </a:r>
          </a:p>
          <a:p>
            <a:pPr marL="198755" indent="-31115">
              <a:buNone/>
            </a:pPr>
            <a:r>
              <a:rPr lang="ja-JP" altLang="en-US" sz="2200"/>
              <a:t>オペレータがロボットシステムから離れると、ロボットシステムは保護分離距離を最低限維持しながら自動的に動作を再開できる。ロボットシステムが減速すると、保護分離距離はそれに見合って減少する（図5-9参照）。</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136</a:t>
            </a:fld>
            <a:endParaRPr kumimoji="1" lang="ja-JP" altLang="en-US"/>
          </a:p>
        </p:txBody>
      </p:sp>
      <p:pic>
        <p:nvPicPr>
          <p:cNvPr id="102" name="図形 101"/>
          <p:cNvPicPr>
            <a:picLocks noChangeAspect="1"/>
          </p:cNvPicPr>
          <p:nvPr/>
        </p:nvPicPr>
        <p:blipFill>
          <a:blip r:embed="rId3"/>
          <a:stretch>
            <a:fillRect/>
          </a:stretch>
        </p:blipFill>
        <p:spPr>
          <a:xfrm>
            <a:off x="2806065" y="4072255"/>
            <a:ext cx="4389120" cy="1943100"/>
          </a:xfrm>
          <a:prstGeom prst="rect">
            <a:avLst/>
          </a:prstGeom>
          <a:solidFill>
            <a:srgbClr val="FFFFFF"/>
          </a:solidFill>
          <a:ln w="9525" cap="flat" cmpd="sng">
            <a:noFill/>
            <a:prstDash val="solid"/>
            <a:headEnd type="none" w="med" len="med"/>
            <a:tailEnd type="none" w="med" len="med"/>
          </a:ln>
        </p:spPr>
      </p:pic>
      <p:sp>
        <p:nvSpPr>
          <p:cNvPr id="103" name="テキストボックス 102"/>
          <p:cNvSpPr txBox="1"/>
          <p:nvPr/>
        </p:nvSpPr>
        <p:spPr>
          <a:xfrm>
            <a:off x="2468880" y="6094730"/>
            <a:ext cx="5080000" cy="379730"/>
          </a:xfrm>
          <a:prstGeom prst="rect">
            <a:avLst/>
          </a:prstGeom>
          <a:noFill/>
          <a:ln w="9525">
            <a:noFill/>
          </a:ln>
        </p:spPr>
        <p:txBody>
          <a:bodyPr>
            <a:spAutoFit/>
          </a:bodyPr>
          <a:lstStyle/>
          <a:p>
            <a:pPr marL="0" indent="0" algn="ctr"/>
            <a:r>
              <a:rPr lang="en-US" altLang="ja-JP" b="0" u="none">
                <a:latin typeface="Meiryo UI" panose="020B0604030504040204" pitchFamily="50" charset="-128"/>
                <a:ea typeface="Meiryo UI" panose="020B0604030504040204" pitchFamily="50" charset="-128"/>
                <a:cs typeface="ＭＳ 明朝" panose="02020609040205080304" charset="-128"/>
              </a:rPr>
              <a:t> </a:t>
            </a:r>
            <a:r>
              <a:rPr lang="ja-JP" altLang="en-US" b="0" u="none">
                <a:latin typeface="Meiryo UI" panose="020B0604030504040204" pitchFamily="50" charset="-128"/>
                <a:ea typeface="Meiryo UI" panose="020B0604030504040204" pitchFamily="50" charset="-128"/>
                <a:cs typeface="ＭＳ 明朝" panose="02020609040205080304" charset="-128"/>
              </a:rPr>
              <a:t>図</a:t>
            </a:r>
            <a:r>
              <a:rPr lang="en-US" altLang="ja-JP" b="0" u="none">
                <a:latin typeface="Meiryo UI" panose="020B0604030504040204" pitchFamily="50" charset="-128"/>
                <a:ea typeface="Meiryo UI" panose="020B0604030504040204" pitchFamily="50" charset="-128"/>
                <a:cs typeface="ＭＳ 明朝" panose="02020609040205080304" charset="-128"/>
              </a:rPr>
              <a:t>5-9</a:t>
            </a:r>
            <a:r>
              <a:rPr lang="ja-JP" altLang="en-US" b="0" u="none">
                <a:latin typeface="Meiryo UI" panose="020B0604030504040204" pitchFamily="50" charset="-128"/>
                <a:ea typeface="Meiryo UI" panose="020B0604030504040204" pitchFamily="50" charset="-128"/>
                <a:cs typeface="ＭＳ 明朝" panose="02020609040205080304" charset="-128"/>
              </a:rPr>
              <a:t>　速度と分離の監視</a:t>
            </a:r>
            <a:endParaRPr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3907639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355600" y="0"/>
            <a:ext cx="9531350" cy="1235075"/>
          </a:xfrm>
        </p:spPr>
        <p:txBody>
          <a:bodyPr>
            <a:normAutofit fontScale="90000"/>
          </a:bodyPr>
          <a:lstStyle/>
          <a:p>
            <a:r>
              <a:rPr lang="en-US" altLang="ja-JP" sz="4000">
                <a:sym typeface="+mn-ea"/>
              </a:rPr>
              <a:t>4 ISO/TS 15066:2016(TS B 0033: 2017) </a:t>
            </a:r>
            <a:r>
              <a:rPr lang="ja-JP" altLang="en-US" sz="4000">
                <a:sym typeface="+mn-ea"/>
              </a:rPr>
              <a:t>の要求事項 </a:t>
            </a:r>
            <a:r>
              <a:rPr lang="en-US" altLang="ja-JP" sz="3200">
                <a:sym typeface="+mn-ea"/>
              </a:rPr>
              <a:t>(3)</a:t>
            </a:r>
            <a:r>
              <a:rPr lang="ja-JP" altLang="en-US" sz="3200">
                <a:sym typeface="+mn-ea"/>
              </a:rPr>
              <a:t>アプリケーションへの要求事項</a:t>
            </a:r>
          </a:p>
        </p:txBody>
      </p:sp>
      <p:sp>
        <p:nvSpPr>
          <p:cNvPr id="7" name="コンテンツプレースホルダ 6"/>
          <p:cNvSpPr>
            <a:spLocks noGrp="1"/>
          </p:cNvSpPr>
          <p:nvPr>
            <p:ph idx="1"/>
          </p:nvPr>
        </p:nvSpPr>
        <p:spPr>
          <a:xfrm>
            <a:off x="351155" y="1234440"/>
            <a:ext cx="5308600" cy="4964430"/>
          </a:xfrm>
        </p:spPr>
        <p:txBody>
          <a:bodyPr/>
          <a:lstStyle/>
          <a:p>
            <a:pPr marL="0" indent="0">
              <a:buNone/>
            </a:pPr>
            <a:r>
              <a:rPr lang="ja-JP" altLang="en-US" sz="2400" b="1"/>
              <a:t>エ　動力と力の制限</a:t>
            </a:r>
          </a:p>
          <a:p>
            <a:pPr marL="182880" indent="0">
              <a:buNone/>
            </a:pPr>
            <a:r>
              <a:rPr lang="ja-JP" altLang="en-US" sz="2200"/>
              <a:t>このアプリケーションでは、ロボットシステム（ワークピースを含む）とオペレータ間の物理的接触は、意図的、又は非意図的の両面から生じうる。そのため、特別に設計されたロボットシステムが必要になる。</a:t>
            </a:r>
          </a:p>
          <a:p>
            <a:pPr marL="182880" indent="0">
              <a:buNone/>
            </a:pPr>
            <a:r>
              <a:rPr lang="ja-JP" altLang="en-US" sz="2200"/>
              <a:t>リスク低減は、本質的安全手段又は、安全関連制御システムを通じてロボットシステムに関連するハザードをリスクアセスメントで決定した限界値(しきい値)以下に保つことで達成される。</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137</a:t>
            </a:fld>
            <a:endParaRPr kumimoji="1" lang="ja-JP" altLang="en-US"/>
          </a:p>
        </p:txBody>
      </p:sp>
      <p:pic>
        <p:nvPicPr>
          <p:cNvPr id="103" name="図形 102"/>
          <p:cNvPicPr>
            <a:picLocks noChangeAspect="1"/>
          </p:cNvPicPr>
          <p:nvPr/>
        </p:nvPicPr>
        <p:blipFill>
          <a:blip r:embed="rId3"/>
          <a:stretch>
            <a:fillRect/>
          </a:stretch>
        </p:blipFill>
        <p:spPr>
          <a:xfrm>
            <a:off x="5796915" y="2134552"/>
            <a:ext cx="3615690" cy="2711767"/>
          </a:xfrm>
          <a:prstGeom prst="rect">
            <a:avLst/>
          </a:prstGeom>
          <a:solidFill>
            <a:srgbClr val="FFFFFF"/>
          </a:solidFill>
          <a:ln w="9525" cap="flat" cmpd="sng">
            <a:noFill/>
            <a:prstDash val="solid"/>
            <a:headEnd type="none" w="med" len="med"/>
            <a:tailEnd type="none" w="med" len="med"/>
          </a:ln>
        </p:spPr>
      </p:pic>
      <p:sp>
        <p:nvSpPr>
          <p:cNvPr id="104" name="テキストボックス 103"/>
          <p:cNvSpPr txBox="1"/>
          <p:nvPr/>
        </p:nvSpPr>
        <p:spPr>
          <a:xfrm>
            <a:off x="5659755" y="4845685"/>
            <a:ext cx="3890645" cy="928370"/>
          </a:xfrm>
          <a:prstGeom prst="rect">
            <a:avLst/>
          </a:prstGeom>
          <a:noFill/>
          <a:ln w="9525">
            <a:noFill/>
          </a:ln>
        </p:spPr>
        <p:txBody>
          <a:bodyPr wrap="square">
            <a:spAutoFit/>
          </a:bodyPr>
          <a:lstStyle/>
          <a:p>
            <a:pPr marL="0" indent="0" algn="ctr"/>
            <a:r>
              <a:rPr lang="en-US" altLang="ja-JP" b="0" u="none">
                <a:latin typeface="Meiryo UI" panose="020B0604030504040204" pitchFamily="50" charset="-128"/>
                <a:ea typeface="Meiryo UI" panose="020B0604030504040204" pitchFamily="50" charset="-128"/>
                <a:cs typeface="ＭＳ 明朝" panose="02020609040205080304" charset="-128"/>
              </a:rPr>
              <a:t> </a:t>
            </a:r>
            <a:r>
              <a:rPr lang="ja-JP" altLang="en-US" b="0" u="none">
                <a:latin typeface="Meiryo UI" panose="020B0604030504040204" pitchFamily="50" charset="-128"/>
                <a:ea typeface="Meiryo UI" panose="020B0604030504040204" pitchFamily="50" charset="-128"/>
                <a:cs typeface="ＭＳ 明朝" panose="02020609040205080304" charset="-128"/>
              </a:rPr>
              <a:t>痛みまたは</a:t>
            </a:r>
            <a:r>
              <a:rPr lang="en-US" altLang="ja-JP" b="0" u="none">
                <a:latin typeface="Meiryo UI" panose="020B0604030504040204" pitchFamily="50" charset="-128"/>
                <a:ea typeface="Meiryo UI" panose="020B0604030504040204" pitchFamily="50" charset="-128"/>
                <a:cs typeface="ＭＳ 明朝" panose="02020609040205080304" charset="-128"/>
              </a:rPr>
              <a:t>AIS 1</a:t>
            </a:r>
            <a:r>
              <a:rPr lang="ja-JP" altLang="en-US" b="0" u="none">
                <a:latin typeface="Meiryo UI" panose="020B0604030504040204" pitchFamily="50" charset="-128"/>
                <a:ea typeface="Meiryo UI" panose="020B0604030504040204" pitchFamily="50" charset="-128"/>
                <a:cs typeface="ＭＳ 明朝" panose="02020609040205080304" charset="-128"/>
              </a:rPr>
              <a:t>未満の極めて軽微な怪我を生じる</a:t>
            </a:r>
          </a:p>
          <a:p>
            <a:pPr marL="0" indent="0" algn="ctr"/>
            <a:r>
              <a:rPr lang="ja-JP" altLang="en-US">
                <a:latin typeface="Meiryo UI" panose="020B0604030504040204" pitchFamily="50" charset="-128"/>
                <a:ea typeface="Meiryo UI" panose="020B0604030504040204" pitchFamily="50" charset="-128"/>
              </a:rPr>
              <a:t>図5-10　動力と力の制限</a:t>
            </a:r>
          </a:p>
        </p:txBody>
      </p:sp>
    </p:spTree>
    <p:extLst>
      <p:ext uri="{BB962C8B-B14F-4D97-AF65-F5344CB8AC3E}">
        <p14:creationId xmlns:p14="http://schemas.microsoft.com/office/powerpoint/2010/main" val="203376297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355600" y="0"/>
            <a:ext cx="9519285" cy="1235075"/>
          </a:xfrm>
        </p:spPr>
        <p:txBody>
          <a:bodyPr>
            <a:normAutofit fontScale="90000"/>
          </a:bodyPr>
          <a:lstStyle/>
          <a:p>
            <a:r>
              <a:rPr lang="en-US" altLang="ja-JP" sz="4000">
                <a:sym typeface="+mn-ea"/>
              </a:rPr>
              <a:t>4 ISO/TS 15066:2016(TS B 0033: 2017) </a:t>
            </a:r>
            <a:r>
              <a:rPr lang="ja-JP" altLang="en-US" sz="4000">
                <a:sym typeface="+mn-ea"/>
              </a:rPr>
              <a:t>の要求事項 </a:t>
            </a:r>
            <a:r>
              <a:rPr lang="en-US" altLang="ja-JP" sz="3200">
                <a:sym typeface="+mn-ea"/>
              </a:rPr>
              <a:t>(3)</a:t>
            </a:r>
            <a:r>
              <a:rPr lang="ja-JP" altLang="en-US" sz="3200">
                <a:sym typeface="+mn-ea"/>
              </a:rPr>
              <a:t>アプリケーションへの要求事項</a:t>
            </a:r>
          </a:p>
        </p:txBody>
      </p:sp>
      <p:sp>
        <p:nvSpPr>
          <p:cNvPr id="7" name="コンテンツプレースホルダ 6"/>
          <p:cNvSpPr>
            <a:spLocks noGrp="1"/>
          </p:cNvSpPr>
          <p:nvPr>
            <p:ph idx="1"/>
          </p:nvPr>
        </p:nvSpPr>
        <p:spPr>
          <a:xfrm>
            <a:off x="351155" y="1234440"/>
            <a:ext cx="9199245" cy="4964430"/>
          </a:xfrm>
        </p:spPr>
        <p:txBody>
          <a:bodyPr/>
          <a:lstStyle/>
          <a:p>
            <a:pPr marL="0" indent="0">
              <a:buNone/>
            </a:pPr>
            <a:r>
              <a:rPr lang="ja-JP" altLang="en-US" sz="2400" b="1"/>
              <a:t>エ　動力と力の制限</a:t>
            </a:r>
          </a:p>
          <a:p>
            <a:pPr marL="0" indent="0">
              <a:buNone/>
            </a:pPr>
            <a:r>
              <a:rPr lang="en-US" altLang="ja-JP" sz="2200"/>
              <a:t>(</a:t>
            </a:r>
            <a:r>
              <a:rPr lang="ja-JP" altLang="en-US" sz="2200"/>
              <a:t>ア</a:t>
            </a:r>
            <a:r>
              <a:rPr lang="en-US" altLang="ja-JP" sz="2200"/>
              <a:t>)</a:t>
            </a:r>
            <a:r>
              <a:rPr lang="ja-JP" altLang="en-US" sz="2200"/>
              <a:t>使用する産業用協働ロボット</a:t>
            </a:r>
          </a:p>
          <a:p>
            <a:pPr marL="182880" indent="0">
              <a:buNone/>
            </a:pPr>
            <a:r>
              <a:rPr lang="ja-JP" altLang="en-US" sz="2200"/>
              <a:t>本アプリケーションで使用できる産業用協働ロボットは、リスクアセスメントに基づき、準静的接触及び過渡的接触に対する適切な限界値を超えないことによって、オペレータに対して適切にリスクを低減するように設計される。附属書Aが、どのように限界値が決定されうるかを提供する。</a:t>
            </a:r>
          </a:p>
          <a:p>
            <a:pPr marL="182880" indent="0">
              <a:buNone/>
            </a:pPr>
            <a:r>
              <a:rPr lang="ja-JP" altLang="en-US" sz="2200"/>
              <a:t>従って、ロボットはISO 10218-1、及びISO/TS 15066とその附属書Aに示される閾値以下であることが重要である。</a:t>
            </a:r>
          </a:p>
          <a:p>
            <a:pPr marL="182880" indent="0">
              <a:buNone/>
            </a:pPr>
            <a:r>
              <a:rPr lang="ja-JP" altLang="en-US" sz="2200"/>
              <a:t>さらに産業用ロボットメーカが保証した動力と力の制御の内容を精査し、導入するロボットシステムの使用条件を保証しているかの検証が必要になる。</a:t>
            </a:r>
          </a:p>
          <a:p>
            <a:pPr marL="182880" indent="0">
              <a:buNone/>
            </a:pPr>
            <a:r>
              <a:rPr lang="ja-JP" altLang="en-US" sz="2200"/>
              <a:t>システムでの使用条件の保証が産業用ロボットメーカから得られない場合は、システムインテグレータ、及び／又はユーザは、附属書Aへの適合評価を自ら実施する必要がある。</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138</a:t>
            </a:fld>
            <a:endParaRPr kumimoji="1" lang="ja-JP" altLang="en-US"/>
          </a:p>
        </p:txBody>
      </p:sp>
    </p:spTree>
    <p:extLst>
      <p:ext uri="{BB962C8B-B14F-4D97-AF65-F5344CB8AC3E}">
        <p14:creationId xmlns:p14="http://schemas.microsoft.com/office/powerpoint/2010/main" val="156051591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355600" y="0"/>
            <a:ext cx="9531350" cy="1235075"/>
          </a:xfrm>
        </p:spPr>
        <p:txBody>
          <a:bodyPr>
            <a:normAutofit fontScale="90000"/>
          </a:bodyPr>
          <a:lstStyle/>
          <a:p>
            <a:r>
              <a:rPr lang="en-US" altLang="ja-JP" sz="4000">
                <a:sym typeface="+mn-ea"/>
              </a:rPr>
              <a:t>4 ISO/TS 15066:2016(TS B 0033: 2017) </a:t>
            </a:r>
            <a:r>
              <a:rPr lang="ja-JP" altLang="en-US" sz="4000">
                <a:sym typeface="+mn-ea"/>
              </a:rPr>
              <a:t>の要求事項 </a:t>
            </a:r>
            <a:r>
              <a:rPr lang="en-US" altLang="ja-JP" sz="3200">
                <a:sym typeface="+mn-ea"/>
              </a:rPr>
              <a:t>(3)</a:t>
            </a:r>
            <a:r>
              <a:rPr lang="ja-JP" altLang="en-US" sz="3200">
                <a:sym typeface="+mn-ea"/>
              </a:rPr>
              <a:t>アプリケーションへの要求事項</a:t>
            </a:r>
          </a:p>
        </p:txBody>
      </p:sp>
      <p:sp>
        <p:nvSpPr>
          <p:cNvPr id="7" name="コンテンツプレースホルダ 6"/>
          <p:cNvSpPr>
            <a:spLocks noGrp="1"/>
          </p:cNvSpPr>
          <p:nvPr>
            <p:ph idx="1"/>
          </p:nvPr>
        </p:nvSpPr>
        <p:spPr>
          <a:xfrm>
            <a:off x="351155" y="1234440"/>
            <a:ext cx="5330190" cy="4964430"/>
          </a:xfrm>
        </p:spPr>
        <p:txBody>
          <a:bodyPr/>
          <a:lstStyle/>
          <a:p>
            <a:pPr marL="0" indent="0">
              <a:buNone/>
            </a:pPr>
            <a:r>
              <a:rPr lang="ja-JP" altLang="en-US" sz="2400" b="1"/>
              <a:t>エ　動力と力の制限</a:t>
            </a:r>
          </a:p>
          <a:p>
            <a:pPr marL="0" indent="0">
              <a:buNone/>
            </a:pPr>
            <a:r>
              <a:rPr lang="en-US" altLang="ja-JP" sz="2200"/>
              <a:t>(</a:t>
            </a:r>
            <a:r>
              <a:rPr lang="ja-JP" altLang="en-US" sz="2200"/>
              <a:t>イ</a:t>
            </a:r>
            <a:r>
              <a:rPr lang="en-US" altLang="ja-JP" sz="2200"/>
              <a:t>)</a:t>
            </a:r>
            <a:r>
              <a:rPr lang="ja-JP" altLang="en-US" sz="2200"/>
              <a:t>ISO/TS 15066附属書A</a:t>
            </a:r>
          </a:p>
          <a:p>
            <a:pPr marL="182880" indent="0">
              <a:buNone/>
            </a:pPr>
            <a:r>
              <a:rPr lang="ja-JP" altLang="en-US" sz="2200"/>
              <a:t>産業用協働ロボットのあらゆる部分、ロボットに取り付けられたあらゆる附属品、エンドエフェクタ、ワークなどのロボットの可動によって人に接触する可能性のある全てのポイントと、そのポイントが接触する可能性のある人体のあらゆる部分に対して、ISO/TS 15066の表A.2で示された「生物力学的限界」以下でなければならない。</a:t>
            </a:r>
          </a:p>
          <a:p>
            <a:pPr marL="182880" indent="0">
              <a:buNone/>
            </a:pPr>
            <a:r>
              <a:rPr lang="ja-JP" altLang="en-US" sz="2200"/>
              <a:t>この表A.2とこれに関する図表をまとめたものを表5-4と図5-11に示す。</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139</a:t>
            </a:fld>
            <a:endParaRPr kumimoji="1" lang="ja-JP" altLang="en-US"/>
          </a:p>
        </p:txBody>
      </p:sp>
      <p:pic>
        <p:nvPicPr>
          <p:cNvPr id="104" name="図形 103"/>
          <p:cNvPicPr/>
          <p:nvPr/>
        </p:nvPicPr>
        <p:blipFill>
          <a:blip r:embed="rId3"/>
          <a:stretch>
            <a:fillRect/>
          </a:stretch>
        </p:blipFill>
        <p:spPr>
          <a:xfrm>
            <a:off x="5808663" y="1780540"/>
            <a:ext cx="3629025" cy="3238500"/>
          </a:xfrm>
          <a:prstGeom prst="rect">
            <a:avLst/>
          </a:prstGeom>
          <a:solidFill>
            <a:srgbClr val="FFFFFF"/>
          </a:solidFill>
          <a:ln w="9525" cap="flat" cmpd="sng">
            <a:noFill/>
            <a:prstDash val="solid"/>
            <a:headEnd type="none" w="med" len="med"/>
            <a:tailEnd type="none" w="med" len="med"/>
          </a:ln>
        </p:spPr>
      </p:pic>
      <p:sp>
        <p:nvSpPr>
          <p:cNvPr id="105" name="テキストボックス 104"/>
          <p:cNvSpPr txBox="1"/>
          <p:nvPr/>
        </p:nvSpPr>
        <p:spPr>
          <a:xfrm>
            <a:off x="5681345" y="5386070"/>
            <a:ext cx="3596005" cy="379730"/>
          </a:xfrm>
          <a:prstGeom prst="rect">
            <a:avLst/>
          </a:prstGeom>
          <a:noFill/>
          <a:ln w="9525">
            <a:noFill/>
          </a:ln>
        </p:spPr>
        <p:txBody>
          <a:bodyPr wrap="square">
            <a:spAutoFit/>
          </a:bodyPr>
          <a:lstStyle/>
          <a:p>
            <a:pPr marL="0" indent="0" algn="ctr"/>
            <a:r>
              <a:rPr lang="ja-JP" altLang="en-US" b="0" u="none">
                <a:solidFill>
                  <a:srgbClr val="000000"/>
                </a:solidFill>
                <a:latin typeface="Meiryo UI" panose="020B0604030504040204" pitchFamily="50" charset="-128"/>
                <a:ea typeface="Meiryo UI" panose="020B0604030504040204" pitchFamily="50" charset="-128"/>
                <a:cs typeface="ＭＳ 明朝" panose="02020609040205080304" charset="-128"/>
              </a:rPr>
              <a:t>図</a:t>
            </a:r>
            <a:r>
              <a:rPr lang="en-US" altLang="ja-JP" b="0" u="none">
                <a:solidFill>
                  <a:srgbClr val="000000"/>
                </a:solidFill>
                <a:latin typeface="Meiryo UI" panose="020B0604030504040204" pitchFamily="50" charset="-128"/>
                <a:ea typeface="Meiryo UI" panose="020B0604030504040204" pitchFamily="50" charset="-128"/>
                <a:cs typeface="ＭＳ 明朝" panose="02020609040205080304" charset="-128"/>
              </a:rPr>
              <a:t>5-11</a:t>
            </a:r>
            <a:r>
              <a:rPr lang="ja-JP" altLang="en-US" b="0" u="none">
                <a:solidFill>
                  <a:srgbClr val="000000"/>
                </a:solidFill>
                <a:latin typeface="Meiryo UI" panose="020B0604030504040204" pitchFamily="50" charset="-128"/>
                <a:ea typeface="Meiryo UI" panose="020B0604030504040204" pitchFamily="50" charset="-128"/>
                <a:cs typeface="ＭＳ 明朝" panose="02020609040205080304" charset="-128"/>
              </a:rPr>
              <a:t>　表</a:t>
            </a:r>
            <a:r>
              <a:rPr lang="en-US" altLang="ja-JP" b="0" u="none">
                <a:solidFill>
                  <a:srgbClr val="000000"/>
                </a:solidFill>
                <a:latin typeface="Meiryo UI" panose="020B0604030504040204" pitchFamily="50" charset="-128"/>
                <a:ea typeface="Meiryo UI" panose="020B0604030504040204" pitchFamily="50" charset="-128"/>
                <a:cs typeface="ＭＳ 明朝" panose="02020609040205080304" charset="-128"/>
              </a:rPr>
              <a:t>5-4</a:t>
            </a:r>
            <a:r>
              <a:rPr lang="ja-JP" altLang="en-US" b="0" u="none">
                <a:solidFill>
                  <a:srgbClr val="000000"/>
                </a:solidFill>
                <a:latin typeface="Meiryo UI" panose="020B0604030504040204" pitchFamily="50" charset="-128"/>
                <a:ea typeface="Meiryo UI" panose="020B0604030504040204" pitchFamily="50" charset="-128"/>
                <a:cs typeface="ＭＳ 明朝" panose="02020609040205080304" charset="-128"/>
              </a:rPr>
              <a:t>に示す人体部位</a:t>
            </a:r>
            <a:endParaRPr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77872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5"/>
          <p:cNvSpPr>
            <a:spLocks noGrp="1"/>
          </p:cNvSpPr>
          <p:nvPr>
            <p:ph type="title"/>
          </p:nvPr>
        </p:nvSpPr>
        <p:spPr>
          <a:xfrm>
            <a:off x="256580" y="495956"/>
            <a:ext cx="9557657" cy="675001"/>
          </a:xfrm>
          <a:ln>
            <a:solidFill>
              <a:schemeClr val="accent4">
                <a:lumMod val="40000"/>
                <a:lumOff val="60000"/>
              </a:schemeClr>
            </a:solidFill>
          </a:ln>
        </p:spPr>
        <p:txBody>
          <a:bodyPr>
            <a:noAutofit/>
          </a:bodyPr>
          <a:lstStyle/>
          <a:p>
            <a:r>
              <a:rPr lang="ja-JP" altLang="en-US" dirty="0" smtClean="0"/>
              <a:t>ロボット</a:t>
            </a:r>
            <a:r>
              <a:rPr lang="ja-JP" altLang="en-US" smtClean="0"/>
              <a:t>のシステムインテグレーションの方法</a:t>
            </a:r>
            <a:r>
              <a:rPr lang="ja-JP" altLang="ja-JP" smtClean="0"/>
              <a:t> </a:t>
            </a:r>
            <a:endParaRPr lang="ja-JP" altLang="en-US" dirty="0"/>
          </a:p>
        </p:txBody>
      </p:sp>
      <p:sp>
        <p:nvSpPr>
          <p:cNvPr id="16" name="フッター プレースホルダー 3"/>
          <p:cNvSpPr>
            <a:spLocks noGrp="1"/>
          </p:cNvSpPr>
          <p:nvPr>
            <p:ph type="ftr" sz="quarter" idx="11"/>
          </p:nvPr>
        </p:nvSpPr>
        <p:spPr>
          <a:xfrm>
            <a:off x="1652451" y="6448113"/>
            <a:ext cx="7364549" cy="181610"/>
          </a:xfrm>
        </p:spPr>
        <p:txBody>
          <a:bodyPr/>
          <a:lstStyle/>
          <a:p>
            <a:pPr algn="l"/>
            <a:r>
              <a:rPr kumimoji="1" lang="ja-JP" altLang="en-US" smtClean="0">
                <a:latin typeface="Meiryo UI" panose="020B0604030504040204" pitchFamily="50" charset="-128"/>
                <a:ea typeface="Meiryo UI" panose="020B0604030504040204" pitchFamily="50" charset="-128"/>
              </a:rPr>
              <a:t>平成</a:t>
            </a:r>
            <a:r>
              <a:rPr kumimoji="1" lang="en-US" altLang="ja-JP" smtClean="0">
                <a:latin typeface="Meiryo UI" panose="020B0604030504040204" pitchFamily="50" charset="-128"/>
                <a:ea typeface="Meiryo UI" panose="020B0604030504040204" pitchFamily="50" charset="-128"/>
              </a:rPr>
              <a:t>29</a:t>
            </a:r>
            <a:r>
              <a:rPr kumimoji="1" lang="ja-JP" altLang="en-US" smtClean="0">
                <a:latin typeface="Meiryo UI" panose="020B0604030504040204" pitchFamily="50" charset="-128"/>
                <a:ea typeface="Meiryo UI" panose="020B0604030504040204" pitchFamily="50" charset="-128"/>
              </a:rPr>
              <a:t>年度厚生労働省委託　機能安全を活用した機械設備の安全対策の推進事業　活用マニュアル</a:t>
            </a:r>
            <a:endParaRPr kumimoji="1" lang="ja-JP" altLang="en-US" dirty="0">
              <a:latin typeface="Meiryo UI" panose="020B0604030504040204" pitchFamily="50" charset="-128"/>
              <a:ea typeface="Meiryo UI" panose="020B0604030504040204" pitchFamily="50" charset="-128"/>
            </a:endParaRPr>
          </a:p>
        </p:txBody>
      </p:sp>
      <p:sp>
        <p:nvSpPr>
          <p:cNvPr id="2" name="正方形/長方形 1"/>
          <p:cNvSpPr/>
          <p:nvPr/>
        </p:nvSpPr>
        <p:spPr>
          <a:xfrm>
            <a:off x="525517" y="1676934"/>
            <a:ext cx="8953020" cy="3416320"/>
          </a:xfrm>
          <a:prstGeom prst="rect">
            <a:avLst/>
          </a:prstGeom>
        </p:spPr>
        <p:txBody>
          <a:bodyPr wrap="square">
            <a:spAutoFit/>
          </a:bodyPr>
          <a:lstStyle/>
          <a:p>
            <a:pPr marL="342900" lvl="0" indent="-342900" algn="just">
              <a:spcAft>
                <a:spcPts val="0"/>
              </a:spcAft>
              <a:buFont typeface="+mj-lt"/>
              <a:buAutoNum type="arabicParenR"/>
            </a:pPr>
            <a:r>
              <a:rPr lang="ja-JP" altLang="ja-JP" sz="2400" kern="100" dirty="0">
                <a:latin typeface="Meiryo UI" panose="020B0604030504040204" pitchFamily="50" charset="-128"/>
                <a:ea typeface="Meiryo UI" panose="020B0604030504040204" pitchFamily="50" charset="-128"/>
                <a:cs typeface="Yu Mincho" charset="-128"/>
              </a:rPr>
              <a:t>産業用ロボット本体が産業用ロボットの安全規格に適合する製品であり、停止機能を含めて人との相対位置、動作速度、力出力の制御がロボットの制御装置の安全機能として準備される構成（ロボット外からの安全関連情報の信号はロボット内のインタフェースに適合</a:t>
            </a:r>
            <a:r>
              <a:rPr lang="ja-JP" altLang="ja-JP" sz="2400" kern="100" dirty="0" smtClean="0">
                <a:latin typeface="Meiryo UI" panose="020B0604030504040204" pitchFamily="50" charset="-128"/>
                <a:ea typeface="Meiryo UI" panose="020B0604030504040204" pitchFamily="50" charset="-128"/>
                <a:cs typeface="Yu Mincho" charset="-128"/>
              </a:rPr>
              <a:t>）</a:t>
            </a:r>
            <a:endParaRPr lang="en-US" altLang="ja-JP" sz="2400" kern="100" dirty="0" smtClean="0">
              <a:latin typeface="Meiryo UI" panose="020B0604030504040204" pitchFamily="50" charset="-128"/>
              <a:ea typeface="Meiryo UI" panose="020B0604030504040204" pitchFamily="50" charset="-128"/>
              <a:cs typeface="Yu Mincho" charset="-128"/>
            </a:endParaRPr>
          </a:p>
          <a:p>
            <a:pPr marL="342900" lvl="0" indent="-342900" algn="just">
              <a:spcAft>
                <a:spcPts val="0"/>
              </a:spcAft>
              <a:buFont typeface="+mj-lt"/>
              <a:buAutoNum type="arabicParenR"/>
            </a:pPr>
            <a:endParaRPr lang="ja-JP" altLang="ja-JP" sz="2400" kern="100" dirty="0">
              <a:latin typeface="Meiryo UI" panose="020B0604030504040204" pitchFamily="50" charset="-128"/>
              <a:ea typeface="Meiryo UI" panose="020B0604030504040204" pitchFamily="50" charset="-128"/>
              <a:cs typeface="Yu Mincho" charset="-128"/>
            </a:endParaRPr>
          </a:p>
          <a:p>
            <a:pPr marL="342900" lvl="0" indent="-342900" algn="just">
              <a:spcAft>
                <a:spcPts val="0"/>
              </a:spcAft>
              <a:buFont typeface="+mj-lt"/>
              <a:buAutoNum type="arabicParenR"/>
            </a:pPr>
            <a:r>
              <a:rPr lang="ja-JP" altLang="ja-JP" sz="2400" kern="100" dirty="0">
                <a:latin typeface="Meiryo UI" panose="020B0604030504040204" pitchFamily="50" charset="-128"/>
                <a:ea typeface="Meiryo UI" panose="020B0604030504040204" pitchFamily="50" charset="-128"/>
                <a:cs typeface="Yu Mincho" charset="-128"/>
              </a:rPr>
              <a:t>産業用ロボット本体は産業用ロボットの安全規格は適合しているが、停止のインタロック機能のみで、ロボット外に安全関連情報の信号を扱う独立した安全関連制御部を設ける構成（ロボット制御装置は外部安全関連制御部の下に繋がる）</a:t>
            </a:r>
            <a:endParaRPr lang="ja-JP" altLang="ja-JP" sz="2400" kern="100" dirty="0">
              <a:effectLst/>
              <a:latin typeface="Meiryo UI" panose="020B0604030504040204" pitchFamily="50" charset="-128"/>
              <a:ea typeface="Meiryo UI" panose="020B0604030504040204" pitchFamily="50" charset="-128"/>
              <a:cs typeface="Yu Mincho" charset="-128"/>
            </a:endParaRPr>
          </a:p>
        </p:txBody>
      </p:sp>
      <p:sp>
        <p:nvSpPr>
          <p:cNvPr id="3" name="テキスト ボックス 2"/>
          <p:cNvSpPr txBox="1"/>
          <p:nvPr/>
        </p:nvSpPr>
        <p:spPr>
          <a:xfrm>
            <a:off x="525517" y="5618267"/>
            <a:ext cx="8699446" cy="646331"/>
          </a:xfrm>
          <a:prstGeom prst="rect">
            <a:avLst/>
          </a:prstGeom>
          <a:noFill/>
        </p:spPr>
        <p:txBody>
          <a:bodyPr wrap="square" rtlCol="0">
            <a:spAutoFit/>
          </a:bodyPr>
          <a:lstStyle/>
          <a:p>
            <a:r>
              <a:rPr kumimoji="1" lang="ja-JP" altLang="en-US" smtClean="0">
                <a:latin typeface="Meiryo UI" panose="020B0604030504040204" pitchFamily="50" charset="-128"/>
                <a:ea typeface="Meiryo UI" panose="020B0604030504040204" pitchFamily="50" charset="-128"/>
                <a:cs typeface="Yu Mincho" charset="-128"/>
              </a:rPr>
              <a:t>＊</a:t>
            </a:r>
            <a:r>
              <a:rPr lang="ja-JP" altLang="ja-JP">
                <a:latin typeface="Meiryo UI" panose="020B0604030504040204" pitchFamily="50" charset="-128"/>
                <a:ea typeface="Meiryo UI" panose="020B0604030504040204" pitchFamily="50" charset="-128"/>
                <a:cs typeface="Yu Mincho" charset="-128"/>
              </a:rPr>
              <a:t>本書では、既存の機能安全規格適合製品をなるべく利用して、安全関連制御部を構築することを想定 </a:t>
            </a:r>
            <a:endParaRPr kumimoji="1" lang="ja-JP" altLang="en-US">
              <a:latin typeface="Meiryo UI" panose="020B0604030504040204" pitchFamily="50" charset="-128"/>
              <a:ea typeface="Meiryo UI" panose="020B0604030504040204" pitchFamily="50" charset="-128"/>
              <a:cs typeface="Yu Mincho" charset="-128"/>
            </a:endParaRPr>
          </a:p>
        </p:txBody>
      </p:sp>
    </p:spTree>
    <p:extLst>
      <p:ext uri="{BB962C8B-B14F-4D97-AF65-F5344CB8AC3E}">
        <p14:creationId xmlns:p14="http://schemas.microsoft.com/office/powerpoint/2010/main" val="35283781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355600" y="0"/>
            <a:ext cx="9550400" cy="1235075"/>
          </a:xfrm>
        </p:spPr>
        <p:txBody>
          <a:bodyPr>
            <a:normAutofit fontScale="90000"/>
          </a:bodyPr>
          <a:lstStyle/>
          <a:p>
            <a:r>
              <a:rPr lang="en-US" altLang="ja-JP" sz="4000">
                <a:sym typeface="+mn-ea"/>
              </a:rPr>
              <a:t>4 ISO/TS 15066:2016(TS B 0033: 2017) </a:t>
            </a:r>
            <a:r>
              <a:rPr lang="ja-JP" altLang="en-US" sz="4000">
                <a:sym typeface="+mn-ea"/>
              </a:rPr>
              <a:t>の要求事項 </a:t>
            </a:r>
            <a:r>
              <a:rPr lang="en-US" altLang="ja-JP" sz="3200">
                <a:sym typeface="+mn-ea"/>
              </a:rPr>
              <a:t>(3)</a:t>
            </a:r>
            <a:r>
              <a:rPr lang="ja-JP" altLang="en-US" sz="3200">
                <a:sym typeface="+mn-ea"/>
              </a:rPr>
              <a:t>アプリケーションへの要求事項</a:t>
            </a:r>
          </a:p>
        </p:txBody>
      </p:sp>
      <p:sp>
        <p:nvSpPr>
          <p:cNvPr id="7" name="コンテンツプレースホルダ 6"/>
          <p:cNvSpPr>
            <a:spLocks noGrp="1"/>
          </p:cNvSpPr>
          <p:nvPr>
            <p:ph idx="1"/>
          </p:nvPr>
        </p:nvSpPr>
        <p:spPr>
          <a:xfrm>
            <a:off x="351155" y="1234440"/>
            <a:ext cx="9199245" cy="3022600"/>
          </a:xfrm>
        </p:spPr>
        <p:txBody>
          <a:bodyPr/>
          <a:lstStyle/>
          <a:p>
            <a:pPr marL="0" indent="0">
              <a:buNone/>
            </a:pPr>
            <a:r>
              <a:rPr lang="ja-JP" altLang="en-US" sz="2400" b="1">
                <a:sym typeface="+mn-ea"/>
              </a:rPr>
              <a:t>エ　動力と力の制限</a:t>
            </a:r>
          </a:p>
          <a:p>
            <a:pPr marL="0" indent="0">
              <a:buNone/>
            </a:pPr>
            <a:r>
              <a:rPr lang="en-US" altLang="ja-JP" sz="2400">
                <a:sym typeface="+mn-ea"/>
              </a:rPr>
              <a:t>(</a:t>
            </a:r>
            <a:r>
              <a:rPr lang="ja-JP" altLang="en-US" sz="2400">
                <a:sym typeface="+mn-ea"/>
              </a:rPr>
              <a:t>イ</a:t>
            </a:r>
            <a:r>
              <a:rPr lang="en-US" altLang="ja-JP" sz="2400">
                <a:sym typeface="+mn-ea"/>
              </a:rPr>
              <a:t>)</a:t>
            </a:r>
            <a:r>
              <a:rPr lang="ja-JP" altLang="en-US" sz="2400">
                <a:sym typeface="+mn-ea"/>
              </a:rPr>
              <a:t>ISO/TS 15066附属書A</a:t>
            </a:r>
            <a:endParaRPr lang="ja-JP" altLang="en-US" sz="2200"/>
          </a:p>
          <a:p>
            <a:pPr marL="182880" indent="0">
              <a:buNone/>
            </a:pPr>
            <a:r>
              <a:rPr lang="ja-JP" altLang="en-US" sz="2200"/>
              <a:t>表5-4に示す閾値は、1.4×1.4㎜の正方形で四辺の全てで半径2㎜の丸みをもつ接触試験子を使用したときに与えられるもので、実際の協働ロボットシステムでは、実際の接触状況に合わせた評価が必要になる。表5-4中の頭部／額／顔への接触は許されない。</a:t>
            </a:r>
          </a:p>
          <a:p>
            <a:pPr marL="182880" indent="0">
              <a:buNone/>
            </a:pPr>
            <a:r>
              <a:rPr lang="ja-JP" altLang="en-US" sz="2200"/>
              <a:t>また計測に用いる計測器は、国際試験所認定協力機構（ILAC）が認定し、かつ認定保証期間内のものを使用する必要がある。</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140</a:t>
            </a:fld>
            <a:endParaRPr kumimoji="1" lang="ja-JP" altLang="en-US"/>
          </a:p>
        </p:txBody>
      </p:sp>
      <p:sp>
        <p:nvSpPr>
          <p:cNvPr id="105" name="テキストボックス 104"/>
          <p:cNvSpPr txBox="1"/>
          <p:nvPr/>
        </p:nvSpPr>
        <p:spPr>
          <a:xfrm>
            <a:off x="2254250" y="4523740"/>
            <a:ext cx="5393055" cy="379730"/>
          </a:xfrm>
          <a:prstGeom prst="rect">
            <a:avLst/>
          </a:prstGeom>
          <a:solidFill>
            <a:srgbClr val="FFFFFF"/>
          </a:solidFill>
          <a:ln w="9525" cap="flat" cmpd="sng">
            <a:noFill/>
            <a:prstDash val="solid"/>
            <a:headEnd type="none" w="med" len="med"/>
            <a:tailEnd type="none" w="med" len="med"/>
          </a:ln>
        </p:spPr>
        <p:txBody>
          <a:bodyPr wrap="square">
            <a:spAutoFit/>
          </a:bodyPr>
          <a:lstStyle/>
          <a:p>
            <a:pPr marL="269875" indent="-269875" algn="ctr"/>
            <a:r>
              <a:rPr lang="ja-JP" altLang="en-US" b="0" u="none">
                <a:latin typeface="Meiryo UI" panose="020B0604030504040204" pitchFamily="50" charset="-128"/>
                <a:ea typeface="Meiryo UI" panose="020B0604030504040204" pitchFamily="50" charset="-128"/>
                <a:cs typeface="ＭＳ 明朝" panose="02020609040205080304" charset="-128"/>
              </a:rPr>
              <a:t>表</a:t>
            </a:r>
            <a:r>
              <a:rPr lang="en-US" altLang="ja-JP" b="0" u="none">
                <a:latin typeface="Meiryo UI" panose="020B0604030504040204" pitchFamily="50" charset="-128"/>
                <a:ea typeface="Meiryo UI" panose="020B0604030504040204" pitchFamily="50" charset="-128"/>
                <a:cs typeface="ＭＳ 明朝" panose="02020609040205080304" charset="-128"/>
              </a:rPr>
              <a:t>5-4</a:t>
            </a:r>
            <a:r>
              <a:rPr lang="ja-JP" altLang="en-US" b="0" u="none">
                <a:latin typeface="Meiryo UI" panose="020B0604030504040204" pitchFamily="50" charset="-128"/>
                <a:ea typeface="Meiryo UI" panose="020B0604030504040204" pitchFamily="50" charset="-128"/>
                <a:cs typeface="ＭＳ 明朝" panose="02020609040205080304" charset="-128"/>
              </a:rPr>
              <a:t>　生体力学的限界値</a:t>
            </a:r>
            <a:endParaRPr lang="ja-JP" altLang="en-US">
              <a:latin typeface="Meiryo UI" panose="020B0604030504040204" pitchFamily="50" charset="-128"/>
              <a:ea typeface="Meiryo UI" panose="020B0604030504040204" pitchFamily="50" charset="-128"/>
            </a:endParaRPr>
          </a:p>
        </p:txBody>
      </p:sp>
      <p:graphicFrame>
        <p:nvGraphicFramePr>
          <p:cNvPr id="2" name="表 -1"/>
          <p:cNvGraphicFramePr/>
          <p:nvPr/>
        </p:nvGraphicFramePr>
        <p:xfrm>
          <a:off x="355600" y="4893945"/>
          <a:ext cx="9194800" cy="1564005"/>
        </p:xfrm>
        <a:graphic>
          <a:graphicData uri="http://schemas.openxmlformats.org/drawingml/2006/table">
            <a:tbl>
              <a:tblPr firstRow="1" bandRow="1">
                <a:tableStyleId>{5940675A-B579-460E-94D1-54222C63F5DA}</a:tableStyleId>
              </a:tblPr>
              <a:tblGrid>
                <a:gridCol w="1196340"/>
                <a:gridCol w="487045"/>
                <a:gridCol w="1964690"/>
                <a:gridCol w="1429385"/>
                <a:gridCol w="1380490"/>
                <a:gridCol w="1367790"/>
                <a:gridCol w="1369060"/>
              </a:tblGrid>
              <a:tr h="0">
                <a:tc rowSpan="2">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身体領域</a:t>
                      </a:r>
                    </a:p>
                  </a:txBody>
                  <a:tcPr marL="0" marR="0" marT="0" marB="1"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gridSpan="2">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特定身体領域</a:t>
                      </a: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hMerge="1">
                  <a:txBody>
                    <a:bodyPr/>
                    <a:lstStyle/>
                    <a:p>
                      <a:endParaRPr lang="ja-JP"/>
                    </a:p>
                  </a:txBody>
                  <a:tcPr>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tcPr>
                </a:tc>
                <a:tc gridSpan="2">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準静的接触</a:t>
                      </a:r>
                    </a:p>
                  </a:txBody>
                  <a:tcPr marL="0" marR="0" marT="0" marB="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ja-JP"/>
                    </a:p>
                  </a:txBody>
                  <a:tcPr>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過渡的接触</a:t>
                      </a:r>
                    </a:p>
                  </a:txBody>
                  <a:tcPr marL="0" marR="0" marT="0" marB="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ja-JP"/>
                    </a:p>
                  </a:txBody>
                  <a:tcPr>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0">
                <a:tc vMerge="1">
                  <a:txBody>
                    <a:bodyPr/>
                    <a:lstStyle/>
                    <a:p>
                      <a:endParaRPr lang="ja-JP"/>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gridSpan="2" vMerge="1">
                  <a:txBody>
                    <a:bodyPr/>
                    <a:lstStyle/>
                    <a:p>
                      <a:endParaRPr lang="ja-JP"/>
                    </a:p>
                  </a:txBody>
                  <a:tcPr>
                    <a:lnL w="12700" cap="flat" cmpd="sng">
                      <a:solidFill>
                        <a:srgbClr val="080000"/>
                      </a:solidFill>
                      <a:prstDash val="solid"/>
                      <a:headEnd type="none" w="med" len="med"/>
                      <a:tailEnd type="none" w="med" len="med"/>
                    </a:lnL>
                    <a:lnB w="12700" cap="flat" cmpd="sng">
                      <a:solidFill>
                        <a:srgbClr val="080000"/>
                      </a:solidFill>
                      <a:prstDash val="solid"/>
                      <a:headEnd type="none" w="med" len="med"/>
                      <a:tailEnd type="none" w="med" len="med"/>
                    </a:lnB>
                  </a:tcPr>
                </a:tc>
                <a:tc hMerge="1" vMerge="1">
                  <a:txBody>
                    <a:bodyPr/>
                    <a:lstStyle/>
                    <a:p>
                      <a:endParaRPr lang="ja-JP"/>
                    </a:p>
                  </a:txBody>
                  <a:tcPr>
                    <a:lnR w="9525" cap="flat" cmpd="sng">
                      <a:solidFill>
                        <a:srgbClr val="00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最大容認圧力</a:t>
                      </a:r>
                      <a:r>
                        <a:rPr lang="en-US" altLang="ja-JP" sz="1600" b="0" u="none" baseline="30000">
                          <a:latin typeface="Meiryo UI" panose="020B0604030504040204" pitchFamily="50" charset="-128"/>
                          <a:ea typeface="Meiryo UI" panose="020B0604030504040204" pitchFamily="50" charset="-128"/>
                          <a:cs typeface="ＭＳ 明朝" panose="02020609040205080304" charset="-128"/>
                        </a:rPr>
                        <a:t>pans</a:t>
                      </a:r>
                      <a:r>
                        <a:rPr lang="en-US" altLang="ja-JP" sz="1600" b="0" u="none">
                          <a:latin typeface="Meiryo UI" panose="020B0604030504040204" pitchFamily="50" charset="-128"/>
                          <a:ea typeface="Meiryo UI" panose="020B0604030504040204" pitchFamily="50" charset="-128"/>
                          <a:cs typeface="ＭＳ 明朝" panose="02020609040205080304" charset="-128"/>
                        </a:rPr>
                        <a:t>/cm</a:t>
                      </a:r>
                      <a:r>
                        <a:rPr lang="en-US" altLang="ja-JP" sz="1600" b="0" u="none" baseline="30000">
                          <a:latin typeface="Meiryo UI" panose="020B0604030504040204" pitchFamily="50" charset="-128"/>
                          <a:ea typeface="Meiryo UI" panose="020B0604030504040204" pitchFamily="50" charset="-128"/>
                          <a:cs typeface="ＭＳ 明朝" panose="02020609040205080304" charset="-128"/>
                        </a:rPr>
                        <a:t>2</a:t>
                      </a:r>
                      <a:endParaRPr lang="ja-JP" altLang="en-US" sz="1600" b="0" u="none">
                        <a:latin typeface="Meiryo UI" panose="020B0604030504040204" pitchFamily="50" charset="-128"/>
                        <a:ea typeface="Meiryo UI" panose="020B0604030504040204" pitchFamily="50" charset="-128"/>
                        <a:cs typeface="ＭＳ 明朝" panose="02020609040205080304" charset="-128"/>
                      </a:endParaRPr>
                    </a:p>
                  </a:txBody>
                  <a:tcPr marL="0" marR="0" marT="0" marB="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最大容認力</a:t>
                      </a:r>
                      <a:r>
                        <a:rPr lang="en-US" altLang="ja-JP" sz="1600" b="0" u="none" baseline="30000">
                          <a:latin typeface="Meiryo UI" panose="020B0604030504040204" pitchFamily="50" charset="-128"/>
                          <a:ea typeface="Meiryo UI" panose="020B0604030504040204" pitchFamily="50" charset="-128"/>
                          <a:cs typeface="ＭＳ 明朝" panose="02020609040205080304" charset="-128"/>
                        </a:rPr>
                        <a:t>b</a:t>
                      </a:r>
                      <a:r>
                        <a:rPr lang="en-US" altLang="ja-JP" sz="1600" b="0" i="1" u="none">
                          <a:latin typeface="Meiryo UI" panose="020B0604030504040204" pitchFamily="50" charset="-128"/>
                          <a:ea typeface="Meiryo UI" panose="020B0604030504040204" pitchFamily="50" charset="-128"/>
                          <a:cs typeface="ＭＳ 明朝" panose="02020609040205080304" charset="-128"/>
                        </a:rPr>
                        <a:t>F</a:t>
                      </a:r>
                      <a:r>
                        <a:rPr lang="en-US" altLang="ja-JP" sz="1600" b="0" u="none" baseline="-25000">
                          <a:latin typeface="Meiryo UI" panose="020B0604030504040204" pitchFamily="50" charset="-128"/>
                          <a:ea typeface="Meiryo UI" panose="020B0604030504040204" pitchFamily="50" charset="-128"/>
                          <a:cs typeface="ＭＳ 明朝" panose="02020609040205080304" charset="-128"/>
                        </a:rPr>
                        <a:t>S</a:t>
                      </a:r>
                      <a:r>
                        <a:rPr lang="en-US" altLang="ja-JP" sz="1600" b="0" u="none">
                          <a:latin typeface="Meiryo UI" panose="020B0604030504040204" pitchFamily="50" charset="-128"/>
                          <a:ea typeface="Meiryo UI" panose="020B0604030504040204" pitchFamily="50" charset="-128"/>
                          <a:cs typeface="ＭＳ 明朝" panose="02020609040205080304" charset="-128"/>
                        </a:rPr>
                        <a:t>N</a:t>
                      </a:r>
                      <a:endParaRPr lang="ja-JP" altLang="en-US" sz="1600" b="0" u="none">
                        <a:latin typeface="Meiryo UI" panose="020B0604030504040204" pitchFamily="50" charset="-128"/>
                        <a:ea typeface="Meiryo UI" panose="020B0604030504040204" pitchFamily="50" charset="-128"/>
                        <a:cs typeface="ＭＳ 明朝" panose="02020609040205080304" charset="-128"/>
                      </a:endParaRPr>
                    </a:p>
                  </a:txBody>
                  <a:tcPr marL="0" marR="0" marT="0" marB="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最大容認圧力の乗数</a:t>
                      </a:r>
                      <a:r>
                        <a:rPr lang="en-US" altLang="ja-JP" sz="1600" b="0" u="none" baseline="30000">
                          <a:latin typeface="Meiryo UI" panose="020B0604030504040204" pitchFamily="50" charset="-128"/>
                          <a:ea typeface="Meiryo UI" panose="020B0604030504040204" pitchFamily="50" charset="-128"/>
                          <a:cs typeface="ＭＳ 明朝" panose="02020609040205080304" charset="-128"/>
                        </a:rPr>
                        <a:t>c</a:t>
                      </a:r>
                      <a:r>
                        <a:rPr lang="en-US" altLang="ja-JP" sz="1600" b="0" i="1" u="none">
                          <a:latin typeface="Meiryo UI" panose="020B0604030504040204" pitchFamily="50" charset="-128"/>
                          <a:ea typeface="Meiryo UI" panose="020B0604030504040204" pitchFamily="50" charset="-128"/>
                          <a:cs typeface="ＭＳ 明朝" panose="02020609040205080304" charset="-128"/>
                        </a:rPr>
                        <a:t>P</a:t>
                      </a:r>
                      <a:r>
                        <a:rPr lang="en-US" altLang="ja-JP" sz="1600" b="0" u="none" baseline="-25000">
                          <a:latin typeface="Meiryo UI" panose="020B0604030504040204" pitchFamily="50" charset="-128"/>
                          <a:ea typeface="Meiryo UI" panose="020B0604030504040204" pitchFamily="50" charset="-128"/>
                          <a:cs typeface="ＭＳ 明朝" panose="02020609040205080304" charset="-128"/>
                        </a:rPr>
                        <a:t>T</a:t>
                      </a:r>
                      <a:endParaRPr lang="ja-JP" altLang="en-US" sz="1600" b="0" u="none">
                        <a:latin typeface="Meiryo UI" panose="020B0604030504040204" pitchFamily="50" charset="-128"/>
                        <a:ea typeface="Meiryo UI" panose="020B0604030504040204" pitchFamily="50" charset="-128"/>
                        <a:cs typeface="ＭＳ 明朝" panose="02020609040205080304" charset="-128"/>
                      </a:endParaRPr>
                    </a:p>
                  </a:txBody>
                  <a:tcPr marL="0" marR="0" marT="0" marB="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最大容認力の乗数</a:t>
                      </a:r>
                      <a:r>
                        <a:rPr lang="en-US" altLang="ja-JP" sz="1600" b="0" u="none" baseline="30000">
                          <a:latin typeface="Meiryo UI" panose="020B0604030504040204" pitchFamily="50" charset="-128"/>
                          <a:ea typeface="Meiryo UI" panose="020B0604030504040204" pitchFamily="50" charset="-128"/>
                          <a:cs typeface="ＭＳ 明朝" panose="02020609040205080304" charset="-128"/>
                        </a:rPr>
                        <a:t>c</a:t>
                      </a:r>
                      <a:r>
                        <a:rPr lang="en-US" altLang="ja-JP" sz="1600" b="0" i="1" u="none">
                          <a:latin typeface="Meiryo UI" panose="020B0604030504040204" pitchFamily="50" charset="-128"/>
                          <a:ea typeface="Meiryo UI" panose="020B0604030504040204" pitchFamily="50" charset="-128"/>
                          <a:cs typeface="ＭＳ 明朝" panose="02020609040205080304" charset="-128"/>
                        </a:rPr>
                        <a:t>F</a:t>
                      </a:r>
                      <a:r>
                        <a:rPr lang="en-US" altLang="ja-JP" sz="1600" b="0" u="none" baseline="-25000">
                          <a:latin typeface="Meiryo UI" panose="020B0604030504040204" pitchFamily="50" charset="-128"/>
                          <a:ea typeface="Meiryo UI" panose="020B0604030504040204" pitchFamily="50" charset="-128"/>
                          <a:cs typeface="ＭＳ 明朝" panose="02020609040205080304" charset="-128"/>
                        </a:rPr>
                        <a:t>T</a:t>
                      </a:r>
                      <a:endParaRPr lang="ja-JP" altLang="en-US" sz="1600" b="0" u="none">
                        <a:latin typeface="Meiryo UI" panose="020B0604030504040204" pitchFamily="50" charset="-128"/>
                        <a:ea typeface="Meiryo UI" panose="020B0604030504040204" pitchFamily="50" charset="-128"/>
                        <a:cs typeface="ＭＳ 明朝" panose="02020609040205080304" charset="-128"/>
                      </a:endParaRPr>
                    </a:p>
                  </a:txBody>
                  <a:tcPr marL="0" marR="0" marT="0" marB="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rowSpan="2">
                  <a:txBody>
                    <a:bodyPr/>
                    <a:lstStyle/>
                    <a:p>
                      <a:pPr marL="0" indent="0" algn="l">
                        <a:buNone/>
                      </a:pPr>
                      <a:r>
                        <a:rPr lang="ja-JP" altLang="en-US" sz="1600" b="1" i="1" u="none">
                          <a:solidFill>
                            <a:srgbClr val="000000"/>
                          </a:solidFill>
                          <a:latin typeface="Meiryo UI" panose="020B0604030504040204" pitchFamily="50" charset="-128"/>
                          <a:ea typeface="Meiryo UI" panose="020B0604030504040204" pitchFamily="50" charset="-128"/>
                          <a:cs typeface="ＭＳ 明朝" panose="02020609040205080304" charset="-128"/>
                        </a:rPr>
                        <a:t>頭蓋骨及び額</a:t>
                      </a:r>
                      <a:r>
                        <a:rPr lang="ja-JP" altLang="en-US" sz="1600" b="1" i="1" u="none" baseline="30000">
                          <a:solidFill>
                            <a:srgbClr val="000000"/>
                          </a:solidFill>
                          <a:latin typeface="Meiryo UI" panose="020B0604030504040204" pitchFamily="50" charset="-128"/>
                          <a:ea typeface="Meiryo UI" panose="020B0604030504040204" pitchFamily="50" charset="-128"/>
                          <a:cs typeface="ＭＳ 明朝" panose="02020609040205080304" charset="-128"/>
                        </a:rPr>
                        <a:t> </a:t>
                      </a:r>
                      <a:r>
                        <a:rPr lang="en-US" altLang="ja-JP" sz="1600" b="1" i="1" u="none" baseline="30000">
                          <a:solidFill>
                            <a:srgbClr val="000000"/>
                          </a:solidFill>
                          <a:latin typeface="Meiryo UI" panose="020B0604030504040204" pitchFamily="50" charset="-128"/>
                          <a:ea typeface="Meiryo UI" panose="020B0604030504040204" pitchFamily="50" charset="-128"/>
                          <a:cs typeface="ＭＳ 明朝" panose="02020609040205080304" charset="-128"/>
                        </a:rPr>
                        <a:t>d</a:t>
                      </a:r>
                      <a:endParaRPr lang="ja-JP" altLang="en-US" sz="1600" b="1" i="1" u="none">
                        <a:solidFill>
                          <a:srgbClr val="000000"/>
                        </a:solidFill>
                        <a:latin typeface="Meiryo UI" panose="020B0604030504040204" pitchFamily="50" charset="-128"/>
                        <a:ea typeface="Meiryo UI" panose="020B0604030504040204" pitchFamily="50" charset="-128"/>
                        <a:cs typeface="ＭＳ 明朝" panose="02020609040205080304" charset="-128"/>
                      </a:endParaRP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a:solidFill>
                        <a:schemeClr val="tx1"/>
                      </a:solidFill>
                      <a:prstDash val="solid"/>
                    </a:lnB>
                    <a:lnTlToBr>
                      <a:noFill/>
                    </a:lnTlToBr>
                    <a:lnBlToTr>
                      <a:noFill/>
                    </a:lnBlToTr>
                    <a:noFill/>
                  </a:tcPr>
                </a:tc>
                <a:tc>
                  <a:txBody>
                    <a:bodyPr/>
                    <a:lstStyle/>
                    <a:p>
                      <a:pPr marL="0" indent="0" algn="ctr">
                        <a:buNone/>
                      </a:pPr>
                      <a:r>
                        <a:rPr lang="en-US" altLang="ja-JP" sz="1600" b="0" i="1" u="none">
                          <a:solidFill>
                            <a:srgbClr val="000000"/>
                          </a:solidFill>
                          <a:latin typeface="Meiryo UI" panose="020B0604030504040204" pitchFamily="50" charset="-128"/>
                          <a:ea typeface="Meiryo UI" panose="020B0604030504040204" pitchFamily="50" charset="-128"/>
                          <a:cs typeface="ＭＳ 明朝" panose="02020609040205080304" charset="-128"/>
                        </a:rPr>
                        <a:t>1</a:t>
                      </a:r>
                    </a:p>
                  </a:txBody>
                  <a:tcPr marL="0" marR="0"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l">
                        <a:buNone/>
                      </a:pPr>
                      <a:r>
                        <a:rPr lang="ja-JP" altLang="en-US" sz="1600" b="0" i="1" u="none">
                          <a:solidFill>
                            <a:srgbClr val="000000"/>
                          </a:solidFill>
                          <a:latin typeface="Meiryo UI" panose="020B0604030504040204" pitchFamily="50" charset="-128"/>
                          <a:ea typeface="Meiryo UI" panose="020B0604030504040204" pitchFamily="50" charset="-128"/>
                          <a:cs typeface="ＭＳ 明朝" panose="02020609040205080304" charset="-128"/>
                        </a:rPr>
                        <a:t>額の中央</a:t>
                      </a:r>
                    </a:p>
                  </a:txBody>
                  <a:tcPr marL="0" marR="0" marT="0" marB="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i="1" u="none">
                          <a:latin typeface="Meiryo UI" panose="020B0604030504040204" pitchFamily="50" charset="-128"/>
                          <a:ea typeface="Meiryo UI" panose="020B0604030504040204" pitchFamily="50" charset="-128"/>
                          <a:cs typeface="ＭＳ 明朝" panose="02020609040205080304" charset="-128"/>
                        </a:rPr>
                        <a:t>130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lstStyle/>
                    <a:p>
                      <a:pPr marL="0" indent="0" algn="ctr">
                        <a:buNone/>
                      </a:pPr>
                      <a:r>
                        <a:rPr lang="en-US" altLang="ja-JP" sz="1600" b="0" i="1" u="none">
                          <a:latin typeface="Meiryo UI" panose="020B0604030504040204" pitchFamily="50" charset="-128"/>
                          <a:ea typeface="Meiryo UI" panose="020B0604030504040204" pitchFamily="50" charset="-128"/>
                          <a:cs typeface="ＭＳ 明朝" panose="02020609040205080304" charset="-128"/>
                        </a:rPr>
                        <a:t>130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a:solidFill>
                        <a:schemeClr val="tx1"/>
                      </a:solidFill>
                      <a:prstDash val="solid"/>
                    </a:lnB>
                    <a:lnTlToBr>
                      <a:noFill/>
                    </a:lnTlToBr>
                    <a:lnBlToTr>
                      <a:noFill/>
                    </a:lnBlToTr>
                    <a:noFill/>
                  </a:tcPr>
                </a:tc>
                <a:tc>
                  <a:txBody>
                    <a:bodyPr/>
                    <a:lstStyle/>
                    <a:p>
                      <a:pPr marL="0" indent="0" algn="ctr">
                        <a:buNone/>
                      </a:pPr>
                      <a:r>
                        <a:rPr lang="en-US" altLang="ja-JP" sz="1600" b="0" i="1" u="none">
                          <a:latin typeface="Meiryo UI" panose="020B0604030504040204" pitchFamily="50" charset="-128"/>
                          <a:ea typeface="Meiryo UI" panose="020B0604030504040204" pitchFamily="50" charset="-128"/>
                          <a:cs typeface="ＭＳ 明朝" panose="02020609040205080304" charset="-128"/>
                        </a:rPr>
                        <a:t>NA</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lstStyle/>
                    <a:p>
                      <a:pPr marL="0" indent="0" algn="ctr">
                        <a:buNone/>
                      </a:pPr>
                      <a:r>
                        <a:rPr lang="en-US" altLang="ja-JP" sz="1600" b="0" i="1" u="none">
                          <a:latin typeface="Meiryo UI" panose="020B0604030504040204" pitchFamily="50" charset="-128"/>
                          <a:ea typeface="Meiryo UI" panose="020B0604030504040204" pitchFamily="50" charset="-128"/>
                          <a:cs typeface="ＭＳ 明朝" panose="02020609040205080304" charset="-128"/>
                        </a:rPr>
                        <a:t>NA</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vMerge="1">
                  <a:txBody>
                    <a:bodyPr/>
                    <a:lstStyle/>
                    <a:p>
                      <a:endParaRPr lang="ja-JP"/>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a:solidFill>
                        <a:schemeClr val="tx1"/>
                      </a:solidFill>
                      <a:prstDash val="solid"/>
                    </a:lnB>
                  </a:tcPr>
                </a:tc>
                <a:tc>
                  <a:txBody>
                    <a:bodyPr/>
                    <a:lstStyle/>
                    <a:p>
                      <a:pPr marL="0" indent="0" algn="ctr">
                        <a:buNone/>
                      </a:pPr>
                      <a:r>
                        <a:rPr lang="en-US" altLang="ja-JP" sz="1600" b="0" i="1" u="none">
                          <a:solidFill>
                            <a:srgbClr val="000000"/>
                          </a:solidFill>
                          <a:latin typeface="Meiryo UI" panose="020B0604030504040204" pitchFamily="50" charset="-128"/>
                          <a:ea typeface="Meiryo UI" panose="020B0604030504040204" pitchFamily="50" charset="-128"/>
                          <a:cs typeface="ＭＳ 明朝" panose="02020609040205080304" charset="-128"/>
                        </a:rPr>
                        <a:t>2</a:t>
                      </a:r>
                    </a:p>
                  </a:txBody>
                  <a:tcPr marL="0" marR="0"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l">
                        <a:buNone/>
                      </a:pPr>
                      <a:r>
                        <a:rPr lang="ja-JP" altLang="en-US" sz="1600" b="0" i="1" u="none">
                          <a:solidFill>
                            <a:srgbClr val="000000"/>
                          </a:solidFill>
                          <a:latin typeface="Meiryo UI" panose="020B0604030504040204" pitchFamily="50" charset="-128"/>
                          <a:ea typeface="Meiryo UI" panose="020B0604030504040204" pitchFamily="50" charset="-128"/>
                          <a:cs typeface="ＭＳ 明朝" panose="02020609040205080304" charset="-128"/>
                        </a:rPr>
                        <a:t>こめかみ</a:t>
                      </a:r>
                    </a:p>
                  </a:txBody>
                  <a:tcPr marL="0" marR="0" marT="0" marB="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i="1" u="none">
                          <a:latin typeface="Meiryo UI" panose="020B0604030504040204" pitchFamily="50" charset="-128"/>
                          <a:ea typeface="Meiryo UI" panose="020B0604030504040204" pitchFamily="50" charset="-128"/>
                          <a:cs typeface="ＭＳ 明朝" panose="02020609040205080304" charset="-128"/>
                        </a:rPr>
                        <a:t>110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xBody>
                    <a:bodyPr/>
                    <a:lstStyle/>
                    <a:p>
                      <a:endParaRPr lang="ja-JP"/>
                    </a:p>
                  </a:txBody>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B w="12700" cap="flat">
                      <a:solidFill>
                        <a:schemeClr val="tx1"/>
                      </a:solidFill>
                      <a:prstDash val="solid"/>
                    </a:lnB>
                  </a:tcPr>
                </a:tc>
                <a:tc>
                  <a:txBody>
                    <a:bodyPr/>
                    <a:lstStyle/>
                    <a:p>
                      <a:pPr marL="0" indent="0" algn="ctr">
                        <a:buNone/>
                      </a:pPr>
                      <a:r>
                        <a:rPr lang="en-US" altLang="ja-JP" sz="1600" b="0" i="1" u="none">
                          <a:latin typeface="Meiryo UI" panose="020B0604030504040204" pitchFamily="50" charset="-128"/>
                          <a:ea typeface="Meiryo UI" panose="020B0604030504040204" pitchFamily="50" charset="-128"/>
                          <a:cs typeface="ＭＳ 明朝" panose="02020609040205080304" charset="-128"/>
                        </a:rPr>
                        <a:t>NA</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xBody>
                    <a:bodyPr/>
                    <a:lstStyle/>
                    <a:p>
                      <a:endParaRPr lang="ja-JP"/>
                    </a:p>
                  </a:txBody>
                  <a:tcP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B w="12700" cap="flat" cmpd="sng">
                      <a:solidFill>
                        <a:srgbClr val="080000"/>
                      </a:solidFill>
                      <a:prstDash val="solid"/>
                      <a:headEnd type="none" w="med" len="med"/>
                      <a:tailEnd type="none" w="med" len="med"/>
                    </a:lnB>
                  </a:tcPr>
                </a:tc>
              </a:tr>
              <a:tr h="152400">
                <a:tc>
                  <a:txBody>
                    <a:bodyPr/>
                    <a:lstStyle/>
                    <a:p>
                      <a:pPr marL="0" indent="0" algn="l">
                        <a:buNone/>
                      </a:pPr>
                      <a:r>
                        <a:rPr lang="ja-JP" altLang="en-US" sz="1600" b="1" i="1" u="none">
                          <a:solidFill>
                            <a:srgbClr val="000000"/>
                          </a:solidFill>
                          <a:latin typeface="Meiryo UI" panose="020B0604030504040204" pitchFamily="50" charset="-128"/>
                          <a:ea typeface="Meiryo UI" panose="020B0604030504040204" pitchFamily="50" charset="-128"/>
                          <a:cs typeface="ＭＳ 明朝" panose="02020609040205080304" charset="-128"/>
                        </a:rPr>
                        <a:t>顔</a:t>
                      </a:r>
                      <a:r>
                        <a:rPr lang="ja-JP" altLang="en-US" sz="1600" b="1" i="1" u="none" baseline="30000">
                          <a:solidFill>
                            <a:srgbClr val="000000"/>
                          </a:solidFill>
                          <a:latin typeface="Meiryo UI" panose="020B0604030504040204" pitchFamily="50" charset="-128"/>
                          <a:ea typeface="Meiryo UI" panose="020B0604030504040204" pitchFamily="50" charset="-128"/>
                          <a:cs typeface="ＭＳ 明朝" panose="02020609040205080304" charset="-128"/>
                        </a:rPr>
                        <a:t> </a:t>
                      </a:r>
                      <a:r>
                        <a:rPr lang="en-US" altLang="ja-JP" sz="1600" b="1" i="1" u="none" baseline="30000">
                          <a:solidFill>
                            <a:srgbClr val="000000"/>
                          </a:solidFill>
                          <a:latin typeface="Meiryo UI" panose="020B0604030504040204" pitchFamily="50" charset="-128"/>
                          <a:ea typeface="Meiryo UI" panose="020B0604030504040204" pitchFamily="50" charset="-128"/>
                          <a:cs typeface="ＭＳ 明朝" panose="02020609040205080304" charset="-128"/>
                        </a:rPr>
                        <a:t>d</a:t>
                      </a:r>
                      <a:endParaRPr lang="ja-JP" altLang="en-US" sz="1600" b="1" i="1" u="none">
                        <a:solidFill>
                          <a:srgbClr val="000000"/>
                        </a:solidFill>
                        <a:latin typeface="Meiryo UI" panose="020B0604030504040204" pitchFamily="50" charset="-128"/>
                        <a:ea typeface="Meiryo UI" panose="020B0604030504040204" pitchFamily="50" charset="-128"/>
                        <a:cs typeface="ＭＳ 明朝" panose="02020609040205080304" charset="-128"/>
                      </a:endParaRP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a:solidFill>
                        <a:schemeClr val="tx1"/>
                      </a:solidFill>
                      <a:prstDash val="soli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i="1" u="none">
                          <a:solidFill>
                            <a:srgbClr val="000000"/>
                          </a:solidFill>
                          <a:latin typeface="Meiryo UI" panose="020B0604030504040204" pitchFamily="50" charset="-128"/>
                          <a:ea typeface="Meiryo UI" panose="020B0604030504040204" pitchFamily="50" charset="-128"/>
                          <a:cs typeface="ＭＳ 明朝" panose="02020609040205080304" charset="-128"/>
                        </a:rPr>
                        <a:t>3</a:t>
                      </a:r>
                    </a:p>
                  </a:txBody>
                  <a:tcPr marL="0" marR="0"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l">
                        <a:buNone/>
                      </a:pPr>
                      <a:r>
                        <a:rPr lang="ja-JP" altLang="en-US" sz="1600" b="0" i="1" u="none">
                          <a:solidFill>
                            <a:srgbClr val="000000"/>
                          </a:solidFill>
                          <a:latin typeface="Meiryo UI" panose="020B0604030504040204" pitchFamily="50" charset="-128"/>
                          <a:ea typeface="Meiryo UI" panose="020B0604030504040204" pitchFamily="50" charset="-128"/>
                          <a:cs typeface="ＭＳ 明朝" panose="02020609040205080304" charset="-128"/>
                        </a:rPr>
                        <a:t>そしゃく筋</a:t>
                      </a:r>
                    </a:p>
                  </a:txBody>
                  <a:tcPr marL="0" marR="0" marT="0" marB="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i="1" u="none">
                          <a:latin typeface="Meiryo UI" panose="020B0604030504040204" pitchFamily="50" charset="-128"/>
                          <a:ea typeface="Meiryo UI" panose="020B0604030504040204" pitchFamily="50" charset="-128"/>
                          <a:cs typeface="ＭＳ 明朝" panose="02020609040205080304" charset="-128"/>
                        </a:rPr>
                        <a:t>110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i="1" u="none">
                          <a:latin typeface="Meiryo UI" panose="020B0604030504040204" pitchFamily="50" charset="-128"/>
                          <a:ea typeface="Meiryo UI" panose="020B0604030504040204" pitchFamily="50" charset="-128"/>
                          <a:cs typeface="ＭＳ 明朝" panose="02020609040205080304" charset="-128"/>
                        </a:rPr>
                        <a:t>65</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a:solidFill>
                        <a:schemeClr val="tx1"/>
                      </a:solidFill>
                      <a:prstDash val="soli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i="1" u="none">
                          <a:latin typeface="Meiryo UI" panose="020B0604030504040204" pitchFamily="50" charset="-128"/>
                          <a:ea typeface="Meiryo UI" panose="020B0604030504040204" pitchFamily="50" charset="-128"/>
                          <a:cs typeface="ＭＳ 明朝" panose="02020609040205080304" charset="-128"/>
                        </a:rPr>
                        <a:t>NA</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i="1" u="none">
                          <a:latin typeface="Meiryo UI" panose="020B0604030504040204" pitchFamily="50" charset="-128"/>
                          <a:ea typeface="Meiryo UI" panose="020B0604030504040204" pitchFamily="50" charset="-128"/>
                          <a:cs typeface="ＭＳ 明朝" panose="02020609040205080304" charset="-128"/>
                        </a:rPr>
                        <a:t>NA</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74550543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形 2"/>
          <p:cNvPicPr/>
          <p:nvPr/>
        </p:nvPicPr>
        <p:blipFill>
          <a:blip r:embed="rId3"/>
          <a:stretch>
            <a:fillRect/>
          </a:stretch>
        </p:blipFill>
        <p:spPr>
          <a:xfrm>
            <a:off x="4742815" y="1985010"/>
            <a:ext cx="4914900" cy="3924300"/>
          </a:xfrm>
          <a:prstGeom prst="rect">
            <a:avLst/>
          </a:prstGeom>
          <a:noFill/>
          <a:ln w="9525">
            <a:noFill/>
          </a:ln>
        </p:spPr>
      </p:pic>
      <p:sp>
        <p:nvSpPr>
          <p:cNvPr id="6" name="タイトル 5"/>
          <p:cNvSpPr>
            <a:spLocks noGrp="1"/>
          </p:cNvSpPr>
          <p:nvPr>
            <p:ph type="title"/>
          </p:nvPr>
        </p:nvSpPr>
        <p:spPr>
          <a:xfrm>
            <a:off x="355600" y="0"/>
            <a:ext cx="9550400" cy="1235075"/>
          </a:xfrm>
        </p:spPr>
        <p:txBody>
          <a:bodyPr>
            <a:normAutofit fontScale="90000"/>
          </a:bodyPr>
          <a:lstStyle/>
          <a:p>
            <a:r>
              <a:rPr lang="en-US" altLang="ja-JP" sz="4000">
                <a:sym typeface="+mn-ea"/>
              </a:rPr>
              <a:t>4 ISO/TS 15066:2016(TS B 0033: 2017) </a:t>
            </a:r>
            <a:r>
              <a:rPr lang="ja-JP" altLang="en-US" sz="4000">
                <a:sym typeface="+mn-ea"/>
              </a:rPr>
              <a:t>の要求事項 </a:t>
            </a:r>
            <a:r>
              <a:rPr lang="en-US" altLang="ja-JP" sz="3200">
                <a:sym typeface="+mn-ea"/>
              </a:rPr>
              <a:t>(3)</a:t>
            </a:r>
            <a:r>
              <a:rPr lang="ja-JP" altLang="en-US" sz="3200">
                <a:sym typeface="+mn-ea"/>
              </a:rPr>
              <a:t>アプリケーションへの要求事項</a:t>
            </a:r>
          </a:p>
        </p:txBody>
      </p:sp>
      <p:sp>
        <p:nvSpPr>
          <p:cNvPr id="7" name="コンテンツプレースホルダ 6"/>
          <p:cNvSpPr>
            <a:spLocks noGrp="1"/>
          </p:cNvSpPr>
          <p:nvPr>
            <p:ph idx="1"/>
          </p:nvPr>
        </p:nvSpPr>
        <p:spPr>
          <a:xfrm>
            <a:off x="351155" y="1234440"/>
            <a:ext cx="4218940" cy="4578350"/>
          </a:xfrm>
        </p:spPr>
        <p:txBody>
          <a:bodyPr/>
          <a:lstStyle/>
          <a:p>
            <a:pPr marL="0" indent="0">
              <a:buNone/>
            </a:pPr>
            <a:r>
              <a:rPr lang="ja-JP" altLang="en-US" sz="2400" b="1">
                <a:sym typeface="+mn-ea"/>
              </a:rPr>
              <a:t>エ　動力と力の制限</a:t>
            </a:r>
          </a:p>
          <a:p>
            <a:pPr marL="0" indent="0">
              <a:buNone/>
            </a:pPr>
            <a:r>
              <a:rPr lang="en-US" altLang="ja-JP" sz="2400">
                <a:sym typeface="+mn-ea"/>
              </a:rPr>
              <a:t>(</a:t>
            </a:r>
            <a:r>
              <a:rPr lang="ja-JP" altLang="en-US" sz="2400">
                <a:sym typeface="+mn-ea"/>
              </a:rPr>
              <a:t>イ</a:t>
            </a:r>
            <a:r>
              <a:rPr lang="en-US" altLang="ja-JP" sz="2400">
                <a:sym typeface="+mn-ea"/>
              </a:rPr>
              <a:t>)</a:t>
            </a:r>
            <a:r>
              <a:rPr lang="ja-JP" altLang="en-US" sz="2400">
                <a:sym typeface="+mn-ea"/>
              </a:rPr>
              <a:t>ISO/TS 15066附属書A</a:t>
            </a:r>
            <a:endParaRPr lang="ja-JP" altLang="en-US" sz="2200"/>
          </a:p>
          <a:p>
            <a:pPr marL="182880" indent="0">
              <a:buNone/>
            </a:pPr>
            <a:r>
              <a:rPr lang="ja-JP" altLang="en-US" sz="2200"/>
              <a:t>ロボットのある部分が身体のある部分に接触すると、力と圧力は、図5-12で示すように時間的変動する。</a:t>
            </a:r>
            <a:br>
              <a:rPr lang="ja-JP" altLang="en-US" sz="2200"/>
            </a:br>
            <a:r>
              <a:rPr lang="ja-JP" altLang="en-US" sz="2200"/>
              <a:t>従って、静的制限値と過渡的制限値の両面において、閾値を超えないことを保証する必要がある。</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141</a:t>
            </a:fld>
            <a:endParaRPr kumimoji="1" lang="ja-JP" altLang="en-US"/>
          </a:p>
        </p:txBody>
      </p:sp>
      <p:sp>
        <p:nvSpPr>
          <p:cNvPr id="8" name="テキストボックス 7"/>
          <p:cNvSpPr txBox="1"/>
          <p:nvPr/>
        </p:nvSpPr>
        <p:spPr>
          <a:xfrm>
            <a:off x="5387975" y="5999480"/>
            <a:ext cx="4095750" cy="379730"/>
          </a:xfrm>
          <a:prstGeom prst="rect">
            <a:avLst/>
          </a:prstGeom>
          <a:noFill/>
        </p:spPr>
        <p:txBody>
          <a:bodyPr wrap="square" rtlCol="0">
            <a:spAutoFit/>
          </a:bodyPr>
          <a:lstStyle/>
          <a:p>
            <a:pPr algn="ctr"/>
            <a:r>
              <a:rPr lang="ja-JP" altLang="en-US">
                <a:latin typeface="Meiryo UI" panose="020B0604030504040204" pitchFamily="50" charset="-128"/>
                <a:ea typeface="Meiryo UI" panose="020B0604030504040204" pitchFamily="50" charset="-128"/>
              </a:rPr>
              <a:t>図5-12　力／圧力の時間的経緯</a:t>
            </a:r>
          </a:p>
        </p:txBody>
      </p:sp>
    </p:spTree>
    <p:extLst>
      <p:ext uri="{BB962C8B-B14F-4D97-AF65-F5344CB8AC3E}">
        <p14:creationId xmlns:p14="http://schemas.microsoft.com/office/powerpoint/2010/main" val="375524764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355600" y="0"/>
            <a:ext cx="9531350" cy="1235075"/>
          </a:xfrm>
        </p:spPr>
        <p:txBody>
          <a:bodyPr>
            <a:normAutofit fontScale="90000"/>
          </a:bodyPr>
          <a:lstStyle/>
          <a:p>
            <a:r>
              <a:rPr lang="en-US" altLang="ja-JP" sz="4000">
                <a:sym typeface="+mn-ea"/>
              </a:rPr>
              <a:t>4 ISO/TS 15066:2016(TS B 0033: 2017) </a:t>
            </a:r>
            <a:r>
              <a:rPr lang="ja-JP" altLang="en-US" sz="4000">
                <a:sym typeface="+mn-ea"/>
              </a:rPr>
              <a:t>の要求事項 </a:t>
            </a:r>
            <a:r>
              <a:rPr lang="en-US" altLang="ja-JP" sz="3200">
                <a:sym typeface="+mn-ea"/>
              </a:rPr>
              <a:t>(3)</a:t>
            </a:r>
            <a:r>
              <a:rPr lang="ja-JP" altLang="en-US" sz="3200">
                <a:sym typeface="+mn-ea"/>
              </a:rPr>
              <a:t>アプリケーションへの要求事項</a:t>
            </a:r>
          </a:p>
        </p:txBody>
      </p:sp>
      <p:sp>
        <p:nvSpPr>
          <p:cNvPr id="7" name="コンテンツプレースホルダ 6"/>
          <p:cNvSpPr>
            <a:spLocks noGrp="1"/>
          </p:cNvSpPr>
          <p:nvPr>
            <p:ph idx="1"/>
          </p:nvPr>
        </p:nvSpPr>
        <p:spPr>
          <a:xfrm>
            <a:off x="351155" y="1234440"/>
            <a:ext cx="9198610" cy="4578350"/>
          </a:xfrm>
        </p:spPr>
        <p:txBody>
          <a:bodyPr/>
          <a:lstStyle/>
          <a:p>
            <a:pPr marL="0" indent="0">
              <a:buNone/>
            </a:pPr>
            <a:r>
              <a:rPr lang="ja-JP" altLang="en-US" sz="2400" b="1">
                <a:sym typeface="+mn-ea"/>
              </a:rPr>
              <a:t>エ　動力と力の制限</a:t>
            </a:r>
          </a:p>
          <a:p>
            <a:pPr marL="0" indent="0">
              <a:buNone/>
            </a:pPr>
            <a:r>
              <a:rPr lang="en-US" altLang="ja-JP" sz="2400">
                <a:sym typeface="+mn-ea"/>
              </a:rPr>
              <a:t>(</a:t>
            </a:r>
            <a:r>
              <a:rPr lang="ja-JP" altLang="en-US" sz="2400">
                <a:sym typeface="+mn-ea"/>
              </a:rPr>
              <a:t>イ</a:t>
            </a:r>
            <a:r>
              <a:rPr lang="en-US" altLang="ja-JP" sz="2400">
                <a:sym typeface="+mn-ea"/>
              </a:rPr>
              <a:t>)</a:t>
            </a:r>
            <a:r>
              <a:rPr lang="ja-JP" altLang="en-US" sz="2400">
                <a:sym typeface="+mn-ea"/>
              </a:rPr>
              <a:t>ISO/TS 15066附属書A</a:t>
            </a:r>
            <a:endParaRPr lang="ja-JP" altLang="en-US" sz="2200"/>
          </a:p>
          <a:p>
            <a:pPr marL="182880" indent="0">
              <a:buNone/>
            </a:pPr>
            <a:r>
              <a:rPr lang="ja-JP" altLang="en-US" sz="2200"/>
              <a:t>ロボットが身体に接触すると、人体はロボットの動きに押されて一体となって移動する。即ち、過渡的接触時、ロボットから人に接触面を通じて達成されるエネルギーが、人体に痛み・ダメージ・怪我を生じさせる。従って、衝突時の伝達エネルギーが許容値を超えないことが必要である。この伝達エネルギーは、人体各部の柔らかさの違いにより変化する。伝達エネルギー許容値例を表5-5に示す。</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142</a:t>
            </a:fld>
            <a:endParaRPr kumimoji="1" lang="ja-JP" altLang="en-US"/>
          </a:p>
        </p:txBody>
      </p:sp>
      <p:graphicFrame>
        <p:nvGraphicFramePr>
          <p:cNvPr id="2" name="表 -1"/>
          <p:cNvGraphicFramePr/>
          <p:nvPr/>
        </p:nvGraphicFramePr>
        <p:xfrm>
          <a:off x="1708785" y="4150995"/>
          <a:ext cx="6488430" cy="2047240"/>
        </p:xfrm>
        <a:graphic>
          <a:graphicData uri="http://schemas.openxmlformats.org/drawingml/2006/table">
            <a:tbl>
              <a:tblPr firstRow="1" bandRow="1">
                <a:tableStyleId>{5940675A-B579-460E-94D1-54222C63F5DA}</a:tableStyleId>
              </a:tblPr>
              <a:tblGrid>
                <a:gridCol w="1057910"/>
                <a:gridCol w="1880235"/>
                <a:gridCol w="1616075"/>
                <a:gridCol w="1934210"/>
              </a:tblGrid>
              <a:tr h="255905">
                <a:tc gridSpan="4">
                  <a:txBody>
                    <a:bodyPr/>
                    <a:lstStyle/>
                    <a:p>
                      <a:pPr marL="0" indent="0" algn="ctr">
                        <a:buNone/>
                      </a:pPr>
                      <a:r>
                        <a:rPr lang="ja-JP" altLang="en-US" sz="1800" b="0" u="none">
                          <a:latin typeface="Meiryo UI" panose="020B0604030504040204" pitchFamily="50" charset="-128"/>
                          <a:ea typeface="Meiryo UI" panose="020B0604030504040204" pitchFamily="50" charset="-128"/>
                          <a:cs typeface="ＭＳ 明朝" panose="02020609040205080304" charset="-128"/>
                        </a:rPr>
                        <a:t>表</a:t>
                      </a:r>
                      <a:r>
                        <a:rPr lang="en-US" altLang="ja-JP" sz="1800" b="0" u="none">
                          <a:latin typeface="Meiryo UI" panose="020B0604030504040204" pitchFamily="50" charset="-128"/>
                          <a:ea typeface="Meiryo UI" panose="020B0604030504040204" pitchFamily="50" charset="-128"/>
                          <a:cs typeface="ＭＳ 明朝" panose="02020609040205080304" charset="-128"/>
                        </a:rPr>
                        <a:t>5-5</a:t>
                      </a:r>
                      <a:r>
                        <a:rPr lang="ja-JP" altLang="en-US" sz="1800" b="0" u="none">
                          <a:latin typeface="Meiryo UI" panose="020B0604030504040204" pitchFamily="50" charset="-128"/>
                          <a:ea typeface="Meiryo UI" panose="020B0604030504040204" pitchFamily="50" charset="-128"/>
                          <a:cs typeface="ＭＳ 明朝" panose="02020609040205080304" charset="-128"/>
                        </a:rPr>
                        <a:t>　伝達エネルギー許容値の例</a:t>
                      </a:r>
                    </a:p>
                  </a:txBody>
                  <a:tcPr marL="0" marR="0" marT="0" marB="1">
                    <a:lnL w="404812" cap="flat" cmpd="sng">
                      <a:solidFill>
                        <a:srgbClr val="FFFFFF"/>
                      </a:solidFill>
                      <a:prstDash val="solid"/>
                      <a:headEnd type="none" w="med" len="med"/>
                      <a:tailEnd type="none" w="med" len="med"/>
                    </a:lnL>
                    <a:lnR w="404812" cap="flat" cmpd="sng">
                      <a:solidFill>
                        <a:srgbClr val="FFFFFF"/>
                      </a:solidFill>
                      <a:prstDash val="solid"/>
                      <a:headEnd type="none" w="med" len="med"/>
                      <a:tailEnd type="none" w="med" len="med"/>
                    </a:lnR>
                    <a:lnT w="404812" cap="flat" cmpd="sng">
                      <a:solidFill>
                        <a:srgbClr val="FFFFFF"/>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hMerge="1">
                  <a:txBody>
                    <a:bodyPr/>
                    <a:lstStyle/>
                    <a:p>
                      <a:endParaRPr lang="ja-JP"/>
                    </a:p>
                  </a:txBody>
                  <a:tcPr>
                    <a:lnT w="404812" cap="flat" cmpd="sng">
                      <a:solidFill>
                        <a:srgbClr val="FFFFFF"/>
                      </a:solidFill>
                      <a:prstDash val="solid"/>
                      <a:headEnd type="none" w="med" len="med"/>
                      <a:tailEnd type="none" w="med" len="med"/>
                    </a:lnT>
                    <a:lnB w="19050" cap="flat" cmpd="sng">
                      <a:solidFill>
                        <a:srgbClr val="080000"/>
                      </a:solidFill>
                      <a:prstDash val="solid"/>
                      <a:headEnd type="none" w="med" len="med"/>
                      <a:tailEnd type="none" w="med" len="med"/>
                    </a:lnB>
                  </a:tcPr>
                </a:tc>
                <a:tc hMerge="1">
                  <a:txBody>
                    <a:bodyPr/>
                    <a:lstStyle/>
                    <a:p>
                      <a:endParaRPr lang="ja-JP"/>
                    </a:p>
                  </a:txBody>
                  <a:tcPr>
                    <a:lnT w="404812" cap="flat" cmpd="sng">
                      <a:solidFill>
                        <a:srgbClr val="FFFFFF"/>
                      </a:solidFill>
                      <a:prstDash val="solid"/>
                      <a:headEnd type="none" w="med" len="med"/>
                      <a:tailEnd type="none" w="med" len="med"/>
                    </a:lnT>
                    <a:lnB w="19050" cap="flat" cmpd="sng">
                      <a:solidFill>
                        <a:srgbClr val="080000"/>
                      </a:solidFill>
                      <a:prstDash val="solid"/>
                      <a:headEnd type="none" w="med" len="med"/>
                      <a:tailEnd type="none" w="med" len="med"/>
                    </a:lnB>
                  </a:tcPr>
                </a:tc>
                <a:tc hMerge="1">
                  <a:txBody>
                    <a:bodyPr/>
                    <a:lstStyle/>
                    <a:p>
                      <a:endParaRPr lang="ja-JP"/>
                    </a:p>
                  </a:txBody>
                  <a:tcPr>
                    <a:lnR w="404812" cap="flat" cmpd="sng">
                      <a:solidFill>
                        <a:srgbClr val="FFFFFF"/>
                      </a:solidFill>
                      <a:prstDash val="solid"/>
                      <a:headEnd type="none" w="med" len="med"/>
                      <a:tailEnd type="none" w="med" len="med"/>
                    </a:lnR>
                    <a:lnT w="404812" cap="flat" cmpd="sng">
                      <a:solidFill>
                        <a:srgbClr val="FFFFFF"/>
                      </a:solidFill>
                      <a:prstDash val="solid"/>
                      <a:headEnd type="none" w="med" len="med"/>
                      <a:tailEnd type="none" w="med" len="med"/>
                    </a:lnT>
                    <a:lnB w="19050" cap="flat" cmpd="sng">
                      <a:solidFill>
                        <a:srgbClr val="080000"/>
                      </a:solidFill>
                      <a:prstDash val="solid"/>
                      <a:headEnd type="none" w="med" len="med"/>
                      <a:tailEnd type="none" w="med" len="med"/>
                    </a:lnB>
                  </a:tcPr>
                </a:tc>
              </a:tr>
              <a:tr h="227330">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身体領域</a:t>
                      </a:r>
                    </a:p>
                  </a:txBody>
                  <a:tcPr marL="0" marR="0" marT="0" marB="1">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伝達エネルギー</a:t>
                      </a:r>
                      <a:r>
                        <a:rPr lang="en-US" altLang="ja-JP" sz="1600" b="0" u="none">
                          <a:latin typeface="Meiryo UI" panose="020B0604030504040204" pitchFamily="50" charset="-128"/>
                          <a:ea typeface="Meiryo UI" panose="020B0604030504040204" pitchFamily="50" charset="-128"/>
                          <a:cs typeface="ＭＳ 明朝" panose="02020609040205080304" charset="-128"/>
                        </a:rPr>
                        <a:t>E</a:t>
                      </a:r>
                      <a:r>
                        <a:rPr lang="ja-JP" altLang="en-US" sz="1600" b="0" u="none">
                          <a:latin typeface="Meiryo UI" panose="020B0604030504040204" pitchFamily="50" charset="-128"/>
                          <a:ea typeface="Meiryo UI" panose="020B0604030504040204" pitchFamily="50" charset="-128"/>
                          <a:cs typeface="ＭＳ 明朝" panose="02020609040205080304" charset="-128"/>
                        </a:rPr>
                        <a:t>（</a:t>
                      </a:r>
                      <a:r>
                        <a:rPr lang="en-US" altLang="ja-JP" sz="1600" b="0" u="none">
                          <a:latin typeface="Meiryo UI" panose="020B0604030504040204" pitchFamily="50" charset="-128"/>
                          <a:ea typeface="Meiryo UI" panose="020B0604030504040204" pitchFamily="50" charset="-128"/>
                          <a:cs typeface="ＭＳ 明朝" panose="02020609040205080304" charset="-128"/>
                        </a:rPr>
                        <a:t>J</a:t>
                      </a:r>
                      <a:r>
                        <a:rPr lang="ja-JP" altLang="en-US" sz="1600" b="0" u="none">
                          <a:latin typeface="Meiryo UI" panose="020B0604030504040204" pitchFamily="50" charset="-128"/>
                          <a:ea typeface="Meiryo UI" panose="020B0604030504040204" pitchFamily="50" charset="-128"/>
                          <a:cs typeface="ＭＳ 明朝" panose="02020609040205080304" charset="-128"/>
                        </a:rPr>
                        <a:t>）</a:t>
                      </a:r>
                    </a:p>
                  </a:txBody>
                  <a:tcPr marL="0" marR="0"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身体領域</a:t>
                      </a:r>
                    </a:p>
                  </a:txBody>
                  <a:tcPr marL="0" marR="0" marT="0" marB="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伝達エネルギー</a:t>
                      </a:r>
                      <a:r>
                        <a:rPr lang="en-US" altLang="ja-JP" sz="1600" b="0" u="none">
                          <a:latin typeface="Meiryo UI" panose="020B0604030504040204" pitchFamily="50" charset="-128"/>
                          <a:ea typeface="Meiryo UI" panose="020B0604030504040204" pitchFamily="50" charset="-128"/>
                          <a:cs typeface="ＭＳ 明朝" panose="02020609040205080304" charset="-128"/>
                        </a:rPr>
                        <a:t>E</a:t>
                      </a:r>
                      <a:r>
                        <a:rPr lang="ja-JP" altLang="en-US" sz="1600" b="0" u="none">
                          <a:latin typeface="Meiryo UI" panose="020B0604030504040204" pitchFamily="50" charset="-128"/>
                          <a:ea typeface="Meiryo UI" panose="020B0604030504040204" pitchFamily="50" charset="-128"/>
                          <a:cs typeface="ＭＳ 明朝" panose="02020609040205080304" charset="-128"/>
                        </a:rPr>
                        <a:t>（</a:t>
                      </a:r>
                      <a:r>
                        <a:rPr lang="en-US" altLang="ja-JP" sz="1600" b="0" u="none">
                          <a:latin typeface="Meiryo UI" panose="020B0604030504040204" pitchFamily="50" charset="-128"/>
                          <a:ea typeface="Meiryo UI" panose="020B0604030504040204" pitchFamily="50" charset="-128"/>
                          <a:cs typeface="ＭＳ 明朝" panose="02020609040205080304" charset="-128"/>
                        </a:rPr>
                        <a:t>J</a:t>
                      </a:r>
                      <a:r>
                        <a:rPr lang="ja-JP" altLang="en-US" sz="1600" b="0" u="none">
                          <a:latin typeface="Meiryo UI" panose="020B0604030504040204" pitchFamily="50" charset="-128"/>
                          <a:ea typeface="Meiryo UI" panose="020B0604030504040204" pitchFamily="50" charset="-128"/>
                          <a:cs typeface="ＭＳ 明朝" panose="02020609040205080304" charset="-128"/>
                        </a:rPr>
                        <a:t>）</a:t>
                      </a:r>
                    </a:p>
                  </a:txBody>
                  <a:tcPr marL="0" marR="0" marT="0" marB="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5905">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頭部／額</a:t>
                      </a:r>
                    </a:p>
                  </a:txBody>
                  <a:tcPr marL="0" marR="0" marT="0" marB="1">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0.23</a:t>
                      </a:r>
                    </a:p>
                  </a:txBody>
                  <a:tcPr marL="0" marR="0"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骨盤</a:t>
                      </a:r>
                    </a:p>
                  </a:txBody>
                  <a:tcPr marL="0" marR="0" marT="0" marB="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2.6</a:t>
                      </a:r>
                    </a:p>
                  </a:txBody>
                  <a:tcPr marL="0" marR="0" marT="0" marB="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5905">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顔</a:t>
                      </a:r>
                    </a:p>
                  </a:txBody>
                  <a:tcPr marL="0" marR="0" marT="0" marB="1">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0.11</a:t>
                      </a:r>
                    </a:p>
                  </a:txBody>
                  <a:tcPr marL="0" marR="0"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上腕／肘関節</a:t>
                      </a:r>
                    </a:p>
                  </a:txBody>
                  <a:tcPr marL="0" marR="0" marT="0" marB="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1.5</a:t>
                      </a:r>
                    </a:p>
                  </a:txBody>
                  <a:tcPr marL="0" marR="0" marT="0" marB="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5905">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首</a:t>
                      </a:r>
                    </a:p>
                  </a:txBody>
                  <a:tcPr marL="0" marR="0" marT="0" marB="1">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0.84</a:t>
                      </a:r>
                    </a:p>
                  </a:txBody>
                  <a:tcPr marL="0" marR="0"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下腕／手首関節</a:t>
                      </a:r>
                    </a:p>
                  </a:txBody>
                  <a:tcPr marL="0" marR="0" marT="0" marB="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1.3</a:t>
                      </a:r>
                    </a:p>
                  </a:txBody>
                  <a:tcPr marL="0" marR="0" marT="0" marB="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5905">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背中／肩</a:t>
                      </a:r>
                    </a:p>
                  </a:txBody>
                  <a:tcPr marL="0" marR="0" marT="0" marB="1">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2.5</a:t>
                      </a:r>
                    </a:p>
                  </a:txBody>
                  <a:tcPr marL="0" marR="0"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手／指</a:t>
                      </a:r>
                    </a:p>
                  </a:txBody>
                  <a:tcPr marL="0" marR="0" marT="0" marB="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0.49</a:t>
                      </a:r>
                    </a:p>
                  </a:txBody>
                  <a:tcPr marL="0" marR="0" marT="0" marB="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5905">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胸</a:t>
                      </a:r>
                    </a:p>
                  </a:txBody>
                  <a:tcPr marL="0" marR="0" marT="0" marB="1">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1.6</a:t>
                      </a:r>
                    </a:p>
                  </a:txBody>
                  <a:tcPr marL="0" marR="0"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大腿／膝</a:t>
                      </a:r>
                    </a:p>
                  </a:txBody>
                  <a:tcPr marL="0" marR="0" marT="0" marB="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1.9</a:t>
                      </a:r>
                    </a:p>
                  </a:txBody>
                  <a:tcPr marL="0" marR="0" marT="0" marB="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5905">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腹</a:t>
                      </a:r>
                    </a:p>
                  </a:txBody>
                  <a:tcPr marL="0" marR="0" marT="0" marB="1">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2.4</a:t>
                      </a:r>
                    </a:p>
                  </a:txBody>
                  <a:tcPr marL="0" marR="0"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下腿</a:t>
                      </a:r>
                    </a:p>
                  </a:txBody>
                  <a:tcPr marL="0" marR="0" marT="0" marB="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0.52</a:t>
                      </a:r>
                    </a:p>
                  </a:txBody>
                  <a:tcPr marL="0" marR="0" marT="0" marB="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98843280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355600" y="0"/>
            <a:ext cx="9556115" cy="1235075"/>
          </a:xfrm>
        </p:spPr>
        <p:txBody>
          <a:bodyPr>
            <a:normAutofit fontScale="90000"/>
          </a:bodyPr>
          <a:lstStyle/>
          <a:p>
            <a:r>
              <a:rPr lang="en-US" altLang="ja-JP" sz="4000">
                <a:sym typeface="+mn-ea"/>
              </a:rPr>
              <a:t>4 ISO/TS 15066:2016(TS B 0033: 2017) </a:t>
            </a:r>
            <a:r>
              <a:rPr lang="ja-JP" altLang="en-US" sz="4000">
                <a:sym typeface="+mn-ea"/>
              </a:rPr>
              <a:t>の要求事項 </a:t>
            </a:r>
            <a:r>
              <a:rPr lang="en-US" altLang="ja-JP" sz="3200">
                <a:sym typeface="+mn-ea"/>
              </a:rPr>
              <a:t>(3)</a:t>
            </a:r>
            <a:r>
              <a:rPr lang="ja-JP" altLang="en-US" sz="3200">
                <a:sym typeface="+mn-ea"/>
              </a:rPr>
              <a:t>アプリケーションへの要求事項</a:t>
            </a:r>
          </a:p>
        </p:txBody>
      </p:sp>
      <p:sp>
        <p:nvSpPr>
          <p:cNvPr id="7" name="コンテンツプレースホルダ 6"/>
          <p:cNvSpPr>
            <a:spLocks noGrp="1"/>
          </p:cNvSpPr>
          <p:nvPr>
            <p:ph idx="1"/>
          </p:nvPr>
        </p:nvSpPr>
        <p:spPr>
          <a:xfrm>
            <a:off x="351155" y="1234440"/>
            <a:ext cx="9198610" cy="4578350"/>
          </a:xfrm>
        </p:spPr>
        <p:txBody>
          <a:bodyPr/>
          <a:lstStyle/>
          <a:p>
            <a:pPr marL="0" indent="0">
              <a:buNone/>
            </a:pPr>
            <a:r>
              <a:rPr lang="ja-JP" altLang="en-US" sz="2400" b="1">
                <a:sym typeface="+mn-ea"/>
              </a:rPr>
              <a:t>エ　動力と力の制限</a:t>
            </a:r>
          </a:p>
          <a:p>
            <a:pPr marL="0" indent="0">
              <a:buNone/>
            </a:pPr>
            <a:r>
              <a:rPr lang="en-US" altLang="ja-JP" sz="2400">
                <a:sym typeface="+mn-ea"/>
              </a:rPr>
              <a:t>(</a:t>
            </a:r>
            <a:r>
              <a:rPr lang="ja-JP" altLang="en-US" sz="2400">
                <a:sym typeface="+mn-ea"/>
              </a:rPr>
              <a:t>イ</a:t>
            </a:r>
            <a:r>
              <a:rPr lang="en-US" altLang="ja-JP" sz="2400">
                <a:sym typeface="+mn-ea"/>
              </a:rPr>
              <a:t>)</a:t>
            </a:r>
            <a:r>
              <a:rPr lang="ja-JP" altLang="en-US" sz="2400">
                <a:sym typeface="+mn-ea"/>
              </a:rPr>
              <a:t>ISO/TS 15066附属書A</a:t>
            </a:r>
            <a:endParaRPr lang="ja-JP" altLang="en-US" sz="2200"/>
          </a:p>
          <a:p>
            <a:pPr marL="182880" indent="0">
              <a:buNone/>
            </a:pPr>
            <a:r>
              <a:rPr lang="ja-JP" altLang="en-US" sz="2200"/>
              <a:t>表5-6に面積1cm2当たりの最大圧力値に基づくロボット有効質量の作用としての過渡的接触速度制限値の例を示す。</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143</a:t>
            </a:fld>
            <a:endParaRPr kumimoji="1" lang="ja-JP" altLang="en-US"/>
          </a:p>
        </p:txBody>
      </p:sp>
      <p:graphicFrame>
        <p:nvGraphicFramePr>
          <p:cNvPr id="2" name="表 -1"/>
          <p:cNvGraphicFramePr/>
          <p:nvPr/>
        </p:nvGraphicFramePr>
        <p:xfrm>
          <a:off x="732790" y="2990215"/>
          <a:ext cx="8492490" cy="3302635"/>
        </p:xfrm>
        <a:graphic>
          <a:graphicData uri="http://schemas.openxmlformats.org/drawingml/2006/table">
            <a:tbl>
              <a:tblPr firstRow="1" bandRow="1">
                <a:tableStyleId>{5940675A-B579-460E-94D1-54222C63F5DA}</a:tableStyleId>
              </a:tblPr>
              <a:tblGrid>
                <a:gridCol w="1566545"/>
                <a:gridCol w="1155065"/>
                <a:gridCol w="1155065"/>
                <a:gridCol w="1152525"/>
                <a:gridCol w="1153795"/>
                <a:gridCol w="1153160"/>
                <a:gridCol w="1156335"/>
              </a:tblGrid>
              <a:tr h="152400">
                <a:tc gridSpan="7">
                  <a:txBody>
                    <a:bodyPr/>
                    <a:lstStyle/>
                    <a:p>
                      <a:pPr marL="0" indent="0" algn="ctr">
                        <a:buNone/>
                      </a:pPr>
                      <a:r>
                        <a:rPr lang="ja-JP" altLang="en-US" sz="1800" b="0" u="none">
                          <a:latin typeface="Meiryo UI" panose="020B0604030504040204" pitchFamily="50" charset="-128"/>
                          <a:ea typeface="Meiryo UI" panose="020B0604030504040204" pitchFamily="50" charset="-128"/>
                          <a:cs typeface="ＭＳ 明朝" panose="02020609040205080304" charset="-128"/>
                        </a:rPr>
                        <a:t>表</a:t>
                      </a:r>
                      <a:r>
                        <a:rPr lang="en-US" altLang="ja-JP" sz="1800" b="0" u="none">
                          <a:latin typeface="Meiryo UI" panose="020B0604030504040204" pitchFamily="50" charset="-128"/>
                          <a:ea typeface="Meiryo UI" panose="020B0604030504040204" pitchFamily="50" charset="-128"/>
                          <a:cs typeface="ＭＳ 明朝" panose="02020609040205080304" charset="-128"/>
                        </a:rPr>
                        <a:t>5-6</a:t>
                      </a:r>
                      <a:r>
                        <a:rPr lang="ja-JP" altLang="en-US" sz="1800" b="0" u="none">
                          <a:latin typeface="Meiryo UI" panose="020B0604030504040204" pitchFamily="50" charset="-128"/>
                          <a:ea typeface="Meiryo UI" panose="020B0604030504040204" pitchFamily="50" charset="-128"/>
                          <a:cs typeface="ＭＳ 明朝" panose="02020609040205080304" charset="-128"/>
                        </a:rPr>
                        <a:t>　過渡的接触速度制限値の例（</a:t>
                      </a:r>
                      <a:r>
                        <a:rPr lang="en-US" altLang="ja-JP" sz="1800" b="0" u="none">
                          <a:latin typeface="Meiryo UI" panose="020B0604030504040204" pitchFamily="50" charset="-128"/>
                          <a:ea typeface="Meiryo UI" panose="020B0604030504040204" pitchFamily="50" charset="-128"/>
                          <a:cs typeface="ＭＳ 明朝" panose="02020609040205080304" charset="-128"/>
                        </a:rPr>
                        <a:t>mm/s</a:t>
                      </a:r>
                      <a:r>
                        <a:rPr lang="ja-JP" altLang="en-US" sz="1800" b="0" u="none">
                          <a:latin typeface="Meiryo UI" panose="020B0604030504040204" pitchFamily="50" charset="-128"/>
                          <a:ea typeface="Meiryo UI" panose="020B0604030504040204" pitchFamily="50" charset="-128"/>
                          <a:cs typeface="ＭＳ 明朝" panose="02020609040205080304" charset="-128"/>
                        </a:rPr>
                        <a:t>）</a:t>
                      </a:r>
                    </a:p>
                  </a:txBody>
                  <a:tcPr marL="0" marR="0" marT="0" marB="1">
                    <a:lnL w="404812" cap="flat" cmpd="sng">
                      <a:solidFill>
                        <a:srgbClr val="FFFFFF"/>
                      </a:solidFill>
                      <a:prstDash val="solid"/>
                      <a:headEnd type="none" w="med" len="med"/>
                      <a:tailEnd type="none" w="med" len="med"/>
                    </a:lnL>
                    <a:lnR w="404812" cap="flat" cmpd="sng">
                      <a:solidFill>
                        <a:srgbClr val="FFFFFF"/>
                      </a:solidFill>
                      <a:prstDash val="solid"/>
                      <a:headEnd type="none" w="med" len="med"/>
                      <a:tailEnd type="none" w="med" len="med"/>
                    </a:lnR>
                    <a:lnT w="404812" cap="flat" cmpd="sng">
                      <a:solidFill>
                        <a:srgbClr val="FFFFFF"/>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hMerge="1">
                  <a:txBody>
                    <a:bodyPr/>
                    <a:lstStyle/>
                    <a:p>
                      <a:endParaRPr lang="ja-JP"/>
                    </a:p>
                  </a:txBody>
                  <a:tcPr>
                    <a:lnT w="404812" cap="flat" cmpd="sng">
                      <a:solidFill>
                        <a:srgbClr val="FFFFFF"/>
                      </a:solidFill>
                      <a:prstDash val="solid"/>
                      <a:headEnd type="none" w="med" len="med"/>
                      <a:tailEnd type="none" w="med" len="med"/>
                    </a:lnT>
                    <a:lnB w="19050" cap="flat" cmpd="sng">
                      <a:solidFill>
                        <a:srgbClr val="080000"/>
                      </a:solidFill>
                      <a:prstDash val="solid"/>
                      <a:headEnd type="none" w="med" len="med"/>
                      <a:tailEnd type="none" w="med" len="med"/>
                    </a:lnB>
                  </a:tcPr>
                </a:tc>
                <a:tc hMerge="1">
                  <a:txBody>
                    <a:bodyPr/>
                    <a:lstStyle/>
                    <a:p>
                      <a:endParaRPr lang="ja-JP"/>
                    </a:p>
                  </a:txBody>
                  <a:tcPr>
                    <a:lnT w="404812" cap="flat" cmpd="sng">
                      <a:solidFill>
                        <a:srgbClr val="FFFFFF"/>
                      </a:solidFill>
                      <a:prstDash val="solid"/>
                      <a:headEnd type="none" w="med" len="med"/>
                      <a:tailEnd type="none" w="med" len="med"/>
                    </a:lnT>
                    <a:lnB w="19050" cap="flat" cmpd="sng">
                      <a:solidFill>
                        <a:srgbClr val="080000"/>
                      </a:solidFill>
                      <a:prstDash val="solid"/>
                      <a:headEnd type="none" w="med" len="med"/>
                      <a:tailEnd type="none" w="med" len="med"/>
                    </a:lnB>
                  </a:tcPr>
                </a:tc>
                <a:tc hMerge="1">
                  <a:txBody>
                    <a:bodyPr/>
                    <a:lstStyle/>
                    <a:p>
                      <a:endParaRPr lang="ja-JP"/>
                    </a:p>
                  </a:txBody>
                  <a:tcPr>
                    <a:lnT w="404812" cap="flat" cmpd="sng">
                      <a:solidFill>
                        <a:srgbClr val="FFFFFF"/>
                      </a:solidFill>
                      <a:prstDash val="solid"/>
                      <a:headEnd type="none" w="med" len="med"/>
                      <a:tailEnd type="none" w="med" len="med"/>
                    </a:lnT>
                    <a:lnB w="19050" cap="flat" cmpd="sng">
                      <a:solidFill>
                        <a:srgbClr val="080000"/>
                      </a:solidFill>
                      <a:prstDash val="solid"/>
                      <a:headEnd type="none" w="med" len="med"/>
                      <a:tailEnd type="none" w="med" len="med"/>
                    </a:lnB>
                  </a:tcPr>
                </a:tc>
                <a:tc hMerge="1">
                  <a:txBody>
                    <a:bodyPr/>
                    <a:lstStyle/>
                    <a:p>
                      <a:endParaRPr lang="ja-JP"/>
                    </a:p>
                  </a:txBody>
                  <a:tcPr>
                    <a:lnT w="404812" cap="flat" cmpd="sng">
                      <a:solidFill>
                        <a:srgbClr val="FFFFFF"/>
                      </a:solidFill>
                      <a:prstDash val="solid"/>
                      <a:headEnd type="none" w="med" len="med"/>
                      <a:tailEnd type="none" w="med" len="med"/>
                    </a:lnT>
                    <a:lnB w="19050" cap="flat" cmpd="sng">
                      <a:solidFill>
                        <a:srgbClr val="080000"/>
                      </a:solidFill>
                      <a:prstDash val="solid"/>
                      <a:headEnd type="none" w="med" len="med"/>
                      <a:tailEnd type="none" w="med" len="med"/>
                    </a:lnB>
                  </a:tcPr>
                </a:tc>
                <a:tc hMerge="1">
                  <a:txBody>
                    <a:bodyPr/>
                    <a:lstStyle/>
                    <a:p>
                      <a:endParaRPr lang="ja-JP"/>
                    </a:p>
                  </a:txBody>
                  <a:tcPr>
                    <a:lnT w="404812" cap="flat" cmpd="sng">
                      <a:solidFill>
                        <a:srgbClr val="FFFFFF"/>
                      </a:solidFill>
                      <a:prstDash val="solid"/>
                      <a:headEnd type="none" w="med" len="med"/>
                      <a:tailEnd type="none" w="med" len="med"/>
                    </a:lnT>
                    <a:lnB w="19050" cap="flat" cmpd="sng">
                      <a:solidFill>
                        <a:srgbClr val="080000"/>
                      </a:solidFill>
                      <a:prstDash val="solid"/>
                      <a:headEnd type="none" w="med" len="med"/>
                      <a:tailEnd type="none" w="med" len="med"/>
                    </a:lnB>
                  </a:tcPr>
                </a:tc>
                <a:tc hMerge="1">
                  <a:txBody>
                    <a:bodyPr/>
                    <a:lstStyle/>
                    <a:p>
                      <a:endParaRPr lang="ja-JP"/>
                    </a:p>
                  </a:txBody>
                  <a:tcPr>
                    <a:lnR w="404812" cap="flat" cmpd="sng">
                      <a:solidFill>
                        <a:srgbClr val="FFFFFF"/>
                      </a:solidFill>
                      <a:prstDash val="solid"/>
                      <a:headEnd type="none" w="med" len="med"/>
                      <a:tailEnd type="none" w="med" len="med"/>
                    </a:lnR>
                    <a:lnT w="404812" cap="flat" cmpd="sng">
                      <a:solidFill>
                        <a:srgbClr val="FFFFFF"/>
                      </a:solidFill>
                      <a:prstDash val="solid"/>
                      <a:headEnd type="none" w="med" len="med"/>
                      <a:tailEnd type="none" w="med" len="med"/>
                    </a:lnT>
                    <a:lnB w="19050" cap="flat" cmpd="sng">
                      <a:solidFill>
                        <a:srgbClr val="080000"/>
                      </a:solidFill>
                      <a:prstDash val="solid"/>
                      <a:headEnd type="none" w="med" len="med"/>
                      <a:tailEnd type="none" w="med" len="med"/>
                    </a:lnB>
                  </a:tcPr>
                </a:tc>
              </a:tr>
              <a:tr h="0">
                <a:tc>
                  <a:txBody>
                    <a:bodyPr/>
                    <a:lstStyle/>
                    <a:p>
                      <a:pPr marL="0" indent="0" algn="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　　有効質量　　　　（</a:t>
                      </a:r>
                      <a:r>
                        <a:rPr lang="en-US" altLang="ja-JP" sz="1600" b="0" u="none">
                          <a:latin typeface="Meiryo UI" panose="020B0604030504040204" pitchFamily="50" charset="-128"/>
                          <a:ea typeface="Meiryo UI" panose="020B0604030504040204" pitchFamily="50" charset="-128"/>
                          <a:cs typeface="ＭＳ 明朝" panose="02020609040205080304" charset="-128"/>
                        </a:rPr>
                        <a:t>kg</a:t>
                      </a:r>
                      <a:r>
                        <a:rPr lang="ja-JP" altLang="en-US" sz="1600" b="0" u="none">
                          <a:latin typeface="Meiryo UI" panose="020B0604030504040204" pitchFamily="50" charset="-128"/>
                          <a:ea typeface="Meiryo UI" panose="020B0604030504040204" pitchFamily="50" charset="-128"/>
                          <a:cs typeface="ＭＳ 明朝" panose="02020609040205080304" charset="-128"/>
                        </a:rPr>
                        <a:t>）</a:t>
                      </a:r>
                    </a:p>
                    <a:p>
                      <a:pPr marL="0" indent="0" algn="l">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身体領域</a:t>
                      </a:r>
                    </a:p>
                  </a:txBody>
                  <a:tcPr marL="0" marR="0" marT="0" marB="1">
                    <a:lnL w="1905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905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w="12700">
                      <a:solidFill>
                        <a:schemeClr val="tx1"/>
                      </a:solidFill>
                      <a:prstDash val="solid"/>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1</a:t>
                      </a:r>
                    </a:p>
                  </a:txBody>
                  <a:tcPr marL="0" marR="0" marT="0" marB="1" anchor="ctr">
                    <a:lnL w="1905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2</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5</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10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15</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20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r>
              <a:tr h="0">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手／指</a:t>
                      </a:r>
                    </a:p>
                  </a:txBody>
                  <a:tcPr marL="0" marR="0" marT="0" marB="1">
                    <a:lnL w="1905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2 400</a:t>
                      </a:r>
                    </a:p>
                  </a:txBody>
                  <a:tcPr marL="0" marR="0" marT="0" marB="1" anchor="ctr">
                    <a:lnL w="1905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2 200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2 000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2 000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2 000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1 900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前腕</a:t>
                      </a:r>
                    </a:p>
                  </a:txBody>
                  <a:tcPr marL="0" marR="0" marT="0" marB="1">
                    <a:lnL w="1905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2 200</a:t>
                      </a:r>
                    </a:p>
                  </a:txBody>
                  <a:tcPr marL="0" marR="0" marT="0" marB="1" anchor="ctr">
                    <a:lnL w="1905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1 800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1 500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1 400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1 400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1 300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上腕</a:t>
                      </a:r>
                    </a:p>
                  </a:txBody>
                  <a:tcPr marL="0" marR="0" marT="0" marB="1">
                    <a:lnL w="1905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2 400</a:t>
                      </a:r>
                    </a:p>
                  </a:txBody>
                  <a:tcPr marL="0" marR="0" marT="0" marB="1" anchor="ctr">
                    <a:lnL w="1905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1 900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1 500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1 400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1 300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1 300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腹</a:t>
                      </a:r>
                    </a:p>
                  </a:txBody>
                  <a:tcPr marL="0" marR="0" marT="0" marB="1">
                    <a:lnL w="1905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2 900</a:t>
                      </a:r>
                    </a:p>
                  </a:txBody>
                  <a:tcPr marL="0" marR="0" marT="0" marB="1" anchor="ctr">
                    <a:lnL w="1905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2 100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1 400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1 000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870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780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骨盤</a:t>
                      </a:r>
                    </a:p>
                  </a:txBody>
                  <a:tcPr marL="0" marR="0" marT="0" marB="1">
                    <a:lnL w="1905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2 700</a:t>
                      </a:r>
                    </a:p>
                  </a:txBody>
                  <a:tcPr marL="0" marR="0" marT="0" marB="1" anchor="ctr">
                    <a:lnL w="1905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1 900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1 300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930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800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720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大腿</a:t>
                      </a:r>
                    </a:p>
                  </a:txBody>
                  <a:tcPr marL="0" marR="0" marT="0" marB="1">
                    <a:lnL w="1905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2 000</a:t>
                      </a:r>
                    </a:p>
                  </a:txBody>
                  <a:tcPr marL="0" marR="0" marT="0" marB="1" anchor="ctr">
                    <a:lnL w="1905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1 400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920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670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560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500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下腿</a:t>
                      </a:r>
                    </a:p>
                  </a:txBody>
                  <a:tcPr marL="0" marR="0" marT="0" marB="1">
                    <a:lnL w="1905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1 700</a:t>
                      </a:r>
                    </a:p>
                  </a:txBody>
                  <a:tcPr marL="0" marR="0" marT="0" marB="1" anchor="ctr">
                    <a:lnL w="1905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1 200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800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580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490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440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肩</a:t>
                      </a:r>
                    </a:p>
                  </a:txBody>
                  <a:tcPr marL="0" marR="0" marT="0" marB="1">
                    <a:lnL w="1905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1 700</a:t>
                      </a:r>
                    </a:p>
                  </a:txBody>
                  <a:tcPr marL="0" marR="0" marT="0" marB="1" anchor="ctr">
                    <a:lnL w="1905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1 200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790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590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500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450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胸</a:t>
                      </a:r>
                    </a:p>
                  </a:txBody>
                  <a:tcPr marL="0" marR="0" marT="0" marB="1">
                    <a:lnL w="1905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1 500</a:t>
                      </a:r>
                    </a:p>
                  </a:txBody>
                  <a:tcPr marL="0" marR="0" marT="0" marB="1" anchor="ctr">
                    <a:lnL w="1905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1 100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700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520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440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400</a:t>
                      </a:r>
                    </a:p>
                  </a:txBody>
                  <a:tcPr marL="0" marR="0" marT="0" marB="1"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9050" cap="flat" cmpd="sng">
                      <a:solidFill>
                        <a:srgbClr val="080000"/>
                      </a:solidFill>
                      <a:prstDash val="soli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73213775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en-US" altLang="ja-JP"/>
              <a:t>5 ISO 13849-1:2006 (JIS B 9705-1:</a:t>
            </a:r>
            <a:r>
              <a:rPr lang="ja-JP" altLang="en-US"/>
              <a:t>　</a:t>
            </a:r>
            <a:r>
              <a:rPr lang="en-US" altLang="ja-JP"/>
              <a:t>2011)</a:t>
            </a:r>
            <a:r>
              <a:rPr lang="ja-JP" altLang="en-US"/>
              <a:t>の要求事項</a:t>
            </a:r>
          </a:p>
        </p:txBody>
      </p:sp>
      <p:sp>
        <p:nvSpPr>
          <p:cNvPr id="7" name="コンテンツプレースホルダ 6"/>
          <p:cNvSpPr>
            <a:spLocks noGrp="1"/>
          </p:cNvSpPr>
          <p:nvPr>
            <p:ph idx="1"/>
          </p:nvPr>
        </p:nvSpPr>
        <p:spPr/>
        <p:txBody>
          <a:bodyPr/>
          <a:lstStyle/>
          <a:p>
            <a:pPr marL="0" indent="0">
              <a:buNone/>
            </a:pPr>
            <a:r>
              <a:rPr lang="en-US" altLang="ja-JP"/>
              <a:t>(1)</a:t>
            </a:r>
            <a:r>
              <a:rPr lang="ja-JP" altLang="en-US"/>
              <a:t>概要</a:t>
            </a:r>
          </a:p>
          <a:p>
            <a:pPr marL="182880" indent="-15875">
              <a:buNone/>
            </a:pPr>
            <a:r>
              <a:rPr lang="ja-JP" altLang="en-US" sz="2200"/>
              <a:t>ISO 10218-1</a:t>
            </a:r>
            <a:r>
              <a:rPr lang="en-US" altLang="ja-JP" sz="2200"/>
              <a:t>/</a:t>
            </a:r>
            <a:r>
              <a:rPr lang="ja-JP" altLang="en-US" sz="2200"/>
              <a:t>-2は、直接、間接的に随所でISO 13849-1:2006の参照・適合を要求している。そこでISO 13849-1:2006の概要を説明する。</a:t>
            </a:r>
          </a:p>
          <a:p>
            <a:pPr marL="182880" indent="-15875">
              <a:buNone/>
            </a:pPr>
            <a:r>
              <a:rPr lang="ja-JP" altLang="en-US" sz="2200"/>
              <a:t>ISO 10218-2:2011は、参照規格をISO 13849-1とせず、ISO 13849-1:2006としている。これはISO 10218-2:2011の発行後にISO 13849-1が改定された結果、ISO 13849-1の改定要求事項がISO 10218-2:2011の要求事項と整合性が取れなくなるなどの不都合な箇所が発生することを防止するためである。</a:t>
            </a:r>
          </a:p>
          <a:p>
            <a:pPr marL="182880" indent="-15875">
              <a:buNone/>
            </a:pPr>
            <a:r>
              <a:rPr lang="ja-JP" altLang="en-US" sz="2200"/>
              <a:t>なお、ISO 10218-1:2006は既に失効し、現有効規格は2015年に発行されたISO 13849-1:2015になっている。しかし、ISO 10218-1</a:t>
            </a:r>
            <a:r>
              <a:rPr lang="en-US" altLang="ja-JP" sz="2200"/>
              <a:t>/-</a:t>
            </a:r>
            <a:r>
              <a:rPr lang="ja-JP" altLang="en-US" sz="2200"/>
              <a:t>2が参照する内容においては、ほぼ影響を受けていない。</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144</a:t>
            </a:fld>
            <a:endParaRPr kumimoji="1" lang="ja-JP" altLang="en-US"/>
          </a:p>
        </p:txBody>
      </p:sp>
    </p:spTree>
    <p:extLst>
      <p:ext uri="{BB962C8B-B14F-4D97-AF65-F5344CB8AC3E}">
        <p14:creationId xmlns:p14="http://schemas.microsoft.com/office/powerpoint/2010/main" val="115728503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en-US" altLang="ja-JP"/>
              <a:t>5 ISO 13849-1:2006 (JIS B 9705-1:</a:t>
            </a:r>
            <a:r>
              <a:rPr lang="ja-JP" altLang="en-US"/>
              <a:t>　</a:t>
            </a:r>
            <a:r>
              <a:rPr lang="en-US" altLang="ja-JP"/>
              <a:t>2011)</a:t>
            </a:r>
            <a:r>
              <a:rPr lang="ja-JP" altLang="en-US"/>
              <a:t>の要求事項</a:t>
            </a:r>
          </a:p>
        </p:txBody>
      </p:sp>
      <p:sp>
        <p:nvSpPr>
          <p:cNvPr id="7" name="コンテンツプレースホルダ 6"/>
          <p:cNvSpPr>
            <a:spLocks noGrp="1"/>
          </p:cNvSpPr>
          <p:nvPr>
            <p:ph idx="1"/>
          </p:nvPr>
        </p:nvSpPr>
        <p:spPr/>
        <p:txBody>
          <a:bodyPr/>
          <a:lstStyle/>
          <a:p>
            <a:pPr marL="0" indent="0">
              <a:buNone/>
            </a:pPr>
            <a:r>
              <a:rPr lang="ja-JP" altLang="en-US"/>
              <a:t>(2)適用範囲</a:t>
            </a:r>
            <a:r>
              <a:rPr lang="ja-JP" altLang="en-US" sz="2200"/>
              <a:t>　</a:t>
            </a:r>
          </a:p>
          <a:p>
            <a:pPr marL="182880" indent="-15875">
              <a:buNone/>
            </a:pPr>
            <a:r>
              <a:rPr lang="ja-JP" altLang="en-US" sz="2200"/>
              <a:t>ソフトウェアの設計を含み、制御システムの安全関連部（SRP/CS）*1の設計及び統合のための原則に関する安全要求事項及び指針、及び安全機能を実行するために要求されるパフォーマンスレベルを含む特性を規定している。</a:t>
            </a:r>
          </a:p>
          <a:p>
            <a:pPr marL="182880" indent="-15875">
              <a:buNone/>
            </a:pPr>
            <a:r>
              <a:rPr lang="ja-JP" altLang="en-US" sz="2000"/>
              <a:t>【注記】</a:t>
            </a:r>
          </a:p>
          <a:p>
            <a:pPr marL="696595" indent="-528955">
              <a:buNone/>
            </a:pPr>
            <a:r>
              <a:rPr lang="ja-JP" altLang="en-US" sz="2000"/>
              <a:t>*1：SRP/CS＝Safety-Related Parts of a Control Systemは、ISO 13849-1:2006の3.1.1で以下のように定義。</a:t>
            </a:r>
            <a:br>
              <a:rPr lang="ja-JP" altLang="en-US" sz="2000"/>
            </a:br>
            <a:r>
              <a:rPr lang="ja-JP" altLang="en-US" sz="2000"/>
              <a:t>安全関連入力信号に応答し、安全関連出力信号を生成する制御システムの部分。なお、この定義は、現有効規格ISO 13849-1:2015でも同じである。</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145</a:t>
            </a:fld>
            <a:endParaRPr kumimoji="1" lang="ja-JP" altLang="en-US"/>
          </a:p>
        </p:txBody>
      </p:sp>
    </p:spTree>
    <p:extLst>
      <p:ext uri="{BB962C8B-B14F-4D97-AF65-F5344CB8AC3E}">
        <p14:creationId xmlns:p14="http://schemas.microsoft.com/office/powerpoint/2010/main" val="241465208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en-US" altLang="ja-JP"/>
              <a:t>5 ISO 13849-1:2006 (JIS B 9705-1:</a:t>
            </a:r>
            <a:r>
              <a:rPr lang="ja-JP" altLang="en-US"/>
              <a:t>　</a:t>
            </a:r>
            <a:r>
              <a:rPr lang="en-US" altLang="ja-JP"/>
              <a:t>2011)</a:t>
            </a:r>
            <a:r>
              <a:rPr lang="ja-JP" altLang="en-US"/>
              <a:t>の要求事項</a:t>
            </a:r>
          </a:p>
        </p:txBody>
      </p:sp>
      <p:sp>
        <p:nvSpPr>
          <p:cNvPr id="7" name="コンテンツプレースホルダ 6"/>
          <p:cNvSpPr>
            <a:spLocks noGrp="1"/>
          </p:cNvSpPr>
          <p:nvPr>
            <p:ph idx="1"/>
          </p:nvPr>
        </p:nvSpPr>
        <p:spPr>
          <a:xfrm>
            <a:off x="351155" y="1234440"/>
            <a:ext cx="9193530" cy="2025650"/>
          </a:xfrm>
        </p:spPr>
        <p:txBody>
          <a:bodyPr/>
          <a:lstStyle/>
          <a:p>
            <a:pPr marL="0" indent="0">
              <a:buNone/>
            </a:pPr>
            <a:r>
              <a:rPr lang="ja-JP" altLang="en-US"/>
              <a:t>(3)パフォーマンスレベル　</a:t>
            </a:r>
          </a:p>
          <a:p>
            <a:pPr marL="167005" indent="15875">
              <a:buNone/>
            </a:pPr>
            <a:r>
              <a:rPr lang="ja-JP" altLang="en-US" sz="2200"/>
              <a:t>SRP/CSは、要求のリスク低減を達成する安全機能をPLとして提供する。設計の本質的な安全部分として、又は安全防護物若しくは保護装置の制御部分として安全機能を提供する際、SRP/CSの設計はリスク低減の方法論の一部である（表5-7参照）。</a:t>
            </a:r>
          </a:p>
          <a:p>
            <a:pPr marL="167005" indent="15875">
              <a:buNone/>
            </a:pPr>
            <a:r>
              <a:rPr lang="ja-JP" altLang="en-US" sz="2200"/>
              <a:t>このパフォーマンスレベルPLとIEC 62061で規定の安全インテグリティSIL間の関係を表5-8に示す。</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146</a:t>
            </a:fld>
            <a:endParaRPr kumimoji="1" lang="ja-JP" altLang="en-US"/>
          </a:p>
        </p:txBody>
      </p:sp>
      <p:graphicFrame>
        <p:nvGraphicFramePr>
          <p:cNvPr id="3" name="表 -1"/>
          <p:cNvGraphicFramePr/>
          <p:nvPr/>
        </p:nvGraphicFramePr>
        <p:xfrm>
          <a:off x="648335" y="4120515"/>
          <a:ext cx="5045710" cy="2067560"/>
        </p:xfrm>
        <a:graphic>
          <a:graphicData uri="http://schemas.openxmlformats.org/drawingml/2006/table">
            <a:tbl>
              <a:tblPr firstRow="1" bandRow="1">
                <a:tableStyleId>{5940675A-B579-460E-94D1-54222C63F5DA}</a:tableStyleId>
              </a:tblPr>
              <a:tblGrid>
                <a:gridCol w="504190"/>
                <a:gridCol w="4541520"/>
              </a:tblGrid>
              <a:tr h="0">
                <a:tc gridSpan="2">
                  <a:txBody>
                    <a:bodyPr/>
                    <a:lstStyle/>
                    <a:p>
                      <a:pPr marL="0" indent="0" algn="ctr">
                        <a:buNone/>
                      </a:pPr>
                      <a:r>
                        <a:rPr lang="ja-JP" altLang="en-US" sz="1800" b="0" u="none">
                          <a:latin typeface="Meiryo UI" panose="020B0604030504040204" pitchFamily="50" charset="-128"/>
                          <a:ea typeface="Meiryo UI" panose="020B0604030504040204" pitchFamily="50" charset="-128"/>
                          <a:cs typeface="ＭＳ 明朝" panose="02020609040205080304" charset="-128"/>
                        </a:rPr>
                        <a:t>表</a:t>
                      </a:r>
                      <a:r>
                        <a:rPr lang="en-US" altLang="ja-JP" sz="1800" b="0" u="none">
                          <a:latin typeface="Meiryo UI" panose="020B0604030504040204" pitchFamily="50" charset="-128"/>
                          <a:ea typeface="Meiryo UI" panose="020B0604030504040204" pitchFamily="50" charset="-128"/>
                          <a:cs typeface="ＭＳ 明朝" panose="02020609040205080304" charset="-128"/>
                        </a:rPr>
                        <a:t>5-7</a:t>
                      </a:r>
                      <a:r>
                        <a:rPr lang="ja-JP" altLang="en-US" sz="1800" b="0" u="none">
                          <a:latin typeface="Meiryo UI" panose="020B0604030504040204" pitchFamily="50" charset="-128"/>
                          <a:ea typeface="Meiryo UI" panose="020B0604030504040204" pitchFamily="50" charset="-128"/>
                          <a:cs typeface="ＭＳ 明朝" panose="02020609040205080304" charset="-128"/>
                        </a:rPr>
                        <a:t>　パフォーマンスレベル（</a:t>
                      </a:r>
                      <a:r>
                        <a:rPr lang="en-US" altLang="ja-JP" sz="1800" b="0" u="none">
                          <a:latin typeface="Meiryo UI" panose="020B0604030504040204" pitchFamily="50" charset="-128"/>
                          <a:ea typeface="Meiryo UI" panose="020B0604030504040204" pitchFamily="50" charset="-128"/>
                          <a:cs typeface="ＭＳ 明朝" panose="02020609040205080304" charset="-128"/>
                        </a:rPr>
                        <a:t>PL</a:t>
                      </a:r>
                      <a:r>
                        <a:rPr lang="ja-JP" altLang="en-US" sz="1800" b="0" u="none">
                          <a:latin typeface="Meiryo UI" panose="020B0604030504040204" pitchFamily="50" charset="-128"/>
                          <a:ea typeface="Meiryo UI" panose="020B0604030504040204" pitchFamily="50" charset="-128"/>
                          <a:cs typeface="ＭＳ 明朝" panose="02020609040205080304" charset="-128"/>
                        </a:rPr>
                        <a:t>）</a:t>
                      </a:r>
                    </a:p>
                  </a:txBody>
                  <a:tcPr marL="0" marR="0" marT="0" marB="1">
                    <a:lnL w="404812" cap="flat" cmpd="sng">
                      <a:solidFill>
                        <a:srgbClr val="FFFFFF"/>
                      </a:solidFill>
                      <a:prstDash val="solid"/>
                      <a:headEnd type="none" w="med" len="med"/>
                      <a:tailEnd type="none" w="med" len="med"/>
                    </a:lnL>
                    <a:lnR w="404812" cap="flat" cmpd="sng">
                      <a:solidFill>
                        <a:srgbClr val="FFFFFF"/>
                      </a:solidFill>
                      <a:prstDash val="solid"/>
                      <a:headEnd type="none" w="med" len="med"/>
                      <a:tailEnd type="none" w="med" len="med"/>
                    </a:lnR>
                    <a:lnT w="404812" cap="flat" cmpd="sng">
                      <a:solidFill>
                        <a:srgbClr val="FFFFFF"/>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ja-JP"/>
                    </a:p>
                  </a:txBody>
                  <a:tcPr>
                    <a:lnR w="404812" cap="flat" cmpd="sng">
                      <a:solidFill>
                        <a:srgbClr val="FFFFFF"/>
                      </a:solidFill>
                      <a:prstDash val="solid"/>
                      <a:headEnd type="none" w="med" len="med"/>
                      <a:tailEnd type="none" w="med" len="med"/>
                    </a:lnR>
                    <a:lnT w="404812" cap="flat" cmpd="sng">
                      <a:solidFill>
                        <a:srgbClr val="FFFFFF"/>
                      </a:solidFill>
                      <a:prstDash val="solid"/>
                      <a:headEnd type="none" w="med" len="med"/>
                      <a:tailEnd type="none" w="med" len="med"/>
                    </a:lnT>
                    <a:lnB w="12700" cap="flat" cmpd="sng">
                      <a:solidFill>
                        <a:srgbClr val="080000"/>
                      </a:solidFill>
                      <a:prstDash val="solid"/>
                      <a:headEnd type="none" w="med" len="med"/>
                      <a:tailEnd type="none" w="med" len="med"/>
                    </a:lnB>
                  </a:tcPr>
                </a:tc>
              </a:tr>
              <a:tr h="0">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PL</a:t>
                      </a: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単位時間当たりの危険側故障発生の平均確率（</a:t>
                      </a:r>
                      <a:r>
                        <a:rPr lang="en-US" altLang="ja-JP" sz="1600" b="0" u="none">
                          <a:latin typeface="Meiryo UI" panose="020B0604030504040204" pitchFamily="50" charset="-128"/>
                          <a:ea typeface="Meiryo UI" panose="020B0604030504040204" pitchFamily="50" charset="-128"/>
                          <a:cs typeface="ＭＳ 明朝" panose="02020609040205080304" charset="-128"/>
                        </a:rPr>
                        <a:t>PFHd</a:t>
                      </a:r>
                      <a:r>
                        <a:rPr lang="ja-JP" altLang="en-US" sz="1600" b="0" u="none">
                          <a:latin typeface="Meiryo UI" panose="020B0604030504040204" pitchFamily="50" charset="-128"/>
                          <a:ea typeface="Meiryo UI" panose="020B0604030504040204" pitchFamily="50" charset="-128"/>
                          <a:cs typeface="ＭＳ 明朝" panose="02020609040205080304" charset="-128"/>
                        </a:rPr>
                        <a:t>）［</a:t>
                      </a:r>
                      <a:r>
                        <a:rPr lang="en-US" altLang="ja-JP" sz="1600" b="0" u="none">
                          <a:latin typeface="Meiryo UI" panose="020B0604030504040204" pitchFamily="50" charset="-128"/>
                          <a:ea typeface="Meiryo UI" panose="020B0604030504040204" pitchFamily="50" charset="-128"/>
                          <a:cs typeface="ＭＳ 明朝" panose="02020609040205080304" charset="-128"/>
                        </a:rPr>
                        <a:t>1/h</a:t>
                      </a:r>
                      <a:r>
                        <a:rPr lang="ja-JP" altLang="en-US" sz="1600" b="0" u="none">
                          <a:latin typeface="Meiryo UI" panose="020B0604030504040204" pitchFamily="50" charset="-128"/>
                          <a:ea typeface="Meiryo UI" panose="020B0604030504040204" pitchFamily="50" charset="-128"/>
                          <a:cs typeface="ＭＳ 明朝" panose="02020609040205080304" charset="-128"/>
                        </a:rPr>
                        <a:t>］</a:t>
                      </a:r>
                    </a:p>
                  </a:txBody>
                  <a:tcPr marL="0" marR="0"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a</a:t>
                      </a: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10</a:t>
                      </a:r>
                      <a:r>
                        <a:rPr lang="en-US" altLang="ja-JP" sz="1600" b="0" u="none" baseline="30000">
                          <a:latin typeface="Meiryo UI" panose="020B0604030504040204" pitchFamily="50" charset="-128"/>
                          <a:ea typeface="Meiryo UI" panose="020B0604030504040204" pitchFamily="50" charset="-128"/>
                          <a:cs typeface="ＭＳ 明朝" panose="02020609040205080304" charset="-128"/>
                        </a:rPr>
                        <a:t>-5</a:t>
                      </a:r>
                      <a:r>
                        <a:rPr lang="en-US" altLang="ja-JP" sz="1600" b="0" u="none">
                          <a:latin typeface="Meiryo UI" panose="020B0604030504040204" pitchFamily="50" charset="-128"/>
                          <a:ea typeface="Meiryo UI" panose="020B0604030504040204" pitchFamily="50" charset="-128"/>
                          <a:cs typeface="ＭＳ 明朝" panose="02020609040205080304" charset="-128"/>
                        </a:rPr>
                        <a:t>≦PFHd</a:t>
                      </a:r>
                      <a:r>
                        <a:rPr lang="ja-JP" altLang="en-US" sz="1600" b="0" u="none">
                          <a:latin typeface="Meiryo UI" panose="020B0604030504040204" pitchFamily="50" charset="-128"/>
                          <a:ea typeface="Meiryo UI" panose="020B0604030504040204" pitchFamily="50" charset="-128"/>
                          <a:cs typeface="ＭＳ 明朝" panose="02020609040205080304" charset="-128"/>
                        </a:rPr>
                        <a:t>＜</a:t>
                      </a:r>
                      <a:r>
                        <a:rPr lang="en-US" altLang="ja-JP" sz="1600" b="0" u="none">
                          <a:latin typeface="Meiryo UI" panose="020B0604030504040204" pitchFamily="50" charset="-128"/>
                          <a:ea typeface="Meiryo UI" panose="020B0604030504040204" pitchFamily="50" charset="-128"/>
                          <a:cs typeface="ＭＳ 明朝" panose="02020609040205080304" charset="-128"/>
                        </a:rPr>
                        <a:t>10</a:t>
                      </a:r>
                      <a:r>
                        <a:rPr lang="en-US" altLang="ja-JP" sz="1600" b="0" u="none" baseline="30000">
                          <a:latin typeface="Meiryo UI" panose="020B0604030504040204" pitchFamily="50" charset="-128"/>
                          <a:ea typeface="Meiryo UI" panose="020B0604030504040204" pitchFamily="50" charset="-128"/>
                          <a:cs typeface="ＭＳ 明朝" panose="02020609040205080304" charset="-128"/>
                        </a:rPr>
                        <a:t>-4</a:t>
                      </a:r>
                      <a:endParaRPr lang="ja-JP" altLang="en-US" sz="1600" b="0" u="none">
                        <a:latin typeface="Meiryo UI" panose="020B0604030504040204" pitchFamily="50" charset="-128"/>
                        <a:ea typeface="Meiryo UI" panose="020B0604030504040204" pitchFamily="50" charset="-128"/>
                        <a:cs typeface="ＭＳ 明朝" panose="02020609040205080304" charset="-128"/>
                      </a:endParaRP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b</a:t>
                      </a: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3×10</a:t>
                      </a:r>
                      <a:r>
                        <a:rPr lang="en-US" altLang="ja-JP" sz="1600" b="0" u="none" baseline="30000">
                          <a:latin typeface="Meiryo UI" panose="020B0604030504040204" pitchFamily="50" charset="-128"/>
                          <a:ea typeface="Meiryo UI" panose="020B0604030504040204" pitchFamily="50" charset="-128"/>
                          <a:cs typeface="ＭＳ 明朝" panose="02020609040205080304" charset="-128"/>
                        </a:rPr>
                        <a:t>-6</a:t>
                      </a:r>
                      <a:r>
                        <a:rPr lang="en-US" altLang="ja-JP" sz="1600" b="0" u="none">
                          <a:latin typeface="Meiryo UI" panose="020B0604030504040204" pitchFamily="50" charset="-128"/>
                          <a:ea typeface="Meiryo UI" panose="020B0604030504040204" pitchFamily="50" charset="-128"/>
                          <a:cs typeface="ＭＳ 明朝" panose="02020609040205080304" charset="-128"/>
                        </a:rPr>
                        <a:t>≦PFHd</a:t>
                      </a:r>
                      <a:r>
                        <a:rPr lang="ja-JP" altLang="en-US" sz="1600" b="0" u="none">
                          <a:latin typeface="Meiryo UI" panose="020B0604030504040204" pitchFamily="50" charset="-128"/>
                          <a:ea typeface="Meiryo UI" panose="020B0604030504040204" pitchFamily="50" charset="-128"/>
                          <a:cs typeface="ＭＳ 明朝" panose="02020609040205080304" charset="-128"/>
                        </a:rPr>
                        <a:t>＜</a:t>
                      </a:r>
                      <a:r>
                        <a:rPr lang="en-US" altLang="ja-JP" sz="1600" b="0" u="none">
                          <a:latin typeface="Meiryo UI" panose="020B0604030504040204" pitchFamily="50" charset="-128"/>
                          <a:ea typeface="Meiryo UI" panose="020B0604030504040204" pitchFamily="50" charset="-128"/>
                          <a:cs typeface="ＭＳ 明朝" panose="02020609040205080304" charset="-128"/>
                        </a:rPr>
                        <a:t>10</a:t>
                      </a:r>
                      <a:r>
                        <a:rPr lang="en-US" altLang="ja-JP" sz="1600" b="0" u="none" baseline="30000">
                          <a:latin typeface="Meiryo UI" panose="020B0604030504040204" pitchFamily="50" charset="-128"/>
                          <a:ea typeface="Meiryo UI" panose="020B0604030504040204" pitchFamily="50" charset="-128"/>
                          <a:cs typeface="ＭＳ 明朝" panose="02020609040205080304" charset="-128"/>
                        </a:rPr>
                        <a:t>-5</a:t>
                      </a:r>
                      <a:endParaRPr lang="ja-JP" altLang="en-US" sz="1600" b="0" u="none">
                        <a:latin typeface="Meiryo UI" panose="020B0604030504040204" pitchFamily="50" charset="-128"/>
                        <a:ea typeface="Meiryo UI" panose="020B0604030504040204" pitchFamily="50" charset="-128"/>
                        <a:cs typeface="ＭＳ 明朝" panose="02020609040205080304" charset="-128"/>
                      </a:endParaRP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c</a:t>
                      </a: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10</a:t>
                      </a:r>
                      <a:r>
                        <a:rPr lang="en-US" altLang="ja-JP" sz="1600" b="0" u="none" baseline="30000">
                          <a:latin typeface="Meiryo UI" panose="020B0604030504040204" pitchFamily="50" charset="-128"/>
                          <a:ea typeface="Meiryo UI" panose="020B0604030504040204" pitchFamily="50" charset="-128"/>
                          <a:cs typeface="ＭＳ 明朝" panose="02020609040205080304" charset="-128"/>
                        </a:rPr>
                        <a:t>-6</a:t>
                      </a:r>
                      <a:r>
                        <a:rPr lang="en-US" altLang="ja-JP" sz="1600" b="0" u="none">
                          <a:latin typeface="Meiryo UI" panose="020B0604030504040204" pitchFamily="50" charset="-128"/>
                          <a:ea typeface="Meiryo UI" panose="020B0604030504040204" pitchFamily="50" charset="-128"/>
                          <a:cs typeface="ＭＳ 明朝" panose="02020609040205080304" charset="-128"/>
                        </a:rPr>
                        <a:t>≦PFHd</a:t>
                      </a:r>
                      <a:r>
                        <a:rPr lang="ja-JP" altLang="en-US" sz="1600" b="0" u="none">
                          <a:latin typeface="Meiryo UI" panose="020B0604030504040204" pitchFamily="50" charset="-128"/>
                          <a:ea typeface="Meiryo UI" panose="020B0604030504040204" pitchFamily="50" charset="-128"/>
                          <a:cs typeface="ＭＳ 明朝" panose="02020609040205080304" charset="-128"/>
                        </a:rPr>
                        <a:t>＜</a:t>
                      </a:r>
                      <a:r>
                        <a:rPr lang="en-US" altLang="ja-JP" sz="1600" b="0" u="none">
                          <a:latin typeface="Meiryo UI" panose="020B0604030504040204" pitchFamily="50" charset="-128"/>
                          <a:ea typeface="Meiryo UI" panose="020B0604030504040204" pitchFamily="50" charset="-128"/>
                          <a:cs typeface="ＭＳ 明朝" panose="02020609040205080304" charset="-128"/>
                        </a:rPr>
                        <a:t>3×10</a:t>
                      </a:r>
                      <a:r>
                        <a:rPr lang="en-US" altLang="ja-JP" sz="1600" b="0" u="none" baseline="30000">
                          <a:latin typeface="Meiryo UI" panose="020B0604030504040204" pitchFamily="50" charset="-128"/>
                          <a:ea typeface="Meiryo UI" panose="020B0604030504040204" pitchFamily="50" charset="-128"/>
                          <a:cs typeface="ＭＳ 明朝" panose="02020609040205080304" charset="-128"/>
                        </a:rPr>
                        <a:t>-6</a:t>
                      </a:r>
                      <a:endParaRPr lang="ja-JP" altLang="en-US" sz="1600" b="0" u="none">
                        <a:latin typeface="Meiryo UI" panose="020B0604030504040204" pitchFamily="50" charset="-128"/>
                        <a:ea typeface="Meiryo UI" panose="020B0604030504040204" pitchFamily="50" charset="-128"/>
                        <a:cs typeface="ＭＳ 明朝" panose="02020609040205080304" charset="-128"/>
                      </a:endParaRP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d</a:t>
                      </a: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10</a:t>
                      </a:r>
                      <a:r>
                        <a:rPr lang="en-US" altLang="ja-JP" sz="1600" b="0" u="none" baseline="30000">
                          <a:latin typeface="Meiryo UI" panose="020B0604030504040204" pitchFamily="50" charset="-128"/>
                          <a:ea typeface="Meiryo UI" panose="020B0604030504040204" pitchFamily="50" charset="-128"/>
                          <a:cs typeface="ＭＳ 明朝" panose="02020609040205080304" charset="-128"/>
                        </a:rPr>
                        <a:t>-7</a:t>
                      </a:r>
                      <a:r>
                        <a:rPr lang="en-US" altLang="ja-JP" sz="1600" b="0" u="none">
                          <a:latin typeface="Meiryo UI" panose="020B0604030504040204" pitchFamily="50" charset="-128"/>
                          <a:ea typeface="Meiryo UI" panose="020B0604030504040204" pitchFamily="50" charset="-128"/>
                          <a:cs typeface="ＭＳ 明朝" panose="02020609040205080304" charset="-128"/>
                        </a:rPr>
                        <a:t>≦PFHd</a:t>
                      </a:r>
                      <a:r>
                        <a:rPr lang="ja-JP" altLang="en-US" sz="1600" b="0" u="none">
                          <a:latin typeface="Meiryo UI" panose="020B0604030504040204" pitchFamily="50" charset="-128"/>
                          <a:ea typeface="Meiryo UI" panose="020B0604030504040204" pitchFamily="50" charset="-128"/>
                          <a:cs typeface="ＭＳ 明朝" panose="02020609040205080304" charset="-128"/>
                        </a:rPr>
                        <a:t>＜</a:t>
                      </a:r>
                      <a:r>
                        <a:rPr lang="en-US" altLang="ja-JP" sz="1600" b="0" u="none">
                          <a:latin typeface="Meiryo UI" panose="020B0604030504040204" pitchFamily="50" charset="-128"/>
                          <a:ea typeface="Meiryo UI" panose="020B0604030504040204" pitchFamily="50" charset="-128"/>
                          <a:cs typeface="ＭＳ 明朝" panose="02020609040205080304" charset="-128"/>
                        </a:rPr>
                        <a:t>10</a:t>
                      </a:r>
                      <a:r>
                        <a:rPr lang="en-US" altLang="ja-JP" sz="1600" b="0" u="none" baseline="30000">
                          <a:latin typeface="Meiryo UI" panose="020B0604030504040204" pitchFamily="50" charset="-128"/>
                          <a:ea typeface="Meiryo UI" panose="020B0604030504040204" pitchFamily="50" charset="-128"/>
                          <a:cs typeface="ＭＳ 明朝" panose="02020609040205080304" charset="-128"/>
                        </a:rPr>
                        <a:t>-6</a:t>
                      </a:r>
                      <a:endParaRPr lang="ja-JP" altLang="en-US" sz="1600" b="0" u="none">
                        <a:latin typeface="Meiryo UI" panose="020B0604030504040204" pitchFamily="50" charset="-128"/>
                        <a:ea typeface="Meiryo UI" panose="020B0604030504040204" pitchFamily="50" charset="-128"/>
                        <a:cs typeface="ＭＳ 明朝" panose="02020609040205080304" charset="-128"/>
                      </a:endParaRP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5905">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e</a:t>
                      </a: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10</a:t>
                      </a:r>
                      <a:r>
                        <a:rPr lang="en-US" altLang="ja-JP" sz="1600" b="0" u="none" baseline="30000">
                          <a:latin typeface="Meiryo UI" panose="020B0604030504040204" pitchFamily="50" charset="-128"/>
                          <a:ea typeface="Meiryo UI" panose="020B0604030504040204" pitchFamily="50" charset="-128"/>
                          <a:cs typeface="ＭＳ 明朝" panose="02020609040205080304" charset="-128"/>
                        </a:rPr>
                        <a:t>-8</a:t>
                      </a:r>
                      <a:r>
                        <a:rPr lang="en-US" altLang="ja-JP" sz="1600" b="0" u="none">
                          <a:latin typeface="Meiryo UI" panose="020B0604030504040204" pitchFamily="50" charset="-128"/>
                          <a:ea typeface="Meiryo UI" panose="020B0604030504040204" pitchFamily="50" charset="-128"/>
                          <a:cs typeface="ＭＳ 明朝" panose="02020609040205080304" charset="-128"/>
                        </a:rPr>
                        <a:t>≦PFHd</a:t>
                      </a:r>
                      <a:r>
                        <a:rPr lang="ja-JP" altLang="en-US" sz="1600" b="0" u="none">
                          <a:latin typeface="Meiryo UI" panose="020B0604030504040204" pitchFamily="50" charset="-128"/>
                          <a:ea typeface="Meiryo UI" panose="020B0604030504040204" pitchFamily="50" charset="-128"/>
                          <a:cs typeface="ＭＳ 明朝" panose="02020609040205080304" charset="-128"/>
                        </a:rPr>
                        <a:t>＜</a:t>
                      </a:r>
                      <a:r>
                        <a:rPr lang="en-US" altLang="ja-JP" sz="1600" b="0" u="none">
                          <a:latin typeface="Meiryo UI" panose="020B0604030504040204" pitchFamily="50" charset="-128"/>
                          <a:ea typeface="Meiryo UI" panose="020B0604030504040204" pitchFamily="50" charset="-128"/>
                          <a:cs typeface="ＭＳ 明朝" panose="02020609040205080304" charset="-128"/>
                        </a:rPr>
                        <a:t>10</a:t>
                      </a:r>
                      <a:r>
                        <a:rPr lang="en-US" altLang="ja-JP" sz="1600" b="0" u="none" baseline="30000">
                          <a:latin typeface="Meiryo UI" panose="020B0604030504040204" pitchFamily="50" charset="-128"/>
                          <a:ea typeface="Meiryo UI" panose="020B0604030504040204" pitchFamily="50" charset="-128"/>
                          <a:cs typeface="ＭＳ 明朝" panose="02020609040205080304" charset="-128"/>
                        </a:rPr>
                        <a:t>-7</a:t>
                      </a:r>
                      <a:endParaRPr lang="ja-JP" altLang="en-US" sz="1600" b="0" u="none">
                        <a:latin typeface="Meiryo UI" panose="020B0604030504040204" pitchFamily="50" charset="-128"/>
                        <a:ea typeface="Meiryo UI" panose="020B0604030504040204" pitchFamily="50" charset="-128"/>
                        <a:cs typeface="ＭＳ 明朝" panose="02020609040205080304" charset="-128"/>
                      </a:endParaRP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graphicFrame>
        <p:nvGraphicFramePr>
          <p:cNvPr id="2" name="表 1"/>
          <p:cNvGraphicFramePr/>
          <p:nvPr/>
        </p:nvGraphicFramePr>
        <p:xfrm>
          <a:off x="6368097" y="4364355"/>
          <a:ext cx="1153160" cy="0"/>
        </p:xfrm>
        <a:graphic>
          <a:graphicData uri="http://schemas.openxmlformats.org/drawingml/2006/table">
            <a:tbl>
              <a:tblPr firstRow="1" bandRow="1">
                <a:tableStyleId>{5940675A-B579-460E-94D1-54222C63F5DA}</a:tableStyleId>
              </a:tblPr>
              <a:tblGrid>
                <a:gridCol w="1152525"/>
                <a:gridCol w="1154113"/>
              </a:tblGrid>
              <a:tr h="255905">
                <a:tc gridSpan="2">
                  <a:txBody>
                    <a:bodyPr/>
                    <a:lstStyle/>
                    <a:p>
                      <a:pPr marL="0" indent="0" algn="ctr">
                        <a:buNone/>
                      </a:pPr>
                      <a:r>
                        <a:rPr lang="ja-JP" altLang="en-US" sz="1800" b="0" u="none">
                          <a:latin typeface="Meiryo UI" panose="020B0604030504040204" pitchFamily="50" charset="-128"/>
                          <a:ea typeface="Meiryo UI" panose="020B0604030504040204" pitchFamily="50" charset="-128"/>
                          <a:cs typeface="ＭＳ 明朝" panose="02020609040205080304" charset="-128"/>
                        </a:rPr>
                        <a:t>表</a:t>
                      </a:r>
                      <a:r>
                        <a:rPr lang="en-US" altLang="ja-JP" sz="1800" b="0" u="none">
                          <a:latin typeface="Meiryo UI" panose="020B0604030504040204" pitchFamily="50" charset="-128"/>
                          <a:ea typeface="Meiryo UI" panose="020B0604030504040204" pitchFamily="50" charset="-128"/>
                          <a:cs typeface="ＭＳ 明朝" panose="02020609040205080304" charset="-128"/>
                        </a:rPr>
                        <a:t>5-8</a:t>
                      </a:r>
                      <a:r>
                        <a:rPr lang="ja-JP" altLang="en-US" sz="1800" b="0" u="none">
                          <a:latin typeface="Meiryo UI" panose="020B0604030504040204" pitchFamily="50" charset="-128"/>
                          <a:ea typeface="Meiryo UI" panose="020B0604030504040204" pitchFamily="50" charset="-128"/>
                          <a:cs typeface="ＭＳ 明朝" panose="02020609040205080304" charset="-128"/>
                        </a:rPr>
                        <a:t>　</a:t>
                      </a:r>
                      <a:r>
                        <a:rPr lang="en-US" altLang="ja-JP" sz="1800" b="0" u="none">
                          <a:latin typeface="Meiryo UI" panose="020B0604030504040204" pitchFamily="50" charset="-128"/>
                          <a:ea typeface="Meiryo UI" panose="020B0604030504040204" pitchFamily="50" charset="-128"/>
                          <a:cs typeface="ＭＳ 明朝" panose="02020609040205080304" charset="-128"/>
                        </a:rPr>
                        <a:t>PL</a:t>
                      </a:r>
                      <a:r>
                        <a:rPr lang="ja-JP" altLang="en-US" sz="1800" b="0" u="none">
                          <a:latin typeface="Meiryo UI" panose="020B0604030504040204" pitchFamily="50" charset="-128"/>
                          <a:ea typeface="Meiryo UI" panose="020B0604030504040204" pitchFamily="50" charset="-128"/>
                          <a:cs typeface="ＭＳ 明朝" panose="02020609040205080304" charset="-128"/>
                        </a:rPr>
                        <a:t>と</a:t>
                      </a:r>
                      <a:r>
                        <a:rPr lang="en-US" altLang="ja-JP" sz="1800" b="0" u="none">
                          <a:latin typeface="Meiryo UI" panose="020B0604030504040204" pitchFamily="50" charset="-128"/>
                          <a:ea typeface="Meiryo UI" panose="020B0604030504040204" pitchFamily="50" charset="-128"/>
                          <a:cs typeface="ＭＳ 明朝" panose="02020609040205080304" charset="-128"/>
                        </a:rPr>
                        <a:t>SIL</a:t>
                      </a:r>
                      <a:r>
                        <a:rPr lang="ja-JP" altLang="en-US" sz="1800" b="0" u="none">
                          <a:latin typeface="Meiryo UI" panose="020B0604030504040204" pitchFamily="50" charset="-128"/>
                          <a:ea typeface="Meiryo UI" panose="020B0604030504040204" pitchFamily="50" charset="-128"/>
                          <a:cs typeface="ＭＳ 明朝" panose="02020609040205080304" charset="-128"/>
                        </a:rPr>
                        <a:t>の関係</a:t>
                      </a:r>
                    </a:p>
                  </a:txBody>
                  <a:tcPr marL="0" marR="0" marT="0" marB="1">
                    <a:lnL w="404812" cap="flat" cmpd="sng">
                      <a:solidFill>
                        <a:srgbClr val="FFFFFF"/>
                      </a:solidFill>
                      <a:prstDash val="solid"/>
                      <a:headEnd type="none" w="med" len="med"/>
                      <a:tailEnd type="none" w="med" len="med"/>
                    </a:lnL>
                    <a:lnR w="404812" cap="flat" cmpd="sng">
                      <a:solidFill>
                        <a:srgbClr val="FFFFFF"/>
                      </a:solidFill>
                      <a:prstDash val="solid"/>
                      <a:headEnd type="none" w="med" len="med"/>
                      <a:tailEnd type="none" w="med" len="med"/>
                    </a:lnR>
                    <a:lnT w="404812" cap="flat" cmpd="sng">
                      <a:solidFill>
                        <a:srgbClr val="FFFFFF"/>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ja-JP"/>
                    </a:p>
                  </a:txBody>
                  <a:tcPr>
                    <a:lnR w="404812" cap="flat" cmpd="sng">
                      <a:solidFill>
                        <a:srgbClr val="FFFFFF"/>
                      </a:solidFill>
                      <a:prstDash val="solid"/>
                      <a:headEnd type="none" w="med" len="med"/>
                      <a:tailEnd type="none" w="med" len="med"/>
                    </a:lnR>
                    <a:lnT w="404812" cap="flat" cmpd="sng">
                      <a:solidFill>
                        <a:srgbClr val="FFFFFF"/>
                      </a:solidFill>
                      <a:prstDash val="solid"/>
                      <a:headEnd type="none" w="med" len="med"/>
                      <a:tailEnd type="none" w="med" len="med"/>
                    </a:lnT>
                    <a:lnB w="12700" cap="flat" cmpd="sng">
                      <a:solidFill>
                        <a:srgbClr val="080000"/>
                      </a:solidFill>
                      <a:prstDash val="solid"/>
                      <a:headEnd type="none" w="med" len="med"/>
                      <a:tailEnd type="none" w="med" len="med"/>
                    </a:lnB>
                  </a:tcPr>
                </a:tc>
              </a:tr>
              <a:tr h="0">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PL</a:t>
                      </a: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SIL</a:t>
                      </a:r>
                    </a:p>
                  </a:txBody>
                  <a:tcPr marL="0" marR="0"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a</a:t>
                      </a: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a:t>
                      </a: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b</a:t>
                      </a: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1</a:t>
                      </a: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c</a:t>
                      </a: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1</a:t>
                      </a: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d</a:t>
                      </a: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2</a:t>
                      </a: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e</a:t>
                      </a: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3</a:t>
                      </a:r>
                    </a:p>
                  </a:txBody>
                  <a:tcPr marL="0" marR="0" marT="0" marB="1" anchor="ctr">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83854517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en-US" altLang="ja-JP"/>
              <a:t>5 ISO 13849-1:2006 (JIS B 9705-1:</a:t>
            </a:r>
            <a:r>
              <a:rPr lang="ja-JP" altLang="en-US"/>
              <a:t>　</a:t>
            </a:r>
            <a:r>
              <a:rPr lang="en-US" altLang="ja-JP"/>
              <a:t>2011)</a:t>
            </a:r>
            <a:r>
              <a:rPr lang="ja-JP" altLang="en-US"/>
              <a:t>の要求事項</a:t>
            </a:r>
          </a:p>
        </p:txBody>
      </p:sp>
      <p:sp>
        <p:nvSpPr>
          <p:cNvPr id="7" name="コンテンツプレースホルダ 6"/>
          <p:cNvSpPr>
            <a:spLocks noGrp="1"/>
          </p:cNvSpPr>
          <p:nvPr>
            <p:ph idx="1"/>
          </p:nvPr>
        </p:nvSpPr>
        <p:spPr>
          <a:xfrm>
            <a:off x="351155" y="1234440"/>
            <a:ext cx="9193530" cy="4641850"/>
          </a:xfrm>
        </p:spPr>
        <p:txBody>
          <a:bodyPr/>
          <a:lstStyle/>
          <a:p>
            <a:pPr marL="0" indent="0">
              <a:buNone/>
            </a:pPr>
            <a:r>
              <a:rPr lang="ja-JP" altLang="en-US"/>
              <a:t>(4)カテゴリ　</a:t>
            </a:r>
          </a:p>
          <a:p>
            <a:pPr marL="182880" indent="0">
              <a:buNone/>
            </a:pPr>
            <a:r>
              <a:rPr lang="ja-JP" altLang="en-US" sz="2200"/>
              <a:t>達成したPLの査定を容易にするために、指定の設計基準及び障害条件下での指定の挙動に従った構造分類「カテゴリ」に振り分ける。</a:t>
            </a:r>
          </a:p>
          <a:p>
            <a:pPr marL="0" indent="0">
              <a:buNone/>
            </a:pPr>
            <a:r>
              <a:rPr lang="ja-JP" altLang="en-US" sz="2400" b="1"/>
              <a:t>ア　カテゴリB</a:t>
            </a:r>
          </a:p>
          <a:p>
            <a:pPr marL="182880" indent="0">
              <a:buNone/>
            </a:pPr>
            <a:r>
              <a:rPr lang="ja-JP" altLang="en-US" sz="2200"/>
              <a:t>制御システムの安全関連部は、最小限、関連規格に従い、かつ、次の事項に対して抵抗性をもてるように特定の用途のための基本安全原則を用いて、設計、製造、選択、組立及び結合されなければならない（図5-13参照）。</a:t>
            </a:r>
          </a:p>
          <a:p>
            <a:pPr marL="182880" indent="0">
              <a:buNone/>
            </a:pPr>
            <a:r>
              <a:rPr lang="ja-JP" altLang="en-US" sz="2200"/>
              <a:t>- 予想される操作のストレス、例えば、遮断容量及び頻度に関する信頼性</a:t>
            </a:r>
          </a:p>
          <a:p>
            <a:pPr marL="182880" indent="0">
              <a:buNone/>
            </a:pPr>
            <a:r>
              <a:rPr lang="ja-JP" altLang="en-US" sz="2200"/>
              <a:t>- 加工材料の影響、例えば、洗浄機の洗剤</a:t>
            </a:r>
          </a:p>
          <a:p>
            <a:pPr marL="182880" indent="0">
              <a:buNone/>
            </a:pPr>
            <a:r>
              <a:rPr lang="ja-JP" altLang="en-US" sz="2200"/>
              <a:t>- 他の関連する外部影響、例えば、機械的振動、電磁干渉、動力供給の中断又は妨害</a:t>
            </a:r>
          </a:p>
          <a:p>
            <a:pPr marL="182880" indent="0">
              <a:buNone/>
            </a:pPr>
            <a:endParaRPr lang="ja-JP" altLang="en-US" sz="2200"/>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147</a:t>
            </a:fld>
            <a:endParaRPr kumimoji="1" lang="ja-JP" altLang="en-US"/>
          </a:p>
        </p:txBody>
      </p:sp>
    </p:spTree>
    <p:extLst>
      <p:ext uri="{BB962C8B-B14F-4D97-AF65-F5344CB8AC3E}">
        <p14:creationId xmlns:p14="http://schemas.microsoft.com/office/powerpoint/2010/main" val="405522676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en-US" altLang="ja-JP"/>
              <a:t>5 ISO 13849-1:2006 (JIS B 9705-1:</a:t>
            </a:r>
            <a:r>
              <a:rPr lang="ja-JP" altLang="en-US"/>
              <a:t>　</a:t>
            </a:r>
            <a:r>
              <a:rPr lang="en-US" altLang="ja-JP"/>
              <a:t>2011)</a:t>
            </a:r>
            <a:r>
              <a:rPr lang="ja-JP" altLang="en-US"/>
              <a:t>の要求事項</a:t>
            </a:r>
          </a:p>
        </p:txBody>
      </p:sp>
      <p:sp>
        <p:nvSpPr>
          <p:cNvPr id="7" name="コンテンツプレースホルダ 6"/>
          <p:cNvSpPr>
            <a:spLocks noGrp="1"/>
          </p:cNvSpPr>
          <p:nvPr>
            <p:ph idx="1"/>
          </p:nvPr>
        </p:nvSpPr>
        <p:spPr>
          <a:xfrm>
            <a:off x="351155" y="1234440"/>
            <a:ext cx="9193530" cy="2409825"/>
          </a:xfrm>
        </p:spPr>
        <p:txBody>
          <a:bodyPr/>
          <a:lstStyle/>
          <a:p>
            <a:pPr marL="0" indent="0">
              <a:buNone/>
            </a:pPr>
            <a:r>
              <a:rPr lang="ja-JP" altLang="en-US"/>
              <a:t>(4)カテゴリ　</a:t>
            </a:r>
          </a:p>
          <a:p>
            <a:pPr marL="182880" indent="0">
              <a:buNone/>
            </a:pPr>
            <a:r>
              <a:rPr lang="ja-JP" altLang="en-US" sz="2400" b="1"/>
              <a:t>ア　カテゴリB</a:t>
            </a:r>
          </a:p>
          <a:p>
            <a:pPr marL="182880" indent="0">
              <a:buNone/>
            </a:pPr>
            <a:r>
              <a:rPr lang="ja-JP" altLang="en-US" sz="2200"/>
              <a:t>カテゴリBのシステム内では診断範囲がなく（DCavg＝0%）、かつ、各チャネルのMTTFdは、“低”～“中”までとなる。</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148</a:t>
            </a:fld>
            <a:endParaRPr kumimoji="1" lang="ja-JP" altLang="en-US"/>
          </a:p>
        </p:txBody>
      </p:sp>
      <p:pic>
        <p:nvPicPr>
          <p:cNvPr id="105" name="図形 104"/>
          <p:cNvPicPr/>
          <p:nvPr/>
        </p:nvPicPr>
        <p:blipFill>
          <a:blip r:embed="rId3"/>
          <a:stretch>
            <a:fillRect/>
          </a:stretch>
        </p:blipFill>
        <p:spPr>
          <a:xfrm>
            <a:off x="2407920" y="3086735"/>
            <a:ext cx="5129213" cy="757238"/>
          </a:xfrm>
          <a:prstGeom prst="rect">
            <a:avLst/>
          </a:prstGeom>
          <a:solidFill>
            <a:srgbClr val="FFFFFF"/>
          </a:solidFill>
          <a:ln w="9525" cap="flat" cmpd="sng">
            <a:noFill/>
            <a:prstDash val="solid"/>
            <a:headEnd type="none" w="med" len="med"/>
            <a:tailEnd type="none" w="med" len="med"/>
          </a:ln>
        </p:spPr>
      </p:pic>
      <p:sp>
        <p:nvSpPr>
          <p:cNvPr id="106" name="テキストボックス 105"/>
          <p:cNvSpPr txBox="1"/>
          <p:nvPr/>
        </p:nvSpPr>
        <p:spPr>
          <a:xfrm>
            <a:off x="3314065" y="4092575"/>
            <a:ext cx="3668395" cy="1322705"/>
          </a:xfrm>
          <a:prstGeom prst="rect">
            <a:avLst/>
          </a:prstGeom>
          <a:noFill/>
          <a:ln w="9525">
            <a:noFill/>
          </a:ln>
        </p:spPr>
        <p:txBody>
          <a:bodyPr wrap="square">
            <a:spAutoFit/>
          </a:bodyPr>
          <a:lstStyle/>
          <a:p>
            <a:pPr marL="0" indent="0" algn="l"/>
            <a:r>
              <a:rPr lang="en-US" altLang="ja-JP" sz="1600" b="0" i="1" u="none">
                <a:solidFill>
                  <a:srgbClr val="000000"/>
                </a:solidFill>
                <a:latin typeface="Meiryo UI" panose="020B0604030504040204" pitchFamily="50" charset="-128"/>
                <a:ea typeface="Meiryo UI" panose="020B0604030504040204" pitchFamily="50" charset="-128"/>
                <a:cs typeface="ＭＳ ゴシック" panose="020B0609070205080204" charset="-128"/>
              </a:rPr>
              <a:t>i</a:t>
            </a:r>
            <a:r>
              <a:rPr lang="en-US" altLang="ja-JP" sz="1600" b="0" u="none" baseline="-25000">
                <a:solidFill>
                  <a:srgbClr val="000000"/>
                </a:solidFill>
                <a:latin typeface="Meiryo UI" panose="020B0604030504040204" pitchFamily="50" charset="-128"/>
                <a:ea typeface="Meiryo UI" panose="020B0604030504040204" pitchFamily="50" charset="-128"/>
                <a:cs typeface="ＭＳ ゴシック" panose="020B0609070205080204" charset="-128"/>
              </a:rPr>
              <a:t>m</a:t>
            </a:r>
            <a:r>
              <a:rPr lang="ja-JP" altLang="en-US" sz="1600" b="0" i="1" u="none">
                <a:solidFill>
                  <a:srgbClr val="000000"/>
                </a:solidFill>
                <a:latin typeface="Meiryo UI" panose="020B0604030504040204" pitchFamily="50" charset="-128"/>
                <a:ea typeface="Meiryo UI" panose="020B0604030504040204" pitchFamily="50" charset="-128"/>
                <a:cs typeface="ＭＳ ゴシック" panose="020B0609070205080204" charset="-128"/>
              </a:rPr>
              <a:t>　</a:t>
            </a:r>
            <a:r>
              <a:rPr lang="ja-JP" altLang="en-US"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相互接続手段</a:t>
            </a:r>
          </a:p>
          <a:p>
            <a:pPr marL="0" indent="0" algn="l"/>
            <a:r>
              <a:rPr lang="en-US" altLang="ja-JP"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I</a:t>
            </a:r>
            <a:r>
              <a:rPr lang="ja-JP" altLang="en-US"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　　入力機器（例えばセンサー）</a:t>
            </a:r>
          </a:p>
          <a:p>
            <a:pPr marL="0" indent="0" algn="l"/>
            <a:r>
              <a:rPr lang="en-US" altLang="ja-JP"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L</a:t>
            </a:r>
            <a:r>
              <a:rPr lang="ja-JP" altLang="en-US"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　　論理</a:t>
            </a:r>
          </a:p>
          <a:p>
            <a:pPr marL="0" indent="0" algn="l"/>
            <a:r>
              <a:rPr lang="en-US" altLang="ja-JP"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O</a:t>
            </a:r>
            <a:r>
              <a:rPr lang="ja-JP" altLang="en-US"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　　出力機器（例えば接触器</a:t>
            </a:r>
            <a:r>
              <a:rPr lang="ja-JP" altLang="en-US" sz="1600" b="0" u="none">
                <a:solidFill>
                  <a:srgbClr val="000000"/>
                </a:solidFill>
                <a:latin typeface="Meiryo UI" panose="020B0604030504040204" pitchFamily="50" charset="-128"/>
                <a:ea typeface="Meiryo UI" panose="020B0604030504040204" pitchFamily="50" charset="-128"/>
                <a:cs typeface="ＭＳ 明朝" panose="02020609040205080304" charset="-128"/>
              </a:rPr>
              <a:t>）</a:t>
            </a:r>
            <a:endParaRPr lang="ja-JP" altLang="en-US" sz="1600" b="0" u="none">
              <a:latin typeface="Meiryo UI" panose="020B0604030504040204" pitchFamily="50" charset="-128"/>
              <a:ea typeface="Meiryo UI" panose="020B0604030504040204" pitchFamily="50" charset="-128"/>
              <a:cs typeface="ＭＳ 明朝" panose="02020609040205080304" charset="-128"/>
            </a:endParaRPr>
          </a:p>
          <a:p>
            <a:pPr marL="0" indent="0" algn="l"/>
            <a:r>
              <a:rPr lang="ja-JP" altLang="en-US" sz="1600" b="0" u="none">
                <a:latin typeface="Meiryo UI" panose="020B0604030504040204" pitchFamily="50" charset="-128"/>
                <a:ea typeface="Meiryo UI" panose="020B0604030504040204" pitchFamily="50" charset="-128"/>
                <a:cs typeface="ＭＳ 明朝" panose="02020609040205080304" charset="-128"/>
              </a:rPr>
              <a:t>図</a:t>
            </a:r>
            <a:r>
              <a:rPr lang="en-US" altLang="ja-JP" sz="1600" b="0" u="none">
                <a:latin typeface="Meiryo UI" panose="020B0604030504040204" pitchFamily="50" charset="-128"/>
                <a:ea typeface="Meiryo UI" panose="020B0604030504040204" pitchFamily="50" charset="-128"/>
                <a:cs typeface="ＭＳ 明朝" panose="02020609040205080304" charset="-128"/>
              </a:rPr>
              <a:t>5-13</a:t>
            </a:r>
            <a:r>
              <a:rPr lang="ja-JP" altLang="en-US" sz="1600" b="0" u="none">
                <a:latin typeface="Meiryo UI" panose="020B0604030504040204" pitchFamily="50" charset="-128"/>
                <a:ea typeface="Meiryo UI" panose="020B0604030504040204" pitchFamily="50" charset="-128"/>
                <a:cs typeface="ＭＳ 明朝" panose="02020609040205080304" charset="-128"/>
              </a:rPr>
              <a:t>　カテゴリ</a:t>
            </a:r>
            <a:r>
              <a:rPr lang="en-US" altLang="ja-JP" sz="1600" b="0" u="none">
                <a:latin typeface="Meiryo UI" panose="020B0604030504040204" pitchFamily="50" charset="-128"/>
                <a:ea typeface="Meiryo UI" panose="020B0604030504040204" pitchFamily="50" charset="-128"/>
                <a:cs typeface="Arial" panose="020B0604020202020204" pitchFamily="34" charset="0"/>
              </a:rPr>
              <a:t>B</a:t>
            </a:r>
            <a:r>
              <a:rPr lang="ja-JP" altLang="en-US" sz="1600" b="0" u="none">
                <a:latin typeface="Meiryo UI" panose="020B0604030504040204" pitchFamily="50" charset="-128"/>
                <a:ea typeface="Meiryo UI" panose="020B0604030504040204" pitchFamily="50" charset="-128"/>
                <a:cs typeface="ＭＳ 明朝" panose="02020609040205080304" charset="-128"/>
              </a:rPr>
              <a:t>のアーキテクチャ</a:t>
            </a:r>
            <a:endParaRPr lang="ja-JP" altLang="en-US" sz="16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4561045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en-US" altLang="ja-JP"/>
              <a:t>5 ISO 13849-1:2006 (JIS B 9705-1:</a:t>
            </a:r>
            <a:r>
              <a:rPr lang="ja-JP" altLang="en-US"/>
              <a:t>　</a:t>
            </a:r>
            <a:r>
              <a:rPr lang="en-US" altLang="ja-JP"/>
              <a:t>2011)</a:t>
            </a:r>
            <a:r>
              <a:rPr lang="ja-JP" altLang="en-US"/>
              <a:t>の要求事項</a:t>
            </a:r>
          </a:p>
        </p:txBody>
      </p:sp>
      <p:sp>
        <p:nvSpPr>
          <p:cNvPr id="7" name="コンテンツプレースホルダ 6"/>
          <p:cNvSpPr>
            <a:spLocks noGrp="1"/>
          </p:cNvSpPr>
          <p:nvPr>
            <p:ph idx="1"/>
          </p:nvPr>
        </p:nvSpPr>
        <p:spPr>
          <a:xfrm>
            <a:off x="351155" y="1234440"/>
            <a:ext cx="9193530" cy="2409825"/>
          </a:xfrm>
        </p:spPr>
        <p:txBody>
          <a:bodyPr/>
          <a:lstStyle/>
          <a:p>
            <a:pPr marL="0" indent="0">
              <a:buNone/>
            </a:pPr>
            <a:r>
              <a:rPr lang="ja-JP" altLang="en-US"/>
              <a:t>(4)カテゴリ　</a:t>
            </a:r>
            <a:r>
              <a:rPr lang="ja-JP" altLang="en-US" sz="2400" b="1"/>
              <a:t>イ　カテゴリ１</a:t>
            </a:r>
          </a:p>
          <a:p>
            <a:pPr marL="343535" indent="15875">
              <a:buNone/>
            </a:pPr>
            <a:r>
              <a:rPr lang="ja-JP" altLang="en-US" sz="2200"/>
              <a:t>カテゴリBの要求事項に追加して次を適用する（図5-14参照）。</a:t>
            </a:r>
          </a:p>
          <a:p>
            <a:pPr marL="343535" indent="15875">
              <a:buNone/>
            </a:pPr>
            <a:r>
              <a:rPr lang="ja-JP" altLang="en-US" sz="2200"/>
              <a:t>カテゴリ1のSRP/CSは、“十分吟味された”コンポーネント及び“十分吟味された”安全原則を用いて設計及び製作しなければならない（ISO 13849-2参照）。</a:t>
            </a:r>
          </a:p>
          <a:p>
            <a:pPr marL="343535" indent="15875">
              <a:buNone/>
            </a:pPr>
            <a:r>
              <a:rPr lang="ja-JP" altLang="en-US" sz="2200"/>
              <a:t>安全関連への適用のために“十分吟味された”コンポーネントは、次のいずれかのコンポーネントである。</a:t>
            </a:r>
          </a:p>
          <a:p>
            <a:pPr marL="343535" indent="15875">
              <a:buNone/>
            </a:pPr>
            <a:r>
              <a:rPr lang="ja-JP" altLang="en-US" sz="2200"/>
              <a:t>　a) 類似のアプリケーションにおいて好結果で過去に広く使用された。</a:t>
            </a:r>
          </a:p>
          <a:p>
            <a:pPr marL="343535" indent="15875">
              <a:buNone/>
            </a:pPr>
            <a:r>
              <a:rPr lang="ja-JP" altLang="en-US" sz="2200"/>
              <a:t>　b) 安全関連へのアプリケーションに対して適切性及び信頼性を論証するための原則を用いて製作され、かつ、検証された。</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149</a:t>
            </a:fld>
            <a:endParaRPr kumimoji="1" lang="ja-JP" altLang="en-US"/>
          </a:p>
        </p:txBody>
      </p:sp>
      <p:pic>
        <p:nvPicPr>
          <p:cNvPr id="2" name="図形 1"/>
          <p:cNvPicPr>
            <a:picLocks noChangeAspect="1"/>
          </p:cNvPicPr>
          <p:nvPr/>
        </p:nvPicPr>
        <p:blipFill>
          <a:blip r:embed="rId3"/>
          <a:stretch>
            <a:fillRect/>
          </a:stretch>
        </p:blipFill>
        <p:spPr>
          <a:xfrm>
            <a:off x="1043623" y="4862513"/>
            <a:ext cx="5129213" cy="757238"/>
          </a:xfrm>
          <a:prstGeom prst="rect">
            <a:avLst/>
          </a:prstGeom>
          <a:solidFill>
            <a:srgbClr val="FFFFFF"/>
          </a:solidFill>
          <a:ln w="9525" cap="flat" cmpd="sng">
            <a:noFill/>
            <a:prstDash val="solid"/>
            <a:headEnd type="none" w="med" len="med"/>
            <a:tailEnd type="none" w="med" len="med"/>
          </a:ln>
        </p:spPr>
      </p:pic>
      <p:sp>
        <p:nvSpPr>
          <p:cNvPr id="107" name="テキストボックス 106"/>
          <p:cNvSpPr txBox="1"/>
          <p:nvPr/>
        </p:nvSpPr>
        <p:spPr>
          <a:xfrm>
            <a:off x="6381115" y="4862830"/>
            <a:ext cx="3169285" cy="1078865"/>
          </a:xfrm>
          <a:prstGeom prst="rect">
            <a:avLst/>
          </a:prstGeom>
          <a:noFill/>
          <a:ln w="9525">
            <a:noFill/>
          </a:ln>
        </p:spPr>
        <p:txBody>
          <a:bodyPr wrap="square">
            <a:spAutoFit/>
          </a:bodyPr>
          <a:lstStyle/>
          <a:p>
            <a:pPr marL="0" indent="0" algn="l"/>
            <a:r>
              <a:rPr lang="en-US" altLang="ja-JP" sz="1600" b="0" i="1" u="none">
                <a:solidFill>
                  <a:srgbClr val="000000"/>
                </a:solidFill>
                <a:latin typeface="Meiryo UI" panose="020B0604030504040204" pitchFamily="50" charset="-128"/>
                <a:ea typeface="Meiryo UI" panose="020B0604030504040204" pitchFamily="50" charset="-128"/>
                <a:cs typeface="ＭＳ ゴシック" panose="020B0609070205080204" charset="-128"/>
              </a:rPr>
              <a:t>i</a:t>
            </a:r>
            <a:r>
              <a:rPr lang="en-US" altLang="ja-JP" sz="1600" b="0" u="none" baseline="-25000">
                <a:solidFill>
                  <a:srgbClr val="000000"/>
                </a:solidFill>
                <a:latin typeface="Meiryo UI" panose="020B0604030504040204" pitchFamily="50" charset="-128"/>
                <a:ea typeface="Meiryo UI" panose="020B0604030504040204" pitchFamily="50" charset="-128"/>
                <a:cs typeface="ＭＳ ゴシック" panose="020B0609070205080204" charset="-128"/>
              </a:rPr>
              <a:t>m</a:t>
            </a:r>
            <a:r>
              <a:rPr lang="ja-JP" altLang="en-US" sz="1600" b="0" i="1" u="none">
                <a:solidFill>
                  <a:srgbClr val="000000"/>
                </a:solidFill>
                <a:latin typeface="Meiryo UI" panose="020B0604030504040204" pitchFamily="50" charset="-128"/>
                <a:ea typeface="Meiryo UI" panose="020B0604030504040204" pitchFamily="50" charset="-128"/>
                <a:cs typeface="ＭＳ ゴシック" panose="020B0609070205080204" charset="-128"/>
              </a:rPr>
              <a:t>　</a:t>
            </a:r>
            <a:r>
              <a:rPr lang="ja-JP" altLang="en-US"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相互接続手段</a:t>
            </a:r>
          </a:p>
          <a:p>
            <a:pPr marL="0" indent="0" algn="l"/>
            <a:r>
              <a:rPr lang="en-US" altLang="ja-JP"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I</a:t>
            </a:r>
            <a:r>
              <a:rPr lang="ja-JP" altLang="en-US"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　　入力機器（例えばセンサー）</a:t>
            </a:r>
          </a:p>
          <a:p>
            <a:pPr marL="0" indent="0" algn="l"/>
            <a:r>
              <a:rPr lang="en-US" altLang="ja-JP"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L</a:t>
            </a:r>
            <a:r>
              <a:rPr lang="ja-JP" altLang="en-US"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　　論理</a:t>
            </a:r>
          </a:p>
          <a:p>
            <a:pPr marL="0" indent="0" algn="l"/>
            <a:r>
              <a:rPr lang="en-US" altLang="ja-JP"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O</a:t>
            </a:r>
            <a:r>
              <a:rPr lang="ja-JP" altLang="en-US"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　　出力機器（例えば接触器</a:t>
            </a:r>
            <a:r>
              <a:rPr lang="ja-JP" altLang="en-US" sz="1600" b="0" u="none">
                <a:solidFill>
                  <a:srgbClr val="000000"/>
                </a:solidFill>
                <a:latin typeface="Meiryo UI" panose="020B0604030504040204" pitchFamily="50" charset="-128"/>
                <a:ea typeface="Meiryo UI" panose="020B0604030504040204" pitchFamily="50" charset="-128"/>
                <a:cs typeface="ＭＳ 明朝" panose="02020609040205080304" charset="-128"/>
              </a:rPr>
              <a:t>）</a:t>
            </a:r>
            <a:endParaRPr lang="ja-JP" altLang="en-US" sz="1600">
              <a:latin typeface="Meiryo UI" panose="020B0604030504040204" pitchFamily="50" charset="-128"/>
              <a:ea typeface="Meiryo UI" panose="020B0604030504040204" pitchFamily="50" charset="-128"/>
            </a:endParaRPr>
          </a:p>
        </p:txBody>
      </p:sp>
      <p:sp>
        <p:nvSpPr>
          <p:cNvPr id="3" name="テキストボックス 2"/>
          <p:cNvSpPr txBox="1"/>
          <p:nvPr/>
        </p:nvSpPr>
        <p:spPr>
          <a:xfrm>
            <a:off x="1745615" y="5878195"/>
            <a:ext cx="3634105" cy="347345"/>
          </a:xfrm>
          <a:prstGeom prst="rect">
            <a:avLst/>
          </a:prstGeom>
          <a:noFill/>
          <a:ln w="9525">
            <a:noFill/>
          </a:ln>
        </p:spPr>
        <p:txBody>
          <a:bodyPr wrap="square">
            <a:spAutoFit/>
          </a:bodyPr>
          <a:lstStyle/>
          <a:p>
            <a:pPr marL="0" indent="0" algn="ctr"/>
            <a:r>
              <a:rPr lang="ja-JP" altLang="en-US" sz="1600" b="0" u="none">
                <a:latin typeface="Meiryo UI" panose="020B0604030504040204" pitchFamily="50" charset="-128"/>
                <a:ea typeface="Meiryo UI" panose="020B0604030504040204" pitchFamily="50" charset="-128"/>
                <a:cs typeface="ＭＳ 明朝" panose="02020609040205080304" charset="-128"/>
              </a:rPr>
              <a:t>図</a:t>
            </a:r>
            <a:r>
              <a:rPr lang="en-US" altLang="ja-JP" sz="1600" b="0" u="none">
                <a:latin typeface="Meiryo UI" panose="020B0604030504040204" pitchFamily="50" charset="-128"/>
                <a:ea typeface="Meiryo UI" panose="020B0604030504040204" pitchFamily="50" charset="-128"/>
                <a:cs typeface="ＭＳ 明朝" panose="02020609040205080304" charset="-128"/>
              </a:rPr>
              <a:t>5-14</a:t>
            </a:r>
            <a:r>
              <a:rPr lang="ja-JP" altLang="en-US" sz="1600" b="0" u="none">
                <a:latin typeface="Meiryo UI" panose="020B0604030504040204" pitchFamily="50" charset="-128"/>
                <a:ea typeface="Meiryo UI" panose="020B0604030504040204" pitchFamily="50" charset="-128"/>
                <a:cs typeface="ＭＳ 明朝" panose="02020609040205080304" charset="-128"/>
              </a:rPr>
              <a:t>　カテゴリ</a:t>
            </a:r>
            <a:r>
              <a:rPr lang="en-US" altLang="ja-JP" sz="1600" b="0" u="none">
                <a:latin typeface="Meiryo UI" panose="020B0604030504040204" pitchFamily="50" charset="-128"/>
                <a:ea typeface="Meiryo UI" panose="020B0604030504040204" pitchFamily="50" charset="-128"/>
                <a:cs typeface="ＭＳ 明朝" panose="02020609040205080304" charset="-128"/>
              </a:rPr>
              <a:t>1</a:t>
            </a:r>
            <a:r>
              <a:rPr lang="ja-JP" altLang="en-US" sz="1600" b="0" u="none">
                <a:latin typeface="Meiryo UI" panose="020B0604030504040204" pitchFamily="50" charset="-128"/>
                <a:ea typeface="Meiryo UI" panose="020B0604030504040204" pitchFamily="50" charset="-128"/>
                <a:cs typeface="ＭＳ 明朝" panose="02020609040205080304" charset="-128"/>
              </a:rPr>
              <a:t>のアーキテクチャ</a:t>
            </a:r>
            <a:endParaRPr lang="ja-JP" altLang="en-US" sz="16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50455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08742" y="261890"/>
            <a:ext cx="8543925" cy="1325563"/>
          </a:xfrm>
        </p:spPr>
        <p:txBody>
          <a:bodyPr>
            <a:normAutofit/>
          </a:bodyPr>
          <a:lstStyle/>
          <a:p>
            <a:r>
              <a:rPr kumimoji="1" lang="ja-JP" altLang="en-US" dirty="0" smtClean="0"/>
              <a:t>重要基本用語</a:t>
            </a:r>
            <a:r>
              <a:rPr kumimoji="1" lang="ja-JP" altLang="en-US" smtClean="0"/>
              <a:t>の定義</a:t>
            </a:r>
            <a:endParaRPr kumimoji="1" lang="ja-JP" altLang="en-US" dirty="0"/>
          </a:p>
        </p:txBody>
      </p:sp>
      <p:sp>
        <p:nvSpPr>
          <p:cNvPr id="4" name="フッター プレースホルダー 3"/>
          <p:cNvSpPr>
            <a:spLocks noGrp="1"/>
          </p:cNvSpPr>
          <p:nvPr>
            <p:ph type="ftr" sz="quarter" idx="11"/>
          </p:nvPr>
        </p:nvSpPr>
        <p:spPr>
          <a:xfrm>
            <a:off x="1332411" y="6356356"/>
            <a:ext cx="7158446" cy="365125"/>
          </a:xfrm>
        </p:spPr>
        <p:txBody>
          <a:bodyPr/>
          <a:lstStyle/>
          <a:p>
            <a:r>
              <a:rPr kumimoji="1" lang="ja-JP" altLang="en-US" smtClean="0">
                <a:latin typeface="Meiryo UI" panose="020B0604030504040204" pitchFamily="50" charset="-128"/>
                <a:ea typeface="Meiryo UI" panose="020B0604030504040204" pitchFamily="50" charset="-128"/>
              </a:rPr>
              <a:t>平成</a:t>
            </a:r>
            <a:r>
              <a:rPr kumimoji="1" lang="en-US" altLang="ja-JP" smtClean="0">
                <a:latin typeface="Meiryo UI" panose="020B0604030504040204" pitchFamily="50" charset="-128"/>
                <a:ea typeface="Meiryo UI" panose="020B0604030504040204" pitchFamily="50" charset="-128"/>
              </a:rPr>
              <a:t>29</a:t>
            </a:r>
            <a:r>
              <a:rPr kumimoji="1" lang="ja-JP" altLang="en-US" smtClean="0">
                <a:latin typeface="Meiryo UI" panose="020B0604030504040204" pitchFamily="50" charset="-128"/>
                <a:ea typeface="Meiryo UI" panose="020B0604030504040204" pitchFamily="50" charset="-128"/>
              </a:rPr>
              <a:t>年度厚生労働省委託　機能安全を活用した機械設備の安全対策の推進事業　活用マニュアル</a:t>
            </a:r>
            <a:endParaRPr kumimoji="1" lang="ja-JP" altLang="en-US" dirty="0">
              <a:latin typeface="Meiryo UI" panose="020B0604030504040204" pitchFamily="50" charset="-128"/>
              <a:ea typeface="Meiryo UI" panose="020B0604030504040204" pitchFamily="50" charset="-128"/>
            </a:endParaRPr>
          </a:p>
        </p:txBody>
      </p:sp>
      <p:sp>
        <p:nvSpPr>
          <p:cNvPr id="6" name="正方形/長方形 5"/>
          <p:cNvSpPr/>
          <p:nvPr/>
        </p:nvSpPr>
        <p:spPr>
          <a:xfrm>
            <a:off x="1463680" y="2020218"/>
            <a:ext cx="5445722" cy="461665"/>
          </a:xfrm>
          <a:prstGeom prst="rect">
            <a:avLst/>
          </a:prstGeom>
        </p:spPr>
        <p:txBody>
          <a:bodyPr wrap="none">
            <a:spAutoFit/>
          </a:bodyPr>
          <a:lstStyle/>
          <a:p>
            <a:r>
              <a:rPr lang="ja-JP" altLang="en-US" sz="2400" dirty="0" smtClean="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機能安全活用テキスト」で説明済みです。</a:t>
            </a:r>
          </a:p>
        </p:txBody>
      </p:sp>
    </p:spTree>
    <p:extLst>
      <p:ext uri="{BB962C8B-B14F-4D97-AF65-F5344CB8AC3E}">
        <p14:creationId xmlns:p14="http://schemas.microsoft.com/office/powerpoint/2010/main" val="122571360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en-US" altLang="ja-JP"/>
              <a:t>5 ISO 13849-1:2006 (JIS B 9705-1:</a:t>
            </a:r>
            <a:r>
              <a:rPr lang="ja-JP" altLang="en-US"/>
              <a:t>　</a:t>
            </a:r>
            <a:r>
              <a:rPr lang="en-US" altLang="ja-JP"/>
              <a:t>2011)</a:t>
            </a:r>
            <a:r>
              <a:rPr lang="ja-JP" altLang="en-US"/>
              <a:t>の要求事項</a:t>
            </a:r>
          </a:p>
        </p:txBody>
      </p:sp>
      <p:sp>
        <p:nvSpPr>
          <p:cNvPr id="7" name="コンテンツプレースホルダ 6"/>
          <p:cNvSpPr>
            <a:spLocks noGrp="1"/>
          </p:cNvSpPr>
          <p:nvPr>
            <p:ph idx="1"/>
          </p:nvPr>
        </p:nvSpPr>
        <p:spPr>
          <a:xfrm>
            <a:off x="351155" y="1234440"/>
            <a:ext cx="9193530" cy="4813300"/>
          </a:xfrm>
        </p:spPr>
        <p:txBody>
          <a:bodyPr/>
          <a:lstStyle/>
          <a:p>
            <a:pPr marL="0" indent="0">
              <a:buNone/>
            </a:pPr>
            <a:r>
              <a:rPr lang="ja-JP" altLang="en-US"/>
              <a:t>(4)カテゴリ　</a:t>
            </a:r>
            <a:r>
              <a:rPr lang="ja-JP" altLang="en-US" sz="2400" b="1"/>
              <a:t>ウ　カテゴリ２</a:t>
            </a:r>
          </a:p>
          <a:p>
            <a:pPr marL="151130" indent="16510">
              <a:buNone/>
            </a:pPr>
            <a:r>
              <a:rPr lang="ja-JP" altLang="en-US" sz="2200"/>
              <a:t>カテゴリB及び十分吟味された安全原則に従うことに追加して、次を適用する。</a:t>
            </a:r>
          </a:p>
          <a:p>
            <a:pPr marL="151130" indent="16510">
              <a:buNone/>
            </a:pPr>
            <a:r>
              <a:rPr lang="ja-JP" altLang="en-US" sz="2200"/>
              <a:t>その機能を機械制御システムによって、適切な間隔でチェックするように設計する。安全機能のチェックは、次で遂行する。</a:t>
            </a:r>
          </a:p>
          <a:p>
            <a:pPr marL="151130" indent="16510">
              <a:buNone/>
            </a:pPr>
            <a:r>
              <a:rPr lang="ja-JP" altLang="en-US" sz="2200"/>
              <a:t>- 機械の起動時、及び</a:t>
            </a:r>
          </a:p>
          <a:p>
            <a:pPr marL="151130" indent="16510">
              <a:buNone/>
            </a:pPr>
            <a:r>
              <a:rPr lang="ja-JP" altLang="en-US" sz="2200"/>
              <a:t>- 危険状態の始まる前、例えば、新たなサイクルの起動、他の動きの起動、及び／又はリスクアセスメント及び運転の種類によって必要とする場合で、運転中、定期的に。</a:t>
            </a:r>
          </a:p>
          <a:p>
            <a:pPr marL="151130" indent="16510">
              <a:buNone/>
            </a:pPr>
            <a:r>
              <a:rPr lang="ja-JP" altLang="en-US" sz="2200"/>
              <a:t>このチェックの始動は、自動的である場合がある。安全機能の全てのチェックは、次のいずれか。</a:t>
            </a:r>
          </a:p>
          <a:p>
            <a:pPr marL="151130" indent="16510">
              <a:buNone/>
            </a:pPr>
            <a:r>
              <a:rPr lang="ja-JP" altLang="en-US" sz="2200"/>
              <a:t>- 障害が検出されない場合には、運転を許可する。又は</a:t>
            </a:r>
          </a:p>
          <a:p>
            <a:pPr marL="151130" indent="16510">
              <a:buNone/>
            </a:pPr>
            <a:r>
              <a:rPr lang="ja-JP" altLang="en-US" sz="2200"/>
              <a:t>- 障害が検出された場合には、適切な制御動作を始動するために出力信号を発生する。</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150</a:t>
            </a:fld>
            <a:endParaRPr kumimoji="1" lang="ja-JP" altLang="en-US"/>
          </a:p>
        </p:txBody>
      </p:sp>
    </p:spTree>
    <p:extLst>
      <p:ext uri="{BB962C8B-B14F-4D97-AF65-F5344CB8AC3E}">
        <p14:creationId xmlns:p14="http://schemas.microsoft.com/office/powerpoint/2010/main" val="189480819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en-US" altLang="ja-JP"/>
              <a:t>5 ISO 13849-1:2006 (JIS B 9705-1:</a:t>
            </a:r>
            <a:r>
              <a:rPr lang="ja-JP" altLang="en-US"/>
              <a:t>　</a:t>
            </a:r>
            <a:r>
              <a:rPr lang="en-US" altLang="ja-JP"/>
              <a:t>2011)</a:t>
            </a:r>
            <a:r>
              <a:rPr lang="ja-JP" altLang="en-US"/>
              <a:t>の要求事項</a:t>
            </a:r>
          </a:p>
        </p:txBody>
      </p:sp>
      <p:sp>
        <p:nvSpPr>
          <p:cNvPr id="7" name="コンテンツプレースホルダ 6"/>
          <p:cNvSpPr>
            <a:spLocks noGrp="1"/>
          </p:cNvSpPr>
          <p:nvPr>
            <p:ph idx="1"/>
          </p:nvPr>
        </p:nvSpPr>
        <p:spPr>
          <a:xfrm>
            <a:off x="351155" y="1234440"/>
            <a:ext cx="9193530" cy="2409825"/>
          </a:xfrm>
        </p:spPr>
        <p:txBody>
          <a:bodyPr/>
          <a:lstStyle/>
          <a:p>
            <a:pPr marL="0" indent="0">
              <a:buNone/>
            </a:pPr>
            <a:r>
              <a:rPr lang="ja-JP" altLang="en-US"/>
              <a:t>(4)カテゴリ　</a:t>
            </a:r>
            <a:r>
              <a:rPr lang="ja-JP" altLang="en-US" sz="2400" b="1"/>
              <a:t>ウ　カテゴリ２</a:t>
            </a:r>
          </a:p>
          <a:p>
            <a:pPr marL="151130" indent="16510">
              <a:buNone/>
            </a:pPr>
            <a:endParaRPr lang="ja-JP" altLang="en-US" sz="2200"/>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151</a:t>
            </a:fld>
            <a:endParaRPr kumimoji="1" lang="ja-JP" altLang="en-US"/>
          </a:p>
        </p:txBody>
      </p:sp>
      <p:grpSp>
        <p:nvGrpSpPr>
          <p:cNvPr id="3" name="グループ化 2"/>
          <p:cNvGrpSpPr/>
          <p:nvPr/>
        </p:nvGrpSpPr>
        <p:grpSpPr>
          <a:xfrm>
            <a:off x="1643380" y="2113915"/>
            <a:ext cx="6600825" cy="2057400"/>
            <a:chOff x="4335" y="3276"/>
            <a:chExt cx="10395" cy="3240"/>
          </a:xfrm>
        </p:grpSpPr>
        <p:pic>
          <p:nvPicPr>
            <p:cNvPr id="107" name="図形 106"/>
            <p:cNvPicPr>
              <a:picLocks noChangeAspect="1"/>
            </p:cNvPicPr>
            <p:nvPr/>
          </p:nvPicPr>
          <p:blipFill>
            <a:blip r:embed="rId3"/>
            <a:stretch>
              <a:fillRect/>
            </a:stretch>
          </p:blipFill>
          <p:spPr>
            <a:xfrm>
              <a:off x="4335" y="3276"/>
              <a:ext cx="10395" cy="3240"/>
            </a:xfrm>
            <a:prstGeom prst="rect">
              <a:avLst/>
            </a:prstGeom>
            <a:solidFill>
              <a:srgbClr val="FFFFFF"/>
            </a:solidFill>
            <a:ln w="9525" cap="flat" cmpd="sng">
              <a:noFill/>
              <a:prstDash val="solid"/>
              <a:headEnd type="none" w="med" len="med"/>
              <a:tailEnd type="none" w="med" len="med"/>
            </a:ln>
          </p:spPr>
        </p:pic>
        <p:pic>
          <p:nvPicPr>
            <p:cNvPr id="108" name="図形 107"/>
            <p:cNvPicPr>
              <a:picLocks noChangeAspect="1"/>
            </p:cNvPicPr>
            <p:nvPr/>
          </p:nvPicPr>
          <p:blipFill>
            <a:blip r:embed="rId4"/>
            <a:stretch>
              <a:fillRect/>
            </a:stretch>
          </p:blipFill>
          <p:spPr>
            <a:xfrm>
              <a:off x="11364" y="4333"/>
              <a:ext cx="720" cy="630"/>
            </a:xfrm>
            <a:prstGeom prst="rect">
              <a:avLst/>
            </a:prstGeom>
            <a:solidFill>
              <a:srgbClr val="FFFFFF"/>
            </a:solidFill>
            <a:ln w="9525" cap="flat" cmpd="sng">
              <a:noFill/>
              <a:prstDash val="solid"/>
              <a:headEnd type="none" w="med" len="med"/>
              <a:tailEnd type="none" w="med" len="med"/>
            </a:ln>
          </p:spPr>
        </p:pic>
      </p:grpSp>
      <p:sp>
        <p:nvSpPr>
          <p:cNvPr id="109" name="テキストボックス 108"/>
          <p:cNvSpPr txBox="1"/>
          <p:nvPr/>
        </p:nvSpPr>
        <p:spPr>
          <a:xfrm>
            <a:off x="351155" y="3525520"/>
            <a:ext cx="3651250" cy="1810385"/>
          </a:xfrm>
          <a:prstGeom prst="rect">
            <a:avLst/>
          </a:prstGeom>
          <a:noFill/>
          <a:ln w="9525">
            <a:noFill/>
          </a:ln>
        </p:spPr>
        <p:txBody>
          <a:bodyPr wrap="square">
            <a:spAutoFit/>
          </a:bodyPr>
          <a:lstStyle/>
          <a:p>
            <a:pPr marL="0" indent="28575" algn="l"/>
            <a:r>
              <a:rPr lang="en-US" altLang="ja-JP" sz="1600" b="0" i="1" u="none">
                <a:solidFill>
                  <a:srgbClr val="000000"/>
                </a:solidFill>
                <a:latin typeface="Meiryo UI" panose="020B0604030504040204" pitchFamily="50" charset="-128"/>
                <a:ea typeface="Meiryo UI" panose="020B0604030504040204" pitchFamily="50" charset="-128"/>
                <a:cs typeface="ＭＳ ゴシック" panose="020B0609070205080204" charset="-128"/>
              </a:rPr>
              <a:t>i</a:t>
            </a:r>
            <a:r>
              <a:rPr lang="en-US" altLang="ja-JP" sz="1600" b="0" u="none" baseline="-25000">
                <a:solidFill>
                  <a:srgbClr val="000000"/>
                </a:solidFill>
                <a:latin typeface="Meiryo UI" panose="020B0604030504040204" pitchFamily="50" charset="-128"/>
                <a:ea typeface="Meiryo UI" panose="020B0604030504040204" pitchFamily="50" charset="-128"/>
                <a:cs typeface="ＭＳ ゴシック" panose="020B0609070205080204" charset="-128"/>
              </a:rPr>
              <a:t>m</a:t>
            </a:r>
            <a:r>
              <a:rPr lang="ja-JP" altLang="en-US" sz="1600" b="0" i="1" u="none">
                <a:solidFill>
                  <a:srgbClr val="000000"/>
                </a:solidFill>
                <a:latin typeface="Meiryo UI" panose="020B0604030504040204" pitchFamily="50" charset="-128"/>
                <a:ea typeface="Meiryo UI" panose="020B0604030504040204" pitchFamily="50" charset="-128"/>
                <a:cs typeface="ＭＳ ゴシック" panose="020B0609070205080204" charset="-128"/>
              </a:rPr>
              <a:t>　 </a:t>
            </a:r>
            <a:r>
              <a:rPr lang="ja-JP" altLang="en-US"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相互接続手段</a:t>
            </a:r>
          </a:p>
          <a:p>
            <a:pPr marL="0" indent="28575" algn="l"/>
            <a:r>
              <a:rPr lang="en-US" altLang="ja-JP"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m</a:t>
            </a:r>
            <a:r>
              <a:rPr lang="ja-JP" altLang="en-US"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　　  監視</a:t>
            </a:r>
          </a:p>
          <a:p>
            <a:pPr marL="0" indent="28575" algn="l"/>
            <a:r>
              <a:rPr lang="en-US" altLang="ja-JP"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I</a:t>
            </a:r>
            <a:r>
              <a:rPr lang="ja-JP" altLang="en-US"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　　 　入力機器（例えばセンサー）</a:t>
            </a:r>
          </a:p>
          <a:p>
            <a:pPr marL="0" indent="28575" algn="l"/>
            <a:r>
              <a:rPr lang="en-US" altLang="ja-JP"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L</a:t>
            </a:r>
            <a:r>
              <a:rPr lang="ja-JP" altLang="en-US"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　　　論理</a:t>
            </a:r>
          </a:p>
          <a:p>
            <a:pPr marL="0" indent="28575" algn="l"/>
            <a:r>
              <a:rPr lang="en-US" altLang="ja-JP"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O</a:t>
            </a:r>
            <a:r>
              <a:rPr lang="ja-JP" altLang="en-US"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　　　出力装置機器（例えば接触器）</a:t>
            </a:r>
          </a:p>
          <a:p>
            <a:pPr marL="0" indent="28575" algn="l"/>
            <a:r>
              <a:rPr lang="en-US" altLang="ja-JP"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TE</a:t>
            </a:r>
            <a:r>
              <a:rPr lang="ja-JP" altLang="en-US"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　　試験装置 </a:t>
            </a:r>
          </a:p>
          <a:p>
            <a:pPr marL="0" indent="28575" algn="l"/>
            <a:r>
              <a:rPr lang="en-US" altLang="ja-JP"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OTE</a:t>
            </a:r>
            <a:r>
              <a:rPr lang="ja-JP" altLang="en-US"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　</a:t>
            </a:r>
            <a:r>
              <a:rPr lang="en-US" altLang="ja-JP"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TE</a:t>
            </a:r>
            <a:r>
              <a:rPr lang="ja-JP" altLang="en-US"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の出力</a:t>
            </a:r>
            <a:endParaRPr lang="ja-JP" altLang="en-US" sz="1600">
              <a:latin typeface="Meiryo UI" panose="020B0604030504040204" pitchFamily="50" charset="-128"/>
              <a:ea typeface="Meiryo UI" panose="020B0604030504040204" pitchFamily="50" charset="-128"/>
            </a:endParaRPr>
          </a:p>
        </p:txBody>
      </p:sp>
      <p:sp>
        <p:nvSpPr>
          <p:cNvPr id="2" name="テキストボックス 1"/>
          <p:cNvSpPr txBox="1"/>
          <p:nvPr/>
        </p:nvSpPr>
        <p:spPr>
          <a:xfrm>
            <a:off x="3409950" y="5179695"/>
            <a:ext cx="3732530" cy="379730"/>
          </a:xfrm>
          <a:prstGeom prst="rect">
            <a:avLst/>
          </a:prstGeom>
          <a:noFill/>
          <a:ln w="9525">
            <a:noFill/>
          </a:ln>
        </p:spPr>
        <p:txBody>
          <a:bodyPr wrap="square">
            <a:spAutoFit/>
          </a:bodyPr>
          <a:lstStyle/>
          <a:p>
            <a:pPr marL="0" indent="28575" algn="ctr"/>
            <a:r>
              <a:rPr lang="ja-JP" altLang="en-US" b="0" u="none">
                <a:latin typeface="Meiryo UI" panose="020B0604030504040204" pitchFamily="50" charset="-128"/>
                <a:ea typeface="Meiryo UI" panose="020B0604030504040204" pitchFamily="50" charset="-128"/>
                <a:cs typeface="ＭＳ 明朝" panose="02020609040205080304" charset="-128"/>
              </a:rPr>
              <a:t>図</a:t>
            </a:r>
            <a:r>
              <a:rPr lang="en-US" altLang="ja-JP" b="0" u="none">
                <a:latin typeface="Meiryo UI" panose="020B0604030504040204" pitchFamily="50" charset="-128"/>
                <a:ea typeface="Meiryo UI" panose="020B0604030504040204" pitchFamily="50" charset="-128"/>
                <a:cs typeface="ＭＳ 明朝" panose="02020609040205080304" charset="-128"/>
              </a:rPr>
              <a:t>5-15</a:t>
            </a:r>
            <a:r>
              <a:rPr lang="ja-JP" altLang="en-US" b="0" u="none">
                <a:latin typeface="Meiryo UI" panose="020B0604030504040204" pitchFamily="50" charset="-128"/>
                <a:ea typeface="Meiryo UI" panose="020B0604030504040204" pitchFamily="50" charset="-128"/>
                <a:cs typeface="ＭＳ 明朝" panose="02020609040205080304" charset="-128"/>
              </a:rPr>
              <a:t>　カテゴリ</a:t>
            </a:r>
            <a:r>
              <a:rPr lang="en-US" altLang="ja-JP" b="0" u="none">
                <a:latin typeface="Meiryo UI" panose="020B0604030504040204" pitchFamily="50" charset="-128"/>
                <a:ea typeface="Meiryo UI" panose="020B0604030504040204" pitchFamily="50" charset="-128"/>
                <a:cs typeface="ＭＳ 明朝" panose="02020609040205080304" charset="-128"/>
              </a:rPr>
              <a:t>2</a:t>
            </a:r>
            <a:r>
              <a:rPr lang="ja-JP" altLang="en-US" b="0" u="none">
                <a:latin typeface="Meiryo UI" panose="020B0604030504040204" pitchFamily="50" charset="-128"/>
                <a:ea typeface="Meiryo UI" panose="020B0604030504040204" pitchFamily="50" charset="-128"/>
                <a:cs typeface="ＭＳ 明朝" panose="02020609040205080304" charset="-128"/>
              </a:rPr>
              <a:t>のアーキテクチャ</a:t>
            </a:r>
          </a:p>
        </p:txBody>
      </p:sp>
    </p:spTree>
    <p:extLst>
      <p:ext uri="{BB962C8B-B14F-4D97-AF65-F5344CB8AC3E}">
        <p14:creationId xmlns:p14="http://schemas.microsoft.com/office/powerpoint/2010/main" val="376069881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en-US" altLang="ja-JP"/>
              <a:t>5 ISO 13849-1:2006 (JIS B 9705-1:</a:t>
            </a:r>
            <a:r>
              <a:rPr lang="ja-JP" altLang="en-US"/>
              <a:t>　</a:t>
            </a:r>
            <a:r>
              <a:rPr lang="en-US" altLang="ja-JP"/>
              <a:t>2011)</a:t>
            </a:r>
            <a:r>
              <a:rPr lang="ja-JP" altLang="en-US"/>
              <a:t>の要求事項</a:t>
            </a:r>
          </a:p>
        </p:txBody>
      </p:sp>
      <p:sp>
        <p:nvSpPr>
          <p:cNvPr id="7" name="コンテンツプレースホルダ 6"/>
          <p:cNvSpPr>
            <a:spLocks noGrp="1"/>
          </p:cNvSpPr>
          <p:nvPr>
            <p:ph idx="1"/>
          </p:nvPr>
        </p:nvSpPr>
        <p:spPr>
          <a:xfrm>
            <a:off x="351155" y="1234440"/>
            <a:ext cx="9193530" cy="3855085"/>
          </a:xfrm>
        </p:spPr>
        <p:txBody>
          <a:bodyPr/>
          <a:lstStyle/>
          <a:p>
            <a:pPr marL="0" indent="0">
              <a:buNone/>
            </a:pPr>
            <a:r>
              <a:rPr lang="ja-JP" altLang="en-US"/>
              <a:t>(4)カテゴリ　</a:t>
            </a:r>
            <a:r>
              <a:rPr lang="ja-JP" altLang="en-US" sz="2400" b="1"/>
              <a:t>エ　カテゴリ３</a:t>
            </a:r>
          </a:p>
          <a:p>
            <a:pPr marL="182880" indent="-15875">
              <a:buNone/>
            </a:pPr>
            <a:r>
              <a:rPr lang="ja-JP" altLang="en-US" sz="2200"/>
              <a:t>カテゴリBに準じた同様の要求事項と十分吟味された安全原則に従うことに加えて、次を適用する。</a:t>
            </a:r>
          </a:p>
          <a:p>
            <a:pPr marL="182880" indent="-15875">
              <a:buNone/>
            </a:pPr>
            <a:r>
              <a:rPr lang="ja-JP" altLang="en-US" sz="2200"/>
              <a:t>カテゴリ3のSRP/CSは、そのいずれの部分に単一障害が生じても、それが安全機能の喪失につながらないように設計する。</a:t>
            </a:r>
          </a:p>
          <a:p>
            <a:pPr marL="182880" indent="-15875">
              <a:buNone/>
            </a:pPr>
            <a:r>
              <a:rPr lang="ja-JP" altLang="en-US" sz="2200"/>
              <a:t>合理的に実施可能な場合はいつでも、単一障害は、安全機能の次の動作要求時、又はそれ以前に検出される。</a:t>
            </a:r>
          </a:p>
          <a:p>
            <a:pPr marL="182880" indent="-15875">
              <a:buNone/>
            </a:pPr>
            <a:r>
              <a:rPr lang="ja-JP" altLang="en-US" sz="2200"/>
              <a:t>障害検出を含む全SRP/CSの診断範囲（DCavg）は、“低”又は“中”。</a:t>
            </a:r>
          </a:p>
          <a:p>
            <a:pPr marL="182880" indent="-15875">
              <a:buNone/>
            </a:pPr>
            <a:r>
              <a:rPr lang="ja-JP" altLang="en-US" sz="2200"/>
              <a:t>冗長チャネルの各々のMTTFdは、PLrによって、“低”～“高”まで。CCFに対する方策を適用。</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152</a:t>
            </a:fld>
            <a:endParaRPr kumimoji="1" lang="ja-JP" altLang="en-US"/>
          </a:p>
        </p:txBody>
      </p:sp>
    </p:spTree>
    <p:extLst>
      <p:ext uri="{BB962C8B-B14F-4D97-AF65-F5344CB8AC3E}">
        <p14:creationId xmlns:p14="http://schemas.microsoft.com/office/powerpoint/2010/main" val="201388282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en-US" altLang="ja-JP"/>
              <a:t>5 ISO 13849-1:2006 (JIS B 9705-1:</a:t>
            </a:r>
            <a:r>
              <a:rPr lang="ja-JP" altLang="en-US"/>
              <a:t>　</a:t>
            </a:r>
            <a:r>
              <a:rPr lang="en-US" altLang="ja-JP"/>
              <a:t>2011)</a:t>
            </a:r>
            <a:r>
              <a:rPr lang="ja-JP" altLang="en-US"/>
              <a:t>の要求事項</a:t>
            </a:r>
          </a:p>
        </p:txBody>
      </p:sp>
      <p:sp>
        <p:nvSpPr>
          <p:cNvPr id="7" name="コンテンツプレースホルダ 6"/>
          <p:cNvSpPr>
            <a:spLocks noGrp="1"/>
          </p:cNvSpPr>
          <p:nvPr>
            <p:ph idx="1"/>
          </p:nvPr>
        </p:nvSpPr>
        <p:spPr>
          <a:xfrm>
            <a:off x="351155" y="1234440"/>
            <a:ext cx="9193530" cy="741045"/>
          </a:xfrm>
        </p:spPr>
        <p:txBody>
          <a:bodyPr/>
          <a:lstStyle/>
          <a:p>
            <a:pPr marL="0" indent="0">
              <a:buNone/>
            </a:pPr>
            <a:r>
              <a:rPr lang="ja-JP" altLang="en-US"/>
              <a:t>(4)カテゴリ　</a:t>
            </a:r>
            <a:r>
              <a:rPr lang="ja-JP" altLang="en-US" sz="2400" b="1"/>
              <a:t>エ　カテゴリ３</a:t>
            </a:r>
          </a:p>
          <a:p>
            <a:pPr marL="182880" indent="-15875">
              <a:buNone/>
            </a:pPr>
            <a:endParaRPr lang="ja-JP" altLang="en-US" sz="2200"/>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153</a:t>
            </a:fld>
            <a:endParaRPr kumimoji="1" lang="ja-JP" altLang="en-US"/>
          </a:p>
        </p:txBody>
      </p:sp>
      <p:pic>
        <p:nvPicPr>
          <p:cNvPr id="109" name="図形 108"/>
          <p:cNvPicPr>
            <a:picLocks noChangeAspect="1"/>
          </p:cNvPicPr>
          <p:nvPr/>
        </p:nvPicPr>
        <p:blipFill>
          <a:blip r:embed="rId3"/>
          <a:stretch>
            <a:fillRect/>
          </a:stretch>
        </p:blipFill>
        <p:spPr>
          <a:xfrm>
            <a:off x="1867535" y="1975485"/>
            <a:ext cx="6572250" cy="2114550"/>
          </a:xfrm>
          <a:prstGeom prst="rect">
            <a:avLst/>
          </a:prstGeom>
          <a:solidFill>
            <a:srgbClr val="FFFFFF"/>
          </a:solidFill>
          <a:ln w="9525" cap="flat" cmpd="sng">
            <a:noFill/>
            <a:prstDash val="solid"/>
            <a:headEnd type="none" w="med" len="med"/>
            <a:tailEnd type="none" w="med" len="med"/>
          </a:ln>
        </p:spPr>
      </p:pic>
      <p:sp>
        <p:nvSpPr>
          <p:cNvPr id="110" name="テキストボックス 109"/>
          <p:cNvSpPr txBox="1"/>
          <p:nvPr/>
        </p:nvSpPr>
        <p:spPr>
          <a:xfrm>
            <a:off x="641350" y="4058285"/>
            <a:ext cx="5080000" cy="1810385"/>
          </a:xfrm>
          <a:prstGeom prst="rect">
            <a:avLst/>
          </a:prstGeom>
          <a:noFill/>
          <a:ln w="9525">
            <a:noFill/>
          </a:ln>
        </p:spPr>
        <p:txBody>
          <a:bodyPr>
            <a:spAutoFit/>
          </a:bodyPr>
          <a:lstStyle/>
          <a:p>
            <a:pPr marL="0" indent="20955" algn="l"/>
            <a:r>
              <a:rPr lang="ja-JP" altLang="en-US"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監視の破線は、合理的に実行可能な障害検出を示す</a:t>
            </a:r>
            <a:endParaRPr lang="ja-JP" altLang="en-US" sz="1600" b="0" i="1" u="none">
              <a:solidFill>
                <a:srgbClr val="000000"/>
              </a:solidFill>
              <a:latin typeface="Meiryo UI" panose="020B0604030504040204" pitchFamily="50" charset="-128"/>
              <a:ea typeface="Meiryo UI" panose="020B0604030504040204" pitchFamily="50" charset="-128"/>
              <a:cs typeface="ＭＳ ゴシック" panose="020B0609070205080204" charset="-128"/>
            </a:endParaRPr>
          </a:p>
          <a:p>
            <a:pPr marL="0" indent="20955" algn="l"/>
            <a:r>
              <a:rPr lang="en-US" altLang="ja-JP" sz="1600" b="0" i="1" u="none">
                <a:solidFill>
                  <a:srgbClr val="000000"/>
                </a:solidFill>
                <a:latin typeface="Meiryo UI" panose="020B0604030504040204" pitchFamily="50" charset="-128"/>
                <a:ea typeface="Meiryo UI" panose="020B0604030504040204" pitchFamily="50" charset="-128"/>
                <a:cs typeface="ＭＳ ゴシック" panose="020B0609070205080204" charset="-128"/>
              </a:rPr>
              <a:t>i</a:t>
            </a:r>
            <a:r>
              <a:rPr lang="en-US" altLang="ja-JP" sz="1600" b="0" i="1" u="none" baseline="-25000">
                <a:solidFill>
                  <a:srgbClr val="000000"/>
                </a:solidFill>
                <a:latin typeface="Meiryo UI" panose="020B0604030504040204" pitchFamily="50" charset="-128"/>
                <a:ea typeface="Meiryo UI" panose="020B0604030504040204" pitchFamily="50" charset="-128"/>
                <a:cs typeface="ＭＳ ゴシック" panose="020B0609070205080204" charset="-128"/>
              </a:rPr>
              <a:t>m</a:t>
            </a:r>
            <a:r>
              <a:rPr lang="ja-JP" altLang="en-US" sz="1600" b="0" i="1" u="none">
                <a:solidFill>
                  <a:srgbClr val="000000"/>
                </a:solidFill>
                <a:latin typeface="Meiryo UI" panose="020B0604030504040204" pitchFamily="50" charset="-128"/>
                <a:ea typeface="Meiryo UI" panose="020B0604030504040204" pitchFamily="50" charset="-128"/>
                <a:cs typeface="ＭＳ ゴシック" panose="020B0609070205080204" charset="-128"/>
              </a:rPr>
              <a:t>　　</a:t>
            </a:r>
            <a:r>
              <a:rPr lang="ja-JP" altLang="en-US"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相互接続手段</a:t>
            </a:r>
          </a:p>
          <a:p>
            <a:pPr marL="0" indent="20955" algn="l"/>
            <a:r>
              <a:rPr lang="en-US" altLang="ja-JP"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m</a:t>
            </a:r>
            <a:r>
              <a:rPr lang="ja-JP" altLang="en-US"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　　　　 監視</a:t>
            </a:r>
            <a:endParaRPr lang="ja-JP" altLang="en-US" sz="1600" b="0" i="1" u="none">
              <a:solidFill>
                <a:srgbClr val="000000"/>
              </a:solidFill>
              <a:latin typeface="Meiryo UI" panose="020B0604030504040204" pitchFamily="50" charset="-128"/>
              <a:ea typeface="Meiryo UI" panose="020B0604030504040204" pitchFamily="50" charset="-128"/>
              <a:cs typeface="ＭＳ ゴシック" panose="020B0609070205080204" charset="-128"/>
            </a:endParaRPr>
          </a:p>
          <a:p>
            <a:pPr marL="0" indent="20955" algn="l"/>
            <a:r>
              <a:rPr lang="en-US" altLang="ja-JP" sz="1600" b="0" i="1" u="none">
                <a:solidFill>
                  <a:srgbClr val="000000"/>
                </a:solidFill>
                <a:latin typeface="Meiryo UI" panose="020B0604030504040204" pitchFamily="50" charset="-128"/>
                <a:ea typeface="Meiryo UI" panose="020B0604030504040204" pitchFamily="50" charset="-128"/>
                <a:cs typeface="ＭＳ ゴシック" panose="020B0609070205080204" charset="-128"/>
              </a:rPr>
              <a:t>c</a:t>
            </a:r>
            <a:r>
              <a:rPr lang="ja-JP" altLang="en-US"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　　 相互監視</a:t>
            </a:r>
          </a:p>
          <a:p>
            <a:pPr marL="0" indent="20955" algn="l"/>
            <a:r>
              <a:rPr lang="en-US" altLang="ja-JP"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I1</a:t>
            </a:r>
            <a:r>
              <a:rPr lang="ja-JP" altLang="en-US"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　</a:t>
            </a:r>
            <a:r>
              <a:rPr lang="en-US" altLang="ja-JP"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I2</a:t>
            </a:r>
            <a:r>
              <a:rPr lang="ja-JP" altLang="en-US"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　  入力機器（例えばセンサー）</a:t>
            </a:r>
          </a:p>
          <a:p>
            <a:pPr marL="0" indent="20955" algn="l"/>
            <a:r>
              <a:rPr lang="en-US" altLang="ja-JP"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L1</a:t>
            </a:r>
            <a:r>
              <a:rPr lang="ja-JP" altLang="en-US"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　</a:t>
            </a:r>
            <a:r>
              <a:rPr lang="en-US" altLang="ja-JP"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L2</a:t>
            </a:r>
            <a:r>
              <a:rPr lang="ja-JP" altLang="en-US"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　  論理</a:t>
            </a:r>
          </a:p>
          <a:p>
            <a:pPr marL="0" indent="20955" algn="l"/>
            <a:r>
              <a:rPr lang="en-US" altLang="ja-JP"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O1</a:t>
            </a:r>
            <a:r>
              <a:rPr lang="ja-JP" altLang="en-US"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　</a:t>
            </a:r>
            <a:r>
              <a:rPr lang="en-US" altLang="ja-JP"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O2</a:t>
            </a:r>
            <a:r>
              <a:rPr lang="ja-JP" altLang="en-US"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　出力機器（例えば主接触器）</a:t>
            </a:r>
            <a:endParaRPr lang="ja-JP" altLang="en-US" sz="1600">
              <a:latin typeface="Meiryo UI" panose="020B0604030504040204" pitchFamily="50" charset="-128"/>
              <a:ea typeface="Meiryo UI" panose="020B0604030504040204" pitchFamily="50" charset="-128"/>
            </a:endParaRPr>
          </a:p>
        </p:txBody>
      </p:sp>
      <p:sp>
        <p:nvSpPr>
          <p:cNvPr id="2" name="テキストボックス 1"/>
          <p:cNvSpPr txBox="1"/>
          <p:nvPr/>
        </p:nvSpPr>
        <p:spPr>
          <a:xfrm>
            <a:off x="3312160" y="5932805"/>
            <a:ext cx="3442970" cy="379730"/>
          </a:xfrm>
          <a:prstGeom prst="rect">
            <a:avLst/>
          </a:prstGeom>
          <a:noFill/>
          <a:ln w="9525">
            <a:noFill/>
          </a:ln>
        </p:spPr>
        <p:txBody>
          <a:bodyPr wrap="square">
            <a:spAutoFit/>
          </a:bodyPr>
          <a:lstStyle/>
          <a:p>
            <a:pPr marL="0" indent="20955" algn="ctr"/>
            <a:r>
              <a:rPr lang="ja-JP" altLang="en-US" b="0" u="none">
                <a:latin typeface="Meiryo UI" panose="020B0604030504040204" pitchFamily="50" charset="-128"/>
                <a:ea typeface="Meiryo UI" panose="020B0604030504040204" pitchFamily="50" charset="-128"/>
                <a:cs typeface="ＭＳ 明朝" panose="02020609040205080304" charset="-128"/>
              </a:rPr>
              <a:t>図</a:t>
            </a:r>
            <a:r>
              <a:rPr lang="en-US" altLang="ja-JP" b="0" u="none">
                <a:latin typeface="Meiryo UI" panose="020B0604030504040204" pitchFamily="50" charset="-128"/>
                <a:ea typeface="Meiryo UI" panose="020B0604030504040204" pitchFamily="50" charset="-128"/>
                <a:cs typeface="ＭＳ 明朝" panose="02020609040205080304" charset="-128"/>
              </a:rPr>
              <a:t>5-16</a:t>
            </a:r>
            <a:r>
              <a:rPr lang="ja-JP" altLang="en-US" b="0" u="none">
                <a:latin typeface="Meiryo UI" panose="020B0604030504040204" pitchFamily="50" charset="-128"/>
                <a:ea typeface="Meiryo UI" panose="020B0604030504040204" pitchFamily="50" charset="-128"/>
                <a:cs typeface="ＭＳ 明朝" panose="02020609040205080304" charset="-128"/>
              </a:rPr>
              <a:t>　カテゴリ</a:t>
            </a:r>
            <a:r>
              <a:rPr lang="en-US" altLang="ja-JP" b="0" u="none">
                <a:latin typeface="Meiryo UI" panose="020B0604030504040204" pitchFamily="50" charset="-128"/>
                <a:ea typeface="Meiryo UI" panose="020B0604030504040204" pitchFamily="50" charset="-128"/>
                <a:cs typeface="ＭＳ 明朝" panose="02020609040205080304" charset="-128"/>
              </a:rPr>
              <a:t>3</a:t>
            </a:r>
            <a:r>
              <a:rPr lang="ja-JP" altLang="en-US" b="0" u="none">
                <a:latin typeface="Meiryo UI" panose="020B0604030504040204" pitchFamily="50" charset="-128"/>
                <a:ea typeface="Meiryo UI" panose="020B0604030504040204" pitchFamily="50" charset="-128"/>
                <a:cs typeface="ＭＳ 明朝" panose="02020609040205080304" charset="-128"/>
              </a:rPr>
              <a:t>のアーキテクチャ</a:t>
            </a:r>
          </a:p>
        </p:txBody>
      </p:sp>
    </p:spTree>
    <p:extLst>
      <p:ext uri="{BB962C8B-B14F-4D97-AF65-F5344CB8AC3E}">
        <p14:creationId xmlns:p14="http://schemas.microsoft.com/office/powerpoint/2010/main" val="321197689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en-US" altLang="ja-JP"/>
              <a:t>5 ISO 13849-1:2006 (JIS B 9705-1:</a:t>
            </a:r>
            <a:r>
              <a:rPr lang="ja-JP" altLang="en-US"/>
              <a:t>　</a:t>
            </a:r>
            <a:r>
              <a:rPr lang="en-US" altLang="ja-JP"/>
              <a:t>2011)</a:t>
            </a:r>
            <a:r>
              <a:rPr lang="ja-JP" altLang="en-US"/>
              <a:t>の要求事項</a:t>
            </a:r>
          </a:p>
        </p:txBody>
      </p:sp>
      <p:sp>
        <p:nvSpPr>
          <p:cNvPr id="7" name="コンテンツプレースホルダ 6"/>
          <p:cNvSpPr>
            <a:spLocks noGrp="1"/>
          </p:cNvSpPr>
          <p:nvPr>
            <p:ph idx="1"/>
          </p:nvPr>
        </p:nvSpPr>
        <p:spPr>
          <a:xfrm>
            <a:off x="351155" y="1234440"/>
            <a:ext cx="9193530" cy="3855085"/>
          </a:xfrm>
        </p:spPr>
        <p:txBody>
          <a:bodyPr/>
          <a:lstStyle/>
          <a:p>
            <a:pPr marL="0" indent="0">
              <a:buNone/>
            </a:pPr>
            <a:r>
              <a:rPr lang="ja-JP" altLang="en-US"/>
              <a:t>(4)カテゴリ　</a:t>
            </a:r>
            <a:r>
              <a:rPr lang="ja-JP" altLang="en-US" sz="2400" b="1"/>
              <a:t>オ　カテゴリ</a:t>
            </a:r>
            <a:r>
              <a:rPr lang="en-US" altLang="ja-JP" sz="2400" b="1"/>
              <a:t>4</a:t>
            </a:r>
          </a:p>
          <a:p>
            <a:pPr marL="182880" indent="-15875">
              <a:buNone/>
            </a:pPr>
            <a:r>
              <a:rPr lang="ja-JP" altLang="en-US" sz="2200"/>
              <a:t>カテゴリB及び十分吟味された安全原則に従うことに加えて次を適用する。</a:t>
            </a:r>
          </a:p>
          <a:p>
            <a:pPr marL="182880" indent="-15875">
              <a:buNone/>
            </a:pPr>
            <a:r>
              <a:rPr lang="ja-JP" altLang="en-US" sz="2200"/>
              <a:t>カテゴリ4のSRP/CSは、次のように設計する。</a:t>
            </a:r>
          </a:p>
          <a:p>
            <a:pPr marL="375920" indent="-208280">
              <a:buNone/>
            </a:pPr>
            <a:r>
              <a:rPr lang="ja-JP" altLang="en-US" sz="2200"/>
              <a:t>- 安全関連部のいずれにおいても単一障害は、安全機能の喪失につながらない。</a:t>
            </a:r>
          </a:p>
          <a:p>
            <a:pPr marL="375920" indent="-208280">
              <a:buNone/>
            </a:pPr>
            <a:r>
              <a:rPr lang="ja-JP" altLang="en-US" sz="2200"/>
              <a:t>　　かつ、</a:t>
            </a:r>
          </a:p>
          <a:p>
            <a:pPr marL="375920" indent="-208280">
              <a:buNone/>
            </a:pPr>
            <a:r>
              <a:rPr lang="ja-JP" altLang="en-US" sz="2200"/>
              <a:t>- その単一障害は、安全機能の次の動作要求時、又はそれ以前であって、例えば、直ちに、始動時、又は機械の運転サイクルの終了時に検出される。</a:t>
            </a:r>
          </a:p>
          <a:p>
            <a:pPr marL="182880" indent="-15875">
              <a:buNone/>
            </a:pPr>
            <a:r>
              <a:rPr lang="ja-JP" altLang="en-US" sz="2200"/>
              <a:t>カテゴリ4の監視はカテゴリ3より診断範囲が高く、かつ各チャンネルのMTTFdは「高」。</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154</a:t>
            </a:fld>
            <a:endParaRPr kumimoji="1" lang="ja-JP" altLang="en-US"/>
          </a:p>
        </p:txBody>
      </p:sp>
    </p:spTree>
    <p:extLst>
      <p:ext uri="{BB962C8B-B14F-4D97-AF65-F5344CB8AC3E}">
        <p14:creationId xmlns:p14="http://schemas.microsoft.com/office/powerpoint/2010/main" val="105582900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en-US" altLang="ja-JP"/>
              <a:t>5 ISO 13849-1:2006 (JIS B 9705-1:</a:t>
            </a:r>
            <a:r>
              <a:rPr lang="ja-JP" altLang="en-US"/>
              <a:t>　</a:t>
            </a:r>
            <a:r>
              <a:rPr lang="en-US" altLang="ja-JP"/>
              <a:t>2011)</a:t>
            </a:r>
            <a:r>
              <a:rPr lang="ja-JP" altLang="en-US"/>
              <a:t>の要求事項</a:t>
            </a:r>
          </a:p>
        </p:txBody>
      </p:sp>
      <p:sp>
        <p:nvSpPr>
          <p:cNvPr id="7" name="コンテンツプレースホルダ 6"/>
          <p:cNvSpPr>
            <a:spLocks noGrp="1"/>
          </p:cNvSpPr>
          <p:nvPr>
            <p:ph idx="1"/>
          </p:nvPr>
        </p:nvSpPr>
        <p:spPr>
          <a:xfrm>
            <a:off x="351155" y="1234440"/>
            <a:ext cx="9193530" cy="917575"/>
          </a:xfrm>
        </p:spPr>
        <p:txBody>
          <a:bodyPr/>
          <a:lstStyle/>
          <a:p>
            <a:pPr marL="0" indent="0">
              <a:buNone/>
            </a:pPr>
            <a:r>
              <a:rPr lang="ja-JP" altLang="en-US"/>
              <a:t>(4)カテゴリ　</a:t>
            </a:r>
            <a:r>
              <a:rPr lang="ja-JP" altLang="en-US" sz="2400" b="1"/>
              <a:t>オ　カテゴリ</a:t>
            </a:r>
            <a:r>
              <a:rPr lang="en-US" altLang="ja-JP" sz="2400" b="1"/>
              <a:t>4</a:t>
            </a:r>
          </a:p>
          <a:p>
            <a:pPr marL="182880" indent="-15875">
              <a:buNone/>
            </a:pPr>
            <a:endParaRPr lang="ja-JP" altLang="en-US" sz="2200"/>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155</a:t>
            </a:fld>
            <a:endParaRPr kumimoji="1" lang="ja-JP" altLang="en-US"/>
          </a:p>
        </p:txBody>
      </p:sp>
      <p:pic>
        <p:nvPicPr>
          <p:cNvPr id="110" name="図形 109"/>
          <p:cNvPicPr>
            <a:picLocks noChangeAspect="1"/>
          </p:cNvPicPr>
          <p:nvPr/>
        </p:nvPicPr>
        <p:blipFill>
          <a:blip r:embed="rId3"/>
          <a:stretch>
            <a:fillRect/>
          </a:stretch>
        </p:blipFill>
        <p:spPr>
          <a:xfrm>
            <a:off x="2118995" y="1742758"/>
            <a:ext cx="6572250" cy="1928813"/>
          </a:xfrm>
          <a:prstGeom prst="rect">
            <a:avLst/>
          </a:prstGeom>
          <a:solidFill>
            <a:srgbClr val="FFFFFF"/>
          </a:solidFill>
          <a:ln w="9525" cap="flat" cmpd="sng">
            <a:noFill/>
            <a:prstDash val="solid"/>
            <a:headEnd type="none" w="med" len="med"/>
            <a:tailEnd type="none" w="med" len="med"/>
          </a:ln>
        </p:spPr>
      </p:pic>
      <p:sp>
        <p:nvSpPr>
          <p:cNvPr id="111" name="テキストボックス 110"/>
          <p:cNvSpPr txBox="1"/>
          <p:nvPr/>
        </p:nvSpPr>
        <p:spPr>
          <a:xfrm>
            <a:off x="631190" y="3671888"/>
            <a:ext cx="5080000" cy="1810385"/>
          </a:xfrm>
          <a:prstGeom prst="rect">
            <a:avLst/>
          </a:prstGeom>
          <a:noFill/>
          <a:ln w="9525">
            <a:noFill/>
          </a:ln>
        </p:spPr>
        <p:txBody>
          <a:bodyPr>
            <a:spAutoFit/>
          </a:bodyPr>
          <a:lstStyle/>
          <a:p>
            <a:pPr marL="0" indent="0" algn="l"/>
            <a:r>
              <a:rPr lang="ja-JP" altLang="en-US"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監視の実線は、カテゴリ</a:t>
            </a:r>
            <a:r>
              <a:rPr lang="en-US" altLang="ja-JP"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3</a:t>
            </a:r>
            <a:r>
              <a:rPr lang="ja-JP" altLang="en-US"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より高い診断範囲を示す</a:t>
            </a:r>
            <a:endParaRPr lang="ja-JP" altLang="en-US" sz="1600" b="0" i="1" u="none">
              <a:solidFill>
                <a:srgbClr val="000000"/>
              </a:solidFill>
              <a:latin typeface="Meiryo UI" panose="020B0604030504040204" pitchFamily="50" charset="-128"/>
              <a:ea typeface="Meiryo UI" panose="020B0604030504040204" pitchFamily="50" charset="-128"/>
              <a:cs typeface="ＭＳ ゴシック" panose="020B0609070205080204" charset="-128"/>
            </a:endParaRPr>
          </a:p>
          <a:p>
            <a:pPr marL="0" indent="0" algn="l"/>
            <a:r>
              <a:rPr lang="en-US" altLang="ja-JP" sz="1600" b="0" i="1" u="none">
                <a:solidFill>
                  <a:srgbClr val="000000"/>
                </a:solidFill>
                <a:latin typeface="Meiryo UI" panose="020B0604030504040204" pitchFamily="50" charset="-128"/>
                <a:ea typeface="Meiryo UI" panose="020B0604030504040204" pitchFamily="50" charset="-128"/>
                <a:cs typeface="ＭＳ ゴシック" panose="020B0609070205080204" charset="-128"/>
              </a:rPr>
              <a:t>i</a:t>
            </a:r>
            <a:r>
              <a:rPr lang="en-US" altLang="ja-JP" sz="1600" b="0" i="1" u="none" baseline="-25000">
                <a:solidFill>
                  <a:srgbClr val="000000"/>
                </a:solidFill>
                <a:latin typeface="Meiryo UI" panose="020B0604030504040204" pitchFamily="50" charset="-128"/>
                <a:ea typeface="Meiryo UI" panose="020B0604030504040204" pitchFamily="50" charset="-128"/>
                <a:cs typeface="ＭＳ ゴシック" panose="020B0609070205080204" charset="-128"/>
              </a:rPr>
              <a:t>m</a:t>
            </a:r>
            <a:r>
              <a:rPr lang="ja-JP" altLang="en-US" sz="1600" b="0" i="1" u="none">
                <a:solidFill>
                  <a:srgbClr val="000000"/>
                </a:solidFill>
                <a:latin typeface="Meiryo UI" panose="020B0604030504040204" pitchFamily="50" charset="-128"/>
                <a:ea typeface="Meiryo UI" panose="020B0604030504040204" pitchFamily="50" charset="-128"/>
                <a:cs typeface="ＭＳ ゴシック" panose="020B0609070205080204" charset="-128"/>
              </a:rPr>
              <a:t>　　</a:t>
            </a:r>
            <a:r>
              <a:rPr lang="ja-JP" altLang="en-US"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相互接続手段</a:t>
            </a:r>
          </a:p>
          <a:p>
            <a:pPr marL="0" indent="0" algn="l"/>
            <a:r>
              <a:rPr lang="en-US" altLang="ja-JP"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m</a:t>
            </a:r>
            <a:r>
              <a:rPr lang="ja-JP" altLang="en-US"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　　 監視</a:t>
            </a:r>
            <a:endParaRPr lang="ja-JP" altLang="en-US" sz="1600" b="0" i="1" u="none">
              <a:solidFill>
                <a:srgbClr val="000000"/>
              </a:solidFill>
              <a:latin typeface="Meiryo UI" panose="020B0604030504040204" pitchFamily="50" charset="-128"/>
              <a:ea typeface="Meiryo UI" panose="020B0604030504040204" pitchFamily="50" charset="-128"/>
              <a:cs typeface="ＭＳ ゴシック" panose="020B0609070205080204" charset="-128"/>
            </a:endParaRPr>
          </a:p>
          <a:p>
            <a:pPr marL="0" indent="0" algn="l"/>
            <a:r>
              <a:rPr lang="en-US" altLang="ja-JP" sz="1600" b="0" i="1" u="none">
                <a:solidFill>
                  <a:srgbClr val="000000"/>
                </a:solidFill>
                <a:latin typeface="Meiryo UI" panose="020B0604030504040204" pitchFamily="50" charset="-128"/>
                <a:ea typeface="Meiryo UI" panose="020B0604030504040204" pitchFamily="50" charset="-128"/>
                <a:cs typeface="ＭＳ ゴシック" panose="020B0609070205080204" charset="-128"/>
              </a:rPr>
              <a:t>c</a:t>
            </a:r>
            <a:r>
              <a:rPr lang="ja-JP" altLang="en-US"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　　 相互監視</a:t>
            </a:r>
          </a:p>
          <a:p>
            <a:pPr marL="0" indent="0" algn="l"/>
            <a:r>
              <a:rPr lang="en-US" altLang="ja-JP"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I1</a:t>
            </a:r>
            <a:r>
              <a:rPr lang="ja-JP" altLang="en-US"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　</a:t>
            </a:r>
            <a:r>
              <a:rPr lang="en-US" altLang="ja-JP"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I2</a:t>
            </a:r>
            <a:r>
              <a:rPr lang="ja-JP" altLang="en-US"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　  入力機器（例えばセンサー）</a:t>
            </a:r>
          </a:p>
          <a:p>
            <a:pPr marL="0" indent="0" algn="l"/>
            <a:r>
              <a:rPr lang="en-US" altLang="ja-JP"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L1</a:t>
            </a:r>
            <a:r>
              <a:rPr lang="ja-JP" altLang="en-US"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　</a:t>
            </a:r>
            <a:r>
              <a:rPr lang="en-US" altLang="ja-JP"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L2</a:t>
            </a:r>
            <a:r>
              <a:rPr lang="ja-JP" altLang="en-US"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　  論理</a:t>
            </a:r>
          </a:p>
          <a:p>
            <a:pPr marL="0" indent="0" algn="l"/>
            <a:r>
              <a:rPr lang="en-US" altLang="ja-JP"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O1</a:t>
            </a:r>
            <a:r>
              <a:rPr lang="ja-JP" altLang="en-US"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　</a:t>
            </a:r>
            <a:r>
              <a:rPr lang="en-US" altLang="ja-JP"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O2</a:t>
            </a:r>
            <a:r>
              <a:rPr lang="ja-JP" altLang="en-US" sz="1600" b="0" u="none">
                <a:solidFill>
                  <a:srgbClr val="000000"/>
                </a:solidFill>
                <a:latin typeface="Meiryo UI" panose="020B0604030504040204" pitchFamily="50" charset="-128"/>
                <a:ea typeface="Meiryo UI" panose="020B0604030504040204" pitchFamily="50" charset="-128"/>
                <a:cs typeface="ＭＳ ゴシック" panose="020B0609070205080204" charset="-128"/>
              </a:rPr>
              <a:t>　出力機器（例えば主接触器）</a:t>
            </a:r>
          </a:p>
        </p:txBody>
      </p:sp>
      <p:sp>
        <p:nvSpPr>
          <p:cNvPr id="2" name="テキストボックス 1"/>
          <p:cNvSpPr txBox="1"/>
          <p:nvPr/>
        </p:nvSpPr>
        <p:spPr>
          <a:xfrm>
            <a:off x="3531235" y="5590540"/>
            <a:ext cx="4165600" cy="379730"/>
          </a:xfrm>
          <a:prstGeom prst="rect">
            <a:avLst/>
          </a:prstGeom>
          <a:noFill/>
          <a:ln w="9525">
            <a:noFill/>
          </a:ln>
        </p:spPr>
        <p:txBody>
          <a:bodyPr wrap="square">
            <a:spAutoFit/>
          </a:bodyPr>
          <a:lstStyle/>
          <a:p>
            <a:pPr marL="0" indent="0" algn="ctr"/>
            <a:r>
              <a:rPr lang="ja-JP" altLang="en-US" b="0" u="none">
                <a:latin typeface="Meiryo UI" panose="020B0604030504040204" pitchFamily="50" charset="-128"/>
                <a:ea typeface="Meiryo UI" panose="020B0604030504040204" pitchFamily="50" charset="-128"/>
                <a:cs typeface="ＭＳ 明朝" panose="02020609040205080304" charset="-128"/>
              </a:rPr>
              <a:t>　図</a:t>
            </a:r>
            <a:r>
              <a:rPr lang="en-US" altLang="ja-JP" b="0" u="none">
                <a:latin typeface="Meiryo UI" panose="020B0604030504040204" pitchFamily="50" charset="-128"/>
                <a:ea typeface="Meiryo UI" panose="020B0604030504040204" pitchFamily="50" charset="-128"/>
                <a:cs typeface="ＭＳ 明朝" panose="02020609040205080304" charset="-128"/>
              </a:rPr>
              <a:t>5-17</a:t>
            </a:r>
            <a:r>
              <a:rPr lang="ja-JP" altLang="en-US" b="0" u="none">
                <a:latin typeface="Meiryo UI" panose="020B0604030504040204" pitchFamily="50" charset="-128"/>
                <a:ea typeface="Meiryo UI" panose="020B0604030504040204" pitchFamily="50" charset="-128"/>
                <a:cs typeface="ＭＳ 明朝" panose="02020609040205080304" charset="-128"/>
              </a:rPr>
              <a:t>　カテゴリ</a:t>
            </a:r>
            <a:r>
              <a:rPr lang="en-US" altLang="ja-JP" b="0" u="none">
                <a:latin typeface="Meiryo UI" panose="020B0604030504040204" pitchFamily="50" charset="-128"/>
                <a:ea typeface="Meiryo UI" panose="020B0604030504040204" pitchFamily="50" charset="-128"/>
                <a:cs typeface="ＭＳ 明朝" panose="02020609040205080304" charset="-128"/>
              </a:rPr>
              <a:t>4</a:t>
            </a:r>
            <a:r>
              <a:rPr lang="ja-JP" altLang="en-US" b="0" u="none">
                <a:latin typeface="Meiryo UI" panose="020B0604030504040204" pitchFamily="50" charset="-128"/>
                <a:ea typeface="Meiryo UI" panose="020B0604030504040204" pitchFamily="50" charset="-128"/>
                <a:cs typeface="ＭＳ 明朝" panose="02020609040205080304" charset="-128"/>
              </a:rPr>
              <a:t>のアーキテクチャ</a:t>
            </a:r>
          </a:p>
        </p:txBody>
      </p:sp>
    </p:spTree>
    <p:extLst>
      <p:ext uri="{BB962C8B-B14F-4D97-AF65-F5344CB8AC3E}">
        <p14:creationId xmlns:p14="http://schemas.microsoft.com/office/powerpoint/2010/main" val="308887081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en-US" altLang="ja-JP"/>
              <a:t>5 ISO 13849-1:2006 (JIS B 9705-1:</a:t>
            </a:r>
            <a:r>
              <a:rPr lang="ja-JP" altLang="en-US"/>
              <a:t>　</a:t>
            </a:r>
            <a:r>
              <a:rPr lang="en-US" altLang="ja-JP"/>
              <a:t>2011)</a:t>
            </a:r>
            <a:r>
              <a:rPr lang="ja-JP" altLang="en-US"/>
              <a:t>の要求事項</a:t>
            </a:r>
          </a:p>
        </p:txBody>
      </p:sp>
      <p:sp>
        <p:nvSpPr>
          <p:cNvPr id="7" name="コンテンツプレースホルダ 6"/>
          <p:cNvSpPr>
            <a:spLocks noGrp="1"/>
          </p:cNvSpPr>
          <p:nvPr>
            <p:ph idx="1"/>
          </p:nvPr>
        </p:nvSpPr>
        <p:spPr>
          <a:xfrm>
            <a:off x="351155" y="1234440"/>
            <a:ext cx="9193530" cy="3117215"/>
          </a:xfrm>
        </p:spPr>
        <p:txBody>
          <a:bodyPr/>
          <a:lstStyle/>
          <a:p>
            <a:pPr marL="0" indent="0">
              <a:buNone/>
            </a:pPr>
            <a:r>
              <a:rPr lang="ja-JP" altLang="en-US"/>
              <a:t>(</a:t>
            </a:r>
            <a:r>
              <a:t>5)平均危険側故障時間（MTTFd）　</a:t>
            </a:r>
          </a:p>
          <a:p>
            <a:pPr marL="182880" indent="-31750">
              <a:buNone/>
            </a:pPr>
            <a:r>
              <a:rPr sz="2200"/>
              <a:t>各チャネルのMTTFd値は、3通りのレベルで示される（表5-9参照）。</a:t>
            </a:r>
          </a:p>
          <a:p>
            <a:pPr marL="182880" indent="-31750">
              <a:buNone/>
            </a:pPr>
            <a:r>
              <a:rPr sz="2200"/>
              <a:t>また、各チャネル（例えば、単一チャネル、冗長システムの各チャネル）を個別に考慮。MTTFdでは、100年の最大値を考慮。</a:t>
            </a:r>
          </a:p>
          <a:p>
            <a:pPr marL="182880" indent="-31750">
              <a:buNone/>
            </a:pPr>
            <a:endParaRPr sz="1000"/>
          </a:p>
          <a:p>
            <a:pPr marL="0" indent="0">
              <a:buNone/>
            </a:pPr>
            <a:r>
              <a:rPr>
                <a:sym typeface="+mn-ea"/>
              </a:rPr>
              <a:t>(6)診断範囲</a:t>
            </a:r>
            <a:r>
              <a:rPr lang="en-US">
                <a:sym typeface="+mn-ea"/>
              </a:rPr>
              <a:t>(DC)</a:t>
            </a:r>
            <a:r>
              <a:rPr sz="2200">
                <a:sym typeface="+mn-ea"/>
              </a:rPr>
              <a:t>　</a:t>
            </a:r>
          </a:p>
          <a:p>
            <a:pPr marL="167005" indent="15875">
              <a:buNone/>
            </a:pPr>
            <a:r>
              <a:rPr sz="2200">
                <a:sym typeface="+mn-ea"/>
              </a:rPr>
              <a:t>DC値は、表5-10に示す4通りのレベルで示される。DCの見積りは、ISO 13849-1:2006の付属書Eを参照する。</a:t>
            </a:r>
            <a:endParaRPr sz="2200"/>
          </a:p>
          <a:p>
            <a:pPr marL="182880" indent="-31750">
              <a:buNone/>
            </a:pPr>
            <a:endParaRPr sz="2200"/>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156</a:t>
            </a:fld>
            <a:endParaRPr kumimoji="1" lang="ja-JP" altLang="en-US"/>
          </a:p>
        </p:txBody>
      </p:sp>
      <p:graphicFrame>
        <p:nvGraphicFramePr>
          <p:cNvPr id="2" name="表 -1"/>
          <p:cNvGraphicFramePr/>
          <p:nvPr/>
        </p:nvGraphicFramePr>
        <p:xfrm>
          <a:off x="351155" y="4714875"/>
          <a:ext cx="4616450" cy="1311910"/>
        </p:xfrm>
        <a:graphic>
          <a:graphicData uri="http://schemas.openxmlformats.org/drawingml/2006/table">
            <a:tbl>
              <a:tblPr firstRow="1" bandRow="1">
                <a:tableStyleId>{5940675A-B579-460E-94D1-54222C63F5DA}</a:tableStyleId>
              </a:tblPr>
              <a:tblGrid>
                <a:gridCol w="2170430"/>
                <a:gridCol w="2446020"/>
              </a:tblGrid>
              <a:tr h="288290">
                <a:tc gridSpan="2">
                  <a:txBody>
                    <a:bodyPr/>
                    <a:lstStyle/>
                    <a:p>
                      <a:pPr marL="0" indent="0" algn="ctr">
                        <a:buNone/>
                      </a:pPr>
                      <a:r>
                        <a:rPr lang="ja-JP" altLang="en-US" sz="1800" b="0" u="none">
                          <a:latin typeface="Meiryo UI" panose="020B0604030504040204" pitchFamily="50" charset="-128"/>
                          <a:ea typeface="Meiryo UI" panose="020B0604030504040204" pitchFamily="50" charset="-128"/>
                          <a:cs typeface="ＭＳ 明朝" panose="02020609040205080304" charset="-128"/>
                        </a:rPr>
                        <a:t>表</a:t>
                      </a:r>
                      <a:r>
                        <a:rPr lang="en-US" altLang="ja-JP" sz="1800" b="0" u="none">
                          <a:latin typeface="Meiryo UI" panose="020B0604030504040204" pitchFamily="50" charset="-128"/>
                          <a:ea typeface="Meiryo UI" panose="020B0604030504040204" pitchFamily="50" charset="-128"/>
                          <a:cs typeface="ＭＳ 明朝" panose="02020609040205080304" charset="-128"/>
                        </a:rPr>
                        <a:t>5-9</a:t>
                      </a:r>
                      <a:r>
                        <a:rPr lang="ja-JP" altLang="en-US" sz="1800" b="0" u="none">
                          <a:latin typeface="Meiryo UI" panose="020B0604030504040204" pitchFamily="50" charset="-128"/>
                          <a:ea typeface="Meiryo UI" panose="020B0604030504040204" pitchFamily="50" charset="-128"/>
                          <a:cs typeface="ＭＳ 明朝" panose="02020609040205080304" charset="-128"/>
                        </a:rPr>
                        <a:t>　平均危険側故障時間（</a:t>
                      </a:r>
                      <a:r>
                        <a:rPr lang="en-US" altLang="ja-JP" sz="1800" b="0" u="none">
                          <a:latin typeface="Meiryo UI" panose="020B0604030504040204" pitchFamily="50" charset="-128"/>
                          <a:ea typeface="Meiryo UI" panose="020B0604030504040204" pitchFamily="50" charset="-128"/>
                          <a:cs typeface="ＭＳ 明朝" panose="02020609040205080304" charset="-128"/>
                        </a:rPr>
                        <a:t>MTTFd</a:t>
                      </a:r>
                      <a:r>
                        <a:rPr lang="ja-JP" altLang="en-US" sz="1800" b="0" u="none">
                          <a:latin typeface="Meiryo UI" panose="020B0604030504040204" pitchFamily="50" charset="-128"/>
                          <a:ea typeface="Meiryo UI" panose="020B0604030504040204" pitchFamily="50" charset="-128"/>
                          <a:cs typeface="ＭＳ 明朝" panose="02020609040205080304" charset="-128"/>
                        </a:rPr>
                        <a:t>）</a:t>
                      </a:r>
                    </a:p>
                  </a:txBody>
                  <a:tcPr marL="0" marR="0" marT="0" marB="1">
                    <a:lnL w="404812" cap="flat" cmpd="sng">
                      <a:solidFill>
                        <a:srgbClr val="FFFFFF"/>
                      </a:solidFill>
                      <a:prstDash val="solid"/>
                      <a:headEnd type="none" w="med" len="med"/>
                      <a:tailEnd type="none" w="med" len="med"/>
                    </a:lnL>
                    <a:lnR w="404812" cap="flat" cmpd="sng">
                      <a:solidFill>
                        <a:srgbClr val="FFFFFF"/>
                      </a:solidFill>
                      <a:prstDash val="solid"/>
                      <a:headEnd type="none" w="med" len="med"/>
                      <a:tailEnd type="none" w="med" len="med"/>
                    </a:lnR>
                    <a:lnT w="404812" cap="flat" cmpd="sng">
                      <a:solidFill>
                        <a:srgbClr val="FFFFFF"/>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ja-JP"/>
                    </a:p>
                  </a:txBody>
                  <a:tcPr>
                    <a:lnR w="404812" cap="flat" cmpd="sng">
                      <a:solidFill>
                        <a:srgbClr val="FFFFFF"/>
                      </a:solidFill>
                      <a:prstDash val="solid"/>
                      <a:headEnd type="none" w="med" len="med"/>
                      <a:tailEnd type="none" w="med" len="med"/>
                    </a:lnR>
                    <a:lnT w="404812" cap="flat" cmpd="sng">
                      <a:solidFill>
                        <a:srgbClr val="FFFFFF"/>
                      </a:solidFill>
                      <a:prstDash val="solid"/>
                      <a:headEnd type="none" w="med" len="med"/>
                      <a:tailEnd type="none" w="med" len="med"/>
                    </a:lnT>
                    <a:lnB w="12700" cap="flat" cmpd="sng">
                      <a:solidFill>
                        <a:srgbClr val="080000"/>
                      </a:solidFill>
                      <a:prstDash val="solid"/>
                      <a:headEnd type="none" w="med" len="med"/>
                      <a:tailEnd type="none" w="med" len="med"/>
                    </a:lnB>
                  </a:tcPr>
                </a:tc>
              </a:tr>
              <a:tr h="0">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各チャンネルの指定表示</a:t>
                      </a: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各チャンネルの範囲</a:t>
                      </a:r>
                    </a:p>
                  </a:txBody>
                  <a:tcPr marL="0" marR="0"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低</a:t>
                      </a: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3</a:t>
                      </a:r>
                      <a:r>
                        <a:rPr lang="ja-JP" altLang="en-US" sz="1600" b="0" u="none">
                          <a:latin typeface="Meiryo UI" panose="020B0604030504040204" pitchFamily="50" charset="-128"/>
                          <a:ea typeface="Meiryo UI" panose="020B0604030504040204" pitchFamily="50" charset="-128"/>
                          <a:cs typeface="ＭＳ 明朝" panose="02020609040205080304" charset="-128"/>
                        </a:rPr>
                        <a:t>年</a:t>
                      </a:r>
                      <a:r>
                        <a:rPr lang="en-US" altLang="ja-JP" sz="1600" b="0" u="none">
                          <a:latin typeface="Meiryo UI" panose="020B0604030504040204" pitchFamily="50" charset="-128"/>
                          <a:ea typeface="Meiryo UI" panose="020B0604030504040204" pitchFamily="50" charset="-128"/>
                          <a:cs typeface="ＭＳ 明朝" panose="02020609040205080304" charset="-128"/>
                        </a:rPr>
                        <a:t>≦MTTFd</a:t>
                      </a:r>
                      <a:r>
                        <a:rPr lang="ja-JP" altLang="en-US" sz="1600" b="0" u="none">
                          <a:latin typeface="Meiryo UI" panose="020B0604030504040204" pitchFamily="50" charset="-128"/>
                          <a:ea typeface="Meiryo UI" panose="020B0604030504040204" pitchFamily="50" charset="-128"/>
                          <a:cs typeface="ＭＳ 明朝" panose="02020609040205080304" charset="-128"/>
                        </a:rPr>
                        <a:t>＜</a:t>
                      </a:r>
                      <a:r>
                        <a:rPr lang="en-US" altLang="ja-JP" sz="1600" b="0" u="none">
                          <a:latin typeface="Meiryo UI" panose="020B0604030504040204" pitchFamily="50" charset="-128"/>
                          <a:ea typeface="Meiryo UI" panose="020B0604030504040204" pitchFamily="50" charset="-128"/>
                          <a:cs typeface="ＭＳ 明朝" panose="02020609040205080304" charset="-128"/>
                        </a:rPr>
                        <a:t>10 </a:t>
                      </a:r>
                      <a:r>
                        <a:rPr lang="ja-JP" altLang="en-US" sz="1600" b="0" u="none">
                          <a:latin typeface="Meiryo UI" panose="020B0604030504040204" pitchFamily="50" charset="-128"/>
                          <a:ea typeface="Meiryo UI" panose="020B0604030504040204" pitchFamily="50" charset="-128"/>
                          <a:cs typeface="ＭＳ 明朝" panose="02020609040205080304" charset="-128"/>
                        </a:rPr>
                        <a:t>年</a:t>
                      </a:r>
                    </a:p>
                  </a:txBody>
                  <a:tcPr marL="0" marR="0"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中</a:t>
                      </a: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10</a:t>
                      </a:r>
                      <a:r>
                        <a:rPr lang="ja-JP" altLang="en-US" sz="1600" b="0" u="none">
                          <a:latin typeface="Meiryo UI" panose="020B0604030504040204" pitchFamily="50" charset="-128"/>
                          <a:ea typeface="Meiryo UI" panose="020B0604030504040204" pitchFamily="50" charset="-128"/>
                          <a:cs typeface="ＭＳ 明朝" panose="02020609040205080304" charset="-128"/>
                        </a:rPr>
                        <a:t>年</a:t>
                      </a:r>
                      <a:r>
                        <a:rPr lang="en-US" altLang="ja-JP" sz="1600" b="0" u="none">
                          <a:latin typeface="Meiryo UI" panose="020B0604030504040204" pitchFamily="50" charset="-128"/>
                          <a:ea typeface="Meiryo UI" panose="020B0604030504040204" pitchFamily="50" charset="-128"/>
                          <a:cs typeface="ＭＳ 明朝" panose="02020609040205080304" charset="-128"/>
                        </a:rPr>
                        <a:t>≦MTTFd</a:t>
                      </a:r>
                      <a:r>
                        <a:rPr lang="ja-JP" altLang="en-US" sz="1600" b="0" u="none">
                          <a:latin typeface="Meiryo UI" panose="020B0604030504040204" pitchFamily="50" charset="-128"/>
                          <a:ea typeface="Meiryo UI" panose="020B0604030504040204" pitchFamily="50" charset="-128"/>
                          <a:cs typeface="ＭＳ 明朝" panose="02020609040205080304" charset="-128"/>
                        </a:rPr>
                        <a:t>＜</a:t>
                      </a:r>
                      <a:r>
                        <a:rPr lang="en-US" altLang="ja-JP" sz="1600" b="0" u="none">
                          <a:latin typeface="Meiryo UI" panose="020B0604030504040204" pitchFamily="50" charset="-128"/>
                          <a:ea typeface="Meiryo UI" panose="020B0604030504040204" pitchFamily="50" charset="-128"/>
                          <a:cs typeface="ＭＳ 明朝" panose="02020609040205080304" charset="-128"/>
                        </a:rPr>
                        <a:t>30 </a:t>
                      </a:r>
                      <a:r>
                        <a:rPr lang="ja-JP" altLang="en-US" sz="1600" b="0" u="none">
                          <a:latin typeface="Meiryo UI" panose="020B0604030504040204" pitchFamily="50" charset="-128"/>
                          <a:ea typeface="Meiryo UI" panose="020B0604030504040204" pitchFamily="50" charset="-128"/>
                          <a:cs typeface="ＭＳ 明朝" panose="02020609040205080304" charset="-128"/>
                        </a:rPr>
                        <a:t>年</a:t>
                      </a:r>
                    </a:p>
                  </a:txBody>
                  <a:tcPr marL="0" marR="0"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高</a:t>
                      </a: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30</a:t>
                      </a:r>
                      <a:r>
                        <a:rPr lang="ja-JP" altLang="en-US" sz="1600" b="0" u="none">
                          <a:latin typeface="Meiryo UI" panose="020B0604030504040204" pitchFamily="50" charset="-128"/>
                          <a:ea typeface="Meiryo UI" panose="020B0604030504040204" pitchFamily="50" charset="-128"/>
                          <a:cs typeface="ＭＳ 明朝" panose="02020609040205080304" charset="-128"/>
                        </a:rPr>
                        <a:t>年</a:t>
                      </a:r>
                      <a:r>
                        <a:rPr lang="en-US" altLang="ja-JP" sz="1600" b="0" u="none">
                          <a:latin typeface="Meiryo UI" panose="020B0604030504040204" pitchFamily="50" charset="-128"/>
                          <a:ea typeface="Meiryo UI" panose="020B0604030504040204" pitchFamily="50" charset="-128"/>
                          <a:cs typeface="ＭＳ 明朝" panose="02020609040205080304" charset="-128"/>
                        </a:rPr>
                        <a:t>≦MTTFd</a:t>
                      </a:r>
                      <a:r>
                        <a:rPr lang="ja-JP" altLang="en-US" sz="1600" b="0" u="none">
                          <a:latin typeface="Meiryo UI" panose="020B0604030504040204" pitchFamily="50" charset="-128"/>
                          <a:ea typeface="Meiryo UI" panose="020B0604030504040204" pitchFamily="50" charset="-128"/>
                          <a:cs typeface="ＭＳ 明朝" panose="02020609040205080304" charset="-128"/>
                        </a:rPr>
                        <a:t>＜</a:t>
                      </a:r>
                      <a:r>
                        <a:rPr lang="en-US" altLang="ja-JP" sz="1600" b="0" u="none">
                          <a:latin typeface="Meiryo UI" panose="020B0604030504040204" pitchFamily="50" charset="-128"/>
                          <a:ea typeface="Meiryo UI" panose="020B0604030504040204" pitchFamily="50" charset="-128"/>
                          <a:cs typeface="ＭＳ 明朝" panose="02020609040205080304" charset="-128"/>
                        </a:rPr>
                        <a:t>100 </a:t>
                      </a:r>
                      <a:r>
                        <a:rPr lang="ja-JP" altLang="en-US" sz="1600" b="0" u="none">
                          <a:latin typeface="Meiryo UI" panose="020B0604030504040204" pitchFamily="50" charset="-128"/>
                          <a:ea typeface="Meiryo UI" panose="020B0604030504040204" pitchFamily="50" charset="-128"/>
                          <a:cs typeface="ＭＳ 明朝" panose="02020609040205080304" charset="-128"/>
                        </a:rPr>
                        <a:t>年</a:t>
                      </a:r>
                    </a:p>
                  </a:txBody>
                  <a:tcPr marL="0" marR="0"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graphicFrame>
        <p:nvGraphicFramePr>
          <p:cNvPr id="3" name="表 2"/>
          <p:cNvGraphicFramePr/>
          <p:nvPr/>
        </p:nvGraphicFramePr>
        <p:xfrm>
          <a:off x="5320665" y="4712970"/>
          <a:ext cx="4344670" cy="1567815"/>
        </p:xfrm>
        <a:graphic>
          <a:graphicData uri="http://schemas.openxmlformats.org/drawingml/2006/table">
            <a:tbl>
              <a:tblPr firstRow="1" bandRow="1">
                <a:tableStyleId>{5940675A-B579-460E-94D1-54222C63F5DA}</a:tableStyleId>
              </a:tblPr>
              <a:tblGrid>
                <a:gridCol w="1843405"/>
                <a:gridCol w="2501265"/>
              </a:tblGrid>
              <a:tr h="0">
                <a:tc gridSpan="2">
                  <a:txBody>
                    <a:bodyPr/>
                    <a:lstStyle/>
                    <a:p>
                      <a:pPr marL="0" indent="0" algn="ctr">
                        <a:buNone/>
                      </a:pPr>
                      <a:r>
                        <a:rPr lang="ja-JP" altLang="en-US" sz="1800" b="0" u="none">
                          <a:latin typeface="Meiryo UI" panose="020B0604030504040204" pitchFamily="50" charset="-128"/>
                          <a:ea typeface="Meiryo UI" panose="020B0604030504040204" pitchFamily="50" charset="-128"/>
                          <a:cs typeface="ＭＳ 明朝" panose="02020609040205080304" charset="-128"/>
                        </a:rPr>
                        <a:t>表</a:t>
                      </a:r>
                      <a:r>
                        <a:rPr lang="en-US" altLang="ja-JP" sz="1800" b="0" u="none">
                          <a:latin typeface="Meiryo UI" panose="020B0604030504040204" pitchFamily="50" charset="-128"/>
                          <a:ea typeface="Meiryo UI" panose="020B0604030504040204" pitchFamily="50" charset="-128"/>
                          <a:cs typeface="ＭＳ 明朝" panose="02020609040205080304" charset="-128"/>
                        </a:rPr>
                        <a:t>5-10</a:t>
                      </a:r>
                      <a:r>
                        <a:rPr lang="ja-JP" altLang="en-US" sz="1800" b="0" u="none">
                          <a:latin typeface="Meiryo UI" panose="020B0604030504040204" pitchFamily="50" charset="-128"/>
                          <a:ea typeface="Meiryo UI" panose="020B0604030504040204" pitchFamily="50" charset="-128"/>
                          <a:cs typeface="ＭＳ 明朝" panose="02020609040205080304" charset="-128"/>
                        </a:rPr>
                        <a:t>　診断範囲</a:t>
                      </a:r>
                    </a:p>
                  </a:txBody>
                  <a:tcPr marL="0" marR="0" marT="0" marB="1">
                    <a:lnL w="404812" cap="flat" cmpd="sng">
                      <a:solidFill>
                        <a:srgbClr val="FFFFFF"/>
                      </a:solidFill>
                      <a:prstDash val="solid"/>
                      <a:headEnd type="none" w="med" len="med"/>
                      <a:tailEnd type="none" w="med" len="med"/>
                    </a:lnL>
                    <a:lnR w="404812" cap="flat" cmpd="sng">
                      <a:solidFill>
                        <a:srgbClr val="FFFFFF"/>
                      </a:solidFill>
                      <a:prstDash val="solid"/>
                      <a:headEnd type="none" w="med" len="med"/>
                      <a:tailEnd type="none" w="med" len="med"/>
                    </a:lnR>
                    <a:lnT w="404812" cap="flat" cmpd="sng">
                      <a:solidFill>
                        <a:srgbClr val="FFFFFF"/>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ja-JP"/>
                    </a:p>
                  </a:txBody>
                  <a:tcPr>
                    <a:lnR w="404812" cap="flat" cmpd="sng">
                      <a:solidFill>
                        <a:srgbClr val="FFFFFF"/>
                      </a:solidFill>
                      <a:prstDash val="solid"/>
                      <a:headEnd type="none" w="med" len="med"/>
                      <a:tailEnd type="none" w="med" len="med"/>
                    </a:lnR>
                    <a:lnT w="404812" cap="flat" cmpd="sng">
                      <a:solidFill>
                        <a:srgbClr val="FFFFFF"/>
                      </a:solidFill>
                      <a:prstDash val="solid"/>
                      <a:headEnd type="none" w="med" len="med"/>
                      <a:tailEnd type="none" w="med" len="med"/>
                    </a:lnT>
                    <a:lnB w="12700" cap="flat" cmpd="sng">
                      <a:solidFill>
                        <a:srgbClr val="080000"/>
                      </a:solidFill>
                      <a:prstDash val="solid"/>
                      <a:headEnd type="none" w="med" len="med"/>
                      <a:tailEnd type="none" w="med" len="med"/>
                    </a:lnB>
                  </a:tcPr>
                </a:tc>
              </a:tr>
              <a:tr h="0">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DC</a:t>
                      </a:r>
                      <a:r>
                        <a:rPr lang="ja-JP" altLang="en-US" sz="1600" b="0" u="none">
                          <a:latin typeface="Meiryo UI" panose="020B0604030504040204" pitchFamily="50" charset="-128"/>
                          <a:ea typeface="Meiryo UI" panose="020B0604030504040204" pitchFamily="50" charset="-128"/>
                          <a:cs typeface="ＭＳ 明朝" panose="02020609040205080304" charset="-128"/>
                        </a:rPr>
                        <a:t>の指定表示</a:t>
                      </a: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DC</a:t>
                      </a:r>
                      <a:r>
                        <a:rPr lang="ja-JP" altLang="en-US" sz="1600" b="0" u="none">
                          <a:latin typeface="Meiryo UI" panose="020B0604030504040204" pitchFamily="50" charset="-128"/>
                          <a:ea typeface="Meiryo UI" panose="020B0604030504040204" pitchFamily="50" charset="-128"/>
                          <a:cs typeface="ＭＳ 明朝" panose="02020609040205080304" charset="-128"/>
                        </a:rPr>
                        <a:t>の範囲</a:t>
                      </a:r>
                    </a:p>
                  </a:txBody>
                  <a:tcPr marL="0" marR="0"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なし</a:t>
                      </a: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DC</a:t>
                      </a:r>
                      <a:r>
                        <a:rPr lang="ja-JP" altLang="en-US" sz="1600" b="0" u="none">
                          <a:latin typeface="Meiryo UI" panose="020B0604030504040204" pitchFamily="50" charset="-128"/>
                          <a:ea typeface="Meiryo UI" panose="020B0604030504040204" pitchFamily="50" charset="-128"/>
                          <a:cs typeface="ＭＳ 明朝" panose="02020609040205080304" charset="-128"/>
                        </a:rPr>
                        <a:t>＜</a:t>
                      </a:r>
                      <a:r>
                        <a:rPr lang="en-US" altLang="ja-JP" sz="1600" b="0" u="none">
                          <a:latin typeface="Meiryo UI" panose="020B0604030504040204" pitchFamily="50" charset="-128"/>
                          <a:ea typeface="Meiryo UI" panose="020B0604030504040204" pitchFamily="50" charset="-128"/>
                          <a:cs typeface="ＭＳ 明朝" panose="02020609040205080304" charset="-128"/>
                        </a:rPr>
                        <a:t>60 %</a:t>
                      </a:r>
                      <a:endParaRPr lang="ja-JP" altLang="en-US" sz="1600" b="0" u="none">
                        <a:latin typeface="Meiryo UI" panose="020B0604030504040204" pitchFamily="50" charset="-128"/>
                        <a:ea typeface="Meiryo UI" panose="020B0604030504040204" pitchFamily="50" charset="-128"/>
                        <a:cs typeface="ＭＳ 明朝" panose="02020609040205080304" charset="-128"/>
                      </a:endParaRPr>
                    </a:p>
                  </a:txBody>
                  <a:tcPr marL="0" marR="0"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低</a:t>
                      </a: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60 %≦DC</a:t>
                      </a:r>
                      <a:r>
                        <a:rPr lang="ja-JP" altLang="en-US" sz="1600" b="0" u="none">
                          <a:latin typeface="Meiryo UI" panose="020B0604030504040204" pitchFamily="50" charset="-128"/>
                          <a:ea typeface="Meiryo UI" panose="020B0604030504040204" pitchFamily="50" charset="-128"/>
                          <a:cs typeface="ＭＳ 明朝" panose="02020609040205080304" charset="-128"/>
                        </a:rPr>
                        <a:t>＜</a:t>
                      </a:r>
                      <a:r>
                        <a:rPr lang="en-US" altLang="ja-JP" sz="1600" b="0" u="none">
                          <a:latin typeface="Meiryo UI" panose="020B0604030504040204" pitchFamily="50" charset="-128"/>
                          <a:ea typeface="Meiryo UI" panose="020B0604030504040204" pitchFamily="50" charset="-128"/>
                          <a:cs typeface="ＭＳ 明朝" panose="02020609040205080304" charset="-128"/>
                        </a:rPr>
                        <a:t>90 %</a:t>
                      </a:r>
                      <a:endParaRPr lang="ja-JP" altLang="en-US" sz="1600" b="0" u="none">
                        <a:latin typeface="Meiryo UI" panose="020B0604030504040204" pitchFamily="50" charset="-128"/>
                        <a:ea typeface="Meiryo UI" panose="020B0604030504040204" pitchFamily="50" charset="-128"/>
                        <a:cs typeface="ＭＳ 明朝" panose="02020609040205080304" charset="-128"/>
                      </a:endParaRPr>
                    </a:p>
                  </a:txBody>
                  <a:tcPr marL="0" marR="0"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中</a:t>
                      </a: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90 %≦DC</a:t>
                      </a:r>
                      <a:r>
                        <a:rPr lang="ja-JP" altLang="en-US" sz="1600" b="0" u="none">
                          <a:latin typeface="Meiryo UI" panose="020B0604030504040204" pitchFamily="50" charset="-128"/>
                          <a:ea typeface="Meiryo UI" panose="020B0604030504040204" pitchFamily="50" charset="-128"/>
                          <a:cs typeface="ＭＳ 明朝" panose="02020609040205080304" charset="-128"/>
                        </a:rPr>
                        <a:t>＜</a:t>
                      </a:r>
                      <a:r>
                        <a:rPr lang="en-US" altLang="ja-JP" sz="1600" b="0" u="none">
                          <a:latin typeface="Meiryo UI" panose="020B0604030504040204" pitchFamily="50" charset="-128"/>
                          <a:ea typeface="Meiryo UI" panose="020B0604030504040204" pitchFamily="50" charset="-128"/>
                          <a:cs typeface="ＭＳ 明朝" panose="02020609040205080304" charset="-128"/>
                        </a:rPr>
                        <a:t>99 %</a:t>
                      </a:r>
                      <a:endParaRPr lang="ja-JP" altLang="en-US" sz="1600" b="0" u="none">
                        <a:latin typeface="Meiryo UI" panose="020B0604030504040204" pitchFamily="50" charset="-128"/>
                        <a:ea typeface="Meiryo UI" panose="020B0604030504040204" pitchFamily="50" charset="-128"/>
                        <a:cs typeface="ＭＳ 明朝" panose="02020609040205080304" charset="-128"/>
                      </a:endParaRPr>
                    </a:p>
                  </a:txBody>
                  <a:tcPr marL="0" marR="0"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高</a:t>
                      </a: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99 %≦DC</a:t>
                      </a:r>
                    </a:p>
                  </a:txBody>
                  <a:tcPr marL="0" marR="0"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3644581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362710" y="1996440"/>
            <a:ext cx="7862412" cy="4142232"/>
          </a:xfrm>
          <a:prstGeom prst="rect">
            <a:avLst/>
          </a:prstGeom>
          <a:noFill/>
          <a:ln>
            <a:noFill/>
          </a:ln>
        </p:spPr>
      </p:pic>
      <p:sp>
        <p:nvSpPr>
          <p:cNvPr id="6" name="タイトル 5"/>
          <p:cNvSpPr>
            <a:spLocks noGrp="1"/>
          </p:cNvSpPr>
          <p:nvPr>
            <p:ph type="title"/>
          </p:nvPr>
        </p:nvSpPr>
        <p:spPr/>
        <p:txBody>
          <a:bodyPr>
            <a:normAutofit fontScale="90000"/>
          </a:bodyPr>
          <a:lstStyle/>
          <a:p>
            <a:r>
              <a:rPr lang="en-US" altLang="ja-JP"/>
              <a:t>5 ISO 13849-1:2006 (JIS B 9705-1:</a:t>
            </a:r>
            <a:r>
              <a:rPr lang="ja-JP" altLang="en-US"/>
              <a:t>　</a:t>
            </a:r>
            <a:r>
              <a:rPr lang="en-US" altLang="ja-JP"/>
              <a:t>2011)</a:t>
            </a:r>
            <a:r>
              <a:rPr lang="ja-JP" altLang="en-US"/>
              <a:t>の要求事項</a:t>
            </a:r>
          </a:p>
        </p:txBody>
      </p:sp>
      <p:sp>
        <p:nvSpPr>
          <p:cNvPr id="7" name="コンテンツプレースホルダ 6"/>
          <p:cNvSpPr>
            <a:spLocks noGrp="1"/>
          </p:cNvSpPr>
          <p:nvPr>
            <p:ph idx="1"/>
          </p:nvPr>
        </p:nvSpPr>
        <p:spPr>
          <a:xfrm>
            <a:off x="351155" y="1234440"/>
            <a:ext cx="9193530" cy="1078865"/>
          </a:xfrm>
        </p:spPr>
        <p:txBody>
          <a:bodyPr/>
          <a:lstStyle/>
          <a:p>
            <a:pPr marL="0" indent="0">
              <a:buNone/>
            </a:pPr>
            <a:r>
              <a:t>(7)PLの算出　</a:t>
            </a:r>
          </a:p>
          <a:p>
            <a:pPr marL="0" indent="0">
              <a:buNone/>
            </a:pPr>
            <a:r>
              <a:rPr sz="2200"/>
              <a:t>　カテゴリとPL、DC、MTTFdとの関係は図5-18で示される。</a:t>
            </a:r>
          </a:p>
          <a:p>
            <a:pPr marL="182880" indent="-31750">
              <a:buNone/>
            </a:pPr>
            <a:endParaRPr sz="2200"/>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157</a:t>
            </a:fld>
            <a:endParaRPr kumimoji="1" lang="ja-JP" altLang="en-US"/>
          </a:p>
        </p:txBody>
      </p:sp>
      <p:sp>
        <p:nvSpPr>
          <p:cNvPr id="2" name="テキストボックス 1"/>
          <p:cNvSpPr txBox="1"/>
          <p:nvPr/>
        </p:nvSpPr>
        <p:spPr>
          <a:xfrm>
            <a:off x="2371090" y="6138545"/>
            <a:ext cx="5153660" cy="379730"/>
          </a:xfrm>
          <a:prstGeom prst="rect">
            <a:avLst/>
          </a:prstGeom>
          <a:noFill/>
        </p:spPr>
        <p:txBody>
          <a:bodyPr wrap="square" rtlCol="0">
            <a:spAutoFit/>
          </a:bodyPr>
          <a:lstStyle/>
          <a:p>
            <a:pPr algn="ctr"/>
            <a:r>
              <a:rPr lang="ja-JP" altLang="en-US">
                <a:latin typeface="Meiryo UI" panose="020B0604030504040204" pitchFamily="50" charset="-128"/>
                <a:ea typeface="Meiryo UI" panose="020B0604030504040204" pitchFamily="50" charset="-128"/>
              </a:rPr>
              <a:t>図5-18　カテゴリとPL、DC、MTTFdの関係</a:t>
            </a:r>
          </a:p>
        </p:txBody>
      </p:sp>
    </p:spTree>
    <p:extLst>
      <p:ext uri="{BB962C8B-B14F-4D97-AF65-F5344CB8AC3E}">
        <p14:creationId xmlns:p14="http://schemas.microsoft.com/office/powerpoint/2010/main" val="225499438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en-US" altLang="ja-JP"/>
              <a:t>6 ６IEC 62061:2005（JIS B 9961: 2008）の要求事項</a:t>
            </a:r>
          </a:p>
        </p:txBody>
      </p:sp>
      <p:sp>
        <p:nvSpPr>
          <p:cNvPr id="7" name="コンテンツプレースホルダ 6"/>
          <p:cNvSpPr>
            <a:spLocks noGrp="1"/>
          </p:cNvSpPr>
          <p:nvPr>
            <p:ph idx="1"/>
          </p:nvPr>
        </p:nvSpPr>
        <p:spPr/>
        <p:txBody>
          <a:bodyPr/>
          <a:lstStyle/>
          <a:p>
            <a:pPr marL="0" indent="0">
              <a:buNone/>
            </a:pPr>
            <a:r>
              <a:rPr lang="ja-JP" altLang="en-US"/>
              <a:t>(1)概要　</a:t>
            </a:r>
          </a:p>
          <a:p>
            <a:pPr marL="182880" indent="0">
              <a:buNone/>
            </a:pPr>
            <a:r>
              <a:rPr lang="ja-JP" altLang="en-US" sz="2200"/>
              <a:t>ISO 10218-1</a:t>
            </a:r>
            <a:r>
              <a:rPr lang="en-US" altLang="ja-JP" sz="2200"/>
              <a:t>/</a:t>
            </a:r>
            <a:r>
              <a:rPr lang="ja-JP" altLang="en-US" sz="2200"/>
              <a:t>-2 は、ISO 13849-1:2006と同様に、直接、間接的に随所でIEC 62061:2005を参照している。</a:t>
            </a:r>
          </a:p>
          <a:p>
            <a:pPr marL="182880" indent="0">
              <a:buNone/>
            </a:pPr>
            <a:r>
              <a:rPr lang="ja-JP" altLang="en-US" sz="2200"/>
              <a:t>IEC 62061:2005は、IEC 61508（JIS C 0508）シリーズをもとに、機械の安全関連システム(本規格では、以降SRECS (safety-related electrical control system)という。)の設計、統合及び妥当性確認のための要求事項及び推奨事項を規定している。</a:t>
            </a:r>
          </a:p>
          <a:p>
            <a:pPr marL="182880" indent="0">
              <a:buNone/>
            </a:pPr>
            <a:r>
              <a:rPr lang="ja-JP" altLang="en-US" sz="2200"/>
              <a:t>IEC 62061:2005は、作動中には手で持ち運べない機械(協調して稼動する機械群を含む。)に、安全機能を単独又は組み合わせて実行する制御システムに適用する。</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158</a:t>
            </a:fld>
            <a:endParaRPr kumimoji="1" lang="ja-JP" altLang="en-US"/>
          </a:p>
        </p:txBody>
      </p:sp>
    </p:spTree>
    <p:extLst>
      <p:ext uri="{BB962C8B-B14F-4D97-AF65-F5344CB8AC3E}">
        <p14:creationId xmlns:p14="http://schemas.microsoft.com/office/powerpoint/2010/main" val="39909822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en-US" altLang="ja-JP"/>
              <a:t>6 ６IEC 62061:2005（JIS B 9961: 2008）の要求事項</a:t>
            </a:r>
          </a:p>
        </p:txBody>
      </p:sp>
      <p:sp>
        <p:nvSpPr>
          <p:cNvPr id="7" name="コンテンツプレースホルダ 6"/>
          <p:cNvSpPr>
            <a:spLocks noGrp="1"/>
          </p:cNvSpPr>
          <p:nvPr>
            <p:ph idx="1"/>
          </p:nvPr>
        </p:nvSpPr>
        <p:spPr>
          <a:xfrm>
            <a:off x="351155" y="1234440"/>
            <a:ext cx="9193530" cy="2426335"/>
          </a:xfrm>
        </p:spPr>
        <p:txBody>
          <a:bodyPr/>
          <a:lstStyle/>
          <a:p>
            <a:pPr marL="0" indent="0">
              <a:buNone/>
            </a:pPr>
            <a:r>
              <a:rPr lang="ja-JP" altLang="en-US"/>
              <a:t>(2)安全度水準（SIL）</a:t>
            </a:r>
          </a:p>
          <a:p>
            <a:pPr marL="182880" indent="-15875">
              <a:buNone/>
            </a:pPr>
            <a:r>
              <a:rPr lang="ja-JP" altLang="en-US" sz="2200"/>
              <a:t>SRECSは、PFHD（Probability of dangerous failure per hour＝1時間の間に危険側故障を起こす平均確率）によって分類される。安全度水準の詳細は、テキストの付録を参照。IEC 62061:2005は、表5-11に示すように、IEC 61508シリーズで規定のSIL4まで規定していない。</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159</a:t>
            </a:fld>
            <a:endParaRPr kumimoji="1" lang="ja-JP" altLang="en-US"/>
          </a:p>
        </p:txBody>
      </p:sp>
      <p:graphicFrame>
        <p:nvGraphicFramePr>
          <p:cNvPr id="2" name="表 -1"/>
          <p:cNvGraphicFramePr/>
          <p:nvPr/>
        </p:nvGraphicFramePr>
        <p:xfrm>
          <a:off x="2787650" y="3446780"/>
          <a:ext cx="3608705" cy="1398270"/>
        </p:xfrm>
        <a:graphic>
          <a:graphicData uri="http://schemas.openxmlformats.org/drawingml/2006/table">
            <a:tbl>
              <a:tblPr firstRow="1" bandRow="1">
                <a:tableStyleId>{5940675A-B579-460E-94D1-54222C63F5DA}</a:tableStyleId>
              </a:tblPr>
              <a:tblGrid>
                <a:gridCol w="1249045"/>
                <a:gridCol w="2359660"/>
              </a:tblGrid>
              <a:tr h="0">
                <a:tc gridSpan="2">
                  <a:txBody>
                    <a:bodyPr/>
                    <a:lstStyle/>
                    <a:p>
                      <a:pPr marL="0" indent="0" algn="ctr">
                        <a:buNone/>
                      </a:pPr>
                      <a:r>
                        <a:rPr lang="ja-JP" altLang="en-US" sz="1800" b="0" u="none">
                          <a:latin typeface="Meiryo UI" panose="020B0604030504040204" pitchFamily="50" charset="-128"/>
                          <a:ea typeface="Meiryo UI" panose="020B0604030504040204" pitchFamily="50" charset="-128"/>
                          <a:cs typeface="ＭＳ 明朝" panose="02020609040205080304" charset="-128"/>
                        </a:rPr>
                        <a:t>表</a:t>
                      </a:r>
                      <a:r>
                        <a:rPr lang="en-US" altLang="ja-JP" sz="1800" b="0" u="none">
                          <a:latin typeface="Meiryo UI" panose="020B0604030504040204" pitchFamily="50" charset="-128"/>
                          <a:ea typeface="Meiryo UI" panose="020B0604030504040204" pitchFamily="50" charset="-128"/>
                          <a:cs typeface="ＭＳ 明朝" panose="02020609040205080304" charset="-128"/>
                        </a:rPr>
                        <a:t>5-11</a:t>
                      </a:r>
                      <a:r>
                        <a:rPr lang="ja-JP" altLang="en-US" sz="1800" b="0" u="none">
                          <a:latin typeface="Meiryo UI" panose="020B0604030504040204" pitchFamily="50" charset="-128"/>
                          <a:ea typeface="Meiryo UI" panose="020B0604030504040204" pitchFamily="50" charset="-128"/>
                          <a:cs typeface="ＭＳ 明朝" panose="02020609040205080304" charset="-128"/>
                        </a:rPr>
                        <a:t>　安全度水準を定義する</a:t>
                      </a:r>
                      <a:r>
                        <a:rPr lang="en-US" altLang="ja-JP" sz="1800" b="0" u="none">
                          <a:latin typeface="Meiryo UI" panose="020B0604030504040204" pitchFamily="50" charset="-128"/>
                          <a:ea typeface="Meiryo UI" panose="020B0604030504040204" pitchFamily="50" charset="-128"/>
                          <a:cs typeface="ＭＳ 明朝" panose="02020609040205080304" charset="-128"/>
                        </a:rPr>
                        <a:t>PFH</a:t>
                      </a:r>
                      <a:r>
                        <a:rPr lang="en-US" altLang="ja-JP" sz="1800" b="0" u="none" baseline="-25000">
                          <a:latin typeface="Meiryo UI" panose="020B0604030504040204" pitchFamily="50" charset="-128"/>
                          <a:ea typeface="Meiryo UI" panose="020B0604030504040204" pitchFamily="50" charset="-128"/>
                          <a:cs typeface="ＭＳ 明朝" panose="02020609040205080304" charset="-128"/>
                        </a:rPr>
                        <a:t>D</a:t>
                      </a:r>
                    </a:p>
                  </a:txBody>
                  <a:tcPr marL="0" marR="0" marT="0" marB="1">
                    <a:lnL w="404812" cap="flat" cmpd="sng">
                      <a:solidFill>
                        <a:srgbClr val="FFFFFF"/>
                      </a:solidFill>
                      <a:prstDash val="solid"/>
                      <a:headEnd type="none" w="med" len="med"/>
                      <a:tailEnd type="none" w="med" len="med"/>
                    </a:lnL>
                    <a:lnR w="404812" cap="flat" cmpd="sng">
                      <a:solidFill>
                        <a:srgbClr val="FFFFFF"/>
                      </a:solidFill>
                      <a:prstDash val="solid"/>
                      <a:headEnd type="none" w="med" len="med"/>
                      <a:tailEnd type="none" w="med" len="med"/>
                    </a:lnR>
                    <a:lnT w="404812" cap="flat" cmpd="sng">
                      <a:solidFill>
                        <a:srgbClr val="FFFFFF"/>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ja-JP"/>
                    </a:p>
                  </a:txBody>
                  <a:tcPr>
                    <a:lnR w="404812" cap="flat" cmpd="sng">
                      <a:solidFill>
                        <a:srgbClr val="FFFFFF"/>
                      </a:solidFill>
                      <a:prstDash val="solid"/>
                      <a:headEnd type="none" w="med" len="med"/>
                      <a:tailEnd type="none" w="med" len="med"/>
                    </a:lnR>
                    <a:lnT w="404812" cap="flat" cmpd="sng">
                      <a:solidFill>
                        <a:srgbClr val="FFFFFF"/>
                      </a:solidFill>
                      <a:prstDash val="solid"/>
                      <a:headEnd type="none" w="med" len="med"/>
                      <a:tailEnd type="none" w="med" len="med"/>
                    </a:lnT>
                    <a:lnB w="12700" cap="flat" cmpd="sng">
                      <a:solidFill>
                        <a:srgbClr val="080000"/>
                      </a:solidFill>
                      <a:prstDash val="solid"/>
                      <a:headEnd type="none" w="med" len="med"/>
                      <a:tailEnd type="none" w="med" len="med"/>
                    </a:lnB>
                  </a:tcPr>
                </a:tc>
              </a:tr>
              <a:tr h="0">
                <a:tc>
                  <a:txBody>
                    <a:bodyPr/>
                    <a:lstStyle/>
                    <a:p>
                      <a:pPr marL="0" indent="0" algn="ctr">
                        <a:buNone/>
                      </a:pPr>
                      <a:r>
                        <a:rPr lang="ja-JP" altLang="en-US" sz="1600" b="0" u="none">
                          <a:latin typeface="Meiryo UI" panose="020B0604030504040204" pitchFamily="50" charset="-128"/>
                          <a:ea typeface="Meiryo UI" panose="020B0604030504040204" pitchFamily="50" charset="-128"/>
                          <a:cs typeface="ＭＳ 明朝" panose="02020609040205080304" charset="-128"/>
                        </a:rPr>
                        <a:t>安全度水準</a:t>
                      </a: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PFH</a:t>
                      </a:r>
                      <a:r>
                        <a:rPr lang="en-US" altLang="ja-JP" sz="1600" b="0" u="none" baseline="-25000">
                          <a:latin typeface="Meiryo UI" panose="020B0604030504040204" pitchFamily="50" charset="-128"/>
                          <a:ea typeface="Meiryo UI" panose="020B0604030504040204" pitchFamily="50" charset="-128"/>
                          <a:cs typeface="ＭＳ 明朝" panose="02020609040205080304" charset="-128"/>
                        </a:rPr>
                        <a:t>D</a:t>
                      </a:r>
                      <a:endParaRPr lang="en-US" altLang="ja-JP" sz="1600" b="0" u="none">
                        <a:latin typeface="Meiryo UI" panose="020B0604030504040204" pitchFamily="50" charset="-128"/>
                        <a:ea typeface="Meiryo UI" panose="020B0604030504040204" pitchFamily="50" charset="-128"/>
                        <a:cs typeface="ＭＳ 明朝" panose="02020609040205080304" charset="-128"/>
                      </a:endParaRPr>
                    </a:p>
                  </a:txBody>
                  <a:tcPr marL="0" marR="0"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SIL 3 </a:t>
                      </a: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10</a:t>
                      </a:r>
                      <a:r>
                        <a:rPr lang="en-US" altLang="ja-JP" sz="1600" b="0" u="none" baseline="30000">
                          <a:latin typeface="Meiryo UI" panose="020B0604030504040204" pitchFamily="50" charset="-128"/>
                          <a:ea typeface="Meiryo UI" panose="020B0604030504040204" pitchFamily="50" charset="-128"/>
                          <a:cs typeface="ＭＳ 明朝" panose="02020609040205080304" charset="-128"/>
                        </a:rPr>
                        <a:t>-8</a:t>
                      </a:r>
                      <a:r>
                        <a:rPr lang="en-US" altLang="ja-JP" sz="1600" b="0" u="none">
                          <a:latin typeface="Meiryo UI" panose="020B0604030504040204" pitchFamily="50" charset="-128"/>
                          <a:ea typeface="Meiryo UI" panose="020B0604030504040204" pitchFamily="50" charset="-128"/>
                          <a:cs typeface="ＭＳ 明朝" panose="02020609040205080304" charset="-128"/>
                        </a:rPr>
                        <a:t> ≦ PFHD &lt; 10</a:t>
                      </a:r>
                      <a:r>
                        <a:rPr lang="en-US" altLang="ja-JP" sz="1600" b="0" u="none" baseline="30000">
                          <a:latin typeface="Meiryo UI" panose="020B0604030504040204" pitchFamily="50" charset="-128"/>
                          <a:ea typeface="Meiryo UI" panose="020B0604030504040204" pitchFamily="50" charset="-128"/>
                          <a:cs typeface="ＭＳ 明朝" panose="02020609040205080304" charset="-128"/>
                        </a:rPr>
                        <a:t>-7</a:t>
                      </a:r>
                      <a:endParaRPr lang="en-US" altLang="ja-JP" sz="1600" b="0" u="none">
                        <a:latin typeface="Meiryo UI" panose="020B0604030504040204" pitchFamily="50" charset="-128"/>
                        <a:ea typeface="Meiryo UI" panose="020B0604030504040204" pitchFamily="50" charset="-128"/>
                        <a:cs typeface="ＭＳ 明朝" panose="02020609040205080304" charset="-128"/>
                      </a:endParaRPr>
                    </a:p>
                  </a:txBody>
                  <a:tcPr marL="0" marR="0"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SIL 2</a:t>
                      </a: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10</a:t>
                      </a:r>
                      <a:r>
                        <a:rPr lang="en-US" altLang="ja-JP" sz="1600" b="0" u="none" baseline="30000">
                          <a:latin typeface="Meiryo UI" panose="020B0604030504040204" pitchFamily="50" charset="-128"/>
                          <a:ea typeface="Meiryo UI" panose="020B0604030504040204" pitchFamily="50" charset="-128"/>
                          <a:cs typeface="ＭＳ 明朝" panose="02020609040205080304" charset="-128"/>
                        </a:rPr>
                        <a:t>-7</a:t>
                      </a:r>
                      <a:r>
                        <a:rPr lang="en-US" altLang="ja-JP" sz="1600" b="0" u="none">
                          <a:latin typeface="Meiryo UI" panose="020B0604030504040204" pitchFamily="50" charset="-128"/>
                          <a:ea typeface="Meiryo UI" panose="020B0604030504040204" pitchFamily="50" charset="-128"/>
                          <a:cs typeface="ＭＳ 明朝" panose="02020609040205080304" charset="-128"/>
                        </a:rPr>
                        <a:t> ≦ PFHD &lt; 10</a:t>
                      </a:r>
                      <a:r>
                        <a:rPr lang="en-US" altLang="ja-JP" sz="1600" b="0" u="none" baseline="30000">
                          <a:latin typeface="Meiryo UI" panose="020B0604030504040204" pitchFamily="50" charset="-128"/>
                          <a:ea typeface="Meiryo UI" panose="020B0604030504040204" pitchFamily="50" charset="-128"/>
                          <a:cs typeface="ＭＳ 明朝" panose="02020609040205080304" charset="-128"/>
                        </a:rPr>
                        <a:t>-6</a:t>
                      </a:r>
                      <a:endParaRPr lang="en-US" altLang="ja-JP" sz="1600" b="0" u="none">
                        <a:latin typeface="Meiryo UI" panose="020B0604030504040204" pitchFamily="50" charset="-128"/>
                        <a:ea typeface="Meiryo UI" panose="020B0604030504040204" pitchFamily="50" charset="-128"/>
                        <a:cs typeface="ＭＳ 明朝" panose="02020609040205080304" charset="-128"/>
                      </a:endParaRPr>
                    </a:p>
                  </a:txBody>
                  <a:tcPr marL="0" marR="0"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SIL 1</a:t>
                      </a:r>
                    </a:p>
                  </a:txBody>
                  <a:tcPr marL="0" marR="0"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ctr">
                        <a:buNone/>
                      </a:pPr>
                      <a:r>
                        <a:rPr lang="en-US" altLang="ja-JP" sz="1600" b="0" u="none">
                          <a:latin typeface="Meiryo UI" panose="020B0604030504040204" pitchFamily="50" charset="-128"/>
                          <a:ea typeface="Meiryo UI" panose="020B0604030504040204" pitchFamily="50" charset="-128"/>
                          <a:cs typeface="ＭＳ 明朝" panose="02020609040205080304" charset="-128"/>
                        </a:rPr>
                        <a:t>10</a:t>
                      </a:r>
                      <a:r>
                        <a:rPr lang="en-US" altLang="ja-JP" sz="1600" b="0" u="none" baseline="30000">
                          <a:latin typeface="Meiryo UI" panose="020B0604030504040204" pitchFamily="50" charset="-128"/>
                          <a:ea typeface="Meiryo UI" panose="020B0604030504040204" pitchFamily="50" charset="-128"/>
                          <a:cs typeface="ＭＳ 明朝" panose="02020609040205080304" charset="-128"/>
                        </a:rPr>
                        <a:t>-6</a:t>
                      </a:r>
                      <a:r>
                        <a:rPr lang="en-US" altLang="ja-JP" sz="1600" b="0" u="none">
                          <a:latin typeface="Meiryo UI" panose="020B0604030504040204" pitchFamily="50" charset="-128"/>
                          <a:ea typeface="Meiryo UI" panose="020B0604030504040204" pitchFamily="50" charset="-128"/>
                          <a:cs typeface="ＭＳ 明朝" panose="02020609040205080304" charset="-128"/>
                        </a:rPr>
                        <a:t> ≦ PFHD &lt; 10</a:t>
                      </a:r>
                      <a:r>
                        <a:rPr lang="en-US" altLang="ja-JP" sz="1600" b="0" u="none" baseline="30000">
                          <a:latin typeface="Meiryo UI" panose="020B0604030504040204" pitchFamily="50" charset="-128"/>
                          <a:ea typeface="Meiryo UI" panose="020B0604030504040204" pitchFamily="50" charset="-128"/>
                          <a:cs typeface="ＭＳ 明朝" panose="02020609040205080304" charset="-128"/>
                        </a:rPr>
                        <a:t>-5</a:t>
                      </a:r>
                      <a:endParaRPr lang="en-US" altLang="ja-JP" sz="1600" b="0" u="none">
                        <a:latin typeface="Meiryo UI" panose="020B0604030504040204" pitchFamily="50" charset="-128"/>
                        <a:ea typeface="Meiryo UI" panose="020B0604030504040204" pitchFamily="50" charset="-128"/>
                        <a:cs typeface="ＭＳ 明朝" panose="02020609040205080304" charset="-128"/>
                      </a:endParaRPr>
                    </a:p>
                  </a:txBody>
                  <a:tcPr marL="0" marR="0"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864054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45251" y="1253257"/>
            <a:ext cx="8543925" cy="2567629"/>
          </a:xfrm>
        </p:spPr>
        <p:txBody>
          <a:bodyPr anchor="ctr"/>
          <a:lstStyle/>
          <a:p>
            <a:r>
              <a:rPr lang="ja-JP" altLang="en-US" dirty="0"/>
              <a:t>第</a:t>
            </a:r>
            <a:r>
              <a:rPr lang="en-US" altLang="ja-JP" dirty="0"/>
              <a:t>2</a:t>
            </a:r>
            <a:r>
              <a:rPr lang="ja-JP" altLang="en-US" dirty="0"/>
              <a:t>章 法規制と</a:t>
            </a:r>
            <a:r>
              <a:rPr lang="en-US" altLang="ja-JP" dirty="0"/>
              <a:t/>
            </a:r>
            <a:br>
              <a:rPr lang="en-US" altLang="ja-JP" dirty="0"/>
            </a:br>
            <a:r>
              <a:rPr lang="ja-JP" altLang="en-US" dirty="0"/>
              <a:t>　　　　 </a:t>
            </a:r>
            <a:r>
              <a:rPr lang="ja-JP" altLang="en-US" dirty="0" smtClean="0"/>
              <a:t>　　関連</a:t>
            </a:r>
            <a:r>
              <a:rPr lang="ja-JP" altLang="en-US" dirty="0"/>
              <a:t>安全規格</a:t>
            </a:r>
            <a:endParaRPr kumimoji="1" lang="ja-JP" altLang="en-US" dirty="0"/>
          </a:p>
        </p:txBody>
      </p:sp>
      <p:sp>
        <p:nvSpPr>
          <p:cNvPr id="3" name="テキスト プレースホルダー 2"/>
          <p:cNvSpPr>
            <a:spLocks noGrp="1"/>
          </p:cNvSpPr>
          <p:nvPr>
            <p:ph type="body" idx="1"/>
          </p:nvPr>
        </p:nvSpPr>
        <p:spPr>
          <a:xfrm>
            <a:off x="675880" y="302869"/>
            <a:ext cx="8543925" cy="1500187"/>
          </a:xfrm>
        </p:spPr>
        <p:txBody>
          <a:bodyPr>
            <a:normAutofit/>
          </a:bodyPr>
          <a:lstStyle/>
          <a:p>
            <a:r>
              <a:rPr kumimoji="1" lang="ja-JP" altLang="en-US" sz="3200" dirty="0" smtClean="0">
                <a:solidFill>
                  <a:schemeClr val="tx1"/>
                </a:solidFill>
              </a:rPr>
              <a:t>機能安全活用実践マニュアル</a:t>
            </a:r>
            <a:r>
              <a:rPr kumimoji="1" lang="en-US" altLang="ja-JP" sz="3200" dirty="0" smtClean="0">
                <a:solidFill>
                  <a:schemeClr val="tx1"/>
                </a:solidFill>
              </a:rPr>
              <a:t>(</a:t>
            </a:r>
            <a:r>
              <a:rPr kumimoji="1" lang="ja-JP" altLang="en-US" sz="3200" dirty="0" smtClean="0">
                <a:solidFill>
                  <a:schemeClr val="tx1"/>
                </a:solidFill>
              </a:rPr>
              <a:t>ロボットシステム編</a:t>
            </a:r>
            <a:r>
              <a:rPr kumimoji="1" lang="en-US" altLang="ja-JP" sz="3200" dirty="0" smtClean="0">
                <a:solidFill>
                  <a:schemeClr val="tx1"/>
                </a:solidFill>
              </a:rPr>
              <a:t>)</a:t>
            </a:r>
            <a:endParaRPr kumimoji="1" lang="ja-JP" altLang="en-US" sz="3200" dirty="0">
              <a:solidFill>
                <a:schemeClr val="tx1"/>
              </a:solidFill>
            </a:endParaRPr>
          </a:p>
        </p:txBody>
      </p:sp>
      <p:sp>
        <p:nvSpPr>
          <p:cNvPr id="4" name="フッター プレースホルダー 3"/>
          <p:cNvSpPr>
            <a:spLocks noGrp="1"/>
          </p:cNvSpPr>
          <p:nvPr>
            <p:ph type="ftr" sz="quarter" idx="4294967295"/>
          </p:nvPr>
        </p:nvSpPr>
        <p:spPr>
          <a:xfrm>
            <a:off x="1656569" y="6475768"/>
            <a:ext cx="7095458" cy="184666"/>
          </a:xfrm>
          <a:prstGeom prst="rect">
            <a:avLst/>
          </a:prstGeom>
        </p:spPr>
        <p:txBody>
          <a:bodyPr wrap="none" lIns="36000" tIns="0" rIns="36000" bIns="0">
            <a:spAutoFit/>
          </a:bodyPr>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　機能安全活用実践マニュアル</a:t>
            </a:r>
            <a:endParaRPr kumimoji="1" lang="ja-JP" altLang="en-US"/>
          </a:p>
        </p:txBody>
      </p:sp>
      <p:sp>
        <p:nvSpPr>
          <p:cNvPr id="5" name="スライド番号プレースホルダー 4"/>
          <p:cNvSpPr>
            <a:spLocks noGrp="1"/>
          </p:cNvSpPr>
          <p:nvPr>
            <p:ph type="sldNum" sz="quarter" idx="12"/>
          </p:nvPr>
        </p:nvSpPr>
        <p:spPr/>
        <p:txBody>
          <a:bodyPr/>
          <a:lstStyle/>
          <a:p>
            <a:fld id="{C7D9CC4D-8A97-4D11-A8F9-9712DE09FCD9}" type="slidenum">
              <a:rPr kumimoji="1" lang="ja-JP" altLang="en-US" smtClean="0"/>
              <a:t>16</a:t>
            </a:fld>
            <a:endParaRPr kumimoji="1" lang="ja-JP" altLang="en-US"/>
          </a:p>
        </p:txBody>
      </p:sp>
      <p:sp>
        <p:nvSpPr>
          <p:cNvPr id="6" name="テキスト ボックス 4"/>
          <p:cNvSpPr txBox="1"/>
          <p:nvPr/>
        </p:nvSpPr>
        <p:spPr>
          <a:xfrm>
            <a:off x="940075" y="4197052"/>
            <a:ext cx="8279730" cy="1477328"/>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（注）本スライドの使用上の注意</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464344" indent="-464344">
              <a:buFont typeface="Wingdings" panose="05000000000000000000" pitchFamily="2" charset="2"/>
              <a:buChar char="l"/>
            </a:pPr>
            <a:r>
              <a:rPr lang="ja-JP" altLang="en-US" dirty="0">
                <a:latin typeface="Meiryo UI" panose="020B0604030504040204" pitchFamily="50" charset="-128"/>
                <a:ea typeface="Meiryo UI" panose="020B0604030504040204" pitchFamily="50" charset="-128"/>
                <a:cs typeface="Meiryo UI" panose="020B0604030504040204" pitchFamily="50" charset="-128"/>
              </a:rPr>
              <a:t>本スライドを利用する際は出典を記載してください。</a:t>
            </a:r>
          </a:p>
          <a:p>
            <a:pPr marL="464344" indent="-464344">
              <a:buFont typeface="Wingdings" panose="05000000000000000000" pitchFamily="2" charset="2"/>
              <a:buChar char="l"/>
            </a:pPr>
            <a:r>
              <a:rPr lang="ja-JP" altLang="en-US" dirty="0">
                <a:latin typeface="Meiryo UI" panose="020B0604030504040204" pitchFamily="50" charset="-128"/>
                <a:ea typeface="Meiryo UI" panose="020B0604030504040204" pitchFamily="50" charset="-128"/>
                <a:cs typeface="Meiryo UI" panose="020B0604030504040204" pitchFamily="50" charset="-128"/>
              </a:rPr>
              <a:t>本スライドを編集・加工等して利用する場合は、上記出典とは別に、編集・加工等を行ったことを記載してください。また編集・加工した情報を、あたかも厚生労働省又は中央労働災害防止協会が作成したかのような態様で公表・利用してはいけません。</a:t>
            </a:r>
            <a:endParaRPr kumimoji="1" lang="ja-JP" altLang="en-US" dirty="0"/>
          </a:p>
        </p:txBody>
      </p:sp>
    </p:spTree>
    <p:extLst>
      <p:ext uri="{BB962C8B-B14F-4D97-AF65-F5344CB8AC3E}">
        <p14:creationId xmlns:p14="http://schemas.microsoft.com/office/powerpoint/2010/main" val="158721264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形 1"/>
          <p:cNvPicPr>
            <a:picLocks noChangeAspect="1"/>
          </p:cNvPicPr>
          <p:nvPr/>
        </p:nvPicPr>
        <p:blipFill>
          <a:blip r:embed="rId3"/>
          <a:stretch>
            <a:fillRect/>
          </a:stretch>
        </p:blipFill>
        <p:spPr>
          <a:xfrm>
            <a:off x="8397875" y="4584065"/>
            <a:ext cx="1146810" cy="1886585"/>
          </a:xfrm>
          <a:prstGeom prst="rect">
            <a:avLst/>
          </a:prstGeom>
        </p:spPr>
      </p:pic>
      <p:sp>
        <p:nvSpPr>
          <p:cNvPr id="6" name="タイトル 5"/>
          <p:cNvSpPr>
            <a:spLocks noGrp="1"/>
          </p:cNvSpPr>
          <p:nvPr>
            <p:ph type="title"/>
          </p:nvPr>
        </p:nvSpPr>
        <p:spPr/>
        <p:txBody>
          <a:bodyPr>
            <a:normAutofit fontScale="90000"/>
          </a:bodyPr>
          <a:lstStyle/>
          <a:p>
            <a:r>
              <a:rPr lang="en-US" altLang="ja-JP"/>
              <a:t>6 ６IEC 62061:2005（JIS B 9961: 2008）の要求事項</a:t>
            </a:r>
          </a:p>
        </p:txBody>
      </p:sp>
      <p:sp>
        <p:nvSpPr>
          <p:cNvPr id="7" name="コンテンツプレースホルダ 6"/>
          <p:cNvSpPr>
            <a:spLocks noGrp="1"/>
          </p:cNvSpPr>
          <p:nvPr>
            <p:ph idx="1"/>
          </p:nvPr>
        </p:nvSpPr>
        <p:spPr>
          <a:xfrm>
            <a:off x="351155" y="1234440"/>
            <a:ext cx="9193530" cy="2426335"/>
          </a:xfrm>
        </p:spPr>
        <p:txBody>
          <a:bodyPr/>
          <a:lstStyle/>
          <a:p>
            <a:pPr marL="0" indent="0">
              <a:buNone/>
            </a:pPr>
            <a:r>
              <a:rPr lang="ja-JP" altLang="en-US"/>
              <a:t>(3)フォールトトレランス</a:t>
            </a:r>
          </a:p>
          <a:p>
            <a:pPr marL="182880" indent="15875">
              <a:buNone/>
            </a:pPr>
            <a:r>
              <a:rPr lang="ja-JP" altLang="en-US" sz="2200"/>
              <a:t>フォールトトレランス（Fault Tolerance）は、安全関連電気制御システム、サブシステム、又はサブシステム要素が、フォールト又は故障が存在する状況で要求機能の実行を継続できる能力を示す。ISO 10218-1</a:t>
            </a:r>
            <a:r>
              <a:rPr lang="en-US" altLang="ja-JP" sz="2200"/>
              <a:t>/</a:t>
            </a:r>
            <a:r>
              <a:rPr lang="ja-JP" altLang="en-US" sz="2200"/>
              <a:t>-2は、原則、1を要求している。</a:t>
            </a:r>
          </a:p>
          <a:p>
            <a:pPr marL="0" indent="0">
              <a:buNone/>
            </a:pPr>
            <a:endParaRPr lang="ja-JP" altLang="en-US" sz="2200"/>
          </a:p>
          <a:p>
            <a:pPr marL="0" indent="0">
              <a:buNone/>
            </a:pPr>
            <a:r>
              <a:rPr lang="ja-JP" altLang="en-US"/>
              <a:t>(4)プルーフテスト間隔</a:t>
            </a:r>
          </a:p>
          <a:p>
            <a:pPr marL="167005" indent="15875">
              <a:buNone/>
            </a:pPr>
            <a:r>
              <a:rPr lang="ja-JP" altLang="en-US" sz="2200"/>
              <a:t>プルーフテスト間隔は、診断によって検出できない危険側フォールトを見つけるために行うテストの間隔を示す。ISO 10218-1</a:t>
            </a:r>
            <a:r>
              <a:rPr lang="en-US" altLang="ja-JP" sz="2200"/>
              <a:t>/</a:t>
            </a:r>
            <a:r>
              <a:rPr lang="ja-JP" altLang="en-US" sz="2200"/>
              <a:t>-2は、ロボット及びロボットシステムが長期間使用されることを考慮して、20年以上としている。</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160</a:t>
            </a:fld>
            <a:endParaRPr kumimoji="1" lang="ja-JP" altLang="en-US"/>
          </a:p>
        </p:txBody>
      </p:sp>
    </p:spTree>
    <p:extLst>
      <p:ext uri="{BB962C8B-B14F-4D97-AF65-F5344CB8AC3E}">
        <p14:creationId xmlns:p14="http://schemas.microsoft.com/office/powerpoint/2010/main" val="90070191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lang="en-US" altLang="ja-JP"/>
              <a:t>7 </a:t>
            </a:r>
            <a:r>
              <a:rPr lang="ja-JP" altLang="en-US"/>
              <a:t>ロボットシステムの設計手順</a:t>
            </a:r>
            <a:br>
              <a:rPr lang="ja-JP" altLang="en-US"/>
            </a:br>
            <a:r>
              <a:rPr lang="en-US" altLang="ja-JP" sz="3200"/>
              <a:t>(1) </a:t>
            </a:r>
            <a:r>
              <a:rPr lang="ja-JP" altLang="en-US" sz="3200"/>
              <a:t>概要</a:t>
            </a:r>
          </a:p>
        </p:txBody>
      </p:sp>
      <p:sp>
        <p:nvSpPr>
          <p:cNvPr id="7" name="コンテンツプレースホルダ 6"/>
          <p:cNvSpPr>
            <a:spLocks noGrp="1"/>
          </p:cNvSpPr>
          <p:nvPr>
            <p:ph idx="1"/>
          </p:nvPr>
        </p:nvSpPr>
        <p:spPr/>
        <p:txBody>
          <a:bodyPr/>
          <a:lstStyle/>
          <a:p>
            <a:pPr marL="0" indent="0">
              <a:buNone/>
            </a:pPr>
            <a:r>
              <a:rPr lang="ja-JP" altLang="en-US" sz="2200"/>
              <a:t>先ずアプリケーションの要求仕様やシステムの設置条件を確認し、要求仕様や設置条件に合致するようにロボットシステムの構想設計を行う。</a:t>
            </a:r>
          </a:p>
          <a:p>
            <a:pPr marL="0" indent="0">
              <a:buNone/>
            </a:pPr>
            <a:r>
              <a:rPr lang="ja-JP" altLang="en-US" sz="2200"/>
              <a:t>次に、3章のリスクアセスメントの手順に従って、構想設計したロボットシステムに関する危険源、危険状態、危険事象を洗い出し、それぞれのリスクを見積もる。</a:t>
            </a:r>
            <a:br>
              <a:rPr lang="ja-JP" altLang="en-US" sz="2200"/>
            </a:br>
            <a:r>
              <a:rPr lang="ja-JP" altLang="en-US" sz="2200"/>
              <a:t>→3ステップメソッドにより許容できるリスク以下となるようなリスク低減方策。</a:t>
            </a:r>
          </a:p>
          <a:p>
            <a:pPr marL="0" indent="0">
              <a:buNone/>
            </a:pPr>
            <a:r>
              <a:rPr lang="ja-JP" altLang="en-US" sz="2200"/>
              <a:t>詳細設計においては、リスクに応じた適切な低減方策により許容できるリスク以下とする（「機能安全活用テキスト」参照）。</a:t>
            </a:r>
          </a:p>
          <a:p>
            <a:pPr marL="0" indent="0">
              <a:buNone/>
            </a:pPr>
            <a:r>
              <a:rPr lang="ja-JP" altLang="en-US" sz="2200"/>
              <a:t>リスク低減方策として制御による方策を安全関連システムに適用する場合、第4章の手順に従って安全関連システムの要求安全度水準を求め、これに適合するように制御システムの設計を行う。</a:t>
            </a:r>
          </a:p>
          <a:p>
            <a:pPr marL="0" indent="0">
              <a:buNone/>
            </a:pPr>
            <a:r>
              <a:rPr lang="ja-JP" altLang="en-US" sz="2200"/>
              <a:t>特に、産業用ロボットのシステム化により他の周辺機械や装置との連動を実現する場合、制御システムによる安全確保が必要となる。</a:t>
            </a:r>
          </a:p>
          <a:p>
            <a:pPr marL="0" indent="0">
              <a:buNone/>
            </a:pPr>
            <a:r>
              <a:rPr lang="ja-JP" altLang="en-US" sz="2200"/>
              <a:t>また、作業者がロボットと動作空間を共有する協働作業ロボットシステムを構築する場合、エンドエフェクタや周辺装置を含め本質的に危害のおそれがないシステムである場合を除き、安全制御によるリスク低減が不可欠となる。</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161</a:t>
            </a:fld>
            <a:endParaRPr kumimoji="1" lang="ja-JP" altLang="en-US"/>
          </a:p>
        </p:txBody>
      </p:sp>
    </p:spTree>
    <p:extLst>
      <p:ext uri="{BB962C8B-B14F-4D97-AF65-F5344CB8AC3E}">
        <p14:creationId xmlns:p14="http://schemas.microsoft.com/office/powerpoint/2010/main" val="419397756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lang="en-US" altLang="ja-JP"/>
              <a:t>7 </a:t>
            </a:r>
            <a:r>
              <a:rPr lang="ja-JP" altLang="en-US"/>
              <a:t>ロボットシステムの設計手順</a:t>
            </a:r>
            <a:br>
              <a:rPr lang="ja-JP" altLang="en-US"/>
            </a:br>
            <a:r>
              <a:rPr lang="en-US" altLang="ja-JP" sz="3200"/>
              <a:t>(</a:t>
            </a:r>
            <a:r>
              <a:rPr lang="ja-JP" altLang="en-US" sz="3200">
                <a:sym typeface="+mn-ea"/>
              </a:rPr>
              <a:t>2)構想設計</a:t>
            </a:r>
            <a:endParaRPr lang="ja-JP" altLang="en-US" sz="3200"/>
          </a:p>
        </p:txBody>
      </p:sp>
      <p:sp>
        <p:nvSpPr>
          <p:cNvPr id="7" name="コンテンツプレースホルダ 6"/>
          <p:cNvSpPr>
            <a:spLocks noGrp="1"/>
          </p:cNvSpPr>
          <p:nvPr>
            <p:ph idx="1"/>
          </p:nvPr>
        </p:nvSpPr>
        <p:spPr/>
        <p:txBody>
          <a:bodyPr/>
          <a:lstStyle/>
          <a:p>
            <a:pPr marL="0" indent="0">
              <a:buNone/>
            </a:pPr>
            <a:r>
              <a:rPr lang="ja-JP" altLang="en-US" sz="2200"/>
              <a:t>構想設計においては、要求仕様や設置環境に合致するようにロボットシステムを大まかな設計を行う。</a:t>
            </a:r>
          </a:p>
          <a:p>
            <a:pPr marL="0" indent="0">
              <a:buNone/>
            </a:pPr>
            <a:r>
              <a:rPr lang="ja-JP" altLang="en-US" sz="2200"/>
              <a:t>まず、作業者、エンドエフェクタを含めたロボット、及び周辺装置の役割を明確にし、レイアウトも考慮しロボットに要求される基本重量、速度、位置決め精度等を考慮してロボットの選定を行う。協働作業ロボットシステムは、作業者とロボットが作業空間を共有するため、両者間で接触のリスクがある。ロボットの選定では、この協働作業ロボット特有のリスクについても考慮する。</a:t>
            </a:r>
          </a:p>
          <a:p>
            <a:pPr marL="0" indent="0">
              <a:buNone/>
            </a:pPr>
            <a:r>
              <a:rPr lang="ja-JP" altLang="en-US" sz="2200"/>
              <a:t>構想設計の段階においては、システムのリ</a:t>
            </a:r>
            <a:br>
              <a:rPr lang="ja-JP" altLang="en-US" sz="2200"/>
            </a:br>
            <a:r>
              <a:rPr lang="ja-JP" altLang="en-US" sz="2200"/>
              <a:t>スクアセスメントを実施するに当たり、必要</a:t>
            </a:r>
            <a:br>
              <a:rPr lang="ja-JP" altLang="en-US" sz="2200"/>
            </a:br>
            <a:r>
              <a:rPr lang="ja-JP" altLang="en-US" sz="2200"/>
              <a:t>となる最低限の仕様・構造等を決定する。</a:t>
            </a:r>
            <a:br>
              <a:rPr lang="ja-JP" altLang="en-US" sz="2200"/>
            </a:br>
            <a:r>
              <a:rPr lang="ja-JP" altLang="en-US" sz="2200"/>
              <a:t>システムのレイアウトに関しては、本章３ソ</a:t>
            </a:r>
            <a:br>
              <a:rPr lang="ja-JP" altLang="en-US" sz="2200"/>
            </a:br>
            <a:r>
              <a:rPr lang="ja-JP" altLang="en-US" sz="2200"/>
              <a:t>「システムのレイアウト」を参照のこと。</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162</a:t>
            </a:fld>
            <a:endParaRPr kumimoji="1" lang="ja-JP" altLang="en-US"/>
          </a:p>
        </p:txBody>
      </p:sp>
      <p:pic>
        <p:nvPicPr>
          <p:cNvPr id="3" name="図形 2"/>
          <p:cNvPicPr>
            <a:picLocks noChangeAspect="1"/>
          </p:cNvPicPr>
          <p:nvPr/>
        </p:nvPicPr>
        <p:blipFill>
          <a:blip r:embed="rId3"/>
          <a:stretch>
            <a:fillRect/>
          </a:stretch>
        </p:blipFill>
        <p:spPr>
          <a:xfrm>
            <a:off x="5121910" y="3615055"/>
            <a:ext cx="4540250" cy="2302510"/>
          </a:xfrm>
          <a:prstGeom prst="rect">
            <a:avLst/>
          </a:prstGeom>
          <a:noFill/>
          <a:ln w="9525">
            <a:noFill/>
          </a:ln>
        </p:spPr>
      </p:pic>
      <p:sp>
        <p:nvSpPr>
          <p:cNvPr id="8" name="テキストボックス 7"/>
          <p:cNvSpPr txBox="1"/>
          <p:nvPr/>
        </p:nvSpPr>
        <p:spPr>
          <a:xfrm>
            <a:off x="5294630" y="5917565"/>
            <a:ext cx="4367530" cy="406400"/>
          </a:xfrm>
          <a:prstGeom prst="rect">
            <a:avLst/>
          </a:prstGeom>
          <a:noFill/>
        </p:spPr>
        <p:txBody>
          <a:bodyPr wrap="none" rtlCol="0">
            <a:spAutoFit/>
          </a:bodyPr>
          <a:lstStyle/>
          <a:p>
            <a:pPr algn="l"/>
            <a:r>
              <a:rPr lang="ja-JP" altLang="en-US">
                <a:latin typeface="メイリオ" panose="020B0604030504040204" charset="-128"/>
                <a:ea typeface="メイリオ" panose="020B0604030504040204" charset="-128"/>
              </a:rPr>
              <a:t>図5-19　協働作業ロボット特有のリスク</a:t>
            </a:r>
          </a:p>
        </p:txBody>
      </p:sp>
    </p:spTree>
    <p:extLst>
      <p:ext uri="{BB962C8B-B14F-4D97-AF65-F5344CB8AC3E}">
        <p14:creationId xmlns:p14="http://schemas.microsoft.com/office/powerpoint/2010/main" val="249476135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lang="en-US" altLang="ja-JP"/>
              <a:t>7 </a:t>
            </a:r>
            <a:r>
              <a:rPr lang="ja-JP" altLang="en-US"/>
              <a:t>ロボットシステムの設計手順</a:t>
            </a:r>
            <a:br>
              <a:rPr lang="ja-JP" altLang="en-US"/>
            </a:br>
            <a:r>
              <a:rPr lang="ja-JP" altLang="en-US" sz="3200">
                <a:sym typeface="+mn-ea"/>
              </a:rPr>
              <a:t>(3)基本設計</a:t>
            </a:r>
            <a:endParaRPr lang="ja-JP" altLang="en-US" sz="3200"/>
          </a:p>
        </p:txBody>
      </p:sp>
      <p:sp>
        <p:nvSpPr>
          <p:cNvPr id="7" name="コンテンツプレースホルダ 6"/>
          <p:cNvSpPr>
            <a:spLocks noGrp="1"/>
          </p:cNvSpPr>
          <p:nvPr>
            <p:ph idx="1"/>
          </p:nvPr>
        </p:nvSpPr>
        <p:spPr/>
        <p:txBody>
          <a:bodyPr/>
          <a:lstStyle/>
          <a:p>
            <a:pPr marL="0" indent="0">
              <a:buNone/>
            </a:pPr>
            <a:r>
              <a:rPr lang="ja-JP" altLang="en-US" sz="2200"/>
              <a:t>ロボットシステムの動作の制限について検討しなければならない。</a:t>
            </a:r>
          </a:p>
          <a:p>
            <a:pPr marL="0" indent="0">
              <a:buNone/>
            </a:pPr>
            <a:r>
              <a:rPr lang="ja-JP" altLang="en-US" sz="2200"/>
              <a:t>動作の制限は、ロボットに組み込まれた手段（例えば、製造業者から提供される安全適合ソフト軸及び空間制限、又はハードストッパ）によって、外部制限装置の設置によって、又はその両方の組合せによって達成してもよい。制限手段は、ロボットがタスクを実行する空間を制限するために使用される。すなわち、制限される空間は制限装置を用いることによって最大空間より小さくなる。</a:t>
            </a:r>
          </a:p>
          <a:p>
            <a:pPr marL="0" indent="0">
              <a:buNone/>
            </a:pPr>
            <a:r>
              <a:rPr lang="ja-JP" altLang="en-US" sz="2200"/>
              <a:t>制限装置は、機械的制限装置及び非機械的制限装置の二つのカテゴリに分類される。</a:t>
            </a:r>
          </a:p>
          <a:p>
            <a:pPr marL="0" indent="0">
              <a:buNone/>
            </a:pPr>
            <a:r>
              <a:rPr lang="en-US" altLang="ja-JP" sz="2200"/>
              <a:t>- </a:t>
            </a:r>
            <a:r>
              <a:rPr lang="ja-JP" altLang="en-US" sz="2200"/>
              <a:t>機械的制限装置は、設計上の制限を超えてロボットが動作することを物理的に制限する。</a:t>
            </a:r>
          </a:p>
          <a:p>
            <a:pPr marL="0" indent="0">
              <a:buNone/>
            </a:pPr>
            <a:r>
              <a:rPr lang="en-US" altLang="ja-JP" sz="2200"/>
              <a:t>- </a:t>
            </a:r>
            <a:r>
              <a:rPr lang="ja-JP" altLang="en-US" sz="2200"/>
              <a:t>非機械的制限装置は、それ自体がロボット動作を制限しないが、ロボット制御システムを通じて停止を始動する。</a:t>
            </a:r>
          </a:p>
          <a:p>
            <a:pPr marL="0" indent="0">
              <a:buNone/>
            </a:pPr>
            <a:r>
              <a:rPr lang="ja-JP" altLang="en-US" sz="2200"/>
              <a:t>従って、非機械的制限装置を使用する場合、インテグレータはロボットの制限空間を確立する際、ロボット停止距離を考慮することを求められる。</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163</a:t>
            </a:fld>
            <a:endParaRPr kumimoji="1" lang="ja-JP" altLang="en-US"/>
          </a:p>
        </p:txBody>
      </p:sp>
    </p:spTree>
    <p:extLst>
      <p:ext uri="{BB962C8B-B14F-4D97-AF65-F5344CB8AC3E}">
        <p14:creationId xmlns:p14="http://schemas.microsoft.com/office/powerpoint/2010/main" val="230992976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lang="en-US" altLang="ja-JP"/>
              <a:t>7 </a:t>
            </a:r>
            <a:r>
              <a:rPr lang="ja-JP" altLang="en-US"/>
              <a:t>ロボットシステムの設計手順</a:t>
            </a:r>
            <a:br>
              <a:rPr lang="ja-JP" altLang="en-US"/>
            </a:br>
            <a:r>
              <a:rPr lang="ja-JP" altLang="en-US" sz="3200">
                <a:sym typeface="+mn-ea"/>
              </a:rPr>
              <a:t>(3)基本設計</a:t>
            </a:r>
            <a:endParaRPr lang="ja-JP" altLang="en-US" sz="3200"/>
          </a:p>
        </p:txBody>
      </p:sp>
      <p:sp>
        <p:nvSpPr>
          <p:cNvPr id="7" name="コンテンツプレースホルダ 6"/>
          <p:cNvSpPr>
            <a:spLocks noGrp="1"/>
          </p:cNvSpPr>
          <p:nvPr>
            <p:ph idx="1"/>
          </p:nvPr>
        </p:nvSpPr>
        <p:spPr/>
        <p:txBody>
          <a:bodyPr/>
          <a:lstStyle/>
          <a:p>
            <a:pPr marL="279400" indent="-279400">
              <a:buNone/>
            </a:pPr>
            <a:r>
              <a:rPr lang="ja-JP" altLang="en-US" sz="2200"/>
              <a:t>1)ロボット制御装置に接続された安全制御機器のいずれもが、ISO 10218-1の要求事項を満足する。</a:t>
            </a:r>
          </a:p>
          <a:p>
            <a:pPr marL="279400" indent="-279400">
              <a:buNone/>
            </a:pPr>
            <a:r>
              <a:rPr lang="ja-JP" altLang="en-US" sz="2200"/>
              <a:t>2)制限装置を正しく調整し、その状態が保護される。動作範囲の制限方法が設計上必要な場合、次のいずれかに適合する（本章２ソ参照）。</a:t>
            </a:r>
          </a:p>
          <a:p>
            <a:pPr marL="391795" indent="-240030">
              <a:buNone/>
            </a:pPr>
            <a:r>
              <a:rPr lang="ja-JP" altLang="en-US" sz="2200"/>
              <a:t>- 機械的ストッパを備えている場合は、</a:t>
            </a:r>
            <a:r>
              <a:rPr lang="ja-JP" altLang="en-US" sz="2200">
                <a:sym typeface="+mn-ea"/>
              </a:rPr>
              <a:t>ISO 10218-1</a:t>
            </a:r>
            <a:r>
              <a:rPr lang="ja-JP" altLang="en-US" sz="2200"/>
              <a:t>の制限装置に対する要求事項を満足する。また、適用する場合は、</a:t>
            </a:r>
            <a:r>
              <a:rPr lang="ja-JP" altLang="en-US" sz="2200">
                <a:sym typeface="+mn-ea"/>
              </a:rPr>
              <a:t>ISO 10218-1</a:t>
            </a:r>
            <a:r>
              <a:rPr lang="ja-JP" altLang="en-US" sz="2200"/>
              <a:t>の動的制限装置に対する要求事項を満足する。</a:t>
            </a:r>
          </a:p>
          <a:p>
            <a:pPr marL="391795" indent="-240030">
              <a:buNone/>
            </a:pPr>
            <a:r>
              <a:rPr lang="ja-JP" altLang="en-US" sz="2200"/>
              <a:t>- 代替の動作範囲制限方法が用意されている場合は、</a:t>
            </a:r>
            <a:r>
              <a:rPr lang="ja-JP" altLang="en-US" sz="2200">
                <a:sym typeface="+mn-ea"/>
              </a:rPr>
              <a:t>ISO 10218-1</a:t>
            </a:r>
            <a:r>
              <a:rPr lang="ja-JP" altLang="en-US" sz="2200"/>
              <a:t>の軸制限に対する要求事項を満足するように設計・製作し、設置。</a:t>
            </a:r>
            <a:br>
              <a:rPr lang="ja-JP" altLang="en-US" sz="2200"/>
            </a:br>
            <a:r>
              <a:rPr lang="ja-JP" altLang="en-US" sz="2200"/>
              <a:t>少なくとも、5.2.2の要求事項に適合。制限手段に関連した停止距離は、制限空間の全ての計画に含める。停止時間および停止距離に関する情報及び測定については、ISO 10218-1参照。</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164</a:t>
            </a:fld>
            <a:endParaRPr kumimoji="1" lang="ja-JP" altLang="en-US"/>
          </a:p>
        </p:txBody>
      </p:sp>
    </p:spTree>
    <p:extLst>
      <p:ext uri="{BB962C8B-B14F-4D97-AF65-F5344CB8AC3E}">
        <p14:creationId xmlns:p14="http://schemas.microsoft.com/office/powerpoint/2010/main" val="33665254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lang="en-US" altLang="ja-JP"/>
              <a:t>7 </a:t>
            </a:r>
            <a:r>
              <a:rPr lang="ja-JP" altLang="en-US"/>
              <a:t>ロボットシステムの設計手順</a:t>
            </a:r>
            <a:br>
              <a:rPr lang="ja-JP" altLang="en-US"/>
            </a:br>
            <a:r>
              <a:rPr lang="ja-JP" altLang="en-US" sz="3200">
                <a:sym typeface="+mn-ea"/>
              </a:rPr>
              <a:t>(3)基本設計</a:t>
            </a:r>
            <a:endParaRPr lang="ja-JP" altLang="en-US" sz="3200"/>
          </a:p>
        </p:txBody>
      </p:sp>
      <p:sp>
        <p:nvSpPr>
          <p:cNvPr id="7" name="コンテンツプレースホルダ 6"/>
          <p:cNvSpPr>
            <a:spLocks noGrp="1"/>
          </p:cNvSpPr>
          <p:nvPr>
            <p:ph idx="1"/>
          </p:nvPr>
        </p:nvSpPr>
        <p:spPr/>
        <p:txBody>
          <a:bodyPr/>
          <a:lstStyle/>
          <a:p>
            <a:pPr marL="279400" indent="-279400">
              <a:buNone/>
            </a:pPr>
            <a:r>
              <a:rPr lang="ja-JP" altLang="en-US" sz="2200"/>
              <a:t>3)安全適合ソフト軸及び空間制限を含めて非機械的制限装置を使用する場合（</a:t>
            </a:r>
            <a:r>
              <a:rPr lang="en-US" altLang="ja-JP" sz="2200"/>
              <a:t>ISO 10218-1</a:t>
            </a:r>
            <a:r>
              <a:rPr lang="ja-JP" altLang="en-US" sz="2200"/>
              <a:t>参照）、制限空間は実負荷を搭載したロボットをもとに決定。</a:t>
            </a:r>
          </a:p>
          <a:p>
            <a:pPr marL="279400" indent="-279400">
              <a:buNone/>
            </a:pPr>
            <a:r>
              <a:rPr lang="ja-JP" altLang="en-US" sz="2200"/>
              <a:t>4)ロボットに組み込まれた安全適合ソフト軸及び空間制限機能を、ロボット製造業者の指示に従って使用する場合、それらの手段によって確立したプログラムされた制限についての情報を、使用上の情報に含める。</a:t>
            </a:r>
          </a:p>
          <a:p>
            <a:pPr marL="279400" indent="-279400">
              <a:buNone/>
            </a:pPr>
            <a:r>
              <a:rPr lang="ja-JP" altLang="en-US" sz="2200"/>
              <a:t>5)周囲のガードを制限装置として設計する場合、リスクアセスメントの結果をガードの形状、強度及びゆがみの要求事項を決定するために使用する。</a:t>
            </a:r>
          </a:p>
          <a:p>
            <a:pPr marL="279400" indent="-279400">
              <a:buNone/>
            </a:pPr>
            <a:endParaRPr lang="ja-JP" altLang="en-US" sz="2200"/>
          </a:p>
          <a:p>
            <a:pPr marL="182880" indent="0">
              <a:buNone/>
            </a:pPr>
            <a:r>
              <a:rPr lang="ja-JP" altLang="en-US" sz="2200"/>
              <a:t>ロボットシステムに対して、適切な安全方策を実施する際、ロボットの安全機能以外に安全関連制御システムを構築する必要がある。例えば、図5-19のような安全コンポーネントを組み合わせて、制限区域の設定や非常停止/保護停止を実現する。</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165</a:t>
            </a:fld>
            <a:endParaRPr kumimoji="1" lang="ja-JP" altLang="en-US"/>
          </a:p>
        </p:txBody>
      </p:sp>
    </p:spTree>
    <p:extLst>
      <p:ext uri="{BB962C8B-B14F-4D97-AF65-F5344CB8AC3E}">
        <p14:creationId xmlns:p14="http://schemas.microsoft.com/office/powerpoint/2010/main" val="220504157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lang="en-US" altLang="ja-JP"/>
              <a:t>7 </a:t>
            </a:r>
            <a:r>
              <a:rPr lang="ja-JP" altLang="en-US"/>
              <a:t>ロボットシステムの設計手順</a:t>
            </a:r>
            <a:br>
              <a:rPr lang="ja-JP" altLang="en-US"/>
            </a:br>
            <a:r>
              <a:rPr lang="ja-JP" altLang="en-US" sz="3200">
                <a:sym typeface="+mn-ea"/>
              </a:rPr>
              <a:t>(3)基本設計</a:t>
            </a:r>
            <a:endParaRPr lang="ja-JP" altLang="en-US" sz="3200"/>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166</a:t>
            </a:fld>
            <a:endParaRPr kumimoji="1" lang="ja-JP" altLang="en-US"/>
          </a:p>
        </p:txBody>
      </p:sp>
      <p:pic>
        <p:nvPicPr>
          <p:cNvPr id="40" name="図形 11"/>
          <p:cNvPicPr>
            <a:picLocks noGrp="1" noChangeAspect="1"/>
          </p:cNvPicPr>
          <p:nvPr>
            <p:ph idx="1"/>
          </p:nvPr>
        </p:nvPicPr>
        <p:blipFill>
          <a:blip r:embed="rId3"/>
          <a:stretch>
            <a:fillRect/>
          </a:stretch>
        </p:blipFill>
        <p:spPr>
          <a:xfrm>
            <a:off x="351155" y="1156970"/>
            <a:ext cx="9193530" cy="5135880"/>
          </a:xfrm>
          <a:prstGeom prst="rect">
            <a:avLst/>
          </a:prstGeom>
          <a:noFill/>
          <a:ln w="9525">
            <a:noFill/>
            <a:miter/>
          </a:ln>
        </p:spPr>
      </p:pic>
      <p:sp>
        <p:nvSpPr>
          <p:cNvPr id="2" name="テキストボックス 1"/>
          <p:cNvSpPr txBox="1"/>
          <p:nvPr/>
        </p:nvSpPr>
        <p:spPr>
          <a:xfrm>
            <a:off x="1348105" y="6243320"/>
            <a:ext cx="7256780" cy="379730"/>
          </a:xfrm>
          <a:prstGeom prst="rect">
            <a:avLst/>
          </a:prstGeom>
          <a:noFill/>
        </p:spPr>
        <p:txBody>
          <a:bodyPr wrap="square" rtlCol="0">
            <a:spAutoFit/>
          </a:bodyPr>
          <a:lstStyle/>
          <a:p>
            <a:pPr algn="ctr"/>
            <a:r>
              <a:rPr lang="ja-JP" altLang="en-US">
                <a:latin typeface="Meiryo UI" panose="020B0604030504040204" pitchFamily="50" charset="-128"/>
                <a:ea typeface="Meiryo UI" panose="020B0604030504040204" pitchFamily="50" charset="-128"/>
              </a:rPr>
              <a:t>図5-19　安全コンポーネントの種類</a:t>
            </a:r>
          </a:p>
        </p:txBody>
      </p:sp>
    </p:spTree>
    <p:extLst>
      <p:ext uri="{BB962C8B-B14F-4D97-AF65-F5344CB8AC3E}">
        <p14:creationId xmlns:p14="http://schemas.microsoft.com/office/powerpoint/2010/main" val="30076654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lang="en-US" altLang="ja-JP"/>
              <a:t>7 </a:t>
            </a:r>
            <a:r>
              <a:rPr lang="ja-JP" altLang="en-US"/>
              <a:t>ロボットシステムの設計手順</a:t>
            </a:r>
            <a:br>
              <a:rPr lang="ja-JP" altLang="en-US"/>
            </a:br>
            <a:r>
              <a:rPr lang="ja-JP" altLang="en-US" sz="3200">
                <a:sym typeface="+mn-ea"/>
              </a:rPr>
              <a:t>(</a:t>
            </a:r>
            <a:r>
              <a:rPr lang="en-US" altLang="ja-JP" sz="3200">
                <a:sym typeface="+mn-ea"/>
              </a:rPr>
              <a:t>4</a:t>
            </a:r>
            <a:r>
              <a:rPr lang="ja-JP" altLang="en-US" sz="3200">
                <a:sym typeface="+mn-ea"/>
              </a:rPr>
              <a:t>)安全防護</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167</a:t>
            </a:fld>
            <a:endParaRPr kumimoji="1" lang="ja-JP" altLang="en-US"/>
          </a:p>
        </p:txBody>
      </p:sp>
      <p:sp>
        <p:nvSpPr>
          <p:cNvPr id="3" name="コンテンツプレースホルダ 2"/>
          <p:cNvSpPr>
            <a:spLocks noGrp="1"/>
          </p:cNvSpPr>
          <p:nvPr>
            <p:ph idx="1"/>
          </p:nvPr>
        </p:nvSpPr>
        <p:spPr>
          <a:xfrm>
            <a:off x="351155" y="1234440"/>
            <a:ext cx="9193530" cy="4786630"/>
          </a:xfrm>
        </p:spPr>
        <p:txBody>
          <a:bodyPr/>
          <a:lstStyle/>
          <a:p>
            <a:pPr marL="0" indent="0">
              <a:buNone/>
            </a:pPr>
            <a:r>
              <a:rPr lang="ja-JP" altLang="en-US" sz="2400"/>
              <a:t>ア　固定式ガード</a:t>
            </a:r>
          </a:p>
          <a:p>
            <a:pPr marL="455930" indent="-288925">
              <a:buNone/>
            </a:pPr>
            <a:r>
              <a:rPr lang="ja-JP" altLang="en-US" sz="2200"/>
              <a:t>1) 固定式ガードの全ての開口部は、人がガードに対して、上から、下から、横から又は隙間（開口部又はその周りの隙間）から危険に到達することを許さない。</a:t>
            </a:r>
          </a:p>
          <a:p>
            <a:pPr marL="455930" indent="-288925">
              <a:buNone/>
            </a:pPr>
            <a:r>
              <a:rPr lang="ja-JP" altLang="en-US" sz="2200"/>
              <a:t>2) ISO 13857は、ガードの底部と隣接する作業面との開口部の適切な寸法、及び全てのガードの開口部の適切な寸法の決定に用いる。</a:t>
            </a:r>
          </a:p>
          <a:p>
            <a:pPr marL="455930" indent="-288925">
              <a:buNone/>
            </a:pPr>
            <a:r>
              <a:rPr lang="ja-JP" altLang="en-US" sz="2200"/>
              <a:t>3) 最小安全距離については、ISO 13856、ISO 13857及びISO 14120を参照する。</a:t>
            </a:r>
          </a:p>
          <a:p>
            <a:pPr marL="455930" indent="-288925">
              <a:buNone/>
            </a:pPr>
            <a:r>
              <a:rPr lang="ja-JP" altLang="en-US" sz="2200"/>
              <a:t>4) ガードの高さは、隣接する歩行面から少なくとも1400mm。</a:t>
            </a:r>
          </a:p>
          <a:p>
            <a:pPr marL="0" indent="0">
              <a:buNone/>
            </a:pPr>
            <a:endParaRPr lang="ja-JP" altLang="en-US" sz="1000"/>
          </a:p>
          <a:p>
            <a:pPr marL="0" indent="0">
              <a:buNone/>
            </a:pPr>
            <a:r>
              <a:rPr lang="ja-JP" altLang="en-US" sz="2400"/>
              <a:t>イ　可動式ガード</a:t>
            </a:r>
          </a:p>
          <a:p>
            <a:pPr marL="455930" indent="-273050">
              <a:buNone/>
            </a:pPr>
            <a:r>
              <a:rPr lang="ja-JP" altLang="en-US" sz="2200"/>
              <a:t>1) 可動式ガードに関連するインターロック装置は、ISO 14119を満足する。</a:t>
            </a:r>
          </a:p>
          <a:p>
            <a:pPr marL="455930" indent="-273050">
              <a:buNone/>
            </a:pPr>
            <a:r>
              <a:rPr lang="ja-JP" altLang="en-US" sz="2200"/>
              <a:t>2) 可動式ガードは、閉位置でオペレータが危険なエリアに入るのを防ぐ。</a:t>
            </a:r>
          </a:p>
          <a:p>
            <a:pPr marL="455930" indent="-273050">
              <a:buNone/>
            </a:pPr>
            <a:r>
              <a:rPr lang="ja-JP" altLang="en-US" sz="2200"/>
              <a:t>3) 可動式ガードは、安全防護領域内でなく、横方向又は危険源から離れる方向に開く。</a:t>
            </a:r>
          </a:p>
        </p:txBody>
      </p:sp>
    </p:spTree>
    <p:extLst>
      <p:ext uri="{BB962C8B-B14F-4D97-AF65-F5344CB8AC3E}">
        <p14:creationId xmlns:p14="http://schemas.microsoft.com/office/powerpoint/2010/main" val="81865861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lang="en-US" altLang="ja-JP"/>
              <a:t>7 </a:t>
            </a:r>
            <a:r>
              <a:rPr lang="ja-JP" altLang="en-US"/>
              <a:t>ロボットシステムの設計手順</a:t>
            </a:r>
            <a:br>
              <a:rPr lang="ja-JP" altLang="en-US"/>
            </a:br>
            <a:r>
              <a:rPr lang="ja-JP" altLang="en-US" sz="3200">
                <a:sym typeface="+mn-ea"/>
              </a:rPr>
              <a:t>(</a:t>
            </a:r>
            <a:r>
              <a:rPr lang="en-US" altLang="ja-JP" sz="3200">
                <a:sym typeface="+mn-ea"/>
              </a:rPr>
              <a:t>4</a:t>
            </a:r>
            <a:r>
              <a:rPr lang="ja-JP" altLang="en-US" sz="3200">
                <a:sym typeface="+mn-ea"/>
              </a:rPr>
              <a:t>)安全防護</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168</a:t>
            </a:fld>
            <a:endParaRPr kumimoji="1" lang="ja-JP" altLang="en-US"/>
          </a:p>
        </p:txBody>
      </p:sp>
      <p:sp>
        <p:nvSpPr>
          <p:cNvPr id="3" name="コンテンツプレースホルダ 2"/>
          <p:cNvSpPr>
            <a:spLocks noGrp="1"/>
          </p:cNvSpPr>
          <p:nvPr>
            <p:ph idx="1"/>
          </p:nvPr>
        </p:nvSpPr>
        <p:spPr>
          <a:xfrm>
            <a:off x="351155" y="1234440"/>
            <a:ext cx="9193530" cy="4786630"/>
          </a:xfrm>
        </p:spPr>
        <p:txBody>
          <a:bodyPr/>
          <a:lstStyle/>
          <a:p>
            <a:pPr marL="0" indent="0">
              <a:buNone/>
            </a:pPr>
            <a:r>
              <a:rPr lang="ja-JP" altLang="en-US" sz="2400"/>
              <a:t>ウ　インターロック付き可動式ガード</a:t>
            </a:r>
          </a:p>
          <a:p>
            <a:pPr marL="471805" indent="-288290">
              <a:buNone/>
            </a:pPr>
            <a:r>
              <a:rPr lang="ja-JP" altLang="en-US" sz="2200"/>
              <a:t>インターロック付き可動式ガードは上記イに加えて、以下に適合する。</a:t>
            </a:r>
          </a:p>
          <a:p>
            <a:pPr marL="471805" indent="-288290">
              <a:buNone/>
            </a:pPr>
            <a:r>
              <a:rPr lang="ja-JP" altLang="en-US" sz="2200"/>
              <a:t>1) インターロックは、オペレータがガードを通って危険源に接近する前に、全ての危険源を安全状態にするもの。</a:t>
            </a:r>
          </a:p>
          <a:p>
            <a:pPr marL="471805" indent="-288290">
              <a:buNone/>
            </a:pPr>
            <a:r>
              <a:rPr lang="ja-JP" altLang="en-US" sz="2200"/>
              <a:t>2) これを実現するには、可動式ガードは、</a:t>
            </a:r>
            <a:r>
              <a:rPr lang="en-US" altLang="ja-JP" sz="2200"/>
              <a:t>ISO 13855</a:t>
            </a:r>
            <a:r>
              <a:rPr lang="ja-JP" altLang="en-US" sz="2200"/>
              <a:t>に従って設置。</a:t>
            </a:r>
          </a:p>
          <a:p>
            <a:pPr marL="471805" indent="-288290">
              <a:buNone/>
            </a:pPr>
            <a:r>
              <a:rPr lang="ja-JP" altLang="en-US" sz="2200"/>
              <a:t>3) 閉じ状態になると起動を開始する可動式ガード（制御形ガード）は、ISO 14120を満足。</a:t>
            </a:r>
          </a:p>
          <a:p>
            <a:pPr marL="471805" indent="-288290">
              <a:buNone/>
            </a:pPr>
            <a:r>
              <a:rPr lang="ja-JP" altLang="en-US" sz="2200"/>
              <a:t>4) インターロック機能は、少なくとも第2章3コの要求事項を満足。</a:t>
            </a:r>
          </a:p>
        </p:txBody>
      </p:sp>
    </p:spTree>
    <p:extLst>
      <p:ext uri="{BB962C8B-B14F-4D97-AF65-F5344CB8AC3E}">
        <p14:creationId xmlns:p14="http://schemas.microsoft.com/office/powerpoint/2010/main" val="300040711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lang="en-US" altLang="ja-JP"/>
              <a:t>7 </a:t>
            </a:r>
            <a:r>
              <a:rPr lang="ja-JP" altLang="en-US"/>
              <a:t>ロボットシステムの設計手順</a:t>
            </a:r>
            <a:br>
              <a:rPr lang="ja-JP" altLang="en-US"/>
            </a:br>
            <a:r>
              <a:rPr lang="ja-JP" altLang="en-US" sz="3200">
                <a:sym typeface="+mn-ea"/>
              </a:rPr>
              <a:t>(</a:t>
            </a:r>
            <a:r>
              <a:rPr lang="en-US" altLang="ja-JP" sz="3200">
                <a:sym typeface="+mn-ea"/>
              </a:rPr>
              <a:t>4</a:t>
            </a:r>
            <a:r>
              <a:rPr lang="ja-JP" altLang="en-US" sz="3200">
                <a:sym typeface="+mn-ea"/>
              </a:rPr>
              <a:t>)安全防護</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169</a:t>
            </a:fld>
            <a:endParaRPr kumimoji="1" lang="ja-JP" altLang="en-US"/>
          </a:p>
        </p:txBody>
      </p:sp>
      <p:sp>
        <p:nvSpPr>
          <p:cNvPr id="3" name="コンテンツプレースホルダ 2"/>
          <p:cNvSpPr>
            <a:spLocks noGrp="1"/>
          </p:cNvSpPr>
          <p:nvPr>
            <p:ph idx="1"/>
          </p:nvPr>
        </p:nvSpPr>
        <p:spPr>
          <a:xfrm>
            <a:off x="351155" y="1234440"/>
            <a:ext cx="9193530" cy="4786630"/>
          </a:xfrm>
        </p:spPr>
        <p:txBody>
          <a:bodyPr/>
          <a:lstStyle/>
          <a:p>
            <a:pPr marL="0" indent="0">
              <a:buNone/>
            </a:pPr>
            <a:r>
              <a:rPr lang="ja-JP" altLang="en-US" sz="2400"/>
              <a:t>エ　検知保護装置</a:t>
            </a:r>
          </a:p>
          <a:p>
            <a:pPr marL="455930" indent="-288925">
              <a:buNone/>
            </a:pPr>
            <a:r>
              <a:rPr lang="ja-JP" altLang="en-US" sz="2200"/>
              <a:t>1) 検知保護装置は、オペレータの身体のいずれかの部分が危険源に達する可能性が生じる以前に危険源が除去されるか、安全な状態となるために十分な距離を確保する。</a:t>
            </a:r>
          </a:p>
          <a:p>
            <a:pPr marL="455930" indent="-288925">
              <a:buNone/>
            </a:pPr>
            <a:r>
              <a:rPr lang="ja-JP" altLang="en-US" sz="2200"/>
              <a:t>2) オペレータが検知保護装置に検知されることを避けて危険源に到達できることがないように設計（上下、横、隙間）する。</a:t>
            </a:r>
          </a:p>
          <a:p>
            <a:pPr marL="455930" indent="-288925">
              <a:buNone/>
            </a:pPr>
            <a:r>
              <a:rPr lang="ja-JP" altLang="en-US" sz="2200"/>
              <a:t>3) 危険状態の間、検知保護装置が作動すれば、保護停止が始動する。</a:t>
            </a:r>
          </a:p>
          <a:p>
            <a:pPr marL="455930" indent="-288925">
              <a:buNone/>
            </a:pPr>
            <a:r>
              <a:rPr lang="ja-JP" altLang="en-US" sz="2200"/>
              <a:t>4) 安全防護された危険状態は、検知保護装置がリセットされるまで、危険な動作又は状況を発生させない。</a:t>
            </a:r>
          </a:p>
          <a:p>
            <a:pPr marL="455930" indent="-288925">
              <a:buNone/>
            </a:pPr>
            <a:r>
              <a:rPr lang="ja-JP" altLang="en-US" sz="2200"/>
              <a:t>5) リセット自体では危険な状態に戻らない。</a:t>
            </a:r>
          </a:p>
        </p:txBody>
      </p:sp>
      <p:pic>
        <p:nvPicPr>
          <p:cNvPr id="38" name="図形 17" descr="IMG_256"/>
          <p:cNvPicPr>
            <a:picLocks noChangeAspect="1"/>
          </p:cNvPicPr>
          <p:nvPr/>
        </p:nvPicPr>
        <p:blipFill>
          <a:blip r:embed="rId3" r:link="rId4"/>
          <a:stretch>
            <a:fillRect/>
          </a:stretch>
        </p:blipFill>
        <p:spPr>
          <a:xfrm>
            <a:off x="3752215" y="4911725"/>
            <a:ext cx="3048000" cy="1581150"/>
          </a:xfrm>
          <a:prstGeom prst="rect">
            <a:avLst/>
          </a:prstGeom>
          <a:noFill/>
          <a:ln w="9525">
            <a:noFill/>
            <a:miter/>
          </a:ln>
        </p:spPr>
      </p:pic>
      <p:pic>
        <p:nvPicPr>
          <p:cNvPr id="1345" name="図形 16" descr="IMG_256"/>
          <p:cNvPicPr>
            <a:picLocks noChangeAspect="1"/>
          </p:cNvPicPr>
          <p:nvPr/>
        </p:nvPicPr>
        <p:blipFill>
          <a:blip r:embed="rId5" r:link="rId6"/>
          <a:stretch>
            <a:fillRect/>
          </a:stretch>
        </p:blipFill>
        <p:spPr>
          <a:xfrm>
            <a:off x="6591935" y="4889500"/>
            <a:ext cx="3048000" cy="1581150"/>
          </a:xfrm>
          <a:prstGeom prst="rect">
            <a:avLst/>
          </a:prstGeom>
          <a:noFill/>
          <a:ln w="9525">
            <a:noFill/>
            <a:miter/>
          </a:ln>
        </p:spPr>
      </p:pic>
    </p:spTree>
    <p:extLst>
      <p:ext uri="{BB962C8B-B14F-4D97-AF65-F5344CB8AC3E}">
        <p14:creationId xmlns:p14="http://schemas.microsoft.com/office/powerpoint/2010/main" val="2115887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6E3E2E58-D7B4-4810-BFFB-2E6FC894A1DB}" type="slidenum">
              <a:rPr kumimoji="1" lang="ja-JP" altLang="en-US" smtClean="0">
                <a:latin typeface="Meiryo UI" panose="020B0604030504040204" pitchFamily="50" charset="-128"/>
                <a:ea typeface="Meiryo UI" panose="020B0604030504040204" pitchFamily="50" charset="-128"/>
                <a:cs typeface="Meiryo UI" panose="020B0604030504040204" pitchFamily="50" charset="-128"/>
              </a:rPr>
              <a:t>17</a:t>
            </a:fld>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タイトル 5"/>
          <p:cNvSpPr>
            <a:spLocks noGrp="1"/>
          </p:cNvSpPr>
          <p:nvPr>
            <p:ph type="title"/>
          </p:nvPr>
        </p:nvSpPr>
        <p:spPr>
          <a:xfrm>
            <a:off x="657884" y="324412"/>
            <a:ext cx="8771573" cy="1089529"/>
          </a:xfrm>
          <a:ln>
            <a:solidFill>
              <a:schemeClr val="accent4">
                <a:lumMod val="40000"/>
                <a:lumOff val="60000"/>
              </a:schemeClr>
            </a:solidFill>
          </a:ln>
        </p:spPr>
        <p:txBody>
          <a:bodyPr wrap="square">
            <a:spAutoFit/>
          </a:bodyPr>
          <a:lstStyle/>
          <a:p>
            <a:r>
              <a:rPr lang="ja-JP" altLang="en-US" sz="3600" dirty="0"/>
              <a:t>１ 産業用ロボットシステムに関わる法規制</a:t>
            </a:r>
            <a:r>
              <a:rPr lang="en-US" altLang="ja-JP" sz="3600" dirty="0"/>
              <a:t/>
            </a:r>
            <a:br>
              <a:rPr lang="en-US" altLang="ja-JP" sz="3600" dirty="0"/>
            </a:br>
            <a:r>
              <a:rPr lang="en-US" altLang="ja-JP" sz="3600" dirty="0"/>
              <a:t>(1) </a:t>
            </a:r>
            <a:r>
              <a:rPr lang="ja-JP" altLang="en-US" sz="3600" dirty="0"/>
              <a:t>労働安全衛生規則</a:t>
            </a:r>
          </a:p>
        </p:txBody>
      </p:sp>
      <p:sp>
        <p:nvSpPr>
          <p:cNvPr id="10" name="コンテンツ プレースホルダー 6"/>
          <p:cNvSpPr>
            <a:spLocks noGrp="1"/>
          </p:cNvSpPr>
          <p:nvPr>
            <p:ph idx="1"/>
          </p:nvPr>
        </p:nvSpPr>
        <p:spPr>
          <a:xfrm>
            <a:off x="681037" y="1578702"/>
            <a:ext cx="8771573" cy="4678045"/>
          </a:xfrm>
          <a:ln>
            <a:solidFill>
              <a:schemeClr val="accent6">
                <a:lumMod val="40000"/>
                <a:lumOff val="60000"/>
              </a:schemeClr>
            </a:solidFill>
          </a:ln>
        </p:spPr>
        <p:txBody>
          <a:bodyPr>
            <a:normAutofit lnSpcReduction="10000"/>
          </a:bodyPr>
          <a:lstStyle/>
          <a:p>
            <a:pPr marL="0" indent="0">
              <a:lnSpc>
                <a:spcPct val="110000"/>
              </a:lnSpc>
              <a:spcBef>
                <a:spcPts val="0"/>
              </a:spcBef>
              <a:buNone/>
            </a:pPr>
            <a:r>
              <a:rPr lang="ja-JP" altLang="en-US" sz="2400" dirty="0"/>
              <a:t>産業用ロボット及びそのシステムは、各機械に対する共通事項とともに、以下の条項で規制されている。</a:t>
            </a:r>
            <a:endParaRPr lang="en-US" altLang="ja-JP" sz="2400" dirty="0"/>
          </a:p>
          <a:p>
            <a:pPr marL="0" indent="0">
              <a:lnSpc>
                <a:spcPct val="110000"/>
              </a:lnSpc>
              <a:spcBef>
                <a:spcPts val="0"/>
              </a:spcBef>
              <a:buNone/>
            </a:pPr>
            <a:endParaRPr lang="ja-JP" altLang="en-US" sz="1200" dirty="0"/>
          </a:p>
          <a:p>
            <a:pPr marL="0" indent="0">
              <a:lnSpc>
                <a:spcPct val="110000"/>
              </a:lnSpc>
              <a:spcBef>
                <a:spcPts val="0"/>
              </a:spcBef>
              <a:buNone/>
            </a:pPr>
            <a:r>
              <a:rPr lang="ja-JP" altLang="en-US" sz="2400" dirty="0" smtClean="0"/>
              <a:t>第</a:t>
            </a:r>
            <a:r>
              <a:rPr lang="en-US" altLang="ja-JP" sz="2400" dirty="0" smtClean="0"/>
              <a:t>36</a:t>
            </a:r>
            <a:r>
              <a:rPr lang="ja-JP" altLang="en-US" sz="2400" dirty="0" smtClean="0"/>
              <a:t>条</a:t>
            </a:r>
            <a:r>
              <a:rPr lang="en-US" altLang="ja-JP" sz="2400" dirty="0" smtClean="0"/>
              <a:t>31	</a:t>
            </a:r>
            <a:r>
              <a:rPr lang="ja-JP" altLang="en-US" sz="2400" dirty="0" smtClean="0"/>
              <a:t>　産業用ロボットの定義</a:t>
            </a:r>
            <a:endParaRPr lang="en-US" altLang="ja-JP" sz="2400" dirty="0" smtClean="0"/>
          </a:p>
          <a:p>
            <a:pPr marL="0" indent="0">
              <a:lnSpc>
                <a:spcPct val="110000"/>
              </a:lnSpc>
              <a:spcBef>
                <a:spcPts val="0"/>
              </a:spcBef>
              <a:buNone/>
            </a:pPr>
            <a:endParaRPr lang="en-US" altLang="ja-JP" sz="800" dirty="0" smtClean="0"/>
          </a:p>
          <a:p>
            <a:pPr marL="0" indent="0">
              <a:lnSpc>
                <a:spcPct val="110000"/>
              </a:lnSpc>
              <a:spcBef>
                <a:spcPts val="0"/>
              </a:spcBef>
              <a:buNone/>
            </a:pPr>
            <a:r>
              <a:rPr lang="ja-JP" altLang="en-US" sz="2400" dirty="0" smtClean="0"/>
              <a:t>第</a:t>
            </a:r>
            <a:r>
              <a:rPr lang="en-US" altLang="ja-JP" sz="2400" dirty="0" smtClean="0"/>
              <a:t>36</a:t>
            </a:r>
            <a:r>
              <a:rPr lang="ja-JP" altLang="en-US" sz="2400" dirty="0" smtClean="0"/>
              <a:t>条</a:t>
            </a:r>
            <a:r>
              <a:rPr lang="en-US" altLang="ja-JP" sz="2400" dirty="0" smtClean="0"/>
              <a:t>32</a:t>
            </a:r>
            <a:r>
              <a:rPr lang="en-US" altLang="ja-JP" sz="2400" dirty="0"/>
              <a:t>	</a:t>
            </a:r>
            <a:r>
              <a:rPr lang="ja-JP" altLang="en-US" sz="2400" dirty="0" smtClean="0"/>
              <a:t>　危</a:t>
            </a:r>
            <a:r>
              <a:rPr lang="ja-JP" altLang="en-US" sz="2400" dirty="0"/>
              <a:t>険業務として産業用ロボット</a:t>
            </a:r>
            <a:r>
              <a:rPr lang="ja-JP" altLang="en-US" sz="2400" dirty="0" smtClean="0"/>
              <a:t>の操</a:t>
            </a:r>
            <a:r>
              <a:rPr lang="ja-JP" altLang="en-US" sz="2400" dirty="0"/>
              <a:t>作業務を規</a:t>
            </a:r>
            <a:r>
              <a:rPr lang="ja-JP" altLang="en-US" sz="2400" dirty="0" smtClean="0"/>
              <a:t>定</a:t>
            </a:r>
            <a:endParaRPr lang="en-US" altLang="ja-JP" sz="2400" dirty="0" smtClean="0"/>
          </a:p>
          <a:p>
            <a:pPr marL="0" indent="0">
              <a:lnSpc>
                <a:spcPct val="110000"/>
              </a:lnSpc>
              <a:spcBef>
                <a:spcPts val="0"/>
              </a:spcBef>
              <a:buNone/>
            </a:pPr>
            <a:endParaRPr lang="ja-JP" altLang="en-US" sz="800" dirty="0"/>
          </a:p>
          <a:p>
            <a:pPr marL="0" indent="0">
              <a:lnSpc>
                <a:spcPct val="100000"/>
              </a:lnSpc>
              <a:spcBef>
                <a:spcPts val="0"/>
              </a:spcBef>
              <a:buNone/>
            </a:pPr>
            <a:r>
              <a:rPr lang="ja-JP" altLang="en-US" sz="2400" dirty="0" smtClean="0"/>
              <a:t>第</a:t>
            </a:r>
            <a:r>
              <a:rPr lang="en-US" altLang="ja-JP" sz="2400" dirty="0" smtClean="0"/>
              <a:t>150</a:t>
            </a:r>
            <a:r>
              <a:rPr lang="ja-JP" altLang="en-US" sz="2400" dirty="0" smtClean="0"/>
              <a:t>条の</a:t>
            </a:r>
            <a:r>
              <a:rPr lang="en-US" altLang="ja-JP" sz="2400" dirty="0" smtClean="0"/>
              <a:t>3</a:t>
            </a:r>
            <a:r>
              <a:rPr lang="ja-JP" altLang="en-US" sz="2400" dirty="0" smtClean="0"/>
              <a:t> </a:t>
            </a:r>
            <a:r>
              <a:rPr lang="en-US" altLang="ja-JP" sz="2400" dirty="0"/>
              <a:t>	</a:t>
            </a:r>
            <a:r>
              <a:rPr lang="ja-JP" altLang="en-US" sz="2400" dirty="0" smtClean="0"/>
              <a:t>　教</a:t>
            </a:r>
            <a:r>
              <a:rPr lang="ja-JP" altLang="en-US" sz="2400" dirty="0"/>
              <a:t>示等における安全要</a:t>
            </a:r>
            <a:r>
              <a:rPr lang="ja-JP" altLang="en-US" sz="2400" dirty="0" smtClean="0"/>
              <a:t>件</a:t>
            </a:r>
            <a:endParaRPr lang="en-US" altLang="ja-JP" sz="2400" dirty="0" smtClean="0"/>
          </a:p>
          <a:p>
            <a:pPr marL="0" indent="0">
              <a:lnSpc>
                <a:spcPct val="100000"/>
              </a:lnSpc>
              <a:spcBef>
                <a:spcPts val="0"/>
              </a:spcBef>
              <a:buNone/>
            </a:pPr>
            <a:endParaRPr lang="ja-JP" altLang="en-US" sz="800" dirty="0"/>
          </a:p>
          <a:p>
            <a:pPr marL="0" indent="0">
              <a:lnSpc>
                <a:spcPct val="100000"/>
              </a:lnSpc>
              <a:spcBef>
                <a:spcPts val="0"/>
              </a:spcBef>
              <a:buNone/>
            </a:pPr>
            <a:r>
              <a:rPr lang="ja-JP" altLang="en-US" sz="2400" dirty="0" smtClean="0"/>
              <a:t>第</a:t>
            </a:r>
            <a:r>
              <a:rPr lang="en-US" altLang="ja-JP" sz="2400" dirty="0" smtClean="0"/>
              <a:t>150</a:t>
            </a:r>
            <a:r>
              <a:rPr lang="ja-JP" altLang="en-US" sz="2400" dirty="0" smtClean="0"/>
              <a:t>条の</a:t>
            </a:r>
            <a:r>
              <a:rPr lang="en-US" altLang="ja-JP" sz="2400" dirty="0" smtClean="0"/>
              <a:t>4</a:t>
            </a:r>
            <a:r>
              <a:rPr lang="ja-JP" altLang="en-US" sz="2400" dirty="0" smtClean="0"/>
              <a:t> </a:t>
            </a:r>
            <a:r>
              <a:rPr lang="en-US" altLang="ja-JP" sz="2400" dirty="0"/>
              <a:t>	</a:t>
            </a:r>
            <a:r>
              <a:rPr lang="ja-JP" altLang="en-US" sz="2400" dirty="0" smtClean="0"/>
              <a:t>　運</a:t>
            </a:r>
            <a:r>
              <a:rPr lang="ja-JP" altLang="en-US" sz="2400" dirty="0"/>
              <a:t>転中の危険の防止要</a:t>
            </a:r>
            <a:r>
              <a:rPr lang="ja-JP" altLang="en-US" sz="2400" dirty="0" smtClean="0"/>
              <a:t>件</a:t>
            </a:r>
            <a:endParaRPr lang="en-US" altLang="ja-JP" sz="2400" dirty="0" smtClean="0"/>
          </a:p>
          <a:p>
            <a:pPr marL="0" indent="0">
              <a:lnSpc>
                <a:spcPct val="100000"/>
              </a:lnSpc>
              <a:spcBef>
                <a:spcPts val="0"/>
              </a:spcBef>
              <a:buNone/>
            </a:pPr>
            <a:endParaRPr lang="ja-JP" altLang="en-US" sz="800" dirty="0"/>
          </a:p>
          <a:p>
            <a:pPr marL="0" indent="0">
              <a:lnSpc>
                <a:spcPct val="100000"/>
              </a:lnSpc>
              <a:spcBef>
                <a:spcPts val="0"/>
              </a:spcBef>
              <a:buNone/>
            </a:pPr>
            <a:r>
              <a:rPr lang="ja-JP" altLang="en-US" sz="2400" dirty="0" smtClean="0"/>
              <a:t>第</a:t>
            </a:r>
            <a:r>
              <a:rPr lang="en-US" altLang="ja-JP" sz="2400" dirty="0" smtClean="0"/>
              <a:t>150</a:t>
            </a:r>
            <a:r>
              <a:rPr lang="ja-JP" altLang="en-US" sz="2400" dirty="0" smtClean="0"/>
              <a:t>条の</a:t>
            </a:r>
            <a:r>
              <a:rPr lang="en-US" altLang="ja-JP" sz="2400" dirty="0" smtClean="0"/>
              <a:t>5</a:t>
            </a:r>
            <a:r>
              <a:rPr lang="ja-JP" altLang="en-US" sz="2400" dirty="0" smtClean="0"/>
              <a:t> </a:t>
            </a:r>
            <a:r>
              <a:rPr lang="en-US" altLang="ja-JP" sz="2400" dirty="0"/>
              <a:t>	</a:t>
            </a:r>
            <a:r>
              <a:rPr lang="ja-JP" altLang="en-US" sz="2400" dirty="0" smtClean="0"/>
              <a:t>　検</a:t>
            </a:r>
            <a:r>
              <a:rPr lang="ja-JP" altLang="en-US" sz="2400" dirty="0"/>
              <a:t>査時の安全要</a:t>
            </a:r>
            <a:r>
              <a:rPr lang="ja-JP" altLang="en-US" sz="2400" dirty="0" smtClean="0"/>
              <a:t>件</a:t>
            </a:r>
            <a:endParaRPr lang="en-US" altLang="ja-JP" sz="2400" dirty="0" smtClean="0"/>
          </a:p>
          <a:p>
            <a:pPr marL="0" indent="0">
              <a:lnSpc>
                <a:spcPct val="100000"/>
              </a:lnSpc>
              <a:spcBef>
                <a:spcPts val="0"/>
              </a:spcBef>
              <a:buNone/>
            </a:pPr>
            <a:endParaRPr lang="ja-JP" altLang="en-US" sz="800" dirty="0"/>
          </a:p>
          <a:p>
            <a:pPr marL="0" indent="0">
              <a:lnSpc>
                <a:spcPct val="100000"/>
              </a:lnSpc>
              <a:spcBef>
                <a:spcPts val="0"/>
              </a:spcBef>
              <a:buNone/>
            </a:pPr>
            <a:r>
              <a:rPr lang="ja-JP" altLang="en-US" sz="2400" dirty="0" smtClean="0"/>
              <a:t>第</a:t>
            </a:r>
            <a:r>
              <a:rPr lang="en-US" altLang="ja-JP" sz="2400" dirty="0" smtClean="0"/>
              <a:t>151</a:t>
            </a:r>
            <a:r>
              <a:rPr lang="ja-JP" altLang="en-US" sz="2400" dirty="0" smtClean="0"/>
              <a:t>条 </a:t>
            </a:r>
            <a:r>
              <a:rPr lang="en-US" altLang="ja-JP" sz="2400" dirty="0"/>
              <a:t>	</a:t>
            </a:r>
            <a:r>
              <a:rPr lang="ja-JP" altLang="en-US" sz="2400" dirty="0" smtClean="0"/>
              <a:t>　点</a:t>
            </a:r>
            <a:r>
              <a:rPr lang="ja-JP" altLang="en-US" sz="2400" dirty="0"/>
              <a:t>検の実</a:t>
            </a:r>
            <a:r>
              <a:rPr lang="ja-JP" altLang="en-US" sz="2400" dirty="0" smtClean="0"/>
              <a:t>施</a:t>
            </a:r>
            <a:endParaRPr lang="en-US" altLang="ja-JP" sz="2400" dirty="0" smtClean="0"/>
          </a:p>
          <a:p>
            <a:pPr marL="0" indent="0">
              <a:lnSpc>
                <a:spcPct val="100000"/>
              </a:lnSpc>
              <a:spcBef>
                <a:spcPts val="0"/>
              </a:spcBef>
              <a:buNone/>
            </a:pPr>
            <a:endParaRPr lang="en-US" altLang="ja-JP" sz="2400" dirty="0"/>
          </a:p>
          <a:p>
            <a:pPr marL="0" indent="0">
              <a:lnSpc>
                <a:spcPct val="100000"/>
              </a:lnSpc>
              <a:spcBef>
                <a:spcPts val="0"/>
              </a:spcBef>
              <a:buNone/>
            </a:pPr>
            <a:r>
              <a:rPr lang="ja-JP" altLang="en-US" sz="2400" dirty="0"/>
              <a:t>これらの規定内容は、「機能安全活用テキスト」巻末の附録に記載</a:t>
            </a:r>
          </a:p>
        </p:txBody>
      </p:sp>
      <p:sp>
        <p:nvSpPr>
          <p:cNvPr id="6" name="フッター プレースホルダー 3"/>
          <p:cNvSpPr>
            <a:spLocks noGrp="1"/>
          </p:cNvSpPr>
          <p:nvPr>
            <p:ph type="ftr" sz="quarter" idx="11"/>
          </p:nvPr>
        </p:nvSpPr>
        <p:spPr>
          <a:xfrm>
            <a:off x="426720" y="6356355"/>
            <a:ext cx="8437881" cy="365127"/>
          </a:xfrm>
        </p:spPr>
        <p:txBody>
          <a:bodyPr/>
          <a:lstStyle/>
          <a:p>
            <a:pPr algn="l"/>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年度厚生労働省委託　機能安全を活用した機械設備の安全対策の推進事業　機能安全活用実践マニュアル</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06269247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lang="en-US" altLang="ja-JP"/>
              <a:t>7 </a:t>
            </a:r>
            <a:r>
              <a:rPr lang="ja-JP" altLang="en-US"/>
              <a:t>ロボットシステムの設計手順</a:t>
            </a:r>
            <a:br>
              <a:rPr lang="ja-JP" altLang="en-US"/>
            </a:br>
            <a:r>
              <a:rPr lang="ja-JP" altLang="en-US" sz="3200">
                <a:sym typeface="+mn-ea"/>
              </a:rPr>
              <a:t>(</a:t>
            </a:r>
            <a:r>
              <a:rPr lang="en-US" altLang="ja-JP" sz="3200">
                <a:sym typeface="+mn-ea"/>
              </a:rPr>
              <a:t>5</a:t>
            </a:r>
            <a:r>
              <a:rPr lang="ja-JP" altLang="en-US" sz="3200">
                <a:sym typeface="+mn-ea"/>
              </a:rPr>
              <a:t>)付加保護方策</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170</a:t>
            </a:fld>
            <a:endParaRPr kumimoji="1" lang="ja-JP" altLang="en-US"/>
          </a:p>
        </p:txBody>
      </p:sp>
      <p:sp>
        <p:nvSpPr>
          <p:cNvPr id="3" name="コンテンツプレースホルダ 2"/>
          <p:cNvSpPr>
            <a:spLocks noGrp="1"/>
          </p:cNvSpPr>
          <p:nvPr>
            <p:ph idx="1"/>
          </p:nvPr>
        </p:nvSpPr>
        <p:spPr>
          <a:xfrm>
            <a:off x="351155" y="1234440"/>
            <a:ext cx="9193530" cy="4786630"/>
          </a:xfrm>
        </p:spPr>
        <p:txBody>
          <a:bodyPr/>
          <a:lstStyle/>
          <a:p>
            <a:pPr marL="0" indent="167005">
              <a:buNone/>
            </a:pPr>
            <a:r>
              <a:rPr lang="ja-JP" altLang="en-US" sz="2200"/>
              <a:t>非常停止と保護停止→</a:t>
            </a:r>
            <a:r>
              <a:rPr lang="en-US" altLang="ja-JP" sz="2200"/>
              <a:t>5</a:t>
            </a:r>
            <a:r>
              <a:rPr lang="ja-JP" altLang="en-US" sz="2200"/>
              <a:t>章３コ「停止機能」</a:t>
            </a:r>
          </a:p>
          <a:p>
            <a:pPr marL="0" indent="0">
              <a:buNone/>
            </a:pPr>
            <a:r>
              <a:rPr lang="ja-JP" altLang="en-US" sz="2200"/>
              <a:t>ア　イネーブル装置</a:t>
            </a:r>
          </a:p>
          <a:p>
            <a:pPr marL="455930" indent="-288925">
              <a:buNone/>
            </a:pPr>
            <a:r>
              <a:rPr lang="ja-JP" altLang="en-US" sz="2200"/>
              <a:t>1) ISO 10218-1に適合したイネーブル装置が、安全防護空間内の人それぞれに提供される。</a:t>
            </a:r>
          </a:p>
          <a:p>
            <a:pPr marL="455930" indent="-288925">
              <a:buNone/>
            </a:pPr>
            <a:r>
              <a:rPr lang="ja-JP" altLang="en-US" sz="2200"/>
              <a:t>2) それら複数のイネーブル装置は同じ機能性を持つ。</a:t>
            </a:r>
          </a:p>
          <a:p>
            <a:pPr marL="0" indent="0">
              <a:buNone/>
            </a:pPr>
            <a:endParaRPr lang="ja-JP" altLang="en-US" sz="2200"/>
          </a:p>
          <a:p>
            <a:pPr marL="0" indent="0">
              <a:buNone/>
            </a:pPr>
            <a:r>
              <a:rPr lang="ja-JP" altLang="en-US" sz="2400"/>
              <a:t>イ　動力遮断および蓄積エネルギー</a:t>
            </a:r>
          </a:p>
          <a:p>
            <a:pPr marL="455930" indent="-273050">
              <a:buNone/>
            </a:pPr>
            <a:r>
              <a:rPr lang="ja-JP" altLang="en-US" sz="2200"/>
              <a:t>1) 蓄積された危険なエネルギー（例えば、油空圧アキュムレータ、コンデンサ、バッテリ、バネ、カウンターバランス、フライホイール、重力）を制御及び／又は制御下で放出する手段を設ける。</a:t>
            </a:r>
          </a:p>
          <a:p>
            <a:pPr marL="455930" indent="-273050">
              <a:buNone/>
            </a:pPr>
            <a:r>
              <a:rPr lang="ja-JP" altLang="en-US" sz="2200"/>
              <a:t>2) 危険なエネルギー源が識別できるようにラベルを貼り付ける。</a:t>
            </a:r>
          </a:p>
        </p:txBody>
      </p:sp>
    </p:spTree>
    <p:extLst>
      <p:ext uri="{BB962C8B-B14F-4D97-AF65-F5344CB8AC3E}">
        <p14:creationId xmlns:p14="http://schemas.microsoft.com/office/powerpoint/2010/main" val="134962369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lang="en-US" altLang="ja-JP"/>
              <a:t>7 </a:t>
            </a:r>
            <a:r>
              <a:rPr lang="ja-JP" altLang="en-US"/>
              <a:t>ロボットシステムの設計手順</a:t>
            </a:r>
            <a:br>
              <a:rPr lang="ja-JP" altLang="en-US"/>
            </a:br>
            <a:r>
              <a:rPr lang="ja-JP" altLang="en-US" sz="3200">
                <a:sym typeface="+mn-ea"/>
              </a:rPr>
              <a:t>(</a:t>
            </a:r>
            <a:r>
              <a:rPr sz="3200">
                <a:sym typeface="+mn-ea"/>
              </a:rPr>
              <a:t>6)安全関連制御システムの詳細設計</a:t>
            </a:r>
            <a:endParaRPr lang="ja-JP" altLang="en-US" sz="3200">
              <a:sym typeface="+mn-ea"/>
            </a:endParaRP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171</a:t>
            </a:fld>
            <a:endParaRPr kumimoji="1" lang="ja-JP" altLang="en-US"/>
          </a:p>
        </p:txBody>
      </p:sp>
      <p:sp>
        <p:nvSpPr>
          <p:cNvPr id="3" name="コンテンツプレースホルダ 2"/>
          <p:cNvSpPr>
            <a:spLocks noGrp="1"/>
          </p:cNvSpPr>
          <p:nvPr>
            <p:ph idx="1"/>
          </p:nvPr>
        </p:nvSpPr>
        <p:spPr>
          <a:xfrm>
            <a:off x="351155" y="1234440"/>
            <a:ext cx="9193530" cy="4786630"/>
          </a:xfrm>
        </p:spPr>
        <p:txBody>
          <a:bodyPr/>
          <a:lstStyle/>
          <a:p>
            <a:pPr marL="0" indent="0">
              <a:buNone/>
            </a:pPr>
            <a:r>
              <a:rPr lang="ja-JP" sz="2400"/>
              <a:t>ア　</a:t>
            </a:r>
            <a:r>
              <a:rPr sz="2400"/>
              <a:t>アーキテクチャ構成</a:t>
            </a:r>
          </a:p>
          <a:p>
            <a:pPr marL="182880" indent="0">
              <a:buNone/>
            </a:pPr>
            <a:r>
              <a:rPr sz="2200"/>
              <a:t>最初に検討するのは、リスクアセスメントのリスク低減方策を、入力/処理/診断/出力などのサブ機能に分割して、それらをロボットの安全関連機能及び/又はロボット外部の安全コンポーネントにどのように割り当てるかである。</a:t>
            </a:r>
          </a:p>
          <a:p>
            <a:pPr marL="182880" indent="0">
              <a:buNone/>
            </a:pPr>
            <a:r>
              <a:rPr sz="2200"/>
              <a:t>ロボットの安全機能が豊富な場合、適切なセンサやスイッチ類の追加だけでリスク低減が達成できる。一方、リスク低減方策としての安全機能が多様で複雑である場合、あるいはロボットの安全機能が少ない場合、ロボット外部のリスク低減方策が増えるだろう。</a:t>
            </a:r>
          </a:p>
        </p:txBody>
      </p:sp>
    </p:spTree>
    <p:extLst>
      <p:ext uri="{BB962C8B-B14F-4D97-AF65-F5344CB8AC3E}">
        <p14:creationId xmlns:p14="http://schemas.microsoft.com/office/powerpoint/2010/main" val="92737645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lang="en-US" altLang="ja-JP"/>
              <a:t>7 </a:t>
            </a:r>
            <a:r>
              <a:rPr lang="ja-JP" altLang="en-US"/>
              <a:t>ロボットシステムの設計手順</a:t>
            </a:r>
            <a:br>
              <a:rPr lang="ja-JP" altLang="en-US"/>
            </a:br>
            <a:r>
              <a:rPr lang="ja-JP" altLang="en-US" sz="3200">
                <a:sym typeface="+mn-ea"/>
              </a:rPr>
              <a:t>(</a:t>
            </a:r>
            <a:r>
              <a:rPr sz="3200">
                <a:sym typeface="+mn-ea"/>
              </a:rPr>
              <a:t>6)安全関連制御システムの詳細設計</a:t>
            </a:r>
            <a:endParaRPr lang="ja-JP" altLang="en-US" sz="3200">
              <a:sym typeface="+mn-ea"/>
            </a:endParaRP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172</a:t>
            </a:fld>
            <a:endParaRPr kumimoji="1" lang="ja-JP" altLang="en-US"/>
          </a:p>
        </p:txBody>
      </p:sp>
      <p:sp>
        <p:nvSpPr>
          <p:cNvPr id="3" name="コンテンツプレースホルダ 2"/>
          <p:cNvSpPr>
            <a:spLocks noGrp="1"/>
          </p:cNvSpPr>
          <p:nvPr>
            <p:ph idx="1"/>
          </p:nvPr>
        </p:nvSpPr>
        <p:spPr>
          <a:xfrm>
            <a:off x="351155" y="1234440"/>
            <a:ext cx="9193530" cy="1816100"/>
          </a:xfrm>
        </p:spPr>
        <p:txBody>
          <a:bodyPr/>
          <a:lstStyle/>
          <a:p>
            <a:pPr marL="0" indent="0">
              <a:buNone/>
            </a:pPr>
            <a:r>
              <a:rPr lang="ja-JP" sz="2400"/>
              <a:t>ア　</a:t>
            </a:r>
            <a:r>
              <a:rPr sz="2400"/>
              <a:t>アーキテクチャ構成</a:t>
            </a:r>
          </a:p>
          <a:p>
            <a:pPr marL="182880" indent="0">
              <a:buNone/>
            </a:pPr>
            <a:r>
              <a:rPr sz="2200"/>
              <a:t>典型的な、協同作業ロボットの安全関連システムの構成例を図5-</a:t>
            </a:r>
            <a:r>
              <a:rPr lang="en-US" sz="2200"/>
              <a:t>20</a:t>
            </a:r>
            <a:r>
              <a:rPr sz="2200"/>
              <a:t>に示す。保護停止や安全適合監視速度は、ロボット安全制御装置が担当するので、安全PLCはそれらの条件判定とモード指示、および非常停止要求を制御する。</a:t>
            </a:r>
          </a:p>
        </p:txBody>
      </p:sp>
      <p:pic>
        <p:nvPicPr>
          <p:cNvPr id="111" name="図形 110"/>
          <p:cNvPicPr>
            <a:picLocks noChangeAspect="1"/>
          </p:cNvPicPr>
          <p:nvPr/>
        </p:nvPicPr>
        <p:blipFill>
          <a:blip r:embed="rId3"/>
          <a:stretch>
            <a:fillRect/>
          </a:stretch>
        </p:blipFill>
        <p:spPr>
          <a:xfrm>
            <a:off x="1924050" y="2881630"/>
            <a:ext cx="6057900" cy="3291840"/>
          </a:xfrm>
          <a:prstGeom prst="rect">
            <a:avLst/>
          </a:prstGeom>
          <a:solidFill>
            <a:srgbClr val="FFFFFF"/>
          </a:solidFill>
          <a:ln w="9525" cap="flat" cmpd="sng">
            <a:noFill/>
            <a:prstDash val="solid"/>
            <a:headEnd type="none" w="med" len="med"/>
            <a:tailEnd type="none" w="med" len="med"/>
          </a:ln>
        </p:spPr>
      </p:pic>
      <p:sp>
        <p:nvSpPr>
          <p:cNvPr id="112" name="テキストボックス 111"/>
          <p:cNvSpPr txBox="1"/>
          <p:nvPr/>
        </p:nvSpPr>
        <p:spPr>
          <a:xfrm>
            <a:off x="1316355" y="6063615"/>
            <a:ext cx="7263130" cy="379730"/>
          </a:xfrm>
          <a:prstGeom prst="rect">
            <a:avLst/>
          </a:prstGeom>
          <a:noFill/>
          <a:ln w="9525">
            <a:noFill/>
          </a:ln>
        </p:spPr>
        <p:txBody>
          <a:bodyPr wrap="square">
            <a:spAutoFit/>
          </a:bodyPr>
          <a:lstStyle/>
          <a:p>
            <a:pPr marL="0" indent="156845" algn="ctr"/>
            <a:r>
              <a:rPr lang="en-US" altLang="ja-JP" b="0" u="none">
                <a:latin typeface="Meiryo UI" panose="020B0604030504040204" pitchFamily="50" charset="-128"/>
                <a:ea typeface="Meiryo UI" panose="020B0604030504040204" pitchFamily="50" charset="-128"/>
                <a:cs typeface="ＭＳ 明朝" panose="02020609040205080304" charset="-128"/>
              </a:rPr>
              <a:t> </a:t>
            </a:r>
            <a:r>
              <a:rPr lang="ja-JP" altLang="en-US" b="0" u="none">
                <a:latin typeface="Meiryo UI" panose="020B0604030504040204" pitchFamily="50" charset="-128"/>
                <a:ea typeface="Meiryo UI" panose="020B0604030504040204" pitchFamily="50" charset="-128"/>
                <a:cs typeface="ＭＳ 明朝" panose="02020609040205080304" charset="-128"/>
              </a:rPr>
              <a:t>図</a:t>
            </a:r>
            <a:r>
              <a:rPr lang="en-US" altLang="ja-JP" b="0" u="none">
                <a:latin typeface="Meiryo UI" panose="020B0604030504040204" pitchFamily="50" charset="-128"/>
                <a:ea typeface="Meiryo UI" panose="020B0604030504040204" pitchFamily="50" charset="-128"/>
                <a:cs typeface="ＭＳ 明朝" panose="02020609040205080304" charset="-128"/>
              </a:rPr>
              <a:t>5-20</a:t>
            </a:r>
            <a:r>
              <a:rPr lang="ja-JP" altLang="en-US" b="0" u="none">
                <a:latin typeface="Meiryo UI" panose="020B0604030504040204" pitchFamily="50" charset="-128"/>
                <a:ea typeface="Meiryo UI" panose="020B0604030504040204" pitchFamily="50" charset="-128"/>
                <a:cs typeface="ＭＳ 明朝" panose="02020609040205080304" charset="-128"/>
              </a:rPr>
              <a:t>　協働作業ロボットの安全関連制御システムの構成例</a:t>
            </a:r>
            <a:endParaRPr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01245686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lang="en-US" altLang="ja-JP"/>
              <a:t>7 </a:t>
            </a:r>
            <a:r>
              <a:rPr lang="ja-JP" altLang="en-US"/>
              <a:t>ロボットシステムの設計手順</a:t>
            </a:r>
            <a:br>
              <a:rPr lang="ja-JP" altLang="en-US"/>
            </a:br>
            <a:r>
              <a:rPr lang="ja-JP" altLang="en-US" sz="3200">
                <a:sym typeface="+mn-ea"/>
              </a:rPr>
              <a:t>(</a:t>
            </a:r>
            <a:r>
              <a:rPr sz="3200">
                <a:sym typeface="+mn-ea"/>
              </a:rPr>
              <a:t>6)安全関連制御システムの詳細設計</a:t>
            </a:r>
            <a:endParaRPr lang="ja-JP" altLang="en-US" sz="3200">
              <a:sym typeface="+mn-ea"/>
            </a:endParaRP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173</a:t>
            </a:fld>
            <a:endParaRPr kumimoji="1" lang="ja-JP" altLang="en-US"/>
          </a:p>
        </p:txBody>
      </p:sp>
      <p:sp>
        <p:nvSpPr>
          <p:cNvPr id="3" name="コンテンツプレースホルダ 2"/>
          <p:cNvSpPr>
            <a:spLocks noGrp="1"/>
          </p:cNvSpPr>
          <p:nvPr>
            <p:ph idx="1"/>
          </p:nvPr>
        </p:nvSpPr>
        <p:spPr>
          <a:xfrm>
            <a:off x="351155" y="1234440"/>
            <a:ext cx="9193530" cy="5139055"/>
          </a:xfrm>
        </p:spPr>
        <p:txBody>
          <a:bodyPr/>
          <a:lstStyle/>
          <a:p>
            <a:pPr marL="0" indent="0">
              <a:buNone/>
            </a:pPr>
            <a:r>
              <a:rPr lang="ja-JP" sz="2400"/>
              <a:t>イ　</a:t>
            </a:r>
            <a:r>
              <a:rPr sz="2400"/>
              <a:t>安全コンポーネントの選定</a:t>
            </a:r>
          </a:p>
          <a:p>
            <a:pPr marL="182880" indent="0">
              <a:buNone/>
            </a:pPr>
            <a:r>
              <a:rPr sz="2400"/>
              <a:t>安</a:t>
            </a:r>
            <a:r>
              <a:rPr sz="2200"/>
              <a:t>全関連制御システムの機能をサブ機能に分割し、最終的には安全コンポーネントに機能を割り付ける。そのとき、安全コンポーネントの安全性能(PL/SIL)に注目し、要求性能を達成できるような安全コンポーネントを選択しなければならない。安全性能を達成するために、多重化や診断が必要な場合があるので、製品仕様を考慮する。</a:t>
            </a:r>
          </a:p>
          <a:p>
            <a:pPr marL="182880" indent="0">
              <a:buNone/>
            </a:pPr>
            <a:r>
              <a:rPr sz="2200"/>
              <a:t>例えば、ライトカーテンは自己診断能力によりタイプ2とタイプ4があるが、協働作業ロボットの安全性能要求PL=d/SIL2を満足できるのはタイプ4である。</a:t>
            </a:r>
          </a:p>
          <a:p>
            <a:pPr marL="0" indent="0">
              <a:buNone/>
            </a:pPr>
            <a:endParaRPr sz="1000"/>
          </a:p>
          <a:p>
            <a:pPr marL="0" indent="0">
              <a:buNone/>
            </a:pPr>
            <a:r>
              <a:rPr lang="ja-JP" sz="2400"/>
              <a:t>ウ　</a:t>
            </a:r>
            <a:r>
              <a:rPr sz="2400"/>
              <a:t>安全関連ハードウェア</a:t>
            </a:r>
          </a:p>
          <a:p>
            <a:pPr marL="182880" indent="0">
              <a:buNone/>
            </a:pPr>
            <a:r>
              <a:rPr sz="2200"/>
              <a:t>協働作業ロボットの安全関連システムの回路又は装置を、インテグレータ又はユーザが開発することは、ほとんどないと考える。理由は、安全関連システムのハードウェアを</a:t>
            </a:r>
            <a:r>
              <a:rPr lang="en-US" sz="2200"/>
              <a:t>IEC 61</a:t>
            </a:r>
            <a:r>
              <a:rPr sz="2200"/>
              <a:t>508機能安全規格に従って開発するには、開発工数と期間を必要とするためである。本書では、安全関連ハードウェアの開発方法については言及しない。</a:t>
            </a:r>
          </a:p>
        </p:txBody>
      </p:sp>
    </p:spTree>
    <p:extLst>
      <p:ext uri="{BB962C8B-B14F-4D97-AF65-F5344CB8AC3E}">
        <p14:creationId xmlns:p14="http://schemas.microsoft.com/office/powerpoint/2010/main" val="198120773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lang="en-US" altLang="ja-JP"/>
              <a:t>7 </a:t>
            </a:r>
            <a:r>
              <a:rPr lang="ja-JP" altLang="en-US"/>
              <a:t>ロボットシステムの設計手順</a:t>
            </a:r>
            <a:br>
              <a:rPr lang="ja-JP" altLang="en-US"/>
            </a:br>
            <a:r>
              <a:rPr lang="ja-JP" altLang="en-US" sz="3200">
                <a:sym typeface="+mn-ea"/>
              </a:rPr>
              <a:t>(</a:t>
            </a:r>
            <a:r>
              <a:rPr sz="3200">
                <a:sym typeface="+mn-ea"/>
              </a:rPr>
              <a:t>6)安全関連制御システムの詳細設計</a:t>
            </a:r>
            <a:endParaRPr lang="ja-JP" altLang="en-US" sz="3200">
              <a:sym typeface="+mn-ea"/>
            </a:endParaRP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174</a:t>
            </a:fld>
            <a:endParaRPr kumimoji="1" lang="ja-JP" altLang="en-US"/>
          </a:p>
        </p:txBody>
      </p:sp>
      <p:sp>
        <p:nvSpPr>
          <p:cNvPr id="3" name="コンテンツプレースホルダ 2"/>
          <p:cNvSpPr>
            <a:spLocks noGrp="1"/>
          </p:cNvSpPr>
          <p:nvPr>
            <p:ph idx="1"/>
          </p:nvPr>
        </p:nvSpPr>
        <p:spPr>
          <a:xfrm>
            <a:off x="351155" y="1234440"/>
            <a:ext cx="9193530" cy="5139055"/>
          </a:xfrm>
        </p:spPr>
        <p:txBody>
          <a:bodyPr/>
          <a:lstStyle/>
          <a:p>
            <a:pPr marL="0" indent="0">
              <a:buNone/>
            </a:pPr>
            <a:r>
              <a:rPr lang="ja-JP" sz="2400"/>
              <a:t>エ　</a:t>
            </a:r>
            <a:r>
              <a:rPr sz="2400"/>
              <a:t>安全関連ソフトウェア</a:t>
            </a:r>
          </a:p>
          <a:p>
            <a:pPr marL="186690" indent="-3810">
              <a:buNone/>
            </a:pPr>
            <a:r>
              <a:rPr sz="2200"/>
              <a:t>安全関連ソフトウェアとは、安全PLCが実行する安全制御プログラムのことである。</a:t>
            </a:r>
          </a:p>
          <a:p>
            <a:pPr marL="186690" indent="-3810">
              <a:buNone/>
            </a:pPr>
            <a:r>
              <a:rPr sz="2200"/>
              <a:t>安全PLCの安全制御プログラムは、安全PLC供給者が提供する専用プログラミングツールまたはエンジニアリングツールにより作成する。</a:t>
            </a:r>
          </a:p>
          <a:p>
            <a:pPr marL="186690" indent="-3810">
              <a:buNone/>
            </a:pPr>
            <a:r>
              <a:rPr sz="2200"/>
              <a:t>記述する言語は、PLCでよく使われる言語の、</a:t>
            </a:r>
            <a:br>
              <a:rPr sz="2200"/>
            </a:br>
            <a:r>
              <a:rPr sz="2200"/>
              <a:t>ラダー(LD)またはファンクションブロック(FBD)で</a:t>
            </a:r>
            <a:br>
              <a:rPr sz="2200"/>
            </a:br>
            <a:r>
              <a:rPr sz="2200"/>
              <a:t>あることが多い。</a:t>
            </a:r>
          </a:p>
          <a:p>
            <a:pPr marL="151130" indent="-151130">
              <a:buNone/>
            </a:pPr>
            <a:endParaRPr sz="1000"/>
          </a:p>
          <a:p>
            <a:pPr marL="151130" indent="-151130">
              <a:buNone/>
            </a:pPr>
            <a:r>
              <a:rPr sz="2400"/>
              <a:t>1）安全運転方案（安全要求仕様書）</a:t>
            </a:r>
          </a:p>
          <a:p>
            <a:pPr marL="174625" indent="8255">
              <a:buNone/>
            </a:pPr>
            <a:r>
              <a:rPr sz="2200"/>
              <a:t>安全制御によるリスク低減方策を検討すると、ロボットシステムの安全関連の運転操作に関する方案が列挙できる。これを、安全運転方案として安全要求仕様書にまとめる。妥当性確認では、実現した安全関連システムがこの要求を達成したかどうかを確認する。</a:t>
            </a:r>
          </a:p>
        </p:txBody>
      </p:sp>
      <p:pic>
        <p:nvPicPr>
          <p:cNvPr id="2" name="図形 1"/>
          <p:cNvPicPr>
            <a:picLocks noChangeAspect="1"/>
          </p:cNvPicPr>
          <p:nvPr/>
        </p:nvPicPr>
        <p:blipFill>
          <a:blip r:embed="rId3"/>
          <a:stretch>
            <a:fillRect/>
          </a:stretch>
        </p:blipFill>
        <p:spPr>
          <a:xfrm>
            <a:off x="6551930" y="2487930"/>
            <a:ext cx="2524125" cy="1809750"/>
          </a:xfrm>
          <a:prstGeom prst="rect">
            <a:avLst/>
          </a:prstGeom>
        </p:spPr>
      </p:pic>
    </p:spTree>
    <p:extLst>
      <p:ext uri="{BB962C8B-B14F-4D97-AF65-F5344CB8AC3E}">
        <p14:creationId xmlns:p14="http://schemas.microsoft.com/office/powerpoint/2010/main" val="342058928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lang="en-US" altLang="ja-JP"/>
              <a:t>7 </a:t>
            </a:r>
            <a:r>
              <a:rPr lang="ja-JP" altLang="en-US"/>
              <a:t>ロボットシステムの設計手順</a:t>
            </a:r>
            <a:br>
              <a:rPr lang="ja-JP" altLang="en-US"/>
            </a:br>
            <a:r>
              <a:rPr lang="ja-JP" altLang="en-US" sz="3200">
                <a:sym typeface="+mn-ea"/>
              </a:rPr>
              <a:t>(</a:t>
            </a:r>
            <a:r>
              <a:rPr sz="3200">
                <a:sym typeface="+mn-ea"/>
              </a:rPr>
              <a:t>6)安全関連制御システムの詳細設計</a:t>
            </a:r>
            <a:endParaRPr lang="ja-JP" altLang="en-US" sz="3200">
              <a:sym typeface="+mn-ea"/>
            </a:endParaRP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175</a:t>
            </a:fld>
            <a:endParaRPr kumimoji="1" lang="ja-JP" altLang="en-US"/>
          </a:p>
        </p:txBody>
      </p:sp>
      <p:sp>
        <p:nvSpPr>
          <p:cNvPr id="3" name="コンテンツプレースホルダ 2"/>
          <p:cNvSpPr>
            <a:spLocks noGrp="1"/>
          </p:cNvSpPr>
          <p:nvPr>
            <p:ph idx="1"/>
          </p:nvPr>
        </p:nvSpPr>
        <p:spPr>
          <a:xfrm>
            <a:off x="351155" y="1234440"/>
            <a:ext cx="9193530" cy="5139055"/>
          </a:xfrm>
        </p:spPr>
        <p:txBody>
          <a:bodyPr/>
          <a:lstStyle/>
          <a:p>
            <a:pPr marL="0" indent="0">
              <a:buNone/>
            </a:pPr>
            <a:r>
              <a:rPr lang="ja-JP" sz="2400"/>
              <a:t>エ　</a:t>
            </a:r>
            <a:r>
              <a:rPr sz="2400"/>
              <a:t>安全関連ソフトウェア</a:t>
            </a:r>
          </a:p>
          <a:p>
            <a:pPr marL="0" indent="0">
              <a:buNone/>
            </a:pPr>
            <a:r>
              <a:rPr sz="2200"/>
              <a:t>2) ソフトウェア仕様書</a:t>
            </a:r>
          </a:p>
          <a:p>
            <a:pPr marL="182880" indent="-15875">
              <a:buNone/>
            </a:pPr>
            <a:r>
              <a:rPr sz="2200"/>
              <a:t>ソフトウェア仕様書は、安全要求仕様を実現するための具体的な実現仕様を設計する。入出力デバイスアドレス、変数/シンボル、処理(ロジック)などを明確にする。また、これらの設計が安全要求仕様書をすべての要求を満足しているかの検証を行う。この検証は、設計レビューとして実施される。</a:t>
            </a:r>
          </a:p>
          <a:p>
            <a:pPr marL="182880" indent="-15875">
              <a:buNone/>
            </a:pPr>
            <a:r>
              <a:rPr sz="2200"/>
              <a:t>安全関連システムが簡単な場合、プログラミングツールにより安全制御プログラムを作成し、ツールが生成するドキュメントをソフトウェア仕様書としてもよい。この場合も設計レビューは必須である。</a:t>
            </a:r>
          </a:p>
          <a:p>
            <a:pPr marL="182880" indent="-15875">
              <a:buNone/>
            </a:pPr>
            <a:endParaRPr sz="1000"/>
          </a:p>
          <a:p>
            <a:pPr marL="0" indent="0">
              <a:buNone/>
            </a:pPr>
            <a:r>
              <a:rPr sz="2200"/>
              <a:t>3) プログラム(コーディング)</a:t>
            </a:r>
          </a:p>
          <a:p>
            <a:pPr marL="182880" indent="-15875">
              <a:buNone/>
            </a:pPr>
            <a:r>
              <a:rPr sz="2200"/>
              <a:t>プラグラムのバージョン管理は重要である。検証および妥当性確認が不十分な安全関連プログラムの出荷は、障害の要因となる。誰が何の権限で承認してリリースするか、安全PLC実機にダウンロードするかをルール化しておくことが必要である。</a:t>
            </a:r>
          </a:p>
        </p:txBody>
      </p:sp>
    </p:spTree>
    <p:extLst>
      <p:ext uri="{BB962C8B-B14F-4D97-AF65-F5344CB8AC3E}">
        <p14:creationId xmlns:p14="http://schemas.microsoft.com/office/powerpoint/2010/main" val="267493991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lang="en-US" altLang="ja-JP"/>
              <a:t>7 </a:t>
            </a:r>
            <a:r>
              <a:rPr lang="ja-JP" altLang="en-US"/>
              <a:t>ロボットシステムの設計手順</a:t>
            </a:r>
            <a:br>
              <a:rPr lang="ja-JP" altLang="en-US"/>
            </a:br>
            <a:r>
              <a:rPr lang="ja-JP" altLang="en-US" sz="3200">
                <a:sym typeface="+mn-ea"/>
              </a:rPr>
              <a:t>(</a:t>
            </a:r>
            <a:r>
              <a:rPr sz="3200">
                <a:sym typeface="+mn-ea"/>
              </a:rPr>
              <a:t>6)安全関連制御システムの詳細設計</a:t>
            </a:r>
            <a:endParaRPr lang="ja-JP" altLang="en-US" sz="3200">
              <a:sym typeface="+mn-ea"/>
            </a:endParaRP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176</a:t>
            </a:fld>
            <a:endParaRPr kumimoji="1" lang="ja-JP" altLang="en-US"/>
          </a:p>
        </p:txBody>
      </p:sp>
      <p:sp>
        <p:nvSpPr>
          <p:cNvPr id="3" name="コンテンツプレースホルダ 2"/>
          <p:cNvSpPr>
            <a:spLocks noGrp="1"/>
          </p:cNvSpPr>
          <p:nvPr>
            <p:ph idx="1"/>
          </p:nvPr>
        </p:nvSpPr>
        <p:spPr>
          <a:xfrm>
            <a:off x="351155" y="1234440"/>
            <a:ext cx="9193530" cy="5139055"/>
          </a:xfrm>
        </p:spPr>
        <p:txBody>
          <a:bodyPr/>
          <a:lstStyle/>
          <a:p>
            <a:pPr marL="0" indent="0">
              <a:buNone/>
            </a:pPr>
            <a:r>
              <a:rPr lang="ja-JP" sz="2400"/>
              <a:t>エ　</a:t>
            </a:r>
            <a:r>
              <a:rPr sz="2400"/>
              <a:t>安全関連ソフトウェア</a:t>
            </a:r>
          </a:p>
          <a:p>
            <a:pPr marL="0" indent="0">
              <a:buNone/>
            </a:pPr>
            <a:r>
              <a:rPr sz="2200"/>
              <a:t>4) モジュール試験/結合試験</a:t>
            </a:r>
          </a:p>
          <a:p>
            <a:pPr marL="182880" indent="-15875">
              <a:buNone/>
            </a:pPr>
            <a:r>
              <a:rPr sz="2200"/>
              <a:t>安全PLCのプログラミングツールは、プログラムのシミュレーション機能を備えていることが多く、安全PLC実機を用いることなくモジュール試験を行うことができる。試験結果は文書化する。</a:t>
            </a:r>
          </a:p>
          <a:p>
            <a:pPr marL="182880" indent="-15875">
              <a:buNone/>
            </a:pPr>
            <a:r>
              <a:rPr sz="2200"/>
              <a:t>結合試験は安全PLCにプログラムをダウンロードして、機能や性能を試験する。ただし、この時点でロボットシステム全体が完成していない場合、すべてのソフトウェア試験を完了できない。この場合は、最終的な据付時において試験を実施するための計画をたて</a:t>
            </a:r>
            <a:r>
              <a:rPr lang="ja-JP" sz="2200"/>
              <a:t>る</a:t>
            </a:r>
            <a:r>
              <a:rPr sz="2200"/>
              <a:t>。</a:t>
            </a:r>
          </a:p>
          <a:p>
            <a:pPr marL="0" indent="0">
              <a:buNone/>
            </a:pPr>
            <a:r>
              <a:rPr sz="2200"/>
              <a:t>5) 妥当性確認</a:t>
            </a:r>
          </a:p>
          <a:p>
            <a:pPr marL="182880" indent="15875">
              <a:buNone/>
            </a:pPr>
            <a:r>
              <a:rPr sz="2200"/>
              <a:t>ソフトウェア妥当性確認は、安全制御プログラムが安全要求仕様を満足したかを確認する。安全ソフトウェアの責任者が最終リリース試験で確認できるものと、PL/SILの達成のように設計仕様書から確認できるものがある。妥当性確認の内容と結果は、文書化</a:t>
            </a:r>
            <a:r>
              <a:rPr lang="ja-JP" sz="2200"/>
              <a:t>する</a:t>
            </a:r>
            <a:r>
              <a:rPr sz="2200"/>
              <a:t>。</a:t>
            </a:r>
          </a:p>
        </p:txBody>
      </p:sp>
    </p:spTree>
    <p:extLst>
      <p:ext uri="{BB962C8B-B14F-4D97-AF65-F5344CB8AC3E}">
        <p14:creationId xmlns:p14="http://schemas.microsoft.com/office/powerpoint/2010/main" val="363852523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lang="en-US" altLang="ja-JP"/>
              <a:t>7 </a:t>
            </a:r>
            <a:r>
              <a:rPr lang="ja-JP" altLang="en-US"/>
              <a:t>ロボットシステムの設計手順</a:t>
            </a:r>
            <a:br>
              <a:rPr lang="ja-JP" altLang="en-US"/>
            </a:br>
            <a:r>
              <a:rPr lang="ja-JP" altLang="en-US" sz="3200">
                <a:sym typeface="+mn-ea"/>
              </a:rPr>
              <a:t>(</a:t>
            </a:r>
            <a:r>
              <a:rPr sz="3200">
                <a:sym typeface="+mn-ea"/>
              </a:rPr>
              <a:t>6)安全関連制御システムの詳細設計</a:t>
            </a:r>
            <a:endParaRPr lang="ja-JP" altLang="en-US" sz="3200">
              <a:sym typeface="+mn-ea"/>
            </a:endParaRP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177</a:t>
            </a:fld>
            <a:endParaRPr kumimoji="1" lang="ja-JP" altLang="en-US"/>
          </a:p>
        </p:txBody>
      </p:sp>
      <p:sp>
        <p:nvSpPr>
          <p:cNvPr id="3" name="コンテンツプレースホルダ 2"/>
          <p:cNvSpPr>
            <a:spLocks noGrp="1"/>
          </p:cNvSpPr>
          <p:nvPr>
            <p:ph idx="1"/>
          </p:nvPr>
        </p:nvSpPr>
        <p:spPr>
          <a:xfrm>
            <a:off x="351155" y="1234440"/>
            <a:ext cx="9193530" cy="5139055"/>
          </a:xfrm>
        </p:spPr>
        <p:txBody>
          <a:bodyPr/>
          <a:lstStyle/>
          <a:p>
            <a:pPr marL="0" indent="0">
              <a:buNone/>
            </a:pPr>
            <a:r>
              <a:rPr lang="ja-JP" sz="2400"/>
              <a:t>オ　</a:t>
            </a:r>
            <a:r>
              <a:rPr sz="2400"/>
              <a:t>ハードウェアとソフトウェアの結合試験</a:t>
            </a:r>
          </a:p>
          <a:p>
            <a:pPr marL="167005" indent="15875">
              <a:buNone/>
            </a:pPr>
            <a:r>
              <a:rPr sz="2200"/>
              <a:t>安全関連制御システムは、最終的には協働作業ロボットとして据付けた状態で、妥当性確認を行</a:t>
            </a:r>
            <a:r>
              <a:rPr lang="ja-JP" sz="2200"/>
              <a:t>う</a:t>
            </a:r>
            <a:r>
              <a:rPr sz="2200"/>
              <a:t>。一般に、この作業はロボットシステムインテグレータとユーザにより実施される。妥当性確認において是正措置が必要な場合は、その是正措置について文書化し、使用上の情報として提供</a:t>
            </a:r>
            <a:r>
              <a:rPr lang="ja-JP" sz="2200"/>
              <a:t>する</a:t>
            </a:r>
            <a:r>
              <a:rPr sz="2200"/>
              <a:t>。</a:t>
            </a:r>
          </a:p>
          <a:p>
            <a:pPr marL="167005" indent="15875">
              <a:buNone/>
            </a:pPr>
            <a:r>
              <a:rPr sz="2200"/>
              <a:t>最終的な据付け以前に、安全関連制御システムのハードウェア、ソフトウェアの結合試験が可能な場合は、両者の開発(納入)責任者により試験を実施できる。この試験結果は文書化され、上記の妥当性確認に提供され</a:t>
            </a:r>
            <a:r>
              <a:rPr lang="ja-JP" sz="2200"/>
              <a:t>る</a:t>
            </a:r>
            <a:r>
              <a:rPr sz="2200"/>
              <a:t>。</a:t>
            </a:r>
          </a:p>
        </p:txBody>
      </p:sp>
      <p:pic>
        <p:nvPicPr>
          <p:cNvPr id="2" name="図形 1"/>
          <p:cNvPicPr>
            <a:picLocks noChangeAspect="1"/>
          </p:cNvPicPr>
          <p:nvPr/>
        </p:nvPicPr>
        <p:blipFill>
          <a:blip r:embed="rId3"/>
          <a:stretch>
            <a:fillRect/>
          </a:stretch>
        </p:blipFill>
        <p:spPr>
          <a:xfrm>
            <a:off x="6525260" y="4715510"/>
            <a:ext cx="3380740" cy="1352550"/>
          </a:xfrm>
          <a:prstGeom prst="rect">
            <a:avLst/>
          </a:prstGeom>
        </p:spPr>
      </p:pic>
    </p:spTree>
    <p:extLst>
      <p:ext uri="{BB962C8B-B14F-4D97-AF65-F5344CB8AC3E}">
        <p14:creationId xmlns:p14="http://schemas.microsoft.com/office/powerpoint/2010/main" val="2234688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6E3E2E58-D7B4-4810-BFFB-2E6FC894A1DB}" type="slidenum">
              <a:rPr kumimoji="1" lang="ja-JP" altLang="en-US" smtClean="0">
                <a:latin typeface="Meiryo UI" panose="020B0604030504040204" pitchFamily="50" charset="-128"/>
                <a:ea typeface="Meiryo UI" panose="020B0604030504040204" pitchFamily="50" charset="-128"/>
                <a:cs typeface="Meiryo UI" panose="020B0604030504040204" pitchFamily="50" charset="-128"/>
              </a:rPr>
              <a:t>18</a:t>
            </a:fld>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タイトル 5"/>
          <p:cNvSpPr>
            <a:spLocks noGrp="1"/>
          </p:cNvSpPr>
          <p:nvPr>
            <p:ph type="title"/>
          </p:nvPr>
        </p:nvSpPr>
        <p:spPr>
          <a:xfrm>
            <a:off x="657884" y="324412"/>
            <a:ext cx="8771573" cy="1089529"/>
          </a:xfrm>
          <a:ln>
            <a:solidFill>
              <a:schemeClr val="accent4">
                <a:lumMod val="40000"/>
                <a:lumOff val="60000"/>
              </a:schemeClr>
            </a:solidFill>
          </a:ln>
        </p:spPr>
        <p:txBody>
          <a:bodyPr wrap="square">
            <a:spAutoFit/>
          </a:bodyPr>
          <a:lstStyle/>
          <a:p>
            <a:r>
              <a:rPr lang="ja-JP" altLang="en-US" sz="3600" dirty="0"/>
              <a:t>１ 産業用ロボットシステムに関わる法規制</a:t>
            </a:r>
            <a:r>
              <a:rPr lang="en-US" altLang="ja-JP" sz="3600" dirty="0"/>
              <a:t/>
            </a:r>
            <a:br>
              <a:rPr lang="en-US" altLang="ja-JP" sz="3600" dirty="0"/>
            </a:br>
            <a:r>
              <a:rPr lang="en-US" altLang="ja-JP" sz="3600" dirty="0"/>
              <a:t>(1) </a:t>
            </a:r>
            <a:r>
              <a:rPr lang="ja-JP" altLang="en-US" sz="3600" dirty="0"/>
              <a:t>労働安全衛生規</a:t>
            </a:r>
            <a:r>
              <a:rPr lang="ja-JP" altLang="en-US" sz="3600" dirty="0" smtClean="0"/>
              <a:t>則</a:t>
            </a:r>
            <a:r>
              <a:rPr lang="ja-JP" altLang="en-US" sz="3600" dirty="0"/>
              <a:t>　第</a:t>
            </a:r>
            <a:r>
              <a:rPr lang="en-US" altLang="ja-JP" sz="3600" dirty="0"/>
              <a:t>150</a:t>
            </a:r>
            <a:r>
              <a:rPr lang="ja-JP" altLang="en-US" sz="3600" dirty="0"/>
              <a:t>条の</a:t>
            </a:r>
            <a:r>
              <a:rPr lang="en-US" altLang="ja-JP" sz="3600" dirty="0"/>
              <a:t>4 </a:t>
            </a:r>
            <a:endParaRPr lang="ja-JP" altLang="en-US" sz="3600" dirty="0"/>
          </a:p>
        </p:txBody>
      </p:sp>
      <p:sp>
        <p:nvSpPr>
          <p:cNvPr id="10" name="コンテンツ プレースホルダー 6"/>
          <p:cNvSpPr>
            <a:spLocks noGrp="1"/>
          </p:cNvSpPr>
          <p:nvPr>
            <p:ph idx="1"/>
          </p:nvPr>
        </p:nvSpPr>
        <p:spPr>
          <a:xfrm>
            <a:off x="681037" y="1578702"/>
            <a:ext cx="8771573" cy="4678045"/>
          </a:xfrm>
          <a:ln>
            <a:solidFill>
              <a:schemeClr val="accent6">
                <a:lumMod val="40000"/>
                <a:lumOff val="60000"/>
              </a:schemeClr>
            </a:solidFill>
          </a:ln>
        </p:spPr>
        <p:txBody>
          <a:bodyPr>
            <a:normAutofit/>
          </a:bodyPr>
          <a:lstStyle/>
          <a:p>
            <a:pPr marL="0" indent="0">
              <a:lnSpc>
                <a:spcPct val="110000"/>
              </a:lnSpc>
              <a:spcBef>
                <a:spcPts val="0"/>
              </a:spcBef>
              <a:buNone/>
            </a:pPr>
            <a:r>
              <a:rPr lang="ja-JP" altLang="en-US" sz="2400" dirty="0"/>
              <a:t>事業者は、産業用ロボットを運転する場合（教示等のために産業用ロボットを運転する場合及び産業用ロボットの運転中に次条に規定する作業を行わなければならない場合において産業用ロボットを運転するときを除く。）において、当該</a:t>
            </a:r>
            <a:r>
              <a:rPr lang="ja-JP" altLang="en-US" sz="2400" u="sng" dirty="0">
                <a:solidFill>
                  <a:srgbClr val="FF0000"/>
                </a:solidFill>
              </a:rPr>
              <a:t>産業用ロボットに接触することにより労働者に危険が生ずるおそれのあるときは、さく又は囲いを設ける等当該危険を防止するために必要な措置を講じなければならない</a:t>
            </a:r>
            <a:r>
              <a:rPr lang="ja-JP" altLang="en-US" sz="2400" dirty="0"/>
              <a:t>。</a:t>
            </a:r>
          </a:p>
        </p:txBody>
      </p:sp>
      <p:sp>
        <p:nvSpPr>
          <p:cNvPr id="6" name="フッター プレースホルダー 3"/>
          <p:cNvSpPr>
            <a:spLocks noGrp="1"/>
          </p:cNvSpPr>
          <p:nvPr>
            <p:ph type="ftr" sz="quarter" idx="11"/>
          </p:nvPr>
        </p:nvSpPr>
        <p:spPr>
          <a:xfrm>
            <a:off x="411481" y="6356355"/>
            <a:ext cx="8453120" cy="365127"/>
          </a:xfrm>
        </p:spPr>
        <p:txBody>
          <a:bodyPr/>
          <a:lstStyle/>
          <a:p>
            <a:pPr algn="l"/>
            <a:r>
              <a:rPr kumimoji="1" lang="ja-JP" altLang="en-US"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mtClean="0">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mtClean="0">
                <a:latin typeface="Meiryo UI" panose="020B0604030504040204" pitchFamily="50" charset="-128"/>
                <a:ea typeface="Meiryo UI" panose="020B0604030504040204" pitchFamily="50" charset="-128"/>
                <a:cs typeface="Meiryo UI" panose="020B0604030504040204" pitchFamily="50" charset="-128"/>
              </a:rPr>
              <a:t>年度厚生労働省委託　機能安全を活用した機械設備の安全対策の推進事業　機能安全活用実践マニュアル</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335984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6E3E2E58-D7B4-4810-BFFB-2E6FC894A1DB}" type="slidenum">
              <a:rPr kumimoji="1" lang="ja-JP" altLang="en-US" smtClean="0">
                <a:latin typeface="Meiryo UI" panose="020B0604030504040204" pitchFamily="50" charset="-128"/>
                <a:ea typeface="Meiryo UI" panose="020B0604030504040204" pitchFamily="50" charset="-128"/>
                <a:cs typeface="Meiryo UI" panose="020B0604030504040204" pitchFamily="50" charset="-128"/>
              </a:rPr>
              <a:t>19</a:t>
            </a:fld>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タイトル 5"/>
          <p:cNvSpPr>
            <a:spLocks noGrp="1"/>
          </p:cNvSpPr>
          <p:nvPr>
            <p:ph type="title"/>
          </p:nvPr>
        </p:nvSpPr>
        <p:spPr>
          <a:xfrm>
            <a:off x="681037" y="365129"/>
            <a:ext cx="8885873" cy="675001"/>
          </a:xfrm>
          <a:ln>
            <a:solidFill>
              <a:schemeClr val="accent4">
                <a:lumMod val="40000"/>
                <a:lumOff val="60000"/>
              </a:schemeClr>
            </a:solidFill>
          </a:ln>
        </p:spPr>
        <p:txBody>
          <a:bodyPr>
            <a:noAutofit/>
          </a:bodyPr>
          <a:lstStyle/>
          <a:p>
            <a:r>
              <a:rPr lang="en-US" altLang="ja-JP"/>
              <a:t>(2) </a:t>
            </a:r>
            <a:r>
              <a:rPr lang="zh-CN" altLang="en-US"/>
              <a:t>昭和</a:t>
            </a:r>
            <a:r>
              <a:rPr lang="en-US" altLang="zh-CN"/>
              <a:t>58</a:t>
            </a:r>
            <a:r>
              <a:rPr lang="zh-CN" altLang="en-US"/>
              <a:t>年労働省告示第</a:t>
            </a:r>
            <a:r>
              <a:rPr lang="en-US" altLang="zh-CN"/>
              <a:t>51</a:t>
            </a:r>
            <a:r>
              <a:rPr lang="zh-CN" altLang="en-US"/>
              <a:t>号</a:t>
            </a:r>
            <a:endParaRPr lang="ja-JP" altLang="en-US"/>
          </a:p>
        </p:txBody>
      </p:sp>
      <p:sp>
        <p:nvSpPr>
          <p:cNvPr id="10" name="コンテンツ プレースホルダー 6"/>
          <p:cNvSpPr>
            <a:spLocks noGrp="1"/>
          </p:cNvSpPr>
          <p:nvPr>
            <p:ph idx="1"/>
          </p:nvPr>
        </p:nvSpPr>
        <p:spPr>
          <a:xfrm>
            <a:off x="681037" y="1214865"/>
            <a:ext cx="8771573" cy="4678045"/>
          </a:xfrm>
          <a:ln>
            <a:solidFill>
              <a:schemeClr val="accent6">
                <a:lumMod val="40000"/>
                <a:lumOff val="60000"/>
              </a:schemeClr>
            </a:solidFill>
          </a:ln>
        </p:spPr>
        <p:txBody>
          <a:bodyPr>
            <a:normAutofit/>
          </a:bodyPr>
          <a:lstStyle/>
          <a:p>
            <a:pPr marL="0" indent="0">
              <a:lnSpc>
                <a:spcPct val="110000"/>
              </a:lnSpc>
              <a:spcBef>
                <a:spcPts val="0"/>
              </a:spcBef>
              <a:buNone/>
            </a:pPr>
            <a:r>
              <a:rPr lang="ja-JP" altLang="en-US" sz="2400" dirty="0"/>
              <a:t>「労働安全衛生規則第三十六条第三十一号の規定に基づき</a:t>
            </a:r>
            <a:endParaRPr lang="en-US" altLang="ja-JP" sz="2400" dirty="0"/>
          </a:p>
          <a:p>
            <a:pPr marL="0" indent="0">
              <a:lnSpc>
                <a:spcPct val="110000"/>
              </a:lnSpc>
              <a:spcBef>
                <a:spcPts val="0"/>
              </a:spcBef>
              <a:buNone/>
            </a:pPr>
            <a:r>
              <a:rPr lang="ja-JP" altLang="en-US" sz="2400" dirty="0"/>
              <a:t>　　　　　　　　　　　　　　　厚生労働大臣が定める機械を定める告示」</a:t>
            </a:r>
            <a:endParaRPr lang="en-US" altLang="ja-JP" sz="2400" dirty="0"/>
          </a:p>
          <a:p>
            <a:pPr marL="0" indent="0">
              <a:lnSpc>
                <a:spcPct val="110000"/>
              </a:lnSpc>
              <a:spcBef>
                <a:spcPts val="0"/>
              </a:spcBef>
              <a:buNone/>
            </a:pPr>
            <a:endParaRPr lang="en-US" altLang="ja-JP" sz="2400" dirty="0"/>
          </a:p>
          <a:p>
            <a:pPr marL="0" indent="0">
              <a:lnSpc>
                <a:spcPct val="110000"/>
              </a:lnSpc>
              <a:spcBef>
                <a:spcPts val="0"/>
              </a:spcBef>
              <a:buNone/>
            </a:pPr>
            <a:r>
              <a:rPr lang="ja-JP" altLang="en-US" sz="2400" dirty="0"/>
              <a:t>・　産業用ロボットとして扱わなくてもよい基準を明示</a:t>
            </a:r>
            <a:endParaRPr lang="en-US" altLang="ja-JP" sz="2400" dirty="0"/>
          </a:p>
          <a:p>
            <a:pPr marL="0" indent="0">
              <a:lnSpc>
                <a:spcPct val="110000"/>
              </a:lnSpc>
              <a:spcBef>
                <a:spcPts val="0"/>
              </a:spcBef>
              <a:buNone/>
            </a:pPr>
            <a:r>
              <a:rPr lang="ja-JP" altLang="en-US" sz="2400" dirty="0"/>
              <a:t>　　</a:t>
            </a:r>
            <a:endParaRPr lang="en-US" altLang="ja-JP" sz="2400" dirty="0">
              <a:solidFill>
                <a:srgbClr val="FF0000"/>
              </a:solidFill>
            </a:endParaRPr>
          </a:p>
          <a:p>
            <a:pPr marL="0" indent="0">
              <a:lnSpc>
                <a:spcPct val="110000"/>
              </a:lnSpc>
              <a:spcBef>
                <a:spcPts val="0"/>
              </a:spcBef>
              <a:buNone/>
            </a:pPr>
            <a:r>
              <a:rPr lang="ja-JP" altLang="en-US" sz="2400" dirty="0"/>
              <a:t>・　その後の労働安全衛生法改正</a:t>
            </a:r>
            <a:r>
              <a:rPr lang="en-US" altLang="ja-JP" sz="2400" dirty="0"/>
              <a:t>(</a:t>
            </a:r>
            <a:r>
              <a:rPr lang="ja-JP" altLang="en-US" sz="2400" dirty="0"/>
              <a:t>第</a:t>
            </a:r>
            <a:r>
              <a:rPr lang="en-US" altLang="ja-JP" sz="2400" dirty="0"/>
              <a:t>28</a:t>
            </a:r>
            <a:r>
              <a:rPr lang="ja-JP" altLang="en-US" sz="2400" dirty="0"/>
              <a:t>条の</a:t>
            </a:r>
            <a:r>
              <a:rPr lang="en-US" altLang="ja-JP" sz="2400" dirty="0"/>
              <a:t>2)</a:t>
            </a:r>
            <a:r>
              <a:rPr lang="ja-JP" altLang="en-US" sz="2400" dirty="0"/>
              <a:t>と、</a:t>
            </a:r>
            <a:endParaRPr lang="en-US" altLang="ja-JP" sz="2400" dirty="0"/>
          </a:p>
          <a:p>
            <a:pPr marL="0" indent="0">
              <a:lnSpc>
                <a:spcPct val="110000"/>
              </a:lnSpc>
              <a:spcBef>
                <a:spcPts val="0"/>
              </a:spcBef>
              <a:buNone/>
            </a:pPr>
            <a:r>
              <a:rPr lang="en-US" altLang="ja-JP" sz="2400" dirty="0"/>
              <a:t>    </a:t>
            </a:r>
            <a:r>
              <a:rPr lang="ja-JP" altLang="en-US" sz="2400" dirty="0"/>
              <a:t>それに関連して制定された　　</a:t>
            </a:r>
            <a:endParaRPr lang="en-US" altLang="ja-JP" sz="2400" dirty="0"/>
          </a:p>
          <a:p>
            <a:pPr marL="0" indent="0">
              <a:lnSpc>
                <a:spcPct val="110000"/>
              </a:lnSpc>
              <a:spcBef>
                <a:spcPts val="0"/>
              </a:spcBef>
              <a:buNone/>
            </a:pPr>
            <a:r>
              <a:rPr lang="ja-JP" altLang="en-US" sz="2400" dirty="0"/>
              <a:t>　　</a:t>
            </a:r>
            <a:r>
              <a:rPr lang="en-US" altLang="ja-JP" sz="2400" dirty="0"/>
              <a:t>『</a:t>
            </a:r>
            <a:r>
              <a:rPr lang="ja-JP" altLang="en-US" sz="2400" dirty="0"/>
              <a:t>機械の包括的な安全基準に関する指針</a:t>
            </a:r>
            <a:r>
              <a:rPr lang="en-US" altLang="ja-JP" sz="2400" dirty="0"/>
              <a:t>』</a:t>
            </a:r>
            <a:r>
              <a:rPr lang="ja-JP" altLang="en-US" sz="2400" dirty="0"/>
              <a:t>によって、</a:t>
            </a:r>
            <a:endParaRPr lang="en-US" altLang="ja-JP" sz="2400" dirty="0"/>
          </a:p>
          <a:p>
            <a:pPr marL="0" indent="0">
              <a:lnSpc>
                <a:spcPct val="110000"/>
              </a:lnSpc>
              <a:spcBef>
                <a:spcPts val="0"/>
              </a:spcBef>
              <a:buNone/>
            </a:pPr>
            <a:r>
              <a:rPr lang="ja-JP" altLang="en-US" sz="2400" dirty="0"/>
              <a:t>　  リスクアセスメントに基づくハザードの除去が必要なことに留意</a:t>
            </a:r>
          </a:p>
        </p:txBody>
      </p:sp>
      <p:sp>
        <p:nvSpPr>
          <p:cNvPr id="6" name="フッター プレースホルダー 3"/>
          <p:cNvSpPr>
            <a:spLocks noGrp="1"/>
          </p:cNvSpPr>
          <p:nvPr>
            <p:ph type="ftr" sz="quarter" idx="11"/>
          </p:nvPr>
        </p:nvSpPr>
        <p:spPr>
          <a:xfrm>
            <a:off x="259081" y="6067645"/>
            <a:ext cx="8605520" cy="653835"/>
          </a:xfrm>
        </p:spPr>
        <p:txBody>
          <a:bodyPr/>
          <a:lstStyle/>
          <a:p>
            <a:pPr algn="l"/>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年度厚生労働省委託　機能安全を活用した機械設備の安全対策の推進事業　機能安全活用実践マニュアル</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3500752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13623" y="190650"/>
            <a:ext cx="8543925" cy="615599"/>
          </a:xfrm>
        </p:spPr>
        <p:txBody>
          <a:bodyPr>
            <a:normAutofit fontScale="90000"/>
          </a:bodyPr>
          <a:lstStyle/>
          <a:p>
            <a:pPr algn="l"/>
            <a:r>
              <a:rPr lang="ja-JP" altLang="en-US" dirty="0">
                <a:latin typeface="Meiryo UI" panose="020B0604030504040204" pitchFamily="50" charset="-128"/>
                <a:ea typeface="Meiryo UI" panose="020B0604030504040204" pitchFamily="50" charset="-128"/>
              </a:rPr>
              <a:t>目次</a:t>
            </a:r>
            <a:endParaRPr kumimoji="1" lang="ja-JP" altLang="en-US" dirty="0">
              <a:latin typeface="Meiryo UI" panose="020B0604030504040204" pitchFamily="50" charset="-128"/>
              <a:ea typeface="Meiryo UI" panose="020B0604030504040204" pitchFamily="50" charset="-128"/>
            </a:endParaRPr>
          </a:p>
        </p:txBody>
      </p:sp>
      <p:sp>
        <p:nvSpPr>
          <p:cNvPr id="3" name="コンテンツ プレースホルダー 2"/>
          <p:cNvSpPr>
            <a:spLocks noGrp="1"/>
          </p:cNvSpPr>
          <p:nvPr>
            <p:ph sz="half" idx="1"/>
          </p:nvPr>
        </p:nvSpPr>
        <p:spPr>
          <a:xfrm>
            <a:off x="313623" y="1336228"/>
            <a:ext cx="4701291" cy="4973092"/>
          </a:xfrm>
        </p:spPr>
        <p:txBody>
          <a:bodyPr>
            <a:noAutofit/>
          </a:bodyPr>
          <a:lstStyle/>
          <a:p>
            <a:pPr marL="0" indent="0">
              <a:buNone/>
            </a:pPr>
            <a:r>
              <a:rPr lang="ja-JP" altLang="en-US" sz="1800" b="1" dirty="0">
                <a:latin typeface="Meiryo UI" panose="020B0604030504040204" pitchFamily="50" charset="-128"/>
                <a:ea typeface="Meiryo UI" panose="020B0604030504040204" pitchFamily="50" charset="-128"/>
              </a:rPr>
              <a:t>はじめに</a:t>
            </a:r>
          </a:p>
          <a:p>
            <a:pPr marL="400050" lvl="1" indent="0">
              <a:buNone/>
            </a:pPr>
            <a:endParaRPr lang="en-US" altLang="ja-JP" sz="1400" b="1" dirty="0">
              <a:latin typeface="Meiryo UI" panose="020B0604030504040204" pitchFamily="50" charset="-128"/>
              <a:ea typeface="Meiryo UI" panose="020B0604030504040204" pitchFamily="50" charset="-128"/>
            </a:endParaRPr>
          </a:p>
          <a:p>
            <a:pPr marL="0" indent="0">
              <a:buNone/>
            </a:pPr>
            <a:r>
              <a:rPr lang="ja-JP" altLang="en-US" sz="1800" b="1" dirty="0" smtClean="0"/>
              <a:t>第１章　機能</a:t>
            </a:r>
            <a:r>
              <a:rPr lang="ja-JP" altLang="en-US" sz="1800" b="1" dirty="0"/>
              <a:t>安全設計</a:t>
            </a:r>
            <a:r>
              <a:rPr lang="ja-JP" altLang="en-US" sz="1800" b="1" dirty="0" smtClean="0"/>
              <a:t>コンセプト</a:t>
            </a:r>
          </a:p>
          <a:p>
            <a:pPr marL="0" indent="0">
              <a:buNone/>
            </a:pPr>
            <a:r>
              <a:rPr lang="ja-JP" altLang="en-US" sz="1400" dirty="0" smtClean="0"/>
              <a:t>１　ロボットシステムの構築</a:t>
            </a:r>
          </a:p>
          <a:p>
            <a:pPr marL="0" indent="0">
              <a:buNone/>
            </a:pPr>
            <a:r>
              <a:rPr lang="ja-JP" altLang="en-US" sz="1400" dirty="0" smtClean="0"/>
              <a:t>２　安全機能の使用と適用範囲</a:t>
            </a:r>
          </a:p>
          <a:p>
            <a:pPr marL="0" indent="0">
              <a:buNone/>
            </a:pPr>
            <a:r>
              <a:rPr lang="ja-JP" altLang="en-US" sz="1400" dirty="0" smtClean="0"/>
              <a:t>３　産業用ロボットシステムの安全制御</a:t>
            </a:r>
          </a:p>
          <a:p>
            <a:pPr marL="0" indent="0">
              <a:buNone/>
            </a:pPr>
            <a:r>
              <a:rPr lang="ja-JP" altLang="en-US" sz="1400" dirty="0" smtClean="0"/>
              <a:t>４　産業用ロボットシステムへの機能安全の導入</a:t>
            </a:r>
          </a:p>
          <a:p>
            <a:pPr marL="0" indent="0">
              <a:buNone/>
            </a:pPr>
            <a:r>
              <a:rPr lang="ja-JP" altLang="en-US" sz="1800" b="1" dirty="0" smtClean="0">
                <a:latin typeface="Meiryo UI" panose="020B0604030504040204" pitchFamily="50" charset="-128"/>
                <a:ea typeface="Meiryo UI" panose="020B0604030504040204" pitchFamily="50" charset="-128"/>
              </a:rPr>
              <a:t>第２章</a:t>
            </a:r>
            <a:r>
              <a:rPr lang="ja-JP" altLang="en-US" sz="1800" b="1" dirty="0">
                <a:latin typeface="Meiryo UI" panose="020B0604030504040204" pitchFamily="50" charset="-128"/>
                <a:ea typeface="Meiryo UI" panose="020B0604030504040204" pitchFamily="50" charset="-128"/>
              </a:rPr>
              <a:t>　</a:t>
            </a:r>
            <a:r>
              <a:rPr lang="ja-JP" altLang="en-US" sz="1800" b="1" dirty="0" smtClean="0">
                <a:latin typeface="Meiryo UI" panose="020B0604030504040204" pitchFamily="50" charset="-128"/>
                <a:ea typeface="Meiryo UI" panose="020B0604030504040204" pitchFamily="50" charset="-128"/>
              </a:rPr>
              <a:t>法規制と関連安全規格</a:t>
            </a:r>
          </a:p>
          <a:p>
            <a:pPr marL="0" indent="0">
              <a:buNone/>
            </a:pPr>
            <a:r>
              <a:rPr lang="ja-JP" altLang="en-US" sz="1400" dirty="0" smtClean="0">
                <a:latin typeface="Meiryo UI" panose="020B0604030504040204" pitchFamily="50" charset="-128"/>
                <a:ea typeface="Meiryo UI" panose="020B0604030504040204" pitchFamily="50" charset="-128"/>
              </a:rPr>
              <a:t>１　産業用ロボットシステムに関わる法規制</a:t>
            </a:r>
          </a:p>
          <a:p>
            <a:pPr marL="0" indent="0">
              <a:buNone/>
            </a:pPr>
            <a:r>
              <a:rPr lang="ja-JP" altLang="en-US" sz="1400" dirty="0" smtClean="0">
                <a:latin typeface="Meiryo UI" panose="020B0604030504040204" pitchFamily="50" charset="-128"/>
                <a:ea typeface="Meiryo UI" panose="020B0604030504040204" pitchFamily="50" charset="-128"/>
              </a:rPr>
              <a:t>２　ロボット安全規格で使用の用語及びその定義</a:t>
            </a:r>
          </a:p>
          <a:p>
            <a:pPr marL="0" indent="0">
              <a:buNone/>
            </a:pPr>
            <a:r>
              <a:rPr lang="ja-JP" altLang="en-US" sz="1400" dirty="0" smtClean="0">
                <a:latin typeface="Meiryo UI" panose="020B0604030504040204" pitchFamily="50" charset="-128"/>
                <a:ea typeface="Meiryo UI" panose="020B0604030504040204" pitchFamily="50" charset="-128"/>
              </a:rPr>
              <a:t>３　産業用ロボットシステム構築関連の規格</a:t>
            </a:r>
          </a:p>
          <a:p>
            <a:pPr marL="0" indent="0">
              <a:buNone/>
            </a:pPr>
            <a:r>
              <a:rPr lang="ja-JP" altLang="en-US" sz="1800" b="1" dirty="0" smtClean="0"/>
              <a:t>第３章</a:t>
            </a:r>
            <a:r>
              <a:rPr lang="ja-JP" altLang="en-US" sz="1400" dirty="0" smtClean="0"/>
              <a:t>　</a:t>
            </a:r>
            <a:r>
              <a:rPr lang="ja-JP" altLang="en-US" sz="1800" b="1" dirty="0" smtClean="0"/>
              <a:t>リスクアセスメントとリスク低減</a:t>
            </a:r>
          </a:p>
          <a:p>
            <a:pPr marL="0" indent="0">
              <a:buNone/>
            </a:pPr>
            <a:r>
              <a:rPr lang="ja-JP" altLang="en-US" sz="1400" dirty="0" smtClean="0">
                <a:latin typeface="Meiryo UI" panose="020B0604030504040204" pitchFamily="50" charset="-128"/>
                <a:ea typeface="Meiryo UI" panose="020B0604030504040204" pitchFamily="50" charset="-128"/>
              </a:rPr>
              <a:t>１　リスクアセスメント</a:t>
            </a:r>
          </a:p>
          <a:p>
            <a:pPr marL="0" indent="0">
              <a:buNone/>
            </a:pPr>
            <a:r>
              <a:rPr lang="ja-JP" altLang="en-US" sz="1400" dirty="0" smtClean="0">
                <a:latin typeface="Meiryo UI" panose="020B0604030504040204" pitchFamily="50" charset="-128"/>
                <a:ea typeface="Meiryo UI" panose="020B0604030504040204" pitchFamily="50" charset="-128"/>
              </a:rPr>
              <a:t>２　リスク低減</a:t>
            </a:r>
            <a:endParaRPr lang="en-US" altLang="ja-JP" sz="1400" dirty="0">
              <a:latin typeface="Meiryo UI" panose="020B0604030504040204" pitchFamily="50" charset="-128"/>
              <a:ea typeface="Meiryo UI" panose="020B0604030504040204" pitchFamily="50" charset="-128"/>
            </a:endParaRPr>
          </a:p>
        </p:txBody>
      </p:sp>
      <p:sp>
        <p:nvSpPr>
          <p:cNvPr id="4" name="コンテンツ プレースホルダー 3"/>
          <p:cNvSpPr>
            <a:spLocks noGrp="1"/>
          </p:cNvSpPr>
          <p:nvPr>
            <p:ph sz="half" idx="2"/>
          </p:nvPr>
        </p:nvSpPr>
        <p:spPr>
          <a:xfrm>
            <a:off x="5148389" y="282352"/>
            <a:ext cx="4210050" cy="5796476"/>
          </a:xfrm>
        </p:spPr>
        <p:txBody>
          <a:bodyPr>
            <a:noAutofit/>
          </a:bodyPr>
          <a:lstStyle/>
          <a:p>
            <a:pPr marL="0" indent="0">
              <a:buNone/>
            </a:pPr>
            <a:r>
              <a:rPr lang="ja-JP" altLang="en-US" sz="1800" b="1" dirty="0" smtClean="0">
                <a:latin typeface="Meiryo UI" panose="020B0604030504040204" pitchFamily="50" charset="-128"/>
                <a:ea typeface="Meiryo UI" panose="020B0604030504040204" pitchFamily="50" charset="-128"/>
              </a:rPr>
              <a:t>第</a:t>
            </a:r>
            <a:r>
              <a:rPr lang="en-US" altLang="ja-JP" sz="1800" b="1" dirty="0" smtClean="0">
                <a:latin typeface="Meiryo UI" panose="020B0604030504040204" pitchFamily="50" charset="-128"/>
                <a:ea typeface="Meiryo UI" panose="020B0604030504040204" pitchFamily="50" charset="-128"/>
              </a:rPr>
              <a:t>4</a:t>
            </a:r>
            <a:r>
              <a:rPr lang="ja-JP" altLang="en-US" sz="1800" b="1" dirty="0" smtClean="0">
                <a:latin typeface="Meiryo UI" panose="020B0604030504040204" pitchFamily="50" charset="-128"/>
                <a:ea typeface="Meiryo UI" panose="020B0604030504040204" pitchFamily="50" charset="-128"/>
              </a:rPr>
              <a:t>章</a:t>
            </a:r>
            <a:r>
              <a:rPr lang="ja-JP" altLang="en-US" sz="1800" b="1" dirty="0">
                <a:latin typeface="Meiryo UI" panose="020B0604030504040204" pitchFamily="50" charset="-128"/>
                <a:ea typeface="Meiryo UI" panose="020B0604030504040204" pitchFamily="50" charset="-128"/>
              </a:rPr>
              <a:t>　</a:t>
            </a:r>
            <a:r>
              <a:rPr lang="ja-JP" altLang="en-US" sz="1800" b="1" dirty="0" smtClean="0">
                <a:latin typeface="Meiryo UI" panose="020B0604030504040204" pitchFamily="50" charset="-128"/>
                <a:ea typeface="Meiryo UI" panose="020B0604030504040204" pitchFamily="50" charset="-128"/>
              </a:rPr>
              <a:t>安全関連システムの要求安全度水準の決定</a:t>
            </a:r>
          </a:p>
          <a:p>
            <a:pPr marL="0" indent="0">
              <a:buNone/>
            </a:pPr>
            <a:r>
              <a:rPr lang="ja-JP" altLang="en-US" sz="1400" dirty="0" smtClean="0">
                <a:latin typeface="Meiryo UI" panose="020B0604030504040204" pitchFamily="50" charset="-128"/>
                <a:ea typeface="Meiryo UI" panose="020B0604030504040204" pitchFamily="50" charset="-128"/>
              </a:rPr>
              <a:t>１</a:t>
            </a:r>
            <a:r>
              <a:rPr lang="en-US" altLang="ja-JP" sz="1400" dirty="0" smtClean="0"/>
              <a:t> </a:t>
            </a:r>
            <a:r>
              <a:rPr lang="ja-JP" altLang="en-US" sz="1400" dirty="0"/>
              <a:t>リスクアセスメント</a:t>
            </a:r>
            <a:r>
              <a:rPr lang="ja-JP" altLang="en-US" sz="1400" dirty="0" smtClean="0"/>
              <a:t>と機能安全</a:t>
            </a:r>
          </a:p>
          <a:p>
            <a:pPr marL="0" indent="0">
              <a:buNone/>
            </a:pPr>
            <a:r>
              <a:rPr lang="ja-JP" altLang="en-US" sz="1400" dirty="0" smtClean="0"/>
              <a:t>２ 要求安全度水準</a:t>
            </a:r>
            <a:r>
              <a:rPr lang="en-US" altLang="ja-JP" sz="1400" dirty="0" err="1" smtClean="0"/>
              <a:t>PLr</a:t>
            </a:r>
            <a:r>
              <a:rPr lang="ja-JP" altLang="en-US" sz="1400" dirty="0" smtClean="0"/>
              <a:t>の決定</a:t>
            </a:r>
            <a:endParaRPr lang="en-US" altLang="ja-JP" sz="1400" dirty="0">
              <a:latin typeface="Meiryo UI" panose="020B0604030504040204" pitchFamily="50" charset="-128"/>
              <a:ea typeface="Meiryo UI" panose="020B0604030504040204" pitchFamily="50" charset="-128"/>
            </a:endParaRPr>
          </a:p>
          <a:p>
            <a:pPr marL="0" indent="0">
              <a:buNone/>
            </a:pPr>
            <a:r>
              <a:rPr lang="ja-JP" altLang="en-US" sz="1800" b="1" dirty="0" smtClean="0">
                <a:latin typeface="Meiryo UI" panose="020B0604030504040204" pitchFamily="50" charset="-128"/>
                <a:ea typeface="Meiryo UI" panose="020B0604030504040204" pitchFamily="50" charset="-128"/>
              </a:rPr>
              <a:t>第</a:t>
            </a:r>
            <a:r>
              <a:rPr lang="en-US" altLang="ja-JP" sz="1800" b="1" dirty="0" smtClean="0">
                <a:latin typeface="Meiryo UI" panose="020B0604030504040204" pitchFamily="50" charset="-128"/>
                <a:ea typeface="Meiryo UI" panose="020B0604030504040204" pitchFamily="50" charset="-128"/>
              </a:rPr>
              <a:t>5</a:t>
            </a:r>
            <a:r>
              <a:rPr lang="ja-JP" altLang="en-US" sz="1800" b="1" dirty="0" smtClean="0">
                <a:latin typeface="Meiryo UI" panose="020B0604030504040204" pitchFamily="50" charset="-128"/>
                <a:ea typeface="Meiryo UI" panose="020B0604030504040204" pitchFamily="50" charset="-128"/>
              </a:rPr>
              <a:t>章</a:t>
            </a:r>
            <a:r>
              <a:rPr lang="ja-JP" altLang="en-US" sz="1800" b="1" dirty="0">
                <a:latin typeface="Meiryo UI" panose="020B0604030504040204" pitchFamily="50" charset="-128"/>
                <a:ea typeface="Meiryo UI" panose="020B0604030504040204" pitchFamily="50" charset="-128"/>
              </a:rPr>
              <a:t>　</a:t>
            </a:r>
            <a:r>
              <a:rPr lang="ja-JP" altLang="en-US" sz="1800" b="1" dirty="0" smtClean="0">
                <a:latin typeface="Meiryo UI" panose="020B0604030504040204" pitchFamily="50" charset="-128"/>
                <a:ea typeface="Meiryo UI" panose="020B0604030504040204" pitchFamily="50" charset="-128"/>
              </a:rPr>
              <a:t>ロボットシステムの設計 </a:t>
            </a:r>
          </a:p>
          <a:p>
            <a:pPr marL="0" indent="0">
              <a:buNone/>
            </a:pPr>
            <a:r>
              <a:rPr lang="ja-JP" altLang="en-US" sz="1400" dirty="0" smtClean="0">
                <a:latin typeface="Meiryo UI" panose="020B0604030504040204" pitchFamily="50" charset="-128"/>
                <a:ea typeface="Meiryo UI" panose="020B0604030504040204" pitchFamily="50" charset="-128"/>
              </a:rPr>
              <a:t>１　概要</a:t>
            </a:r>
          </a:p>
          <a:p>
            <a:pPr marL="0" indent="0">
              <a:buNone/>
            </a:pPr>
            <a:r>
              <a:rPr lang="ja-JP" altLang="en-US" sz="1400" dirty="0" smtClean="0"/>
              <a:t>２　</a:t>
            </a:r>
            <a:r>
              <a:rPr lang="en-US" altLang="ja-JP" sz="1400" dirty="0" smtClean="0"/>
              <a:t>ISO10218-1</a:t>
            </a:r>
            <a:r>
              <a:rPr lang="ja-JP" altLang="en-US" sz="1400" dirty="0" smtClean="0"/>
              <a:t>の要求事項</a:t>
            </a:r>
          </a:p>
          <a:p>
            <a:pPr marL="0" indent="0">
              <a:buNone/>
            </a:pPr>
            <a:r>
              <a:rPr lang="ja-JP" altLang="en-US" sz="1400" dirty="0" smtClean="0">
                <a:latin typeface="Meiryo UI" panose="020B0604030504040204" pitchFamily="50" charset="-128"/>
                <a:ea typeface="Meiryo UI" panose="020B0604030504040204" pitchFamily="50" charset="-128"/>
              </a:rPr>
              <a:t>３　</a:t>
            </a:r>
            <a:r>
              <a:rPr lang="en-US" altLang="ja-JP" sz="1400" dirty="0" smtClean="0">
                <a:latin typeface="Meiryo UI" panose="020B0604030504040204" pitchFamily="50" charset="-128"/>
                <a:ea typeface="Meiryo UI" panose="020B0604030504040204" pitchFamily="50" charset="-128"/>
              </a:rPr>
              <a:t>ISO10218-2</a:t>
            </a:r>
            <a:r>
              <a:rPr lang="ja-JP" altLang="en-US" sz="1400" dirty="0" smtClean="0">
                <a:latin typeface="Meiryo UI" panose="020B0604030504040204" pitchFamily="50" charset="-128"/>
                <a:ea typeface="Meiryo UI" panose="020B0604030504040204" pitchFamily="50" charset="-128"/>
              </a:rPr>
              <a:t>の要求事項</a:t>
            </a:r>
          </a:p>
          <a:p>
            <a:pPr marL="0" indent="0">
              <a:buNone/>
            </a:pPr>
            <a:r>
              <a:rPr lang="ja-JP" altLang="en-US" sz="1400" dirty="0" smtClean="0"/>
              <a:t>４　</a:t>
            </a:r>
            <a:r>
              <a:rPr lang="en-US" altLang="ja-JP" sz="1400" dirty="0" smtClean="0"/>
              <a:t>ISO/TS15066</a:t>
            </a:r>
            <a:r>
              <a:rPr lang="ja-JP" altLang="en-US" sz="1400" dirty="0" smtClean="0"/>
              <a:t>の要求事項</a:t>
            </a:r>
          </a:p>
          <a:p>
            <a:pPr marL="0" indent="0">
              <a:buNone/>
            </a:pPr>
            <a:r>
              <a:rPr lang="ja-JP" altLang="en-US" sz="1400" dirty="0" smtClean="0">
                <a:latin typeface="Meiryo UI" panose="020B0604030504040204" pitchFamily="50" charset="-128"/>
                <a:ea typeface="Meiryo UI" panose="020B0604030504040204" pitchFamily="50" charset="-128"/>
              </a:rPr>
              <a:t>５　</a:t>
            </a:r>
            <a:r>
              <a:rPr lang="en-US" altLang="ja-JP" sz="1400" dirty="0" smtClean="0">
                <a:latin typeface="Meiryo UI" panose="020B0604030504040204" pitchFamily="50" charset="-128"/>
                <a:ea typeface="Meiryo UI" panose="020B0604030504040204" pitchFamily="50" charset="-128"/>
              </a:rPr>
              <a:t>ISO13849-1</a:t>
            </a:r>
            <a:r>
              <a:rPr lang="ja-JP" altLang="en-US" sz="1400" dirty="0" smtClean="0">
                <a:latin typeface="Meiryo UI" panose="020B0604030504040204" pitchFamily="50" charset="-128"/>
                <a:ea typeface="Meiryo UI" panose="020B0604030504040204" pitchFamily="50" charset="-128"/>
              </a:rPr>
              <a:t>の要求事項</a:t>
            </a:r>
          </a:p>
          <a:p>
            <a:pPr marL="0" indent="0">
              <a:buNone/>
            </a:pPr>
            <a:r>
              <a:rPr lang="ja-JP" altLang="en-US" sz="1400" dirty="0" smtClean="0"/>
              <a:t>６　</a:t>
            </a:r>
            <a:r>
              <a:rPr lang="en-US" altLang="ja-JP" sz="1400" dirty="0" smtClean="0"/>
              <a:t>IEC62061</a:t>
            </a:r>
            <a:r>
              <a:rPr lang="ja-JP" altLang="en-US" sz="1400" dirty="0" smtClean="0"/>
              <a:t>の要求事故</a:t>
            </a:r>
          </a:p>
          <a:p>
            <a:pPr marL="0" indent="0">
              <a:buNone/>
            </a:pPr>
            <a:r>
              <a:rPr lang="ja-JP" altLang="en-US" sz="1400" dirty="0" smtClean="0">
                <a:latin typeface="Meiryo UI" panose="020B0604030504040204" pitchFamily="50" charset="-128"/>
                <a:ea typeface="Meiryo UI" panose="020B0604030504040204" pitchFamily="50" charset="-128"/>
              </a:rPr>
              <a:t>７　ロボットシステムの設計手順</a:t>
            </a:r>
          </a:p>
          <a:p>
            <a:pPr marL="0" indent="0">
              <a:buNone/>
            </a:pPr>
            <a:r>
              <a:rPr lang="en-US" altLang="ja-JP" sz="1400" dirty="0" smtClean="0">
                <a:latin typeface="Meiryo UI" panose="020B0604030504040204" pitchFamily="50" charset="-128"/>
                <a:ea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endParaRPr>
          </a:p>
          <a:p>
            <a:pPr marL="0" indent="0">
              <a:buNone/>
            </a:pPr>
            <a:r>
              <a:rPr lang="ja-JP" altLang="en-US" sz="1800" b="1" dirty="0" smtClean="0">
                <a:latin typeface="Meiryo UI" panose="020B0604030504040204" pitchFamily="50" charset="-128"/>
                <a:ea typeface="Meiryo UI" panose="020B0604030504040204" pitchFamily="50" charset="-128"/>
              </a:rPr>
              <a:t>第</a:t>
            </a:r>
            <a:r>
              <a:rPr lang="en-US" altLang="ja-JP" sz="1800" b="1" dirty="0" smtClean="0">
                <a:latin typeface="Meiryo UI" panose="020B0604030504040204" pitchFamily="50" charset="-128"/>
                <a:ea typeface="Meiryo UI" panose="020B0604030504040204" pitchFamily="50" charset="-128"/>
              </a:rPr>
              <a:t>6</a:t>
            </a:r>
            <a:r>
              <a:rPr lang="ja-JP" altLang="en-US" sz="1800" b="1" dirty="0" smtClean="0"/>
              <a:t>章　使用上の情報</a:t>
            </a:r>
            <a:endParaRPr lang="ja-JP" altLang="en-US" sz="1800" b="1" dirty="0"/>
          </a:p>
          <a:p>
            <a:pPr marL="0" indent="0">
              <a:buNone/>
            </a:pPr>
            <a:r>
              <a:rPr lang="en-US" altLang="ja-JP" sz="1400" dirty="0" smtClean="0"/>
              <a:t>1</a:t>
            </a:r>
            <a:r>
              <a:rPr lang="ja-JP" altLang="en-US" sz="1400" dirty="0" smtClean="0"/>
              <a:t>　概要</a:t>
            </a:r>
          </a:p>
          <a:p>
            <a:pPr marL="0" indent="0">
              <a:buNone/>
            </a:pPr>
            <a:r>
              <a:rPr lang="en-US" altLang="ja-JP" sz="1400" dirty="0" smtClean="0"/>
              <a:t>2</a:t>
            </a:r>
            <a:r>
              <a:rPr lang="ja-JP" altLang="en-US" sz="1400" dirty="0" smtClean="0"/>
              <a:t>　取扱説明書への記載事項</a:t>
            </a:r>
          </a:p>
          <a:p>
            <a:pPr marL="0" indent="0">
              <a:buNone/>
            </a:pPr>
            <a:r>
              <a:rPr lang="en-US" altLang="ja-JP" sz="1400" dirty="0" smtClean="0"/>
              <a:t>3</a:t>
            </a:r>
            <a:r>
              <a:rPr lang="ja-JP" altLang="en-US" sz="1400" dirty="0"/>
              <a:t>　産業用協働ロボットシステム</a:t>
            </a:r>
            <a:r>
              <a:rPr lang="ja-JP" altLang="en-US" sz="1400" dirty="0" smtClean="0"/>
              <a:t>に必要</a:t>
            </a:r>
            <a:r>
              <a:rPr lang="ja-JP" altLang="en-US" sz="1400" dirty="0"/>
              <a:t>なマーキング</a:t>
            </a:r>
          </a:p>
          <a:p>
            <a:pPr marL="400050" lvl="1" indent="0">
              <a:buNone/>
            </a:pPr>
            <a:r>
              <a:rPr lang="en-US" altLang="ja-JP" sz="1400" dirty="0"/>
              <a:t> </a:t>
            </a:r>
          </a:p>
        </p:txBody>
      </p:sp>
      <p:sp>
        <p:nvSpPr>
          <p:cNvPr id="8" name="フッター プレースホルダー 3"/>
          <p:cNvSpPr>
            <a:spLocks noGrp="1"/>
          </p:cNvSpPr>
          <p:nvPr>
            <p:ph type="ftr" sz="quarter" idx="11"/>
          </p:nvPr>
        </p:nvSpPr>
        <p:spPr>
          <a:xfrm>
            <a:off x="1364602" y="6525344"/>
            <a:ext cx="7860362" cy="196131"/>
          </a:xfrm>
        </p:spPr>
        <p:txBody>
          <a:bodyPr anchor="ctr" anchorCtr="1"/>
          <a:lstStyle/>
          <a:p>
            <a:r>
              <a:rPr kumimoji="1" lang="ja-JP" altLang="en-US" smtClean="0"/>
              <a:t>平成</a:t>
            </a:r>
            <a:r>
              <a:rPr kumimoji="1" lang="en-US" altLang="ja-JP" smtClean="0"/>
              <a:t>29</a:t>
            </a:r>
            <a:r>
              <a:rPr kumimoji="1" lang="ja-JP" altLang="en-US" smtClean="0"/>
              <a:t>年度厚生労働省委託　機能安全を活用した機械設備の安全対策の推進事業　活用実践マニュアル</a:t>
            </a:r>
            <a:endParaRPr kumimoji="1" lang="ja-JP" altLang="en-US" dirty="0"/>
          </a:p>
        </p:txBody>
      </p:sp>
      <p:sp>
        <p:nvSpPr>
          <p:cNvPr id="5" name="スライド番号プレースホルダー 4"/>
          <p:cNvSpPr>
            <a:spLocks noGrp="1"/>
          </p:cNvSpPr>
          <p:nvPr>
            <p:ph type="sldNum" sz="quarter" idx="12"/>
          </p:nvPr>
        </p:nvSpPr>
        <p:spPr/>
        <p:txBody>
          <a:bodyPr/>
          <a:lstStyle/>
          <a:p>
            <a:fld id="{69B5B372-5047-4FDD-ABDC-189CD7F3317D}" type="slidenum">
              <a:rPr kumimoji="1" lang="ja-JP" altLang="en-US" smtClean="0"/>
              <a:t>2</a:t>
            </a:fld>
            <a:endParaRPr kumimoji="1" lang="ja-JP" altLang="en-US"/>
          </a:p>
        </p:txBody>
      </p:sp>
    </p:spTree>
    <p:extLst>
      <p:ext uri="{BB962C8B-B14F-4D97-AF65-F5344CB8AC3E}">
        <p14:creationId xmlns:p14="http://schemas.microsoft.com/office/powerpoint/2010/main" val="13076229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E2E58-D7B4-4810-BFFB-2E6FC894A1DB}"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tint val="75000"/>
                </a:prst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タイトル 5"/>
          <p:cNvSpPr>
            <a:spLocks noGrp="1"/>
          </p:cNvSpPr>
          <p:nvPr>
            <p:ph type="title"/>
          </p:nvPr>
        </p:nvSpPr>
        <p:spPr>
          <a:xfrm>
            <a:off x="211393" y="136519"/>
            <a:ext cx="9483213" cy="1353058"/>
          </a:xfrm>
          <a:ln>
            <a:solidFill>
              <a:schemeClr val="accent4">
                <a:lumMod val="40000"/>
                <a:lumOff val="60000"/>
              </a:schemeClr>
            </a:solidFill>
          </a:ln>
        </p:spPr>
        <p:txBody>
          <a:bodyPr>
            <a:noAutofit/>
          </a:bodyPr>
          <a:lstStyle/>
          <a:p>
            <a:r>
              <a:rPr lang="en-US" altLang="ja-JP" sz="3200" dirty="0"/>
              <a:t>(2) </a:t>
            </a:r>
            <a:r>
              <a:rPr lang="ja-JP" altLang="ja-JP" sz="3200" dirty="0"/>
              <a:t>労働安全衛生規則第三十六条第三十一号の規定</a:t>
            </a:r>
            <a:r>
              <a:rPr lang="en-US" altLang="ja-JP" sz="3200" dirty="0"/>
              <a:t> </a:t>
            </a:r>
            <a:br>
              <a:rPr lang="en-US" altLang="ja-JP" sz="3200" dirty="0"/>
            </a:br>
            <a:r>
              <a:rPr lang="en-US" altLang="ja-JP" sz="3200" dirty="0"/>
              <a:t>     </a:t>
            </a:r>
            <a:r>
              <a:rPr lang="ja-JP" altLang="ja-JP" sz="3200" dirty="0"/>
              <a:t>に基づき厚生労働大臣が定める機械を定める告示</a:t>
            </a:r>
            <a:r>
              <a:rPr lang="en-US" altLang="ja-JP" sz="3200" dirty="0"/>
              <a:t/>
            </a:r>
            <a:br>
              <a:rPr lang="en-US" altLang="ja-JP" sz="3200" dirty="0"/>
            </a:br>
            <a:r>
              <a:rPr lang="en-US" altLang="ja-JP" sz="3200" dirty="0"/>
              <a:t>   </a:t>
            </a:r>
            <a:r>
              <a:rPr lang="ja-JP" altLang="ja-JP" sz="3200" dirty="0"/>
              <a:t>（昭和</a:t>
            </a:r>
            <a:r>
              <a:rPr lang="en-US" altLang="ja-JP" sz="3200" dirty="0"/>
              <a:t>58</a:t>
            </a:r>
            <a:r>
              <a:rPr lang="ja-JP" altLang="ja-JP" sz="3200" dirty="0"/>
              <a:t>年労働省告示第</a:t>
            </a:r>
            <a:r>
              <a:rPr lang="en-US" altLang="ja-JP" sz="3200" dirty="0"/>
              <a:t>51</a:t>
            </a:r>
            <a:r>
              <a:rPr lang="ja-JP" altLang="ja-JP" sz="3200" dirty="0"/>
              <a:t>号）</a:t>
            </a:r>
            <a:endParaRPr lang="ja-JP" altLang="en-US" sz="3600" dirty="0"/>
          </a:p>
        </p:txBody>
      </p:sp>
      <p:sp>
        <p:nvSpPr>
          <p:cNvPr id="10" name="コンテンツ プレースホルダー 6"/>
          <p:cNvSpPr>
            <a:spLocks noGrp="1"/>
          </p:cNvSpPr>
          <p:nvPr>
            <p:ph idx="1"/>
          </p:nvPr>
        </p:nvSpPr>
        <p:spPr>
          <a:xfrm>
            <a:off x="280220" y="1678309"/>
            <a:ext cx="9127392" cy="4678045"/>
          </a:xfrm>
          <a:ln>
            <a:solidFill>
              <a:schemeClr val="accent6">
                <a:lumMod val="40000"/>
                <a:lumOff val="60000"/>
              </a:schemeClr>
            </a:solidFill>
          </a:ln>
        </p:spPr>
        <p:txBody>
          <a:bodyPr>
            <a:normAutofit fontScale="85000" lnSpcReduction="20000"/>
          </a:bodyPr>
          <a:lstStyle/>
          <a:p>
            <a:pPr>
              <a:lnSpc>
                <a:spcPct val="110000"/>
              </a:lnSpc>
              <a:spcBef>
                <a:spcPts val="0"/>
              </a:spcBef>
            </a:pPr>
            <a:r>
              <a:rPr lang="ja-JP" altLang="en-US" sz="2400" dirty="0"/>
              <a:t>産業用ロボットとして扱わなくてもよい基準が、本告示により明示された。　　　　　　（</a:t>
            </a:r>
            <a:r>
              <a:rPr lang="en-US" altLang="ja-JP" sz="2400" dirty="0"/>
              <a:t>1983</a:t>
            </a:r>
            <a:r>
              <a:rPr lang="ja-JP" altLang="en-US" sz="2400" dirty="0"/>
              <a:t>年</a:t>
            </a:r>
            <a:r>
              <a:rPr lang="en-US" altLang="ja-JP" sz="2400" dirty="0"/>
              <a:t>7</a:t>
            </a:r>
            <a:r>
              <a:rPr lang="ja-JP" altLang="en-US" sz="2400" dirty="0"/>
              <a:t>月</a:t>
            </a:r>
            <a:r>
              <a:rPr lang="en-US" altLang="ja-JP" sz="2400" dirty="0"/>
              <a:t>1</a:t>
            </a:r>
            <a:r>
              <a:rPr lang="ja-JP" altLang="en-US" sz="2400" dirty="0"/>
              <a:t>日施行）</a:t>
            </a:r>
            <a:endParaRPr lang="en-US" altLang="ja-JP" sz="2400" dirty="0"/>
          </a:p>
          <a:p>
            <a:pPr>
              <a:lnSpc>
                <a:spcPct val="110000"/>
              </a:lnSpc>
              <a:spcBef>
                <a:spcPts val="0"/>
              </a:spcBef>
            </a:pPr>
            <a:r>
              <a:rPr lang="en-US" altLang="ja-JP" sz="2400" dirty="0"/>
              <a:t>『</a:t>
            </a:r>
            <a:r>
              <a:rPr lang="ja-JP" altLang="en-US" sz="2400" dirty="0"/>
              <a:t>定格出力が</a:t>
            </a:r>
            <a:r>
              <a:rPr lang="en-US" altLang="ja-JP" sz="2400" dirty="0"/>
              <a:t>80</a:t>
            </a:r>
            <a:r>
              <a:rPr lang="ja-JP" altLang="en-US" sz="2400" dirty="0"/>
              <a:t>ワット以下の駆動用原動機を有する機械</a:t>
            </a:r>
            <a:r>
              <a:rPr lang="en-US" altLang="ja-JP" sz="2400" dirty="0"/>
              <a:t>』</a:t>
            </a:r>
            <a:r>
              <a:rPr lang="ja-JP" altLang="en-US" sz="2400" dirty="0"/>
              <a:t>との産業用ロボットから除外する規定</a:t>
            </a:r>
            <a:endParaRPr lang="en-US" altLang="ja-JP" sz="2400" dirty="0"/>
          </a:p>
          <a:p>
            <a:pPr>
              <a:lnSpc>
                <a:spcPct val="110000"/>
              </a:lnSpc>
              <a:spcBef>
                <a:spcPts val="0"/>
              </a:spcBef>
            </a:pPr>
            <a:r>
              <a:rPr lang="ja-JP" altLang="en-US" sz="2400" dirty="0"/>
              <a:t>労働安全衛生規則第</a:t>
            </a:r>
            <a:r>
              <a:rPr lang="en-US" altLang="ja-JP" sz="2400" dirty="0"/>
              <a:t>150</a:t>
            </a:r>
            <a:r>
              <a:rPr lang="ja-JP" altLang="en-US" sz="2400" dirty="0"/>
              <a:t>条の</a:t>
            </a:r>
            <a:r>
              <a:rPr lang="en-US" altLang="ja-JP" sz="2400" dirty="0"/>
              <a:t>4</a:t>
            </a:r>
            <a:r>
              <a:rPr lang="ja-JP" altLang="en-US" sz="2400" dirty="0"/>
              <a:t>の規制</a:t>
            </a:r>
            <a:r>
              <a:rPr lang="en-US" altLang="ja-JP" sz="2400" dirty="0"/>
              <a:t>『</a:t>
            </a:r>
            <a:r>
              <a:rPr lang="ja-JP" altLang="en-US" sz="2400" dirty="0"/>
              <a:t>産業用ロボットに接触することにより労働者に危険が生ずるおそれのあるときは、さく又は囲いを設ける等当該危険を防止するために必要な措置を講じなければならない。</a:t>
            </a:r>
            <a:r>
              <a:rPr lang="en-US" altLang="ja-JP" sz="2400" dirty="0"/>
              <a:t>』</a:t>
            </a:r>
            <a:r>
              <a:rPr lang="ja-JP" altLang="en-US" sz="2400" dirty="0" err="1"/>
              <a:t>に適</a:t>
            </a:r>
            <a:r>
              <a:rPr lang="ja-JP" altLang="en-US" sz="2400" dirty="0"/>
              <a:t>合する必要がない。</a:t>
            </a:r>
            <a:endParaRPr lang="en-US" altLang="ja-JP" sz="2400" dirty="0"/>
          </a:p>
          <a:p>
            <a:pPr>
              <a:lnSpc>
                <a:spcPct val="110000"/>
              </a:lnSpc>
              <a:spcBef>
                <a:spcPts val="0"/>
              </a:spcBef>
            </a:pPr>
            <a:r>
              <a:rPr lang="ja-JP" altLang="en-US" sz="2400" dirty="0"/>
              <a:t>柵及び囲いが不要なロボットとして、永らく我が国の工場で運用されてきた。</a:t>
            </a:r>
            <a:endParaRPr lang="en-US" altLang="ja-JP" sz="2400" dirty="0"/>
          </a:p>
          <a:p>
            <a:pPr marL="0" indent="0">
              <a:lnSpc>
                <a:spcPct val="110000"/>
              </a:lnSpc>
              <a:spcBef>
                <a:spcPts val="0"/>
              </a:spcBef>
              <a:buNone/>
            </a:pPr>
            <a:endParaRPr lang="en-US" altLang="ja-JP" sz="2400" dirty="0"/>
          </a:p>
          <a:p>
            <a:pPr>
              <a:lnSpc>
                <a:spcPct val="110000"/>
              </a:lnSpc>
              <a:spcBef>
                <a:spcPts val="0"/>
              </a:spcBef>
            </a:pPr>
            <a:r>
              <a:rPr lang="ja-JP" altLang="en-US" sz="2400" dirty="0"/>
              <a:t>しかし、その後の労働安全衛生法改正</a:t>
            </a:r>
            <a:r>
              <a:rPr lang="en-US" altLang="ja-JP" sz="2400" dirty="0"/>
              <a:t>(</a:t>
            </a:r>
            <a:r>
              <a:rPr lang="ja-JP" altLang="en-US" sz="2400" dirty="0"/>
              <a:t>第</a:t>
            </a:r>
            <a:r>
              <a:rPr lang="en-US" altLang="ja-JP" sz="2400" dirty="0"/>
              <a:t>28</a:t>
            </a:r>
            <a:r>
              <a:rPr lang="ja-JP" altLang="en-US" sz="2400" dirty="0"/>
              <a:t>条の</a:t>
            </a:r>
            <a:r>
              <a:rPr lang="en-US" altLang="ja-JP" sz="2400" dirty="0"/>
              <a:t>2)</a:t>
            </a:r>
            <a:r>
              <a:rPr lang="ja-JP" altLang="en-US" sz="2400" dirty="0"/>
              <a:t>と、それに関連して制定された　</a:t>
            </a:r>
            <a:r>
              <a:rPr lang="en-US" altLang="ja-JP" sz="2400" dirty="0"/>
              <a:t>『</a:t>
            </a:r>
            <a:r>
              <a:rPr lang="ja-JP" altLang="en-US" sz="2400" dirty="0"/>
              <a:t>機械の包括的な安全基準に関する指針</a:t>
            </a:r>
            <a:r>
              <a:rPr lang="en-US" altLang="ja-JP" sz="2400" dirty="0"/>
              <a:t>』</a:t>
            </a:r>
            <a:r>
              <a:rPr lang="ja-JP" altLang="en-US" sz="2400" dirty="0"/>
              <a:t>で、　　　　　　　　　　　　　　　　　　　　　　　　　　　　リスクアセスメントに基づくハザードの除去が必要になった。</a:t>
            </a:r>
            <a:endParaRPr lang="en-US" altLang="ja-JP" sz="2400" dirty="0"/>
          </a:p>
          <a:p>
            <a:pPr>
              <a:lnSpc>
                <a:spcPct val="110000"/>
              </a:lnSpc>
              <a:spcBef>
                <a:spcPts val="0"/>
              </a:spcBef>
            </a:pPr>
            <a:r>
              <a:rPr lang="ja-JP" altLang="en-US" sz="2400" dirty="0"/>
              <a:t>従って全軸</a:t>
            </a:r>
            <a:r>
              <a:rPr lang="en-US" altLang="ja-JP" sz="2400" dirty="0"/>
              <a:t>80</a:t>
            </a:r>
            <a:r>
              <a:rPr lang="ja-JP" altLang="en-US" sz="2400" dirty="0"/>
              <a:t>ワット以下のモータを使用したロボットであっても、リスクアセスメントの結果によっては柵及び囲いが必要となってきた。このため、人とロボットが安全柵で隔てられることなく、作業領域を共有できる、所謂</a:t>
            </a:r>
            <a:r>
              <a:rPr lang="en-US" altLang="ja-JP" sz="2400" dirty="0"/>
              <a:t>『</a:t>
            </a:r>
            <a:r>
              <a:rPr lang="ja-JP" altLang="en-US" sz="2400" dirty="0"/>
              <a:t>協働ロボットシステム</a:t>
            </a:r>
            <a:r>
              <a:rPr lang="en-US" altLang="ja-JP" sz="2400" dirty="0"/>
              <a:t>』</a:t>
            </a:r>
            <a:r>
              <a:rPr lang="ja-JP" altLang="en-US" sz="2400" dirty="0"/>
              <a:t>の実現は、実質的に厳しく制限されるようになった。</a:t>
            </a:r>
          </a:p>
        </p:txBody>
      </p:sp>
      <p:sp>
        <p:nvSpPr>
          <p:cNvPr id="6" name="フッター プレースホルダー 3"/>
          <p:cNvSpPr>
            <a:spLocks noGrp="1"/>
          </p:cNvSpPr>
          <p:nvPr>
            <p:ph type="ftr" sz="quarter" idx="11"/>
          </p:nvPr>
        </p:nvSpPr>
        <p:spPr>
          <a:xfrm>
            <a:off x="2116667" y="6356355"/>
            <a:ext cx="674793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年度厚生労働省委託　機能安全を活用した機械設備の安全対策の推進事業　機能安全活用実践マニュアル</a:t>
            </a:r>
            <a:endParaRPr kumimoji="1" lang="ja-JP" altLang="en-US" sz="1200" b="0" i="0" u="none" strike="noStrike" kern="1200" cap="none" spc="0" normalizeH="0" baseline="0" noProof="0">
              <a:ln>
                <a:noFill/>
              </a:ln>
              <a:solidFill>
                <a:prstClr val="black">
                  <a:tint val="75000"/>
                </a:prst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159878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6E3E2E58-D7B4-4810-BFFB-2E6FC894A1DB}" type="slidenum">
              <a:rPr kumimoji="1" lang="ja-JP" altLang="en-US" smtClean="0">
                <a:latin typeface="Meiryo UI" panose="020B0604030504040204" pitchFamily="50" charset="-128"/>
                <a:ea typeface="Meiryo UI" panose="020B0604030504040204" pitchFamily="50" charset="-128"/>
                <a:cs typeface="Meiryo UI" panose="020B0604030504040204" pitchFamily="50" charset="-128"/>
              </a:rPr>
              <a:t>21</a:t>
            </a:fld>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タイトル 5"/>
          <p:cNvSpPr>
            <a:spLocks noGrp="1"/>
          </p:cNvSpPr>
          <p:nvPr>
            <p:ph type="title"/>
          </p:nvPr>
        </p:nvSpPr>
        <p:spPr>
          <a:xfrm>
            <a:off x="681037" y="365129"/>
            <a:ext cx="8885873" cy="675001"/>
          </a:xfrm>
          <a:ln>
            <a:solidFill>
              <a:schemeClr val="accent4">
                <a:lumMod val="40000"/>
                <a:lumOff val="60000"/>
              </a:schemeClr>
            </a:solidFill>
          </a:ln>
        </p:spPr>
        <p:txBody>
          <a:bodyPr>
            <a:noAutofit/>
          </a:bodyPr>
          <a:lstStyle/>
          <a:p>
            <a:r>
              <a:rPr lang="en-US" altLang="ja-JP"/>
              <a:t>(3)</a:t>
            </a:r>
            <a:r>
              <a:rPr lang="ja-JP" altLang="en-US"/>
              <a:t> 国際的な動向</a:t>
            </a:r>
          </a:p>
        </p:txBody>
      </p:sp>
      <p:sp>
        <p:nvSpPr>
          <p:cNvPr id="10" name="コンテンツ プレースホルダー 6"/>
          <p:cNvSpPr>
            <a:spLocks noGrp="1"/>
          </p:cNvSpPr>
          <p:nvPr>
            <p:ph idx="1"/>
          </p:nvPr>
        </p:nvSpPr>
        <p:spPr>
          <a:xfrm>
            <a:off x="681037" y="1334135"/>
            <a:ext cx="8771573" cy="4678045"/>
          </a:xfrm>
          <a:ln>
            <a:solidFill>
              <a:schemeClr val="accent6">
                <a:lumMod val="40000"/>
                <a:lumOff val="60000"/>
              </a:schemeClr>
            </a:solidFill>
          </a:ln>
        </p:spPr>
        <p:txBody>
          <a:bodyPr>
            <a:normAutofit lnSpcReduction="10000"/>
          </a:bodyPr>
          <a:lstStyle/>
          <a:p>
            <a:pPr marL="0" indent="0">
              <a:lnSpc>
                <a:spcPct val="110000"/>
              </a:lnSpc>
              <a:spcBef>
                <a:spcPts val="0"/>
              </a:spcBef>
              <a:buNone/>
            </a:pPr>
            <a:r>
              <a:rPr lang="ja-JP" altLang="en-US" sz="2400"/>
              <a:t>産業用ロボット及び産業用ロボットの国際規格</a:t>
            </a:r>
            <a:endParaRPr lang="en-US" altLang="ja-JP" sz="2400"/>
          </a:p>
          <a:p>
            <a:pPr marL="0" indent="0">
              <a:lnSpc>
                <a:spcPct val="110000"/>
              </a:lnSpc>
              <a:spcBef>
                <a:spcPts val="0"/>
              </a:spcBef>
              <a:buNone/>
            </a:pPr>
            <a:endParaRPr lang="en-US" altLang="ja-JP" sz="2400"/>
          </a:p>
          <a:p>
            <a:pPr marL="0" indent="0">
              <a:lnSpc>
                <a:spcPct val="110000"/>
              </a:lnSpc>
              <a:spcBef>
                <a:spcPts val="0"/>
              </a:spcBef>
              <a:buNone/>
            </a:pPr>
            <a:r>
              <a:rPr lang="en-US" altLang="ja-JP" sz="2400"/>
              <a:t>● ISO 10218-1:2011</a:t>
            </a:r>
          </a:p>
          <a:p>
            <a:pPr marL="0" indent="0">
              <a:lnSpc>
                <a:spcPct val="110000"/>
              </a:lnSpc>
              <a:spcBef>
                <a:spcPts val="0"/>
              </a:spcBef>
              <a:buNone/>
            </a:pPr>
            <a:r>
              <a:rPr lang="ja-JP" altLang="en-US" sz="2400"/>
              <a:t>　　ロボット及びロボット装置－産業用ロボットの安全要求事項</a:t>
            </a:r>
            <a:endParaRPr lang="en-US" altLang="ja-JP" sz="2400"/>
          </a:p>
          <a:p>
            <a:pPr marL="0" indent="0">
              <a:lnSpc>
                <a:spcPct val="110000"/>
              </a:lnSpc>
              <a:spcBef>
                <a:spcPts val="0"/>
              </a:spcBef>
              <a:spcAft>
                <a:spcPts val="1200"/>
              </a:spcAft>
              <a:buNone/>
            </a:pPr>
            <a:r>
              <a:rPr lang="ja-JP" altLang="en-US" sz="2400"/>
              <a:t>　　－第</a:t>
            </a:r>
            <a:r>
              <a:rPr lang="en-US" altLang="ja-JP" sz="2400"/>
              <a:t>1</a:t>
            </a:r>
            <a:r>
              <a:rPr lang="ja-JP" altLang="en-US" sz="2400"/>
              <a:t>部：ロボット</a:t>
            </a:r>
            <a:endParaRPr lang="en-US" altLang="ja-JP" sz="2400"/>
          </a:p>
          <a:p>
            <a:pPr marL="0" indent="0">
              <a:lnSpc>
                <a:spcPct val="110000"/>
              </a:lnSpc>
              <a:spcBef>
                <a:spcPts val="0"/>
              </a:spcBef>
              <a:buNone/>
            </a:pPr>
            <a:r>
              <a:rPr lang="en-US" altLang="ja-JP" sz="2400"/>
              <a:t>● ISO 10218-2:2011</a:t>
            </a:r>
            <a:endParaRPr lang="ja-JP" altLang="en-US" sz="2400"/>
          </a:p>
          <a:p>
            <a:pPr marL="0" indent="0">
              <a:lnSpc>
                <a:spcPct val="110000"/>
              </a:lnSpc>
              <a:spcBef>
                <a:spcPts val="0"/>
              </a:spcBef>
              <a:buNone/>
            </a:pPr>
            <a:r>
              <a:rPr lang="ja-JP" altLang="en-US" sz="2400"/>
              <a:t>　　ロボット及びロボット装置－産業用ロボットの安全要求事項</a:t>
            </a:r>
          </a:p>
          <a:p>
            <a:pPr marL="0" indent="0">
              <a:lnSpc>
                <a:spcPct val="110000"/>
              </a:lnSpc>
              <a:spcBef>
                <a:spcPts val="0"/>
              </a:spcBef>
              <a:spcAft>
                <a:spcPts val="1200"/>
              </a:spcAft>
              <a:buNone/>
            </a:pPr>
            <a:r>
              <a:rPr lang="ja-JP" altLang="en-US" sz="2400"/>
              <a:t>　　－第</a:t>
            </a:r>
            <a:r>
              <a:rPr lang="en-US" altLang="ja-JP" sz="2400"/>
              <a:t>2</a:t>
            </a:r>
            <a:r>
              <a:rPr lang="ja-JP" altLang="en-US" sz="2400"/>
              <a:t>部：ロボットシステム及び統合</a:t>
            </a:r>
            <a:endParaRPr lang="en-US" altLang="ja-JP" sz="2400"/>
          </a:p>
          <a:p>
            <a:pPr marL="0" indent="0">
              <a:lnSpc>
                <a:spcPct val="110000"/>
              </a:lnSpc>
              <a:spcBef>
                <a:spcPts val="0"/>
              </a:spcBef>
              <a:buNone/>
            </a:pPr>
            <a:r>
              <a:rPr lang="en-US" altLang="ja-JP" sz="2400"/>
              <a:t>● ISO/TS 15066:2016</a:t>
            </a:r>
          </a:p>
          <a:p>
            <a:pPr marL="0" indent="0">
              <a:lnSpc>
                <a:spcPct val="110000"/>
              </a:lnSpc>
              <a:spcBef>
                <a:spcPts val="0"/>
              </a:spcBef>
              <a:buNone/>
            </a:pPr>
            <a:r>
              <a:rPr lang="ja-JP" altLang="en-US" sz="2400"/>
              <a:t>　　ロボット及びロボット装置－協働ロボット</a:t>
            </a:r>
            <a:endParaRPr lang="en-US" altLang="ja-JP" sz="2000"/>
          </a:p>
          <a:p>
            <a:pPr marL="0" indent="0">
              <a:lnSpc>
                <a:spcPct val="110000"/>
              </a:lnSpc>
              <a:spcBef>
                <a:spcPts val="0"/>
              </a:spcBef>
              <a:buNone/>
            </a:pPr>
            <a:endParaRPr lang="en-US" altLang="ja-JP" sz="2000"/>
          </a:p>
          <a:p>
            <a:pPr marL="0" indent="0">
              <a:lnSpc>
                <a:spcPct val="110000"/>
              </a:lnSpc>
              <a:spcBef>
                <a:spcPts val="0"/>
              </a:spcBef>
              <a:buNone/>
            </a:pPr>
            <a:r>
              <a:rPr lang="ja-JP" altLang="en-US" sz="2000"/>
              <a:t>　　</a:t>
            </a:r>
            <a:r>
              <a:rPr lang="en-US" altLang="ja-JP" sz="2000"/>
              <a:t>※</a:t>
            </a:r>
            <a:r>
              <a:rPr lang="ja-JP" altLang="en-US" sz="2000"/>
              <a:t>　</a:t>
            </a:r>
            <a:r>
              <a:rPr lang="en-US" altLang="ja-JP" sz="2000"/>
              <a:t>TS:Technical Ppecification</a:t>
            </a:r>
            <a:r>
              <a:rPr lang="ja-JP" altLang="en-US" sz="2000"/>
              <a:t>（標準仕様書）</a:t>
            </a:r>
            <a:endParaRPr lang="ja-JP" altLang="en-US" sz="2400"/>
          </a:p>
          <a:p>
            <a:pPr marL="0" indent="0">
              <a:lnSpc>
                <a:spcPct val="110000"/>
              </a:lnSpc>
              <a:spcBef>
                <a:spcPts val="0"/>
              </a:spcBef>
              <a:buNone/>
            </a:pPr>
            <a:endParaRPr lang="ja-JP" altLang="en-US" sz="2400"/>
          </a:p>
        </p:txBody>
      </p:sp>
      <p:sp>
        <p:nvSpPr>
          <p:cNvPr id="6" name="フッター プレースホルダー 3"/>
          <p:cNvSpPr>
            <a:spLocks noGrp="1"/>
          </p:cNvSpPr>
          <p:nvPr>
            <p:ph type="ftr" sz="quarter" idx="11"/>
          </p:nvPr>
        </p:nvSpPr>
        <p:spPr>
          <a:xfrm>
            <a:off x="2116667" y="6356355"/>
            <a:ext cx="6747933" cy="365125"/>
          </a:xfrm>
        </p:spPr>
        <p:txBody>
          <a:bodyPr/>
          <a:lstStyle/>
          <a:p>
            <a:pPr algn="l"/>
            <a:r>
              <a:rPr kumimoji="1" lang="ja-JP" altLang="en-US"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mtClean="0">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mtClean="0">
                <a:latin typeface="Meiryo UI" panose="020B0604030504040204" pitchFamily="50" charset="-128"/>
                <a:ea typeface="Meiryo UI" panose="020B0604030504040204" pitchFamily="50" charset="-128"/>
                <a:cs typeface="Meiryo UI" panose="020B0604030504040204" pitchFamily="50" charset="-128"/>
              </a:rPr>
              <a:t>年度厚生労働省委託　機能安全を活用した機械設備の安全対策の推進事業　機能安全活用実践マニュアル</a:t>
            </a: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192298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6E3E2E58-D7B4-4810-BFFB-2E6FC894A1DB}" type="slidenum">
              <a:rPr kumimoji="1" lang="ja-JP" altLang="en-US" smtClean="0">
                <a:latin typeface="Meiryo UI" panose="020B0604030504040204" pitchFamily="50" charset="-128"/>
                <a:ea typeface="Meiryo UI" panose="020B0604030504040204" pitchFamily="50" charset="-128"/>
                <a:cs typeface="Meiryo UI" panose="020B0604030504040204" pitchFamily="50" charset="-128"/>
              </a:rPr>
              <a:t>22</a:t>
            </a:fld>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タイトル 5"/>
          <p:cNvSpPr>
            <a:spLocks noGrp="1"/>
          </p:cNvSpPr>
          <p:nvPr>
            <p:ph type="title"/>
          </p:nvPr>
        </p:nvSpPr>
        <p:spPr>
          <a:xfrm>
            <a:off x="681037" y="365129"/>
            <a:ext cx="8885873" cy="675001"/>
          </a:xfrm>
          <a:ln>
            <a:solidFill>
              <a:schemeClr val="accent4">
                <a:lumMod val="40000"/>
                <a:lumOff val="60000"/>
              </a:schemeClr>
            </a:solidFill>
          </a:ln>
        </p:spPr>
        <p:txBody>
          <a:bodyPr>
            <a:noAutofit/>
          </a:bodyPr>
          <a:lstStyle/>
          <a:p>
            <a:r>
              <a:rPr lang="en-US" altLang="ja-JP"/>
              <a:t>(4)</a:t>
            </a:r>
            <a:r>
              <a:rPr lang="ja-JP" altLang="en-US"/>
              <a:t> </a:t>
            </a:r>
            <a:r>
              <a:rPr lang="zh-CN" altLang="en-US"/>
              <a:t>基発</a:t>
            </a:r>
            <a:r>
              <a:rPr lang="en-US" altLang="zh-CN"/>
              <a:t>1224</a:t>
            </a:r>
            <a:r>
              <a:rPr lang="zh-CN" altLang="en-US"/>
              <a:t>第</a:t>
            </a:r>
            <a:r>
              <a:rPr lang="en-US" altLang="zh-CN"/>
              <a:t>2</a:t>
            </a:r>
            <a:r>
              <a:rPr lang="zh-CN" altLang="en-US"/>
              <a:t>号</a:t>
            </a:r>
            <a:r>
              <a:rPr lang="ja-JP" altLang="en-US" sz="3200"/>
              <a:t>（平成</a:t>
            </a:r>
            <a:r>
              <a:rPr lang="en-US" altLang="ja-JP" sz="3200"/>
              <a:t>25</a:t>
            </a:r>
            <a:r>
              <a:rPr lang="ja-JP" altLang="en-US" sz="3200"/>
              <a:t>年）</a:t>
            </a:r>
          </a:p>
        </p:txBody>
      </p:sp>
      <p:sp>
        <p:nvSpPr>
          <p:cNvPr id="10" name="コンテンツ プレースホルダー 6"/>
          <p:cNvSpPr>
            <a:spLocks noGrp="1"/>
          </p:cNvSpPr>
          <p:nvPr>
            <p:ph idx="1"/>
          </p:nvPr>
        </p:nvSpPr>
        <p:spPr>
          <a:xfrm>
            <a:off x="681037" y="1334135"/>
            <a:ext cx="8771573" cy="4678045"/>
          </a:xfrm>
          <a:ln>
            <a:solidFill>
              <a:schemeClr val="accent6">
                <a:lumMod val="40000"/>
                <a:lumOff val="60000"/>
              </a:schemeClr>
            </a:solidFill>
          </a:ln>
        </p:spPr>
        <p:txBody>
          <a:bodyPr>
            <a:normAutofit/>
          </a:bodyPr>
          <a:lstStyle/>
          <a:p>
            <a:pPr marL="0" indent="0">
              <a:lnSpc>
                <a:spcPct val="110000"/>
              </a:lnSpc>
              <a:spcBef>
                <a:spcPts val="0"/>
              </a:spcBef>
              <a:buNone/>
            </a:pPr>
            <a:r>
              <a:rPr lang="ja-JP" altLang="en-US" sz="2400"/>
              <a:t>「産業用ロボットに係る労働安全衛生規則第</a:t>
            </a:r>
            <a:r>
              <a:rPr lang="en-US" altLang="ja-JP" sz="2400"/>
              <a:t>150</a:t>
            </a:r>
            <a:r>
              <a:rPr lang="ja-JP" altLang="en-US" sz="2400"/>
              <a:t>条の</a:t>
            </a:r>
            <a:r>
              <a:rPr lang="en-US" altLang="ja-JP" sz="2400"/>
              <a:t>4</a:t>
            </a:r>
            <a:r>
              <a:rPr lang="ja-JP" altLang="en-US" sz="2400"/>
              <a:t>の</a:t>
            </a:r>
            <a:endParaRPr lang="en-US" altLang="ja-JP" sz="2400"/>
          </a:p>
          <a:p>
            <a:pPr marL="0" indent="0">
              <a:lnSpc>
                <a:spcPct val="110000"/>
              </a:lnSpc>
              <a:spcBef>
                <a:spcPts val="0"/>
              </a:spcBef>
              <a:buNone/>
            </a:pPr>
            <a:r>
              <a:rPr lang="ja-JP" altLang="en-US" sz="2400"/>
              <a:t>　　　　　　　　　　　　　　　　　　　　　施行通達の一部改正について」</a:t>
            </a:r>
            <a:endParaRPr lang="en-US" altLang="ja-JP" sz="2400"/>
          </a:p>
          <a:p>
            <a:pPr marL="0" indent="0">
              <a:lnSpc>
                <a:spcPct val="110000"/>
              </a:lnSpc>
              <a:spcBef>
                <a:spcPts val="0"/>
              </a:spcBef>
              <a:buNone/>
            </a:pPr>
            <a:endParaRPr lang="en-US" altLang="ja-JP" sz="2400"/>
          </a:p>
          <a:p>
            <a:pPr marL="0" indent="0">
              <a:lnSpc>
                <a:spcPct val="110000"/>
              </a:lnSpc>
              <a:spcBef>
                <a:spcPts val="0"/>
              </a:spcBef>
              <a:buNone/>
            </a:pPr>
            <a:r>
              <a:rPr lang="ja-JP" altLang="en-US" sz="2400"/>
              <a:t>安全柵と同等の対策がなされたと見なすためには、</a:t>
            </a:r>
            <a:endParaRPr lang="en-US" altLang="ja-JP" sz="2400"/>
          </a:p>
          <a:p>
            <a:pPr marL="0" indent="0">
              <a:lnSpc>
                <a:spcPct val="110000"/>
              </a:lnSpc>
              <a:spcBef>
                <a:spcPts val="0"/>
              </a:spcBef>
              <a:buNone/>
            </a:pPr>
            <a:endParaRPr lang="en-US" altLang="ja-JP" sz="800"/>
          </a:p>
          <a:p>
            <a:pPr marL="0" indent="0">
              <a:lnSpc>
                <a:spcPct val="110000"/>
              </a:lnSpc>
              <a:spcBef>
                <a:spcPts val="0"/>
              </a:spcBef>
              <a:buNone/>
            </a:pPr>
            <a:r>
              <a:rPr lang="ja-JP" altLang="en-US" sz="2400"/>
              <a:t>・　</a:t>
            </a:r>
            <a:r>
              <a:rPr lang="en-US" altLang="ja-JP" sz="2400"/>
              <a:t>ISO 10218―1:2011</a:t>
            </a:r>
            <a:r>
              <a:rPr lang="ja-JP" altLang="en-US" sz="2400"/>
              <a:t>及び</a:t>
            </a:r>
            <a:r>
              <a:rPr lang="en-US" altLang="ja-JP" sz="2400"/>
              <a:t>ISO 10218―2:2011</a:t>
            </a:r>
            <a:r>
              <a:rPr lang="ja-JP" altLang="en-US" sz="2400"/>
              <a:t>に適合</a:t>
            </a:r>
            <a:endParaRPr lang="en-US" altLang="ja-JP" sz="2400"/>
          </a:p>
          <a:p>
            <a:pPr marL="0" indent="0">
              <a:lnSpc>
                <a:spcPct val="110000"/>
              </a:lnSpc>
              <a:spcBef>
                <a:spcPts val="0"/>
              </a:spcBef>
              <a:buNone/>
            </a:pPr>
            <a:endParaRPr lang="en-US" altLang="ja-JP" sz="800"/>
          </a:p>
          <a:p>
            <a:pPr marL="0" indent="0">
              <a:lnSpc>
                <a:spcPct val="110000"/>
              </a:lnSpc>
              <a:spcBef>
                <a:spcPts val="0"/>
              </a:spcBef>
              <a:buNone/>
            </a:pPr>
            <a:r>
              <a:rPr lang="ja-JP" altLang="en-US" sz="2400"/>
              <a:t>・　技術ファイル及び適合宣言書の作成</a:t>
            </a:r>
            <a:endParaRPr lang="en-US" altLang="ja-JP" sz="2400"/>
          </a:p>
        </p:txBody>
      </p:sp>
      <p:sp>
        <p:nvSpPr>
          <p:cNvPr id="6" name="フッター プレースホルダー 3"/>
          <p:cNvSpPr>
            <a:spLocks noGrp="1"/>
          </p:cNvSpPr>
          <p:nvPr>
            <p:ph type="ftr" sz="quarter" idx="11"/>
          </p:nvPr>
        </p:nvSpPr>
        <p:spPr>
          <a:xfrm>
            <a:off x="1219200" y="6306186"/>
            <a:ext cx="7576127" cy="458888"/>
          </a:xfrm>
        </p:spPr>
        <p:txBody>
          <a:bodyPr/>
          <a:lstStyle/>
          <a:p>
            <a:pPr algn="l"/>
            <a:r>
              <a:rPr kumimoji="1" lang="ja-JP" altLang="en-US"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mtClean="0">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mtClean="0">
                <a:latin typeface="Meiryo UI" panose="020B0604030504040204" pitchFamily="50" charset="-128"/>
                <a:ea typeface="Meiryo UI" panose="020B0604030504040204" pitchFamily="50" charset="-128"/>
                <a:cs typeface="Meiryo UI" panose="020B0604030504040204" pitchFamily="50" charset="-128"/>
              </a:rPr>
              <a:t>年度厚生労働省委託　機能安全を活用した機械設備の安全対策の推進事業　機能安全活用実践マニュアル</a:t>
            </a: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4680186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E2E58-D7B4-4810-BFFB-2E6FC894A1DB}"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tint val="75000"/>
                </a:prst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タイトル 5"/>
          <p:cNvSpPr>
            <a:spLocks noGrp="1"/>
          </p:cNvSpPr>
          <p:nvPr>
            <p:ph type="title"/>
          </p:nvPr>
        </p:nvSpPr>
        <p:spPr>
          <a:xfrm>
            <a:off x="681037" y="365129"/>
            <a:ext cx="8885873" cy="675001"/>
          </a:xfrm>
          <a:ln>
            <a:solidFill>
              <a:schemeClr val="accent4">
                <a:lumMod val="40000"/>
                <a:lumOff val="60000"/>
              </a:schemeClr>
            </a:solidFill>
          </a:ln>
        </p:spPr>
        <p:txBody>
          <a:bodyPr>
            <a:noAutofit/>
          </a:bodyPr>
          <a:lstStyle/>
          <a:p>
            <a:r>
              <a:rPr lang="en-US" altLang="ja-JP"/>
              <a:t>(4)</a:t>
            </a:r>
            <a:r>
              <a:rPr lang="ja-JP" altLang="en-US"/>
              <a:t> </a:t>
            </a:r>
            <a:r>
              <a:rPr lang="zh-CN" altLang="en-US"/>
              <a:t>基発</a:t>
            </a:r>
            <a:r>
              <a:rPr lang="en-US" altLang="zh-CN"/>
              <a:t>1224</a:t>
            </a:r>
            <a:r>
              <a:rPr lang="zh-CN" altLang="en-US"/>
              <a:t>第</a:t>
            </a:r>
            <a:r>
              <a:rPr lang="en-US" altLang="zh-CN"/>
              <a:t>2</a:t>
            </a:r>
            <a:r>
              <a:rPr lang="zh-CN" altLang="en-US"/>
              <a:t>号</a:t>
            </a:r>
            <a:r>
              <a:rPr lang="ja-JP" altLang="en-US" sz="3200"/>
              <a:t>（平成</a:t>
            </a:r>
            <a:r>
              <a:rPr lang="en-US" altLang="ja-JP" sz="3200"/>
              <a:t>25</a:t>
            </a:r>
            <a:r>
              <a:rPr lang="ja-JP" altLang="en-US" sz="3200"/>
              <a:t>年）</a:t>
            </a:r>
          </a:p>
        </p:txBody>
      </p:sp>
      <p:sp>
        <p:nvSpPr>
          <p:cNvPr id="10" name="コンテンツ プレースホルダー 6"/>
          <p:cNvSpPr>
            <a:spLocks noGrp="1"/>
          </p:cNvSpPr>
          <p:nvPr>
            <p:ph idx="1"/>
          </p:nvPr>
        </p:nvSpPr>
        <p:spPr>
          <a:xfrm>
            <a:off x="681037" y="1334135"/>
            <a:ext cx="8885874" cy="4678045"/>
          </a:xfrm>
          <a:ln>
            <a:solidFill>
              <a:schemeClr val="accent6">
                <a:lumMod val="40000"/>
                <a:lumOff val="60000"/>
              </a:schemeClr>
            </a:solidFill>
          </a:ln>
        </p:spPr>
        <p:txBody>
          <a:bodyPr>
            <a:normAutofit/>
          </a:bodyPr>
          <a:lstStyle/>
          <a:p>
            <a:pPr marL="0" indent="0">
              <a:lnSpc>
                <a:spcPct val="110000"/>
              </a:lnSpc>
              <a:spcBef>
                <a:spcPts val="0"/>
              </a:spcBef>
              <a:buNone/>
            </a:pPr>
            <a:r>
              <a:rPr lang="ja-JP" altLang="en-US" sz="2400" dirty="0"/>
              <a:t>「産業用ロボットに係る労働安全衛生規則第</a:t>
            </a:r>
            <a:r>
              <a:rPr lang="en-US" altLang="ja-JP" sz="2400" dirty="0"/>
              <a:t>150</a:t>
            </a:r>
            <a:r>
              <a:rPr lang="ja-JP" altLang="en-US" sz="2400" dirty="0"/>
              <a:t>条の</a:t>
            </a:r>
            <a:r>
              <a:rPr lang="en-US" altLang="ja-JP" sz="2400" dirty="0"/>
              <a:t>4</a:t>
            </a:r>
            <a:r>
              <a:rPr lang="ja-JP" altLang="en-US" sz="2400" dirty="0"/>
              <a:t>の</a:t>
            </a:r>
            <a:endParaRPr lang="en-US" altLang="ja-JP" sz="2400" dirty="0"/>
          </a:p>
          <a:p>
            <a:pPr marL="0" indent="0">
              <a:lnSpc>
                <a:spcPct val="110000"/>
              </a:lnSpc>
              <a:spcBef>
                <a:spcPts val="0"/>
              </a:spcBef>
              <a:buNone/>
            </a:pPr>
            <a:r>
              <a:rPr lang="ja-JP" altLang="en-US" sz="2400" dirty="0"/>
              <a:t>　　　　　　　　　　　　　　　　　　　　　施行通達の一部改正について」</a:t>
            </a:r>
            <a:endParaRPr lang="en-US" altLang="ja-JP" sz="2400" dirty="0"/>
          </a:p>
          <a:p>
            <a:pPr marL="0" indent="0">
              <a:lnSpc>
                <a:spcPct val="110000"/>
              </a:lnSpc>
              <a:spcBef>
                <a:spcPts val="0"/>
              </a:spcBef>
              <a:buNone/>
            </a:pPr>
            <a:endParaRPr lang="en-US" altLang="ja-JP" sz="2400" dirty="0"/>
          </a:p>
          <a:p>
            <a:pPr marL="0" indent="0">
              <a:lnSpc>
                <a:spcPct val="110000"/>
              </a:lnSpc>
              <a:spcBef>
                <a:spcPts val="0"/>
              </a:spcBef>
              <a:buNone/>
            </a:pPr>
            <a:r>
              <a:rPr lang="ja-JP" altLang="en-US" sz="2400" dirty="0"/>
              <a:t>リスクアセスメント（労働安全衛生法第</a:t>
            </a:r>
            <a:r>
              <a:rPr lang="en-US" altLang="ja-JP" sz="2400" dirty="0"/>
              <a:t>28</a:t>
            </a:r>
            <a:r>
              <a:rPr lang="ja-JP" altLang="en-US" sz="2400" dirty="0"/>
              <a:t>条の</a:t>
            </a:r>
            <a:r>
              <a:rPr lang="en-US" altLang="ja-JP" sz="2400" dirty="0"/>
              <a:t>2</a:t>
            </a:r>
            <a:r>
              <a:rPr lang="ja-JP" altLang="en-US" sz="2400" dirty="0"/>
              <a:t>による危険性等の調査）に基づく措置を実施安全柵と同等の対策がなされたと見なすためには、</a:t>
            </a:r>
            <a:endParaRPr lang="en-US" altLang="ja-JP" sz="2400" dirty="0"/>
          </a:p>
          <a:p>
            <a:pPr marL="0" indent="0">
              <a:lnSpc>
                <a:spcPct val="110000"/>
              </a:lnSpc>
              <a:spcBef>
                <a:spcPts val="0"/>
              </a:spcBef>
              <a:buNone/>
            </a:pPr>
            <a:endParaRPr lang="en-US" altLang="ja-JP" sz="800" dirty="0"/>
          </a:p>
          <a:p>
            <a:pPr>
              <a:lnSpc>
                <a:spcPct val="110000"/>
              </a:lnSpc>
              <a:spcBef>
                <a:spcPts val="0"/>
              </a:spcBef>
            </a:pPr>
            <a:r>
              <a:rPr lang="ja-JP" altLang="en-US" sz="2400" dirty="0"/>
              <a:t>産業用ロボットに接触すること等により労働者に危険の生ずるおそれが無くなったと評価</a:t>
            </a:r>
            <a:endParaRPr lang="en-US" altLang="ja-JP" sz="2400" dirty="0"/>
          </a:p>
          <a:p>
            <a:pPr>
              <a:lnSpc>
                <a:spcPct val="110000"/>
              </a:lnSpc>
              <a:spcBef>
                <a:spcPts val="0"/>
              </a:spcBef>
            </a:pPr>
            <a:r>
              <a:rPr lang="ja-JP" altLang="en-US" sz="2400" dirty="0"/>
              <a:t>「危険性又は有害性等の調査等に関する指針」</a:t>
            </a:r>
            <a:r>
              <a:rPr lang="en-US" altLang="ja-JP" sz="2400" dirty="0"/>
              <a:t>(</a:t>
            </a:r>
            <a:r>
              <a:rPr lang="ja-JP" altLang="en-US" sz="2400" dirty="0"/>
              <a:t>平成</a:t>
            </a:r>
            <a:r>
              <a:rPr lang="en-US" altLang="ja-JP" sz="2400" dirty="0"/>
              <a:t>18</a:t>
            </a:r>
            <a:r>
              <a:rPr lang="ja-JP" altLang="en-US" sz="2400" dirty="0"/>
              <a:t>年</a:t>
            </a:r>
            <a:r>
              <a:rPr lang="en-US" altLang="ja-JP" sz="2400" dirty="0"/>
              <a:t>3</a:t>
            </a:r>
            <a:r>
              <a:rPr lang="ja-JP" altLang="en-US" sz="2400" dirty="0"/>
              <a:t>月</a:t>
            </a:r>
            <a:r>
              <a:rPr lang="en-US" altLang="ja-JP" sz="2400" dirty="0"/>
              <a:t>10</a:t>
            </a:r>
            <a:r>
              <a:rPr lang="ja-JP" altLang="en-US" sz="2400" dirty="0"/>
              <a:t>日付け指針公示第</a:t>
            </a:r>
            <a:r>
              <a:rPr lang="en-US" altLang="ja-JP" sz="2400" dirty="0"/>
              <a:t>1</a:t>
            </a:r>
            <a:r>
              <a:rPr lang="ja-JP" altLang="en-US" sz="2400" dirty="0"/>
              <a:t>号</a:t>
            </a:r>
            <a:r>
              <a:rPr lang="en-US" altLang="ja-JP" sz="2400" dirty="0"/>
              <a:t>)</a:t>
            </a:r>
            <a:r>
              <a:rPr lang="ja-JP" altLang="en-US" sz="2400" dirty="0"/>
              <a:t>に基づいて記録し、保管</a:t>
            </a:r>
            <a:endParaRPr lang="en-GB" altLang="ja-JP" sz="2400" dirty="0"/>
          </a:p>
        </p:txBody>
      </p:sp>
      <p:sp>
        <p:nvSpPr>
          <p:cNvPr id="6" name="フッター プレースホルダー 3"/>
          <p:cNvSpPr>
            <a:spLocks noGrp="1"/>
          </p:cNvSpPr>
          <p:nvPr>
            <p:ph type="ftr" sz="quarter" idx="11"/>
          </p:nvPr>
        </p:nvSpPr>
        <p:spPr>
          <a:xfrm>
            <a:off x="2116667" y="6356355"/>
            <a:ext cx="674793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年度厚生労働省委託　機能安全を活用した機械設備の安全対策の推進事業　機能安全活用実践マニュアル</a:t>
            </a:r>
            <a:endParaRPr kumimoji="1" lang="ja-JP" altLang="en-US" sz="1200" b="0" i="0" u="none" strike="noStrike" kern="1200" cap="none" spc="0" normalizeH="0" baseline="0" noProof="0">
              <a:ln>
                <a:noFill/>
              </a:ln>
              <a:solidFill>
                <a:prstClr val="black">
                  <a:tint val="75000"/>
                </a:prst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0677322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6E3E2E58-D7B4-4810-BFFB-2E6FC894A1DB}" type="slidenum">
              <a:rPr kumimoji="1" lang="ja-JP" altLang="en-US" smtClean="0">
                <a:latin typeface="Meiryo UI" panose="020B0604030504040204" pitchFamily="50" charset="-128"/>
                <a:ea typeface="Meiryo UI" panose="020B0604030504040204" pitchFamily="50" charset="-128"/>
                <a:cs typeface="Meiryo UI" panose="020B0604030504040204" pitchFamily="50" charset="-128"/>
              </a:rPr>
              <a:t>24</a:t>
            </a:fld>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タイトル 5"/>
          <p:cNvSpPr>
            <a:spLocks noGrp="1"/>
          </p:cNvSpPr>
          <p:nvPr>
            <p:ph type="title"/>
          </p:nvPr>
        </p:nvSpPr>
        <p:spPr>
          <a:xfrm>
            <a:off x="681037" y="365129"/>
            <a:ext cx="8885873" cy="675001"/>
          </a:xfrm>
          <a:ln>
            <a:solidFill>
              <a:schemeClr val="accent4">
                <a:lumMod val="40000"/>
                <a:lumOff val="60000"/>
              </a:schemeClr>
            </a:solidFill>
          </a:ln>
        </p:spPr>
        <p:txBody>
          <a:bodyPr>
            <a:noAutofit/>
          </a:bodyPr>
          <a:lstStyle/>
          <a:p>
            <a:r>
              <a:rPr lang="en-US" altLang="ja-JP"/>
              <a:t>(4) </a:t>
            </a:r>
            <a:r>
              <a:rPr lang="zh-CN" altLang="en-US"/>
              <a:t>基安安発</a:t>
            </a:r>
            <a:r>
              <a:rPr lang="en-US" altLang="zh-CN"/>
              <a:t>1224</a:t>
            </a:r>
            <a:r>
              <a:rPr lang="zh-CN" altLang="en-US"/>
              <a:t>第</a:t>
            </a:r>
            <a:r>
              <a:rPr lang="en-US" altLang="zh-CN"/>
              <a:t>1</a:t>
            </a:r>
            <a:r>
              <a:rPr lang="zh-CN" altLang="en-US"/>
              <a:t>号</a:t>
            </a:r>
            <a:r>
              <a:rPr lang="ja-JP" altLang="en-US" sz="3200"/>
              <a:t>（平成</a:t>
            </a:r>
            <a:r>
              <a:rPr lang="en-US" altLang="ja-JP" sz="3200"/>
              <a:t>25</a:t>
            </a:r>
            <a:r>
              <a:rPr lang="ja-JP" altLang="en-US" sz="3200"/>
              <a:t>年）</a:t>
            </a:r>
          </a:p>
        </p:txBody>
      </p:sp>
      <p:sp>
        <p:nvSpPr>
          <p:cNvPr id="10" name="コンテンツ プレースホルダー 6"/>
          <p:cNvSpPr>
            <a:spLocks noGrp="1"/>
          </p:cNvSpPr>
          <p:nvPr>
            <p:ph idx="1"/>
          </p:nvPr>
        </p:nvSpPr>
        <p:spPr>
          <a:xfrm>
            <a:off x="681037" y="1334135"/>
            <a:ext cx="8771573" cy="4678045"/>
          </a:xfrm>
          <a:ln>
            <a:solidFill>
              <a:schemeClr val="accent6">
                <a:lumMod val="40000"/>
                <a:lumOff val="60000"/>
              </a:schemeClr>
            </a:solidFill>
          </a:ln>
        </p:spPr>
        <p:txBody>
          <a:bodyPr>
            <a:normAutofit/>
          </a:bodyPr>
          <a:lstStyle/>
          <a:p>
            <a:pPr marL="0" indent="0">
              <a:lnSpc>
                <a:spcPct val="110000"/>
              </a:lnSpc>
              <a:spcBef>
                <a:spcPts val="0"/>
              </a:spcBef>
              <a:buNone/>
            </a:pPr>
            <a:r>
              <a:rPr lang="ja-JP" altLang="en-US" sz="2400"/>
              <a:t>「産業用ロボットに係る労働安全衛生規則第</a:t>
            </a:r>
            <a:r>
              <a:rPr lang="en-US" altLang="ja-JP" sz="2400"/>
              <a:t>150</a:t>
            </a:r>
            <a:r>
              <a:rPr lang="ja-JP" altLang="en-US" sz="2400"/>
              <a:t>条の</a:t>
            </a:r>
            <a:r>
              <a:rPr lang="en-US" altLang="ja-JP" sz="2400"/>
              <a:t>4</a:t>
            </a:r>
            <a:r>
              <a:rPr lang="ja-JP" altLang="en-US" sz="2400"/>
              <a:t>の</a:t>
            </a:r>
            <a:endParaRPr lang="en-US" altLang="ja-JP" sz="2400"/>
          </a:p>
          <a:p>
            <a:pPr marL="0" indent="0">
              <a:lnSpc>
                <a:spcPct val="110000"/>
              </a:lnSpc>
              <a:spcBef>
                <a:spcPts val="0"/>
              </a:spcBef>
              <a:buNone/>
            </a:pPr>
            <a:r>
              <a:rPr lang="ja-JP" altLang="en-US" sz="2400"/>
              <a:t>　　　　　　　　　　施行通達の一部改正に当たっての留意事項について」</a:t>
            </a:r>
            <a:endParaRPr lang="en-US" altLang="ja-JP" sz="2400"/>
          </a:p>
          <a:p>
            <a:pPr marL="0" indent="0">
              <a:lnSpc>
                <a:spcPct val="110000"/>
              </a:lnSpc>
              <a:spcBef>
                <a:spcPts val="0"/>
              </a:spcBef>
              <a:buNone/>
            </a:pPr>
            <a:endParaRPr lang="en-US" altLang="ja-JP" sz="2400"/>
          </a:p>
          <a:p>
            <a:pPr marL="0" indent="0">
              <a:lnSpc>
                <a:spcPct val="110000"/>
              </a:lnSpc>
              <a:spcBef>
                <a:spcPts val="0"/>
              </a:spcBef>
              <a:buNone/>
            </a:pPr>
            <a:r>
              <a:rPr lang="ja-JP" altLang="en-US" sz="2400"/>
              <a:t>産業用ロボットのマニプレータ等の力及び運動エネルギーについては、</a:t>
            </a:r>
            <a:r>
              <a:rPr lang="en-US" altLang="ja-JP" sz="2400"/>
              <a:t>ISO/TS 15066</a:t>
            </a:r>
            <a:r>
              <a:rPr lang="ja-JP" altLang="en-US" sz="2400"/>
              <a:t>が制定され、制御によらず構造的に当該数値以下となることが担保される場合、この観点において危険の生ずるおそれが無いと判断できる一例となる</a:t>
            </a:r>
            <a:endParaRPr lang="en-US" altLang="ja-JP" sz="2400"/>
          </a:p>
        </p:txBody>
      </p:sp>
      <p:sp>
        <p:nvSpPr>
          <p:cNvPr id="6" name="フッター プレースホルダー 3"/>
          <p:cNvSpPr>
            <a:spLocks noGrp="1"/>
          </p:cNvSpPr>
          <p:nvPr>
            <p:ph type="ftr" sz="quarter" idx="11"/>
          </p:nvPr>
        </p:nvSpPr>
        <p:spPr>
          <a:xfrm>
            <a:off x="2116667" y="6356355"/>
            <a:ext cx="6747933" cy="365125"/>
          </a:xfrm>
        </p:spPr>
        <p:txBody>
          <a:bodyPr/>
          <a:lstStyle/>
          <a:p>
            <a:pPr algn="l"/>
            <a:r>
              <a:rPr kumimoji="1" lang="ja-JP" altLang="en-US"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mtClean="0">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mtClean="0">
                <a:latin typeface="Meiryo UI" panose="020B0604030504040204" pitchFamily="50" charset="-128"/>
                <a:ea typeface="Meiryo UI" panose="020B0604030504040204" pitchFamily="50" charset="-128"/>
                <a:cs typeface="Meiryo UI" panose="020B0604030504040204" pitchFamily="50" charset="-128"/>
              </a:rPr>
              <a:t>年度厚生労働省委託　機能安全を活用した機械設備の安全対策の推進事業　機能安全活用実践マニュアル</a:t>
            </a: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6009998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6E3E2E58-D7B4-4810-BFFB-2E6FC894A1DB}" type="slidenum">
              <a:rPr kumimoji="1" lang="ja-JP" altLang="en-US" smtClean="0">
                <a:latin typeface="Meiryo UI" panose="020B0604030504040204" pitchFamily="50" charset="-128"/>
                <a:ea typeface="Meiryo UI" panose="020B0604030504040204" pitchFamily="50" charset="-128"/>
                <a:cs typeface="Meiryo UI" panose="020B0604030504040204" pitchFamily="50" charset="-128"/>
              </a:rPr>
              <a:t>25</a:t>
            </a:fld>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タイトル 5"/>
          <p:cNvSpPr>
            <a:spLocks noGrp="1"/>
          </p:cNvSpPr>
          <p:nvPr>
            <p:ph type="title"/>
          </p:nvPr>
        </p:nvSpPr>
        <p:spPr>
          <a:xfrm>
            <a:off x="681037" y="365129"/>
            <a:ext cx="8885873" cy="675001"/>
          </a:xfrm>
          <a:ln>
            <a:solidFill>
              <a:schemeClr val="accent4">
                <a:lumMod val="40000"/>
                <a:lumOff val="60000"/>
              </a:schemeClr>
            </a:solidFill>
          </a:ln>
        </p:spPr>
        <p:txBody>
          <a:bodyPr>
            <a:noAutofit/>
          </a:bodyPr>
          <a:lstStyle/>
          <a:p>
            <a:r>
              <a:rPr lang="ja-JP" altLang="en-US"/>
              <a:t>２ ロボット安全規格で使用の用語</a:t>
            </a:r>
            <a:br>
              <a:rPr lang="ja-JP" altLang="en-US"/>
            </a:br>
            <a:r>
              <a:rPr lang="ja-JP" altLang="en-US"/>
              <a:t>　　　　　　　　　　　　　　　及びその定義</a:t>
            </a:r>
            <a:endParaRPr lang="ja-JP" altLang="en-US" sz="3200"/>
          </a:p>
        </p:txBody>
      </p:sp>
      <p:sp>
        <p:nvSpPr>
          <p:cNvPr id="10" name="コンテンツ プレースホルダー 6"/>
          <p:cNvSpPr>
            <a:spLocks noGrp="1"/>
          </p:cNvSpPr>
          <p:nvPr>
            <p:ph idx="1"/>
          </p:nvPr>
        </p:nvSpPr>
        <p:spPr>
          <a:xfrm>
            <a:off x="681037" y="1449885"/>
            <a:ext cx="8771573" cy="4678045"/>
          </a:xfrm>
          <a:ln>
            <a:solidFill>
              <a:schemeClr val="accent6">
                <a:lumMod val="40000"/>
                <a:lumOff val="60000"/>
              </a:schemeClr>
            </a:solidFill>
          </a:ln>
        </p:spPr>
        <p:txBody>
          <a:bodyPr>
            <a:normAutofit/>
          </a:bodyPr>
          <a:lstStyle/>
          <a:p>
            <a:pPr marL="0" indent="0">
              <a:lnSpc>
                <a:spcPct val="110000"/>
              </a:lnSpc>
              <a:spcBef>
                <a:spcPts val="0"/>
              </a:spcBef>
              <a:buNone/>
            </a:pPr>
            <a:r>
              <a:rPr lang="ja-JP" altLang="en-US" sz="2400"/>
              <a:t>以下の用語をマニュアルの表</a:t>
            </a:r>
            <a:r>
              <a:rPr lang="en-US" altLang="ja-JP" sz="2400"/>
              <a:t>2-1</a:t>
            </a:r>
            <a:r>
              <a:rPr lang="ja-JP" altLang="en-US" sz="2400"/>
              <a:t>に掲示</a:t>
            </a:r>
            <a:endParaRPr lang="en-US" altLang="ja-JP" sz="2400"/>
          </a:p>
          <a:p>
            <a:pPr marL="0" indent="0">
              <a:lnSpc>
                <a:spcPct val="110000"/>
              </a:lnSpc>
              <a:spcBef>
                <a:spcPts val="0"/>
              </a:spcBef>
              <a:buNone/>
            </a:pPr>
            <a:endParaRPr lang="en-US" altLang="ja-JP" sz="2400"/>
          </a:p>
          <a:p>
            <a:pPr marL="0" indent="0">
              <a:lnSpc>
                <a:spcPct val="110000"/>
              </a:lnSpc>
              <a:spcBef>
                <a:spcPts val="0"/>
              </a:spcBef>
              <a:buNone/>
            </a:pPr>
            <a:endParaRPr lang="en-US" altLang="ja-JP" sz="2400"/>
          </a:p>
        </p:txBody>
      </p:sp>
      <p:sp>
        <p:nvSpPr>
          <p:cNvPr id="6" name="フッター プレースホルダー 3"/>
          <p:cNvSpPr>
            <a:spLocks noGrp="1"/>
          </p:cNvSpPr>
          <p:nvPr>
            <p:ph type="ftr" sz="quarter" idx="11"/>
          </p:nvPr>
        </p:nvSpPr>
        <p:spPr>
          <a:xfrm>
            <a:off x="2116667" y="6356355"/>
            <a:ext cx="6747933" cy="365125"/>
          </a:xfrm>
        </p:spPr>
        <p:txBody>
          <a:bodyPr/>
          <a:lstStyle/>
          <a:p>
            <a:pPr algn="l"/>
            <a:r>
              <a:rPr kumimoji="1" lang="ja-JP" altLang="en-US"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mtClean="0">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mtClean="0">
                <a:latin typeface="Meiryo UI" panose="020B0604030504040204" pitchFamily="50" charset="-128"/>
                <a:ea typeface="Meiryo UI" panose="020B0604030504040204" pitchFamily="50" charset="-128"/>
                <a:cs typeface="Meiryo UI" panose="020B0604030504040204" pitchFamily="50" charset="-128"/>
              </a:rPr>
              <a:t>年度厚生労働省委託　機能安全を活用した機械設備の安全対策の推進事業　機能安全活用実践マニュアル</a:t>
            </a: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1284397834"/>
              </p:ext>
            </p:extLst>
          </p:nvPr>
        </p:nvGraphicFramePr>
        <p:xfrm>
          <a:off x="771321" y="2153646"/>
          <a:ext cx="8673620" cy="3939840"/>
        </p:xfrm>
        <a:graphic>
          <a:graphicData uri="http://schemas.openxmlformats.org/drawingml/2006/table">
            <a:tbl>
              <a:tblPr firstRow="1" bandRow="1">
                <a:tableStyleId>{5940675A-B579-460E-94D1-54222C63F5DA}</a:tableStyleId>
              </a:tblPr>
              <a:tblGrid>
                <a:gridCol w="4336810">
                  <a:extLst>
                    <a:ext uri="{9D8B030D-6E8A-4147-A177-3AD203B41FA5}">
                      <a16:colId xmlns="" xmlns:a16="http://schemas.microsoft.com/office/drawing/2014/main" val="20000"/>
                    </a:ext>
                  </a:extLst>
                </a:gridCol>
                <a:gridCol w="4336810">
                  <a:extLst>
                    <a:ext uri="{9D8B030D-6E8A-4147-A177-3AD203B41FA5}">
                      <a16:colId xmlns="" xmlns:a16="http://schemas.microsoft.com/office/drawing/2014/main" val="20001"/>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2400">
                          <a:latin typeface="Meiryo UI" pitchFamily="50" charset="-128"/>
                          <a:ea typeface="Meiryo UI" pitchFamily="50" charset="-128"/>
                          <a:cs typeface="Meiryo UI" pitchFamily="50" charset="-128"/>
                        </a:rPr>
                        <a:t>・</a:t>
                      </a:r>
                      <a:r>
                        <a:rPr lang="ja-JP" altLang="en-US" sz="2400" baseline="0">
                          <a:latin typeface="Meiryo UI" pitchFamily="50" charset="-128"/>
                          <a:ea typeface="Meiryo UI" pitchFamily="50" charset="-128"/>
                          <a:cs typeface="Meiryo UI" pitchFamily="50" charset="-128"/>
                        </a:rPr>
                        <a:t> </a:t>
                      </a:r>
                      <a:r>
                        <a:rPr lang="ja-JP" altLang="en-US" sz="2400">
                          <a:latin typeface="Meiryo UI" pitchFamily="50" charset="-128"/>
                          <a:ea typeface="Meiryo UI" pitchFamily="50" charset="-128"/>
                          <a:cs typeface="Meiryo UI" pitchFamily="50" charset="-128"/>
                        </a:rPr>
                        <a:t>産業用ロボット</a:t>
                      </a:r>
                      <a:endParaRPr lang="en-US" altLang="ja-JP" sz="2400">
                        <a:latin typeface="Meiryo UI" pitchFamily="50" charset="-128"/>
                        <a:ea typeface="Meiryo UI" pitchFamily="50" charset="-128"/>
                        <a:cs typeface="Meiryo UI" pitchFamily="50" charset="-128"/>
                      </a:endParaRPr>
                    </a:p>
                  </a:txBody>
                  <a:tcPr marL="36000" marR="0" marT="36000" marB="3600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kumimoji="1" lang="ja-JP" altLang="en-US" sz="2400">
                          <a:latin typeface="Meiryo UI" pitchFamily="50" charset="-128"/>
                          <a:ea typeface="Meiryo UI" pitchFamily="50" charset="-128"/>
                          <a:cs typeface="Meiryo UI" pitchFamily="50" charset="-128"/>
                        </a:rPr>
                        <a:t>・ </a:t>
                      </a:r>
                      <a:r>
                        <a:rPr kumimoji="1" lang="zh-TW" altLang="en-US" sz="2400">
                          <a:latin typeface="Meiryo UI" pitchFamily="50" charset="-128"/>
                          <a:ea typeface="Meiryo UI" pitchFamily="50" charset="-128"/>
                          <a:cs typeface="Meiryo UI" pitchFamily="50" charset="-128"/>
                        </a:rPr>
                        <a:t>安全適合監視速度</a:t>
                      </a:r>
                      <a:endParaRPr kumimoji="1" lang="ja-JP" altLang="en-US" sz="2400">
                        <a:latin typeface="Meiryo UI" pitchFamily="50" charset="-128"/>
                        <a:ea typeface="Meiryo UI" pitchFamily="50" charset="-128"/>
                        <a:cs typeface="Meiryo UI" pitchFamily="50" charset="-128"/>
                      </a:endParaRPr>
                    </a:p>
                  </a:txBody>
                  <a:tcPr marL="36000" marR="0" marT="36000" marB="36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2400">
                          <a:latin typeface="Meiryo UI" pitchFamily="50" charset="-128"/>
                          <a:ea typeface="Meiryo UI" pitchFamily="50" charset="-128"/>
                          <a:cs typeface="Meiryo UI" pitchFamily="50" charset="-128"/>
                        </a:rPr>
                        <a:t>・</a:t>
                      </a:r>
                      <a:r>
                        <a:rPr lang="ja-JP" altLang="en-US" sz="2400" baseline="0">
                          <a:latin typeface="Meiryo UI" pitchFamily="50" charset="-128"/>
                          <a:ea typeface="Meiryo UI" pitchFamily="50" charset="-128"/>
                          <a:cs typeface="Meiryo UI" pitchFamily="50" charset="-128"/>
                        </a:rPr>
                        <a:t> </a:t>
                      </a:r>
                      <a:r>
                        <a:rPr lang="ja-JP" altLang="en-US" sz="2400">
                          <a:latin typeface="Meiryo UI" pitchFamily="50" charset="-128"/>
                          <a:ea typeface="Meiryo UI" pitchFamily="50" charset="-128"/>
                          <a:cs typeface="Meiryo UI" pitchFamily="50" charset="-128"/>
                        </a:rPr>
                        <a:t>産業用ロボットシステム</a:t>
                      </a:r>
                      <a:endParaRPr lang="en-US" altLang="ja-JP" sz="2400">
                        <a:latin typeface="Meiryo UI" pitchFamily="50" charset="-128"/>
                        <a:ea typeface="Meiryo UI" pitchFamily="50" charset="-128"/>
                        <a:cs typeface="Meiryo UI" pitchFamily="50" charset="-128"/>
                      </a:endParaRPr>
                    </a:p>
                  </a:txBody>
                  <a:tcPr marL="36000" marR="0" marT="36000" marB="3600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kumimoji="1" lang="ja-JP" altLang="en-US" sz="2400">
                          <a:latin typeface="Meiryo UI" pitchFamily="50" charset="-128"/>
                          <a:ea typeface="Meiryo UI" pitchFamily="50" charset="-128"/>
                          <a:cs typeface="Meiryo UI" pitchFamily="50" charset="-128"/>
                        </a:rPr>
                        <a:t>・ </a:t>
                      </a:r>
                      <a:r>
                        <a:rPr kumimoji="1" lang="zh-TW" altLang="en-US" sz="2400">
                          <a:latin typeface="Meiryo UI" pitchFamily="50" charset="-128"/>
                          <a:ea typeface="Meiryo UI" pitchFamily="50" charset="-128"/>
                          <a:cs typeface="Meiryo UI" pitchFamily="50" charset="-128"/>
                        </a:rPr>
                        <a:t>安全適合低減速度</a:t>
                      </a:r>
                      <a:endParaRPr kumimoji="1" lang="ja-JP" altLang="en-US" sz="2400">
                        <a:latin typeface="Meiryo UI" pitchFamily="50" charset="-128"/>
                        <a:ea typeface="Meiryo UI" pitchFamily="50" charset="-128"/>
                        <a:cs typeface="Meiryo UI" pitchFamily="50" charset="-128"/>
                      </a:endParaRPr>
                    </a:p>
                  </a:txBody>
                  <a:tcPr marL="36000" marR="0" marT="36000" marB="36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2400">
                          <a:latin typeface="Meiryo UI" pitchFamily="50" charset="-128"/>
                          <a:ea typeface="Meiryo UI" pitchFamily="50" charset="-128"/>
                          <a:cs typeface="Meiryo UI" pitchFamily="50" charset="-128"/>
                        </a:rPr>
                        <a:t>・</a:t>
                      </a:r>
                      <a:r>
                        <a:rPr lang="ja-JP" altLang="en-US" sz="2400" baseline="0">
                          <a:latin typeface="Meiryo UI" pitchFamily="50" charset="-128"/>
                          <a:ea typeface="Meiryo UI" pitchFamily="50" charset="-128"/>
                          <a:cs typeface="Meiryo UI" pitchFamily="50" charset="-128"/>
                        </a:rPr>
                        <a:t> </a:t>
                      </a:r>
                      <a:r>
                        <a:rPr lang="ja-JP" altLang="en-US" sz="2400">
                          <a:latin typeface="Meiryo UI" pitchFamily="50" charset="-128"/>
                          <a:ea typeface="Meiryo UI" pitchFamily="50" charset="-128"/>
                          <a:cs typeface="Meiryo UI" pitchFamily="50" charset="-128"/>
                        </a:rPr>
                        <a:t>最大空間</a:t>
                      </a:r>
                      <a:endParaRPr lang="en-US" altLang="ja-JP" sz="2400">
                        <a:latin typeface="Meiryo UI" pitchFamily="50" charset="-128"/>
                        <a:ea typeface="Meiryo UI" pitchFamily="50" charset="-128"/>
                        <a:cs typeface="Meiryo UI" pitchFamily="50" charset="-128"/>
                      </a:endParaRPr>
                    </a:p>
                  </a:txBody>
                  <a:tcPr marL="36000" marR="0" marT="36000" marB="36000">
                    <a:lnL w="12700" cmpd="sng">
                      <a:noFill/>
                    </a:lnL>
                    <a:lnR w="12700" cmpd="sng">
                      <a:noFill/>
                    </a:lnR>
                    <a:lnT w="12700" cmpd="sng">
                      <a:noFill/>
                    </a:lnT>
                    <a:lnB w="12700" cmpd="sng">
                      <a:noFill/>
                    </a:lnB>
                    <a:lnTlToBr w="12700" cmpd="sng">
                      <a:noFill/>
                      <a:prstDash val="solid"/>
                    </a:lnTlToBr>
                    <a:lnBlToTr w="12700" cmpd="sng">
                      <a:noFill/>
                      <a:prstDash val="solid"/>
                    </a:lnBlToTr>
                  </a:tcPr>
                </a:tc>
                <a:tc rowSpan="2">
                  <a:txBody>
                    <a:bodyPr/>
                    <a:lstStyle/>
                    <a:p>
                      <a:r>
                        <a:rPr kumimoji="1" lang="ja-JP" altLang="en-US" sz="2400">
                          <a:latin typeface="Meiryo UI" pitchFamily="50" charset="-128"/>
                          <a:ea typeface="Meiryo UI" pitchFamily="50" charset="-128"/>
                          <a:cs typeface="Meiryo UI" pitchFamily="50" charset="-128"/>
                        </a:rPr>
                        <a:t>・ 安全適合ソフト軸</a:t>
                      </a:r>
                      <a:r>
                        <a:rPr kumimoji="1" lang="en-US" altLang="ja-JP" sz="2400">
                          <a:latin typeface="Meiryo UI" pitchFamily="50" charset="-128"/>
                          <a:ea typeface="Meiryo UI" pitchFamily="50" charset="-128"/>
                          <a:cs typeface="Meiryo UI" pitchFamily="50" charset="-128"/>
                        </a:rPr>
                        <a:t>/</a:t>
                      </a:r>
                      <a:r>
                        <a:rPr kumimoji="1" lang="ja-JP" altLang="en-US" sz="2400">
                          <a:latin typeface="Meiryo UI" pitchFamily="50" charset="-128"/>
                          <a:ea typeface="Meiryo UI" pitchFamily="50" charset="-128"/>
                          <a:cs typeface="Meiryo UI" pitchFamily="50" charset="-128"/>
                        </a:rPr>
                        <a:t>空間制限、</a:t>
                      </a:r>
                    </a:p>
                    <a:p>
                      <a:r>
                        <a:rPr kumimoji="1" lang="ja-JP" altLang="en-US" sz="2400">
                          <a:latin typeface="Meiryo UI" pitchFamily="50" charset="-128"/>
                          <a:ea typeface="Meiryo UI" pitchFamily="50" charset="-128"/>
                          <a:cs typeface="Meiryo UI" pitchFamily="50" charset="-128"/>
                        </a:rPr>
                        <a:t>  安全適合ソフト制限</a:t>
                      </a:r>
                    </a:p>
                  </a:txBody>
                  <a:tcPr marL="36000" marR="0" marT="36000" marB="36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2400">
                          <a:latin typeface="Meiryo UI" pitchFamily="50" charset="-128"/>
                          <a:ea typeface="Meiryo UI" pitchFamily="50" charset="-128"/>
                          <a:cs typeface="Meiryo UI" pitchFamily="50" charset="-128"/>
                        </a:rPr>
                        <a:t>・</a:t>
                      </a:r>
                      <a:r>
                        <a:rPr lang="ja-JP" altLang="en-US" sz="2400" baseline="0">
                          <a:latin typeface="Meiryo UI" pitchFamily="50" charset="-128"/>
                          <a:ea typeface="Meiryo UI" pitchFamily="50" charset="-128"/>
                          <a:cs typeface="Meiryo UI" pitchFamily="50" charset="-128"/>
                        </a:rPr>
                        <a:t> </a:t>
                      </a:r>
                      <a:r>
                        <a:rPr lang="ja-JP" altLang="en-US" sz="2400">
                          <a:latin typeface="Meiryo UI" pitchFamily="50" charset="-128"/>
                          <a:ea typeface="Meiryo UI" pitchFamily="50" charset="-128"/>
                          <a:cs typeface="Meiryo UI" pitchFamily="50" charset="-128"/>
                        </a:rPr>
                        <a:t>制限空間</a:t>
                      </a:r>
                      <a:endParaRPr lang="en-US" altLang="ja-JP" sz="2400">
                        <a:latin typeface="Meiryo UI" pitchFamily="50" charset="-128"/>
                        <a:ea typeface="Meiryo UI" pitchFamily="50" charset="-128"/>
                        <a:cs typeface="Meiryo UI" pitchFamily="50" charset="-128"/>
                      </a:endParaRPr>
                    </a:p>
                  </a:txBody>
                  <a:tcPr marL="36000" marR="0" marT="36000" marB="36000">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endParaRPr kumimoji="1" lang="ja-JP" altLang="en-US" sz="2400" dirty="0">
                        <a:latin typeface="Meiryo UI" pitchFamily="50" charset="-128"/>
                        <a:ea typeface="Meiryo UI" pitchFamily="50" charset="-128"/>
                        <a:cs typeface="Meiryo UI" pitchFamily="50" charset="-128"/>
                      </a:endParaRPr>
                    </a:p>
                  </a:txBody>
                  <a:tcPr marL="36000" marR="0" marT="36000" marB="36000"/>
                </a:tc>
                <a:extLst>
                  <a:ext uri="{0D108BD9-81ED-4DB2-BD59-A6C34878D82A}">
                    <a16:rowId xmlns="" xmlns:a16="http://schemas.microsoft.com/office/drawing/2014/main" val="10003"/>
                  </a:ext>
                </a:extLst>
              </a:tr>
              <a:tr h="370840">
                <a:tc>
                  <a:txBody>
                    <a:bodyPr/>
                    <a:lstStyle/>
                    <a:p>
                      <a:r>
                        <a:rPr kumimoji="1" lang="ja-JP" altLang="en-US" sz="2400">
                          <a:latin typeface="Meiryo UI" pitchFamily="50" charset="-128"/>
                          <a:ea typeface="Meiryo UI" pitchFamily="50" charset="-128"/>
                          <a:cs typeface="Meiryo UI" pitchFamily="50" charset="-128"/>
                        </a:rPr>
                        <a:t>・</a:t>
                      </a:r>
                      <a:r>
                        <a:rPr kumimoji="1" lang="ja-JP" altLang="en-US" sz="2400" baseline="0">
                          <a:latin typeface="Meiryo UI" pitchFamily="50" charset="-128"/>
                          <a:ea typeface="Meiryo UI" pitchFamily="50" charset="-128"/>
                          <a:cs typeface="Meiryo UI" pitchFamily="50" charset="-128"/>
                        </a:rPr>
                        <a:t> </a:t>
                      </a:r>
                      <a:r>
                        <a:rPr kumimoji="1" lang="ja-JP" altLang="en-US" sz="2400">
                          <a:latin typeface="Meiryo UI" pitchFamily="50" charset="-128"/>
                          <a:ea typeface="Meiryo UI" pitchFamily="50" charset="-128"/>
                          <a:cs typeface="Meiryo UI" pitchFamily="50" charset="-128"/>
                        </a:rPr>
                        <a:t>運転空間</a:t>
                      </a:r>
                    </a:p>
                  </a:txBody>
                  <a:tcPr marL="36000" marR="0" marT="36000" marB="3600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kumimoji="1" lang="ja-JP" altLang="en-US" sz="2400">
                          <a:latin typeface="Meiryo UI" pitchFamily="50" charset="-128"/>
                          <a:ea typeface="Meiryo UI" pitchFamily="50" charset="-128"/>
                          <a:cs typeface="Meiryo UI" pitchFamily="50" charset="-128"/>
                        </a:rPr>
                        <a:t>・ </a:t>
                      </a:r>
                      <a:r>
                        <a:rPr kumimoji="1" lang="zh-TW" altLang="en-US" sz="2400">
                          <a:latin typeface="Meiryo UI" pitchFamily="50" charset="-128"/>
                          <a:ea typeface="Meiryo UI" pitchFamily="50" charset="-128"/>
                          <a:cs typeface="Meiryo UI" pitchFamily="50" charset="-128"/>
                        </a:rPr>
                        <a:t>安全適合監視停止</a:t>
                      </a:r>
                      <a:endParaRPr kumimoji="1" lang="ja-JP" altLang="en-US" sz="2400">
                        <a:latin typeface="Meiryo UI" pitchFamily="50" charset="-128"/>
                        <a:ea typeface="Meiryo UI" pitchFamily="50" charset="-128"/>
                        <a:cs typeface="Meiryo UI" pitchFamily="50" charset="-128"/>
                      </a:endParaRPr>
                    </a:p>
                  </a:txBody>
                  <a:tcPr marL="36000" marR="0" marT="36000" marB="36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r h="370840">
                <a:tc>
                  <a:txBody>
                    <a:bodyPr/>
                    <a:lstStyle/>
                    <a:p>
                      <a:r>
                        <a:rPr kumimoji="1" lang="ja-JP" altLang="en-US" sz="2400">
                          <a:latin typeface="Meiryo UI" pitchFamily="50" charset="-128"/>
                          <a:ea typeface="Meiryo UI" pitchFamily="50" charset="-128"/>
                          <a:cs typeface="Meiryo UI" pitchFamily="50" charset="-128"/>
                        </a:rPr>
                        <a:t>・ </a:t>
                      </a:r>
                      <a:r>
                        <a:rPr kumimoji="1" lang="zh-TW" altLang="en-US" sz="2400">
                          <a:latin typeface="Meiryo UI" pitchFamily="50" charset="-128"/>
                          <a:ea typeface="Meiryo UI" pitchFamily="50" charset="-128"/>
                          <a:cs typeface="Meiryo UI" pitchFamily="50" charset="-128"/>
                        </a:rPr>
                        <a:t>安全防護空間</a:t>
                      </a:r>
                      <a:endParaRPr kumimoji="1" lang="ja-JP" altLang="en-US" sz="2400">
                        <a:latin typeface="Meiryo UI" pitchFamily="50" charset="-128"/>
                        <a:ea typeface="Meiryo UI" pitchFamily="50" charset="-128"/>
                        <a:cs typeface="Meiryo UI" pitchFamily="50" charset="-128"/>
                      </a:endParaRPr>
                    </a:p>
                  </a:txBody>
                  <a:tcPr marL="36000" marR="0" marT="36000" marB="3600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kumimoji="1" lang="ja-JP" altLang="en-US" sz="2400">
                          <a:latin typeface="Meiryo UI" pitchFamily="50" charset="-128"/>
                          <a:ea typeface="Meiryo UI" pitchFamily="50" charset="-128"/>
                          <a:cs typeface="Meiryo UI" pitchFamily="50" charset="-128"/>
                        </a:rPr>
                        <a:t>・ </a:t>
                      </a:r>
                      <a:r>
                        <a:rPr kumimoji="1" lang="zh-TW" altLang="en-US" sz="2400">
                          <a:latin typeface="Meiryo UI" pitchFamily="50" charset="-128"/>
                          <a:ea typeface="Meiryo UI" pitchFamily="50" charset="-128"/>
                          <a:cs typeface="Meiryo UI" pitchFamily="50" charset="-128"/>
                        </a:rPr>
                        <a:t>低減速度制御、低速制御</a:t>
                      </a:r>
                    </a:p>
                  </a:txBody>
                  <a:tcPr marL="36000" marR="0" marT="36000" marB="36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r h="370840">
                <a:tc>
                  <a:txBody>
                    <a:bodyPr/>
                    <a:lstStyle/>
                    <a:p>
                      <a:r>
                        <a:rPr kumimoji="1" lang="ja-JP" altLang="en-US" sz="2400">
                          <a:latin typeface="Meiryo UI" pitchFamily="50" charset="-128"/>
                          <a:ea typeface="Meiryo UI" pitchFamily="50" charset="-128"/>
                          <a:cs typeface="Meiryo UI" pitchFamily="50" charset="-128"/>
                        </a:rPr>
                        <a:t>・ </a:t>
                      </a:r>
                      <a:r>
                        <a:rPr kumimoji="1" lang="zh-TW" altLang="en-US" sz="2400">
                          <a:latin typeface="Meiryo UI" pitchFamily="50" charset="-128"/>
                          <a:ea typeface="Meiryo UI" pitchFamily="50" charset="-128"/>
                          <a:cs typeface="Meiryo UI" pitchFamily="50" charset="-128"/>
                        </a:rPr>
                        <a:t>協働作業空間</a:t>
                      </a:r>
                      <a:endParaRPr kumimoji="1" lang="ja-JP" altLang="en-US" sz="2400">
                        <a:latin typeface="Meiryo UI" pitchFamily="50" charset="-128"/>
                        <a:ea typeface="Meiryo UI" pitchFamily="50" charset="-128"/>
                        <a:cs typeface="Meiryo UI" pitchFamily="50" charset="-128"/>
                      </a:endParaRPr>
                    </a:p>
                  </a:txBody>
                  <a:tcPr marL="36000" marR="0" marT="36000" marB="3600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kumimoji="1" lang="ja-JP" altLang="en-US" sz="2400">
                          <a:latin typeface="Meiryo UI" pitchFamily="50" charset="-128"/>
                          <a:ea typeface="Meiryo UI" pitchFamily="50" charset="-128"/>
                          <a:cs typeface="Meiryo UI" pitchFamily="50" charset="-128"/>
                        </a:rPr>
                        <a:t>・ 作動制御装置</a:t>
                      </a:r>
                    </a:p>
                  </a:txBody>
                  <a:tcPr marL="36000" marR="0" marT="36000" marB="36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6"/>
                  </a:ext>
                </a:extLst>
              </a:tr>
              <a:tr h="370840">
                <a:tc>
                  <a:txBody>
                    <a:bodyPr/>
                    <a:lstStyle/>
                    <a:p>
                      <a:r>
                        <a:rPr kumimoji="1" lang="ja-JP" altLang="en-US" sz="2400">
                          <a:latin typeface="Meiryo UI" pitchFamily="50" charset="-128"/>
                          <a:ea typeface="Meiryo UI" pitchFamily="50" charset="-128"/>
                          <a:cs typeface="Meiryo UI" pitchFamily="50" charset="-128"/>
                        </a:rPr>
                        <a:t>・ 協働ロボット</a:t>
                      </a:r>
                    </a:p>
                  </a:txBody>
                  <a:tcPr marL="36000" marR="0" marT="36000" marB="3600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kumimoji="1" lang="ja-JP" altLang="en-US" sz="2400">
                          <a:latin typeface="Meiryo UI" pitchFamily="50" charset="-128"/>
                          <a:ea typeface="Meiryo UI" pitchFamily="50" charset="-128"/>
                          <a:cs typeface="Meiryo UI" pitchFamily="50" charset="-128"/>
                        </a:rPr>
                        <a:t>・ 同時動作</a:t>
                      </a:r>
                    </a:p>
                  </a:txBody>
                  <a:tcPr marL="36000" marR="0" marT="36000" marB="36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7"/>
                  </a:ext>
                </a:extLst>
              </a:tr>
              <a:tr h="370840">
                <a:tc>
                  <a:txBody>
                    <a:bodyPr/>
                    <a:lstStyle/>
                    <a:p>
                      <a:r>
                        <a:rPr kumimoji="1" lang="ja-JP" altLang="en-US" sz="2400">
                          <a:latin typeface="Meiryo UI" pitchFamily="50" charset="-128"/>
                          <a:ea typeface="Meiryo UI" pitchFamily="50" charset="-128"/>
                          <a:cs typeface="Meiryo UI" pitchFamily="50" charset="-128"/>
                        </a:rPr>
                        <a:t>・ 協働運転</a:t>
                      </a:r>
                    </a:p>
                  </a:txBody>
                  <a:tcPr marL="36000" marR="0" marT="36000" marB="3600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kumimoji="1" lang="ja-JP" altLang="en-US" sz="2400">
                        <a:latin typeface="Meiryo UI" pitchFamily="50" charset="-128"/>
                        <a:ea typeface="Meiryo UI" pitchFamily="50" charset="-128"/>
                        <a:cs typeface="Meiryo UI" pitchFamily="50" charset="-128"/>
                      </a:endParaRPr>
                    </a:p>
                  </a:txBody>
                  <a:tcPr marL="36000" marR="0" marT="36000" marB="3600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10826059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E2E58-D7B4-4810-BFFB-2E6FC894A1DB}"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tint val="75000"/>
                </a:prst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タイトル 5"/>
          <p:cNvSpPr>
            <a:spLocks noGrp="1"/>
          </p:cNvSpPr>
          <p:nvPr>
            <p:ph type="title"/>
          </p:nvPr>
        </p:nvSpPr>
        <p:spPr>
          <a:xfrm>
            <a:off x="543339" y="136519"/>
            <a:ext cx="9063327" cy="1012124"/>
          </a:xfrm>
          <a:ln>
            <a:solidFill>
              <a:schemeClr val="accent4">
                <a:lumMod val="40000"/>
                <a:lumOff val="60000"/>
              </a:schemeClr>
            </a:solidFill>
          </a:ln>
        </p:spPr>
        <p:txBody>
          <a:bodyPr>
            <a:noAutofit/>
          </a:bodyPr>
          <a:lstStyle/>
          <a:p>
            <a:r>
              <a:rPr lang="ja-JP" altLang="en-US" sz="3600" dirty="0"/>
              <a:t>２ ロボット安全規格で使用の用語及びその定義</a:t>
            </a:r>
            <a:r>
              <a:rPr lang="en-US" altLang="ja-JP" sz="3600" dirty="0"/>
              <a:t/>
            </a:r>
            <a:br>
              <a:rPr lang="en-US" altLang="ja-JP" sz="3600" dirty="0"/>
            </a:br>
            <a:r>
              <a:rPr lang="en-US" altLang="ja-JP" sz="3600" dirty="0"/>
              <a:t>   </a:t>
            </a:r>
            <a:r>
              <a:rPr lang="ja-JP" altLang="en-US" sz="3600" dirty="0"/>
              <a:t>ア　産業用ロボットの定義</a:t>
            </a:r>
          </a:p>
        </p:txBody>
      </p:sp>
      <p:sp>
        <p:nvSpPr>
          <p:cNvPr id="10" name="コンテンツ プレースホルダー 6"/>
          <p:cNvSpPr>
            <a:spLocks noGrp="1"/>
          </p:cNvSpPr>
          <p:nvPr>
            <p:ph idx="1"/>
          </p:nvPr>
        </p:nvSpPr>
        <p:spPr>
          <a:xfrm>
            <a:off x="591088" y="1251102"/>
            <a:ext cx="8771573" cy="5105252"/>
          </a:xfrm>
          <a:ln>
            <a:solidFill>
              <a:schemeClr val="accent6">
                <a:lumMod val="40000"/>
                <a:lumOff val="60000"/>
              </a:schemeClr>
            </a:solidFill>
          </a:ln>
        </p:spPr>
        <p:txBody>
          <a:bodyPr>
            <a:normAutofit/>
          </a:bodyPr>
          <a:lstStyle/>
          <a:p>
            <a:pPr>
              <a:lnSpc>
                <a:spcPct val="110000"/>
              </a:lnSpc>
              <a:spcBef>
                <a:spcPts val="0"/>
              </a:spcBef>
            </a:pPr>
            <a:r>
              <a:rPr lang="ja-JP" altLang="en-US" sz="2400" dirty="0"/>
              <a:t>労働安全衛生規則の第</a:t>
            </a:r>
            <a:r>
              <a:rPr lang="en-US" altLang="ja-JP" sz="2400" dirty="0"/>
              <a:t>36</a:t>
            </a:r>
            <a:r>
              <a:rPr lang="ja-JP" altLang="en-US" sz="2400" dirty="0"/>
              <a:t>条第</a:t>
            </a:r>
            <a:r>
              <a:rPr lang="en-US" altLang="ja-JP" sz="2400" dirty="0"/>
              <a:t>31</a:t>
            </a:r>
            <a:r>
              <a:rPr lang="ja-JP" altLang="en-US" sz="2400" dirty="0"/>
              <a:t>号での規定                               </a:t>
            </a:r>
            <a:r>
              <a:rPr lang="en-US" altLang="ja-JP" sz="2400" dirty="0"/>
              <a:t>『</a:t>
            </a:r>
            <a:r>
              <a:rPr lang="ja-JP" altLang="en-US" sz="2400" dirty="0"/>
              <a:t>マニプレータ及び記憶装置 （可変シーケンス制御装置及び固定シーケンス制御装置を含む。以下この号において同じ。） を有し、  記憶装置の情報に基づきマニプレータの伸縮、屈伸、上下移動、    左右移動若しくは旋回の動作又はこれらの複合動作を自動的に行うことができる機械 （研究開発中のものその他厚生労働大臣が定めるものを除く。以下「産業用ロボット」という。）</a:t>
            </a:r>
            <a:r>
              <a:rPr lang="en-US" altLang="ja-JP" sz="2400" dirty="0"/>
              <a:t>』</a:t>
            </a:r>
          </a:p>
          <a:p>
            <a:pPr>
              <a:lnSpc>
                <a:spcPct val="110000"/>
              </a:lnSpc>
              <a:spcBef>
                <a:spcPts val="0"/>
              </a:spcBef>
            </a:pPr>
            <a:r>
              <a:rPr lang="en-US" altLang="ja-JP" sz="2400" dirty="0"/>
              <a:t>ISO 10218-1</a:t>
            </a:r>
            <a:r>
              <a:rPr lang="ja-JP" altLang="en-US" sz="2400" dirty="0"/>
              <a:t>                                                                  </a:t>
            </a:r>
            <a:r>
              <a:rPr lang="en-US" altLang="ja-JP" sz="2400" dirty="0"/>
              <a:t>『</a:t>
            </a:r>
            <a:r>
              <a:rPr lang="ja-JP" altLang="en-US" sz="2400" dirty="0"/>
              <a:t>ロボットコントローラによって制御されるあらゆる追加軸を含む。</a:t>
            </a:r>
            <a:r>
              <a:rPr lang="en-US" altLang="ja-JP" sz="2400" dirty="0"/>
              <a:t>』</a:t>
            </a:r>
          </a:p>
          <a:p>
            <a:pPr marL="0" indent="0">
              <a:lnSpc>
                <a:spcPct val="110000"/>
              </a:lnSpc>
              <a:spcBef>
                <a:spcPts val="0"/>
              </a:spcBef>
              <a:buNone/>
            </a:pPr>
            <a:endParaRPr lang="en-US" altLang="ja-JP" sz="2400" dirty="0"/>
          </a:p>
        </p:txBody>
      </p:sp>
      <p:sp>
        <p:nvSpPr>
          <p:cNvPr id="6" name="フッター プレースホルダー 3"/>
          <p:cNvSpPr>
            <a:spLocks noGrp="1"/>
          </p:cNvSpPr>
          <p:nvPr>
            <p:ph type="ftr" sz="quarter" idx="11"/>
          </p:nvPr>
        </p:nvSpPr>
        <p:spPr>
          <a:xfrm>
            <a:off x="2116667" y="6356355"/>
            <a:ext cx="674793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年度厚生労働省委託　機能安全を活用した機械設備の安全対策の推進事業　機能安全活用実践マニュアル</a:t>
            </a:r>
            <a:endParaRPr kumimoji="1" lang="ja-JP" altLang="en-US" sz="1200" b="0" i="0" u="none" strike="noStrike" kern="1200" cap="none" spc="0" normalizeH="0" baseline="0" noProof="0">
              <a:ln>
                <a:noFill/>
              </a:ln>
              <a:solidFill>
                <a:prstClr val="black">
                  <a:tint val="75000"/>
                </a:prst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a:extLst>
              <a:ext uri="{FF2B5EF4-FFF2-40B4-BE49-F238E27FC236}">
                <a16:creationId xmlns="" xmlns:a16="http://schemas.microsoft.com/office/drawing/2014/main" id="{CE58628D-1691-4814-961E-E7F785BC40ED}"/>
              </a:ext>
            </a:extLst>
          </p:cNvPr>
          <p:cNvSpPr/>
          <p:nvPr/>
        </p:nvSpPr>
        <p:spPr>
          <a:xfrm>
            <a:off x="3461419" y="5832660"/>
            <a:ext cx="3227165" cy="369332"/>
          </a:xfrm>
          <a:prstGeom prst="rect">
            <a:avLst/>
          </a:prstGeom>
        </p:spPr>
        <p:txBody>
          <a:bodyPr wrap="none">
            <a:spAutoFit/>
          </a:bodyPr>
          <a:lstStyle/>
          <a:p>
            <a:r>
              <a:rPr lang="ja-JP" altLang="en-US" dirty="0"/>
              <a:t>図</a:t>
            </a:r>
            <a:r>
              <a:rPr lang="en-US" altLang="ja-JP" dirty="0"/>
              <a:t>2-2</a:t>
            </a:r>
            <a:r>
              <a:rPr lang="ja-JP" altLang="en-US" dirty="0"/>
              <a:t>　走行軸付産業用ロボット</a:t>
            </a:r>
          </a:p>
        </p:txBody>
      </p:sp>
      <p:pic>
        <p:nvPicPr>
          <p:cNvPr id="11" name="図 10">
            <a:extLst>
              <a:ext uri="{FF2B5EF4-FFF2-40B4-BE49-F238E27FC236}">
                <a16:creationId xmlns="" xmlns:a16="http://schemas.microsoft.com/office/drawing/2014/main" id="{299A5910-FEEC-411B-9F91-B351CEDCC0F1}"/>
              </a:ext>
            </a:extLst>
          </p:cNvPr>
          <p:cNvPicPr>
            <a:picLocks noChangeAspect="1"/>
          </p:cNvPicPr>
          <p:nvPr/>
        </p:nvPicPr>
        <p:blipFill>
          <a:blip r:embed="rId3"/>
          <a:stretch>
            <a:fillRect/>
          </a:stretch>
        </p:blipFill>
        <p:spPr>
          <a:xfrm>
            <a:off x="1381621" y="4898166"/>
            <a:ext cx="1942100" cy="1458188"/>
          </a:xfrm>
          <a:prstGeom prst="rect">
            <a:avLst/>
          </a:prstGeom>
        </p:spPr>
      </p:pic>
    </p:spTree>
    <p:extLst>
      <p:ext uri="{BB962C8B-B14F-4D97-AF65-F5344CB8AC3E}">
        <p14:creationId xmlns:p14="http://schemas.microsoft.com/office/powerpoint/2010/main" val="38471612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E2E58-D7B4-4810-BFFB-2E6FC894A1DB}"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tint val="75000"/>
                </a:prst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タイトル 5"/>
          <p:cNvSpPr>
            <a:spLocks noGrp="1"/>
          </p:cNvSpPr>
          <p:nvPr>
            <p:ph type="title"/>
          </p:nvPr>
        </p:nvSpPr>
        <p:spPr>
          <a:xfrm>
            <a:off x="543339" y="136519"/>
            <a:ext cx="9063327" cy="1012124"/>
          </a:xfrm>
          <a:ln>
            <a:solidFill>
              <a:schemeClr val="accent4">
                <a:lumMod val="40000"/>
                <a:lumOff val="60000"/>
              </a:schemeClr>
            </a:solidFill>
          </a:ln>
        </p:spPr>
        <p:txBody>
          <a:bodyPr>
            <a:noAutofit/>
          </a:bodyPr>
          <a:lstStyle/>
          <a:p>
            <a:r>
              <a:rPr lang="ja-JP" altLang="en-US" sz="3600" dirty="0"/>
              <a:t>２ ロボット安全規格で使用の用語及びその定義</a:t>
            </a:r>
            <a:r>
              <a:rPr lang="en-US" altLang="ja-JP" sz="3600" dirty="0"/>
              <a:t/>
            </a:r>
            <a:br>
              <a:rPr lang="en-US" altLang="ja-JP" sz="3600" dirty="0"/>
            </a:br>
            <a:r>
              <a:rPr lang="en-US" altLang="ja-JP" sz="3600" dirty="0"/>
              <a:t>    </a:t>
            </a:r>
            <a:r>
              <a:rPr lang="ja-JP" altLang="en-US" sz="3600" dirty="0"/>
              <a:t>イ　産業用ロボットシステムの定義</a:t>
            </a:r>
          </a:p>
        </p:txBody>
      </p:sp>
      <p:sp>
        <p:nvSpPr>
          <p:cNvPr id="10" name="コンテンツ プレースホルダー 6"/>
          <p:cNvSpPr>
            <a:spLocks noGrp="1"/>
          </p:cNvSpPr>
          <p:nvPr>
            <p:ph idx="1"/>
          </p:nvPr>
        </p:nvSpPr>
        <p:spPr>
          <a:xfrm>
            <a:off x="591088" y="1251102"/>
            <a:ext cx="8771573" cy="5105252"/>
          </a:xfrm>
          <a:ln>
            <a:solidFill>
              <a:schemeClr val="accent6">
                <a:lumMod val="40000"/>
                <a:lumOff val="60000"/>
              </a:schemeClr>
            </a:solidFill>
          </a:ln>
        </p:spPr>
        <p:txBody>
          <a:bodyPr>
            <a:normAutofit/>
          </a:bodyPr>
          <a:lstStyle/>
          <a:p>
            <a:pPr>
              <a:lnSpc>
                <a:spcPct val="110000"/>
              </a:lnSpc>
              <a:spcBef>
                <a:spcPts val="0"/>
              </a:spcBef>
            </a:pPr>
            <a:r>
              <a:rPr lang="ja-JP" altLang="en-US" sz="2400" dirty="0"/>
              <a:t>日本の法令上は、定義なし　　　　　　　　　　　　　　　　　　　　　　　　　　　　　　　　コンセンサスとして、安全柵を含めて、それに囲われた産業用ロボットとその周囲の機器類を</a:t>
            </a:r>
            <a:r>
              <a:rPr lang="en-US" altLang="ja-JP" sz="2400" dirty="0"/>
              <a:t>『</a:t>
            </a:r>
            <a:r>
              <a:rPr lang="ja-JP" altLang="en-US" sz="2400" dirty="0"/>
              <a:t>産業用ロボットシステム</a:t>
            </a:r>
            <a:r>
              <a:rPr lang="en-US" altLang="ja-JP" sz="2400" dirty="0"/>
              <a:t>』</a:t>
            </a:r>
            <a:r>
              <a:rPr lang="ja-JP" altLang="en-US" sz="2400" dirty="0"/>
              <a:t>または</a:t>
            </a:r>
            <a:r>
              <a:rPr lang="en-US" altLang="ja-JP" sz="2400" dirty="0"/>
              <a:t>『</a:t>
            </a:r>
            <a:r>
              <a:rPr lang="ja-JP" altLang="en-US" sz="2400" dirty="0"/>
              <a:t>産業用ロボット</a:t>
            </a:r>
            <a:r>
              <a:rPr lang="en-US" altLang="ja-JP" sz="2400" dirty="0"/>
              <a:t>』</a:t>
            </a:r>
            <a:r>
              <a:rPr lang="ja-JP" altLang="en-US" sz="2400" dirty="0"/>
              <a:t>としている。</a:t>
            </a:r>
            <a:endParaRPr lang="en-US" altLang="ja-JP" sz="2400" dirty="0"/>
          </a:p>
          <a:p>
            <a:pPr>
              <a:lnSpc>
                <a:spcPct val="110000"/>
              </a:lnSpc>
              <a:spcBef>
                <a:spcPts val="0"/>
              </a:spcBef>
            </a:pPr>
            <a:r>
              <a:rPr lang="en-US" altLang="ja-JP" sz="2400" dirty="0"/>
              <a:t>ISO 10218</a:t>
            </a:r>
            <a:r>
              <a:rPr lang="ja-JP" altLang="en-US" sz="2400" dirty="0" err="1"/>
              <a:t>での</a:t>
            </a:r>
            <a:r>
              <a:rPr lang="ja-JP" altLang="en-US" sz="2400" dirty="0"/>
              <a:t>定義                                                                </a:t>
            </a:r>
            <a:r>
              <a:rPr lang="en-US" altLang="ja-JP" sz="2400" dirty="0"/>
              <a:t>『</a:t>
            </a:r>
            <a:r>
              <a:rPr lang="ja-JP" altLang="en-US" sz="2400" dirty="0"/>
              <a:t>産業用ロボット・エンドエフェクタ・ロボットがタスクを行うために必要なあらゆる機械類、設備、装置、外部の付加軸又はセンサ</a:t>
            </a:r>
            <a:r>
              <a:rPr lang="en-US" altLang="ja-JP" sz="2400" dirty="0"/>
              <a:t>』</a:t>
            </a:r>
          </a:p>
          <a:p>
            <a:pPr marL="0" indent="0">
              <a:lnSpc>
                <a:spcPct val="110000"/>
              </a:lnSpc>
              <a:spcBef>
                <a:spcPts val="0"/>
              </a:spcBef>
              <a:buNone/>
            </a:pPr>
            <a:endParaRPr lang="en-US" altLang="ja-JP" sz="2400" dirty="0"/>
          </a:p>
        </p:txBody>
      </p:sp>
      <p:sp>
        <p:nvSpPr>
          <p:cNvPr id="6" name="フッター プレースホルダー 3"/>
          <p:cNvSpPr>
            <a:spLocks noGrp="1"/>
          </p:cNvSpPr>
          <p:nvPr>
            <p:ph type="ftr" sz="quarter" idx="11"/>
          </p:nvPr>
        </p:nvSpPr>
        <p:spPr>
          <a:xfrm>
            <a:off x="2116667" y="6356355"/>
            <a:ext cx="674793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年度厚生労働省委託　機能安全を活用した機械設備の安全対策の推進事業　機能安全活用実践マニュアル</a:t>
            </a:r>
            <a:endParaRPr kumimoji="1" lang="ja-JP" altLang="en-US" sz="1200" b="0" i="0" u="none" strike="noStrike" kern="1200" cap="none" spc="0" normalizeH="0" baseline="0" noProof="0">
              <a:ln>
                <a:noFill/>
              </a:ln>
              <a:solidFill>
                <a:prstClr val="black">
                  <a:tint val="75000"/>
                </a:prst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a:extLst>
              <a:ext uri="{FF2B5EF4-FFF2-40B4-BE49-F238E27FC236}">
                <a16:creationId xmlns="" xmlns:a16="http://schemas.microsoft.com/office/drawing/2014/main" id="{1039878E-B1A8-4ECF-8464-315603F9AAE6}"/>
              </a:ext>
            </a:extLst>
          </p:cNvPr>
          <p:cNvPicPr>
            <a:picLocks noChangeAspect="1"/>
          </p:cNvPicPr>
          <p:nvPr/>
        </p:nvPicPr>
        <p:blipFill>
          <a:blip r:embed="rId3"/>
          <a:stretch>
            <a:fillRect/>
          </a:stretch>
        </p:blipFill>
        <p:spPr>
          <a:xfrm>
            <a:off x="655326" y="4185255"/>
            <a:ext cx="2891596" cy="2171099"/>
          </a:xfrm>
          <a:prstGeom prst="rect">
            <a:avLst/>
          </a:prstGeom>
        </p:spPr>
      </p:pic>
      <p:sp>
        <p:nvSpPr>
          <p:cNvPr id="4" name="正方形/長方形 3">
            <a:extLst>
              <a:ext uri="{FF2B5EF4-FFF2-40B4-BE49-F238E27FC236}">
                <a16:creationId xmlns="" xmlns:a16="http://schemas.microsoft.com/office/drawing/2014/main" id="{CE58628D-1691-4814-961E-E7F785BC40ED}"/>
              </a:ext>
            </a:extLst>
          </p:cNvPr>
          <p:cNvSpPr/>
          <p:nvPr/>
        </p:nvSpPr>
        <p:spPr>
          <a:xfrm>
            <a:off x="2586776" y="5987022"/>
            <a:ext cx="322716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図</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2-2</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走行軸付産業用ロボット</a:t>
            </a:r>
          </a:p>
        </p:txBody>
      </p:sp>
      <p:sp>
        <p:nvSpPr>
          <p:cNvPr id="2" name="正方形/長方形 1">
            <a:extLst>
              <a:ext uri="{FF2B5EF4-FFF2-40B4-BE49-F238E27FC236}">
                <a16:creationId xmlns="" xmlns:a16="http://schemas.microsoft.com/office/drawing/2014/main" id="{48721D3A-3CD6-4729-A48E-37036DA4E0C2}"/>
              </a:ext>
            </a:extLst>
          </p:cNvPr>
          <p:cNvSpPr/>
          <p:nvPr/>
        </p:nvSpPr>
        <p:spPr>
          <a:xfrm>
            <a:off x="3907284" y="4280566"/>
            <a:ext cx="5317679" cy="1446550"/>
          </a:xfrm>
          <a:prstGeom prst="rect">
            <a:avLst/>
          </a:prstGeom>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ロボットの走行軸が産業用ロボットのコントローラで制御される場合には、走行軸は産業用ロボットの一部として扱わなければならない。</a:t>
            </a:r>
          </a:p>
        </p:txBody>
      </p:sp>
    </p:spTree>
    <p:extLst>
      <p:ext uri="{BB962C8B-B14F-4D97-AF65-F5344CB8AC3E}">
        <p14:creationId xmlns:p14="http://schemas.microsoft.com/office/powerpoint/2010/main" val="22257049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E2E58-D7B4-4810-BFFB-2E6FC894A1DB}"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tint val="75000"/>
                </a:prst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タイトル 5"/>
          <p:cNvSpPr>
            <a:spLocks noGrp="1"/>
          </p:cNvSpPr>
          <p:nvPr>
            <p:ph type="title"/>
          </p:nvPr>
        </p:nvSpPr>
        <p:spPr>
          <a:xfrm>
            <a:off x="543339" y="136519"/>
            <a:ext cx="9063327" cy="1012124"/>
          </a:xfrm>
          <a:ln>
            <a:solidFill>
              <a:schemeClr val="accent4">
                <a:lumMod val="40000"/>
                <a:lumOff val="60000"/>
              </a:schemeClr>
            </a:solidFill>
          </a:ln>
        </p:spPr>
        <p:txBody>
          <a:bodyPr>
            <a:noAutofit/>
          </a:bodyPr>
          <a:lstStyle/>
          <a:p>
            <a:r>
              <a:rPr lang="ja-JP" altLang="en-US" sz="3600" dirty="0"/>
              <a:t>２ ロボット安全規格で使用の用語及びその定義</a:t>
            </a:r>
            <a:r>
              <a:rPr lang="en-US" altLang="ja-JP" sz="3600" dirty="0"/>
              <a:t/>
            </a:r>
            <a:br>
              <a:rPr lang="en-US" altLang="ja-JP" sz="3600" dirty="0"/>
            </a:br>
            <a:r>
              <a:rPr lang="en-US" altLang="ja-JP" sz="3600" dirty="0"/>
              <a:t>    </a:t>
            </a:r>
            <a:r>
              <a:rPr lang="ja-JP" altLang="en-US" sz="3600" dirty="0"/>
              <a:t>イ　産業用ロボットシステムの定義</a:t>
            </a:r>
          </a:p>
        </p:txBody>
      </p:sp>
      <p:sp>
        <p:nvSpPr>
          <p:cNvPr id="10" name="コンテンツ プレースホルダー 6"/>
          <p:cNvSpPr>
            <a:spLocks noGrp="1"/>
          </p:cNvSpPr>
          <p:nvPr>
            <p:ph idx="1"/>
          </p:nvPr>
        </p:nvSpPr>
        <p:spPr>
          <a:xfrm>
            <a:off x="591088" y="1251102"/>
            <a:ext cx="8771573" cy="5105252"/>
          </a:xfrm>
          <a:ln>
            <a:solidFill>
              <a:schemeClr val="accent6">
                <a:lumMod val="40000"/>
                <a:lumOff val="60000"/>
              </a:schemeClr>
            </a:solidFill>
          </a:ln>
        </p:spPr>
        <p:txBody>
          <a:bodyPr>
            <a:normAutofit/>
          </a:bodyPr>
          <a:lstStyle/>
          <a:p>
            <a:pPr>
              <a:lnSpc>
                <a:spcPct val="110000"/>
              </a:lnSpc>
              <a:spcBef>
                <a:spcPts val="0"/>
              </a:spcBef>
            </a:pPr>
            <a:r>
              <a:rPr lang="ja-JP" altLang="en-US" sz="2200" dirty="0"/>
              <a:t>工作機械にワークをロード／アンロードさせるロボットシステムの場合、機械類の１つである</a:t>
            </a:r>
            <a:r>
              <a:rPr lang="en-US" altLang="ja-JP" sz="2200" dirty="0"/>
              <a:t>NC</a:t>
            </a:r>
            <a:r>
              <a:rPr lang="ja-JP" altLang="en-US" sz="2200" dirty="0"/>
              <a:t>旋盤は、</a:t>
            </a:r>
            <a:r>
              <a:rPr lang="en-US" altLang="ja-JP" sz="2200" dirty="0"/>
              <a:t>ISO 23125</a:t>
            </a:r>
            <a:r>
              <a:rPr lang="ja-JP" altLang="en-US" sz="2200" dirty="0"/>
              <a:t>（</a:t>
            </a:r>
            <a:r>
              <a:rPr lang="en-US" altLang="ja-JP" sz="2200" dirty="0"/>
              <a:t>JIS B 6031</a:t>
            </a:r>
            <a:r>
              <a:rPr lang="ja-JP" altLang="en-US" sz="2200" dirty="0"/>
              <a:t>）他の関連規格に適合させるとともに、ロボットのタスクに関わる部分を</a:t>
            </a:r>
            <a:r>
              <a:rPr lang="en-US" altLang="ja-JP" sz="2200" dirty="0"/>
              <a:t>ISO 10218-2</a:t>
            </a:r>
            <a:r>
              <a:rPr lang="ja-JP" altLang="en-US" sz="2200" dirty="0" err="1"/>
              <a:t>にも適</a:t>
            </a:r>
            <a:r>
              <a:rPr lang="ja-JP" altLang="en-US" sz="2200" dirty="0"/>
              <a:t>合させる必要がある。</a:t>
            </a:r>
          </a:p>
          <a:p>
            <a:pPr>
              <a:lnSpc>
                <a:spcPct val="110000"/>
              </a:lnSpc>
              <a:spcBef>
                <a:spcPts val="0"/>
              </a:spcBef>
            </a:pPr>
            <a:r>
              <a:rPr lang="ja-JP" altLang="en-US" sz="2200" dirty="0"/>
              <a:t>ロボットシステムの設計・製造者は、どの機械・装置がロボットのタスクに含まれるかを取扱説明書などで明確にしておくことが必要である</a:t>
            </a:r>
          </a:p>
          <a:p>
            <a:pPr marL="0" indent="0">
              <a:lnSpc>
                <a:spcPct val="110000"/>
              </a:lnSpc>
              <a:spcBef>
                <a:spcPts val="0"/>
              </a:spcBef>
              <a:buNone/>
            </a:pPr>
            <a:endParaRPr lang="en-US" altLang="ja-JP" sz="2400" dirty="0"/>
          </a:p>
        </p:txBody>
      </p:sp>
      <p:sp>
        <p:nvSpPr>
          <p:cNvPr id="6" name="フッター プレースホルダー 3"/>
          <p:cNvSpPr>
            <a:spLocks noGrp="1"/>
          </p:cNvSpPr>
          <p:nvPr>
            <p:ph type="ftr" sz="quarter" idx="11"/>
          </p:nvPr>
        </p:nvSpPr>
        <p:spPr>
          <a:xfrm>
            <a:off x="2116667" y="6356355"/>
            <a:ext cx="674793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年度厚生労働省委託　機能安全を活用した機械設備の安全対策の推進事業　機能安全活用実践マニュアル</a:t>
            </a:r>
            <a:endParaRPr kumimoji="1" lang="ja-JP" altLang="en-US" sz="1200" b="0" i="0" u="none" strike="noStrike" kern="1200" cap="none" spc="0" normalizeH="0" baseline="0" noProof="0">
              <a:ln>
                <a:noFill/>
              </a:ln>
              <a:solidFill>
                <a:prstClr val="black">
                  <a:tint val="75000"/>
                </a:prst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図 6">
            <a:extLst>
              <a:ext uri="{FF2B5EF4-FFF2-40B4-BE49-F238E27FC236}">
                <a16:creationId xmlns="" xmlns:a16="http://schemas.microsoft.com/office/drawing/2014/main" id="{8FD7D1B9-4A66-418B-9D28-1DE2ECAB5C98}"/>
              </a:ext>
            </a:extLst>
          </p:cNvPr>
          <p:cNvPicPr>
            <a:picLocks noChangeAspect="1"/>
          </p:cNvPicPr>
          <p:nvPr/>
        </p:nvPicPr>
        <p:blipFill>
          <a:blip r:embed="rId3"/>
          <a:stretch>
            <a:fillRect/>
          </a:stretch>
        </p:blipFill>
        <p:spPr>
          <a:xfrm>
            <a:off x="778678" y="3505767"/>
            <a:ext cx="5219119" cy="2850588"/>
          </a:xfrm>
          <a:prstGeom prst="rect">
            <a:avLst/>
          </a:prstGeom>
        </p:spPr>
      </p:pic>
      <p:sp>
        <p:nvSpPr>
          <p:cNvPr id="4" name="正方形/長方形 3">
            <a:extLst>
              <a:ext uri="{FF2B5EF4-FFF2-40B4-BE49-F238E27FC236}">
                <a16:creationId xmlns="" xmlns:a16="http://schemas.microsoft.com/office/drawing/2014/main" id="{CE58628D-1691-4814-961E-E7F785BC40ED}"/>
              </a:ext>
            </a:extLst>
          </p:cNvPr>
          <p:cNvSpPr/>
          <p:nvPr/>
        </p:nvSpPr>
        <p:spPr>
          <a:xfrm>
            <a:off x="5738423" y="5806564"/>
            <a:ext cx="312617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図</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2-3</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産業用ロボットシステム</a:t>
            </a:r>
          </a:p>
        </p:txBody>
      </p:sp>
    </p:spTree>
    <p:extLst>
      <p:ext uri="{BB962C8B-B14F-4D97-AF65-F5344CB8AC3E}">
        <p14:creationId xmlns:p14="http://schemas.microsoft.com/office/powerpoint/2010/main" val="17017890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6E3E2E58-D7B4-4810-BFFB-2E6FC894A1DB}" type="slidenum">
              <a:rPr kumimoji="1" lang="ja-JP" altLang="en-US" smtClean="0">
                <a:latin typeface="Meiryo UI" panose="020B0604030504040204" pitchFamily="50" charset="-128"/>
                <a:ea typeface="Meiryo UI" panose="020B0604030504040204" pitchFamily="50" charset="-128"/>
                <a:cs typeface="Meiryo UI" panose="020B0604030504040204" pitchFamily="50" charset="-128"/>
              </a:rPr>
              <a:t>29</a:t>
            </a:fld>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タイトル 5"/>
          <p:cNvSpPr>
            <a:spLocks noGrp="1"/>
          </p:cNvSpPr>
          <p:nvPr>
            <p:ph type="title"/>
          </p:nvPr>
        </p:nvSpPr>
        <p:spPr>
          <a:xfrm>
            <a:off x="152400" y="94507"/>
            <a:ext cx="9601199" cy="992171"/>
          </a:xfrm>
          <a:ln>
            <a:solidFill>
              <a:schemeClr val="accent4">
                <a:lumMod val="40000"/>
                <a:lumOff val="60000"/>
              </a:schemeClr>
            </a:solidFill>
          </a:ln>
        </p:spPr>
        <p:txBody>
          <a:bodyPr>
            <a:noAutofit/>
          </a:bodyPr>
          <a:lstStyle/>
          <a:p>
            <a:r>
              <a:rPr lang="ja-JP" altLang="en-US" dirty="0"/>
              <a:t>３産業用ロボットシステム構築関連の規格</a:t>
            </a:r>
            <a:endParaRPr lang="ja-JP" altLang="en-US" sz="3200" dirty="0"/>
          </a:p>
        </p:txBody>
      </p:sp>
      <p:sp>
        <p:nvSpPr>
          <p:cNvPr id="6" name="フッター プレースホルダー 3"/>
          <p:cNvSpPr>
            <a:spLocks noGrp="1"/>
          </p:cNvSpPr>
          <p:nvPr>
            <p:ph type="ftr" sz="quarter" idx="11"/>
          </p:nvPr>
        </p:nvSpPr>
        <p:spPr>
          <a:xfrm>
            <a:off x="2116667" y="6356355"/>
            <a:ext cx="6747933" cy="365125"/>
          </a:xfrm>
        </p:spPr>
        <p:txBody>
          <a:bodyPr/>
          <a:lstStyle/>
          <a:p>
            <a:pPr algn="l"/>
            <a:r>
              <a:rPr kumimoji="1" lang="ja-JP" altLang="en-US"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mtClean="0">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mtClean="0">
                <a:latin typeface="Meiryo UI" panose="020B0604030504040204" pitchFamily="50" charset="-128"/>
                <a:ea typeface="Meiryo UI" panose="020B0604030504040204" pitchFamily="50" charset="-128"/>
                <a:cs typeface="Meiryo UI" panose="020B0604030504040204" pitchFamily="50" charset="-128"/>
              </a:rPr>
              <a:t>年度厚生労働省委託　機能安全を活用した機械設備の安全対策の推進事業　機能安全活用実践マニュアル</a:t>
            </a: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コンテンツ プレースホルダー 1">
            <a:extLst>
              <a:ext uri="{FF2B5EF4-FFF2-40B4-BE49-F238E27FC236}">
                <a16:creationId xmlns="" xmlns:a16="http://schemas.microsoft.com/office/drawing/2014/main" id="{8032866E-D4E9-4B3B-B4B5-344431A2493A}"/>
              </a:ext>
            </a:extLst>
          </p:cNvPr>
          <p:cNvSpPr>
            <a:spLocks noGrp="1"/>
          </p:cNvSpPr>
          <p:nvPr>
            <p:ph idx="1"/>
          </p:nvPr>
        </p:nvSpPr>
        <p:spPr>
          <a:xfrm>
            <a:off x="681036" y="1253330"/>
            <a:ext cx="8834025" cy="4351339"/>
          </a:xfrm>
        </p:spPr>
        <p:txBody>
          <a:bodyPr>
            <a:normAutofit fontScale="92500" lnSpcReduction="10000"/>
          </a:bodyPr>
          <a:lstStyle/>
          <a:p>
            <a:pPr marL="0" indent="0">
              <a:buNone/>
            </a:pPr>
            <a:r>
              <a:rPr lang="ja-JP" altLang="en-US" dirty="0"/>
              <a:t>産業ロボットシステムに使用するロボットは、規格に適合していること</a:t>
            </a:r>
          </a:p>
          <a:p>
            <a:pPr marL="0" indent="0">
              <a:buNone/>
            </a:pPr>
            <a:r>
              <a:rPr lang="ja-JP" altLang="en-US" dirty="0"/>
              <a:t>およびシステム構築に際しては、基本は</a:t>
            </a:r>
            <a:r>
              <a:rPr lang="en-US" altLang="ja-JP" dirty="0"/>
              <a:t>ISO12100</a:t>
            </a:r>
            <a:r>
              <a:rPr lang="ja-JP" altLang="en-US" dirty="0"/>
              <a:t>ベースに</a:t>
            </a:r>
            <a:r>
              <a:rPr lang="en-US" altLang="ja-JP" dirty="0"/>
              <a:t>B</a:t>
            </a:r>
            <a:r>
              <a:rPr lang="ja-JP" altLang="en-US" dirty="0"/>
              <a:t>規格・機能安全・電気安全関連の法令・規格の適切な運用が必要である。</a:t>
            </a:r>
            <a:endParaRPr lang="en-US" altLang="ja-JP" dirty="0"/>
          </a:p>
          <a:p>
            <a:endParaRPr lang="en-US" altLang="ja-JP" dirty="0"/>
          </a:p>
          <a:p>
            <a:r>
              <a:rPr lang="ja-JP" altLang="en-US" dirty="0"/>
              <a:t>図</a:t>
            </a:r>
            <a:r>
              <a:rPr lang="en-US" altLang="ja-JP" dirty="0"/>
              <a:t>2-4</a:t>
            </a:r>
            <a:r>
              <a:rPr lang="ja-JP" altLang="en-US" dirty="0"/>
              <a:t>は、産業用ロボットシステムム構築関連の主要な国際規格（参考：</a:t>
            </a:r>
            <a:r>
              <a:rPr lang="en-US" altLang="ja-JP" dirty="0"/>
              <a:t>ISO10218-2</a:t>
            </a:r>
            <a:r>
              <a:rPr lang="ja-JP" altLang="en-US" dirty="0"/>
              <a:t>）を示した。</a:t>
            </a:r>
          </a:p>
          <a:p>
            <a:r>
              <a:rPr lang="ja-JP" altLang="en-US" dirty="0"/>
              <a:t>産業用ロボットシステムの設計・製造者は、システムを構築するためのガード、安全距離、保護装置に関連する規格とシステム制御の安全関連部構築のための機能安全に関する主要な国際規格（</a:t>
            </a:r>
            <a:r>
              <a:rPr lang="en-US" altLang="ja-JP" dirty="0"/>
              <a:t>JIS</a:t>
            </a:r>
            <a:r>
              <a:rPr lang="ja-JP" altLang="en-US" dirty="0"/>
              <a:t>規格）を理解し運用することが必要である。</a:t>
            </a:r>
          </a:p>
          <a:p>
            <a:endParaRPr kumimoji="1" lang="ja-JP" altLang="en-US" dirty="0"/>
          </a:p>
        </p:txBody>
      </p:sp>
    </p:spTree>
    <p:extLst>
      <p:ext uri="{BB962C8B-B14F-4D97-AF65-F5344CB8AC3E}">
        <p14:creationId xmlns:p14="http://schemas.microsoft.com/office/powerpoint/2010/main" val="24413200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463610" y="1159328"/>
            <a:ext cx="4244868" cy="5077699"/>
          </a:xfrm>
        </p:spPr>
        <p:txBody>
          <a:bodyPr>
            <a:normAutofit/>
          </a:bodyPr>
          <a:lstStyle/>
          <a:p>
            <a:r>
              <a:rPr kumimoji="1" lang="ja-JP" altLang="en-US" sz="1800" dirty="0" smtClean="0">
                <a:solidFill>
                  <a:schemeClr val="tx1"/>
                </a:solidFill>
              </a:rPr>
              <a:t>第７章　妥当性確認</a:t>
            </a:r>
          </a:p>
          <a:p>
            <a:r>
              <a:rPr lang="ja-JP" altLang="en-US" sz="1400" dirty="0" smtClean="0">
                <a:solidFill>
                  <a:schemeClr val="tx1"/>
                </a:solidFill>
              </a:rPr>
              <a:t>１　概要</a:t>
            </a:r>
          </a:p>
          <a:p>
            <a:r>
              <a:rPr lang="ja-JP" altLang="en-US" sz="1400" dirty="0">
                <a:solidFill>
                  <a:schemeClr val="tx1"/>
                </a:solidFill>
              </a:rPr>
              <a:t>２　協働作業ロボットの妥当性</a:t>
            </a:r>
            <a:r>
              <a:rPr lang="ja-JP" altLang="en-US" sz="1400" dirty="0" smtClean="0">
                <a:solidFill>
                  <a:schemeClr val="tx1"/>
                </a:solidFill>
              </a:rPr>
              <a:t>確認</a:t>
            </a:r>
          </a:p>
          <a:p>
            <a:r>
              <a:rPr lang="ja-JP" altLang="en-US" sz="1400" dirty="0" smtClean="0">
                <a:solidFill>
                  <a:schemeClr val="tx1"/>
                </a:solidFill>
              </a:rPr>
              <a:t>３　要求安全度水準</a:t>
            </a:r>
            <a:r>
              <a:rPr lang="en-US" altLang="ja-JP" sz="1400" dirty="0" smtClean="0">
                <a:solidFill>
                  <a:schemeClr val="tx1"/>
                </a:solidFill>
              </a:rPr>
              <a:t>(SIL/PL</a:t>
            </a:r>
            <a:r>
              <a:rPr lang="en-US" altLang="ja-JP" sz="1400" dirty="0">
                <a:solidFill>
                  <a:schemeClr val="tx1"/>
                </a:solidFill>
              </a:rPr>
              <a:t>)</a:t>
            </a:r>
            <a:r>
              <a:rPr lang="ja-JP" altLang="en-US" sz="1400" dirty="0" smtClean="0">
                <a:solidFill>
                  <a:schemeClr val="tx1"/>
                </a:solidFill>
              </a:rPr>
              <a:t>の適合性評価</a:t>
            </a:r>
          </a:p>
          <a:p>
            <a:r>
              <a:rPr kumimoji="1" lang="ja-JP" altLang="en-US" sz="1400" dirty="0" smtClean="0">
                <a:solidFill>
                  <a:schemeClr val="tx1"/>
                </a:solidFill>
              </a:rPr>
              <a:t>４　</a:t>
            </a:r>
            <a:r>
              <a:rPr kumimoji="1" lang="en-US" altLang="ja-JP" sz="1400" dirty="0" smtClean="0">
                <a:solidFill>
                  <a:schemeClr val="tx1"/>
                </a:solidFill>
              </a:rPr>
              <a:t>PL(Performance Level)</a:t>
            </a:r>
            <a:endParaRPr kumimoji="1" lang="ja-JP" altLang="en-US" sz="1400" dirty="0" smtClean="0">
              <a:solidFill>
                <a:schemeClr val="tx1"/>
              </a:solidFill>
            </a:endParaRPr>
          </a:p>
          <a:p>
            <a:r>
              <a:rPr lang="ja-JP" altLang="en-US" sz="1400" dirty="0" smtClean="0">
                <a:solidFill>
                  <a:schemeClr val="tx1"/>
                </a:solidFill>
              </a:rPr>
              <a:t>５　</a:t>
            </a:r>
            <a:r>
              <a:rPr lang="en-US" altLang="ja-JP" sz="1400" dirty="0" smtClean="0">
                <a:solidFill>
                  <a:schemeClr val="tx1"/>
                </a:solidFill>
              </a:rPr>
              <a:t>SIL</a:t>
            </a:r>
            <a:r>
              <a:rPr lang="ja-JP" altLang="en-US" sz="1400" dirty="0">
                <a:solidFill>
                  <a:schemeClr val="tx1"/>
                </a:solidFill>
              </a:rPr>
              <a:t>（</a:t>
            </a:r>
            <a:r>
              <a:rPr lang="en-US" altLang="ja-JP" sz="1400" dirty="0">
                <a:solidFill>
                  <a:schemeClr val="tx1"/>
                </a:solidFill>
              </a:rPr>
              <a:t>Safety Integrity Level</a:t>
            </a:r>
            <a:r>
              <a:rPr lang="ja-JP" altLang="en-US" sz="1400" dirty="0" smtClean="0">
                <a:solidFill>
                  <a:schemeClr val="tx1"/>
                </a:solidFill>
              </a:rPr>
              <a:t>）</a:t>
            </a:r>
          </a:p>
          <a:p>
            <a:r>
              <a:rPr lang="ja-JP" altLang="en-US" sz="1400" dirty="0">
                <a:solidFill>
                  <a:schemeClr val="tx1"/>
                </a:solidFill>
              </a:rPr>
              <a:t>６　評価</a:t>
            </a:r>
            <a:r>
              <a:rPr lang="ja-JP" altLang="en-US" sz="1400" dirty="0" smtClean="0">
                <a:solidFill>
                  <a:schemeClr val="tx1"/>
                </a:solidFill>
              </a:rPr>
              <a:t>ツール</a:t>
            </a:r>
          </a:p>
          <a:p>
            <a:r>
              <a:rPr lang="ja-JP" altLang="en-US" sz="1400" dirty="0">
                <a:solidFill>
                  <a:schemeClr val="tx1"/>
                </a:solidFill>
              </a:rPr>
              <a:t>７　安全関連アプリケーションソフトウェアの妥当性</a:t>
            </a:r>
            <a:r>
              <a:rPr lang="ja-JP" altLang="en-US" sz="1400" dirty="0" smtClean="0">
                <a:solidFill>
                  <a:schemeClr val="tx1"/>
                </a:solidFill>
              </a:rPr>
              <a:t>確認</a:t>
            </a:r>
          </a:p>
          <a:p>
            <a:r>
              <a:rPr lang="ja-JP" altLang="en-US" sz="1400" dirty="0">
                <a:solidFill>
                  <a:schemeClr val="tx1"/>
                </a:solidFill>
              </a:rPr>
              <a:t>８　変更と</a:t>
            </a:r>
            <a:r>
              <a:rPr lang="ja-JP" altLang="en-US" sz="1400" dirty="0" smtClean="0">
                <a:solidFill>
                  <a:schemeClr val="tx1"/>
                </a:solidFill>
              </a:rPr>
              <a:t>確認</a:t>
            </a:r>
          </a:p>
          <a:p>
            <a:endParaRPr lang="ja-JP" altLang="en-US" sz="1400" dirty="0" smtClean="0">
              <a:solidFill>
                <a:schemeClr val="tx1"/>
              </a:solidFill>
            </a:endParaRPr>
          </a:p>
          <a:p>
            <a:r>
              <a:rPr lang="ja-JP" altLang="en-US" sz="1400" dirty="0">
                <a:solidFill>
                  <a:schemeClr val="tx1"/>
                </a:solidFill>
              </a:rPr>
              <a:t/>
            </a:r>
            <a:br>
              <a:rPr lang="ja-JP" altLang="en-US" sz="1400" dirty="0">
                <a:solidFill>
                  <a:schemeClr val="tx1"/>
                </a:solidFill>
              </a:rPr>
            </a:br>
            <a:endParaRPr kumimoji="1" lang="ja-JP" altLang="en-US" sz="1400" dirty="0">
              <a:solidFill>
                <a:schemeClr val="tx1"/>
              </a:solidFill>
            </a:endParaRPr>
          </a:p>
        </p:txBody>
      </p:sp>
      <p:sp>
        <p:nvSpPr>
          <p:cNvPr id="4" name="タイトル 1"/>
          <p:cNvSpPr txBox="1">
            <a:spLocks/>
          </p:cNvSpPr>
          <p:nvPr/>
        </p:nvSpPr>
        <p:spPr>
          <a:xfrm>
            <a:off x="313623" y="163354"/>
            <a:ext cx="4231081" cy="805393"/>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kumimoji="1" sz="6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sz="4000" dirty="0" smtClean="0"/>
              <a:t>目次</a:t>
            </a:r>
            <a:r>
              <a:rPr lang="en-US" altLang="ja-JP" sz="4000" dirty="0" smtClean="0"/>
              <a:t>(</a:t>
            </a:r>
            <a:r>
              <a:rPr lang="ja-JP" altLang="en-US" sz="4000" dirty="0" smtClean="0"/>
              <a:t>つづき</a:t>
            </a:r>
            <a:r>
              <a:rPr lang="en-US" altLang="ja-JP" sz="4000" dirty="0" smtClean="0"/>
              <a:t>)</a:t>
            </a:r>
            <a:endParaRPr lang="ja-JP" altLang="en-US" sz="4000" dirty="0"/>
          </a:p>
        </p:txBody>
      </p:sp>
      <p:sp>
        <p:nvSpPr>
          <p:cNvPr id="5" name="テキスト プレースホルダー 2"/>
          <p:cNvSpPr txBox="1">
            <a:spLocks/>
          </p:cNvSpPr>
          <p:nvPr/>
        </p:nvSpPr>
        <p:spPr>
          <a:xfrm>
            <a:off x="4995082" y="968747"/>
            <a:ext cx="4410500" cy="4919686"/>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tint val="75000"/>
                  </a:schemeClr>
                </a:solidFill>
                <a:latin typeface="Meiryo UI" panose="020B0604030504040204" pitchFamily="50" charset="-128"/>
                <a:ea typeface="Meiryo UI" panose="020B0604030504040204" pitchFamily="50" charset="-128"/>
                <a:cs typeface="Meiryo UI" panose="020B0604030504040204" pitchFamily="50" charset="-128"/>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Meiryo UI" panose="020B0604030504040204" pitchFamily="50" charset="-128"/>
                <a:ea typeface="Meiryo UI" panose="020B0604030504040204" pitchFamily="50" charset="-128"/>
                <a:cs typeface="Meiryo UI" panose="020B0604030504040204" pitchFamily="50" charset="-128"/>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Meiryo UI" panose="020B0604030504040204" pitchFamily="50" charset="-128"/>
                <a:ea typeface="Meiryo UI" panose="020B0604030504040204" pitchFamily="50" charset="-128"/>
                <a:cs typeface="Meiryo UI" panose="020B0604030504040204" pitchFamily="50" charset="-128"/>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eiryo UI" panose="020B0604030504040204" pitchFamily="50" charset="-128"/>
                <a:ea typeface="Meiryo UI" panose="020B0604030504040204" pitchFamily="50" charset="-128"/>
                <a:cs typeface="Meiryo UI" panose="020B0604030504040204" pitchFamily="50" charset="-128"/>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eiryo UI" panose="020B0604030504040204" pitchFamily="50" charset="-128"/>
                <a:ea typeface="Meiryo UI" panose="020B0604030504040204" pitchFamily="50" charset="-128"/>
                <a:cs typeface="Meiryo UI" panose="020B0604030504040204" pitchFamily="50" charset="-128"/>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endParaRPr lang="ja-JP" altLang="en-US" sz="1400" dirty="0" smtClean="0"/>
          </a:p>
          <a:p>
            <a:r>
              <a:rPr lang="ja-JP" altLang="en-US" sz="1800" dirty="0" smtClean="0">
                <a:solidFill>
                  <a:schemeClr val="tx1"/>
                </a:solidFill>
              </a:rPr>
              <a:t>第８章　事例</a:t>
            </a:r>
          </a:p>
          <a:p>
            <a:pPr marL="177800" indent="-177800"/>
            <a:r>
              <a:rPr lang="ja-JP" altLang="en-US" sz="1400" dirty="0">
                <a:solidFill>
                  <a:schemeClr val="tx1"/>
                </a:solidFill>
              </a:rPr>
              <a:t>１　施錠式ガードによる機械の起動／停止：施錠式インタロック </a:t>
            </a:r>
            <a:endParaRPr lang="ja-JP" altLang="en-US" sz="1400" dirty="0" smtClean="0">
              <a:solidFill>
                <a:schemeClr val="tx1"/>
              </a:solidFill>
            </a:endParaRPr>
          </a:p>
          <a:p>
            <a:pPr marL="177800" indent="-177800">
              <a:lnSpc>
                <a:spcPct val="120000"/>
              </a:lnSpc>
            </a:pPr>
            <a:r>
              <a:rPr lang="ja-JP" altLang="en-US" sz="1400" dirty="0">
                <a:solidFill>
                  <a:schemeClr val="tx1"/>
                </a:solidFill>
              </a:rPr>
              <a:t>２　ペンダントによるロボットティーチング： </a:t>
            </a:r>
            <a:r>
              <a:rPr lang="en-US" altLang="ja-JP" sz="1400" dirty="0">
                <a:solidFill>
                  <a:schemeClr val="tx1"/>
                </a:solidFill>
              </a:rPr>
              <a:t>3 </a:t>
            </a:r>
            <a:r>
              <a:rPr lang="ja-JP" altLang="en-US" sz="1400" dirty="0" smtClean="0">
                <a:solidFill>
                  <a:schemeClr val="tx1"/>
                </a:solidFill>
              </a:rPr>
              <a:t>ポジションイネーブルスイッチ</a:t>
            </a:r>
          </a:p>
          <a:p>
            <a:pPr marL="177800" indent="-177800"/>
            <a:r>
              <a:rPr lang="ja-JP" altLang="en-US" sz="1400" dirty="0" smtClean="0">
                <a:solidFill>
                  <a:schemeClr val="tx1"/>
                </a:solidFill>
              </a:rPr>
              <a:t>３　ライトカーテン</a:t>
            </a:r>
            <a:r>
              <a:rPr lang="ja-JP" altLang="en-US" sz="1400" dirty="0">
                <a:solidFill>
                  <a:schemeClr val="tx1"/>
                </a:solidFill>
              </a:rPr>
              <a:t>による侵入検知：ライトカーテン </a:t>
            </a:r>
            <a:endParaRPr lang="ja-JP" altLang="en-US" sz="1400" dirty="0" smtClean="0">
              <a:solidFill>
                <a:schemeClr val="tx1"/>
              </a:solidFill>
            </a:endParaRPr>
          </a:p>
          <a:p>
            <a:pPr marL="177800" indent="-177800"/>
            <a:r>
              <a:rPr lang="ja-JP" altLang="en-US" sz="1400" dirty="0" smtClean="0">
                <a:solidFill>
                  <a:schemeClr val="tx1"/>
                </a:solidFill>
              </a:rPr>
              <a:t>４　レーザースキャナ</a:t>
            </a:r>
            <a:r>
              <a:rPr lang="ja-JP" altLang="en-US" sz="1400" dirty="0">
                <a:solidFill>
                  <a:schemeClr val="tx1"/>
                </a:solidFill>
              </a:rPr>
              <a:t>による存在検知：レーザースキャナ</a:t>
            </a:r>
            <a:endParaRPr lang="ja-JP" altLang="en-US" sz="1400" dirty="0" smtClean="0">
              <a:solidFill>
                <a:schemeClr val="tx1"/>
              </a:solidFill>
            </a:endParaRPr>
          </a:p>
          <a:p>
            <a:r>
              <a:rPr lang="ja-JP" altLang="en-US" sz="1400" dirty="0" smtClean="0">
                <a:solidFill>
                  <a:schemeClr val="tx1"/>
                </a:solidFill>
              </a:rPr>
              <a:t>５　ロボット</a:t>
            </a:r>
            <a:r>
              <a:rPr lang="ja-JP" altLang="en-US" sz="1400" dirty="0">
                <a:solidFill>
                  <a:schemeClr val="tx1"/>
                </a:solidFill>
              </a:rPr>
              <a:t>の安全速度制限</a:t>
            </a:r>
            <a:r>
              <a:rPr lang="en-US" altLang="ja-JP" sz="1400" dirty="0">
                <a:solidFill>
                  <a:schemeClr val="tx1"/>
                </a:solidFill>
              </a:rPr>
              <a:t>(SLS</a:t>
            </a:r>
            <a:r>
              <a:rPr lang="en-US" altLang="ja-JP" sz="1400" dirty="0" smtClean="0">
                <a:solidFill>
                  <a:schemeClr val="tx1"/>
                </a:solidFill>
              </a:rPr>
              <a:t>)</a:t>
            </a:r>
            <a:endParaRPr lang="ja-JP" altLang="en-US" sz="1400" dirty="0" smtClean="0">
              <a:solidFill>
                <a:schemeClr val="tx1"/>
              </a:solidFill>
            </a:endParaRPr>
          </a:p>
          <a:p>
            <a:r>
              <a:rPr lang="ja-JP" altLang="en-US" sz="1400" dirty="0" smtClean="0">
                <a:solidFill>
                  <a:schemeClr val="tx1"/>
                </a:solidFill>
              </a:rPr>
              <a:t>６　ロボット</a:t>
            </a:r>
            <a:r>
              <a:rPr lang="ja-JP" altLang="en-US" sz="1400" dirty="0">
                <a:solidFill>
                  <a:schemeClr val="tx1"/>
                </a:solidFill>
              </a:rPr>
              <a:t>の安全位置制限</a:t>
            </a:r>
            <a:r>
              <a:rPr lang="en-US" altLang="ja-JP" sz="1400" dirty="0">
                <a:solidFill>
                  <a:schemeClr val="tx1"/>
                </a:solidFill>
              </a:rPr>
              <a:t>(SLP</a:t>
            </a:r>
            <a:r>
              <a:rPr lang="en-US" altLang="ja-JP" sz="1400" dirty="0" smtClean="0">
                <a:solidFill>
                  <a:schemeClr val="tx1"/>
                </a:solidFill>
              </a:rPr>
              <a:t>)</a:t>
            </a:r>
            <a:endParaRPr lang="ja-JP" altLang="en-US" sz="1400" dirty="0" smtClean="0">
              <a:solidFill>
                <a:schemeClr val="tx1"/>
              </a:solidFill>
            </a:endParaRPr>
          </a:p>
          <a:p>
            <a:endParaRPr lang="ja-JP" altLang="en-US" sz="1400" dirty="0">
              <a:solidFill>
                <a:schemeClr val="tx1"/>
              </a:solidFill>
            </a:endParaRPr>
          </a:p>
          <a:p>
            <a:r>
              <a:rPr lang="ja-JP" altLang="en-US" sz="1800" dirty="0" smtClean="0">
                <a:solidFill>
                  <a:schemeClr val="tx1"/>
                </a:solidFill>
              </a:rPr>
              <a:t>第９章　演習</a:t>
            </a:r>
          </a:p>
          <a:p>
            <a:r>
              <a:rPr lang="ja-JP" altLang="en-US" sz="1400" dirty="0" smtClean="0">
                <a:solidFill>
                  <a:schemeClr val="tx1"/>
                </a:solidFill>
              </a:rPr>
              <a:t>１　演習事例</a:t>
            </a:r>
          </a:p>
          <a:p>
            <a:r>
              <a:rPr lang="ja-JP" altLang="en-US" sz="1400" dirty="0">
                <a:solidFill>
                  <a:schemeClr val="tx1"/>
                </a:solidFill>
              </a:rPr>
              <a:t>２　</a:t>
            </a:r>
            <a:r>
              <a:rPr lang="ja-JP" altLang="en-US" sz="1400" dirty="0" smtClean="0">
                <a:solidFill>
                  <a:schemeClr val="tx1"/>
                </a:solidFill>
              </a:rPr>
              <a:t>リスクアセスメント</a:t>
            </a:r>
            <a:r>
              <a:rPr lang="ja-JP" altLang="en-US" sz="1400" dirty="0">
                <a:solidFill>
                  <a:schemeClr val="tx1"/>
                </a:solidFill>
              </a:rPr>
              <a:t>とリスク低減</a:t>
            </a:r>
            <a:r>
              <a:rPr lang="ja-JP" altLang="en-US" sz="1400" dirty="0" smtClean="0">
                <a:solidFill>
                  <a:schemeClr val="tx1"/>
                </a:solidFill>
              </a:rPr>
              <a:t>方策</a:t>
            </a:r>
          </a:p>
          <a:p>
            <a:r>
              <a:rPr lang="ja-JP" altLang="en-US" sz="1400" dirty="0" smtClean="0">
                <a:solidFill>
                  <a:schemeClr val="tx1"/>
                </a:solidFill>
              </a:rPr>
              <a:t>３　リスク低減方策の実現</a:t>
            </a:r>
          </a:p>
          <a:p>
            <a:r>
              <a:rPr lang="ja-JP" altLang="en-US" sz="1400" dirty="0" smtClean="0">
                <a:solidFill>
                  <a:schemeClr val="tx1"/>
                </a:solidFill>
              </a:rPr>
              <a:t>４　妥当性確認</a:t>
            </a:r>
          </a:p>
          <a:p>
            <a:r>
              <a:rPr lang="en-US" altLang="ja-JP" sz="1400" dirty="0"/>
              <a:t/>
            </a:r>
            <a:br>
              <a:rPr lang="en-US" altLang="ja-JP" sz="1400" dirty="0"/>
            </a:br>
            <a:r>
              <a:rPr lang="en-US" altLang="ja-JP" sz="1400" dirty="0"/>
              <a:t/>
            </a:r>
            <a:br>
              <a:rPr lang="en-US" altLang="ja-JP" sz="1400" dirty="0"/>
            </a:br>
            <a:r>
              <a:rPr lang="ja-JP" altLang="en-US" sz="1400" dirty="0" smtClean="0"/>
              <a:t/>
            </a:r>
            <a:br>
              <a:rPr lang="ja-JP" altLang="en-US" sz="1400" dirty="0" smtClean="0"/>
            </a:br>
            <a:endParaRPr lang="ja-JP" altLang="en-US" sz="1400" dirty="0"/>
          </a:p>
        </p:txBody>
      </p:sp>
    </p:spTree>
    <p:extLst>
      <p:ext uri="{BB962C8B-B14F-4D97-AF65-F5344CB8AC3E}">
        <p14:creationId xmlns:p14="http://schemas.microsoft.com/office/powerpoint/2010/main" val="3213238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E2E58-D7B4-4810-BFFB-2E6FC894A1DB}"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a:ln>
                <a:noFill/>
              </a:ln>
              <a:solidFill>
                <a:prstClr val="black">
                  <a:tint val="75000"/>
                </a:prst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タイトル 5"/>
          <p:cNvSpPr>
            <a:spLocks noGrp="1"/>
          </p:cNvSpPr>
          <p:nvPr>
            <p:ph type="title"/>
          </p:nvPr>
        </p:nvSpPr>
        <p:spPr>
          <a:xfrm>
            <a:off x="152400" y="94507"/>
            <a:ext cx="9601199" cy="992171"/>
          </a:xfrm>
          <a:ln>
            <a:solidFill>
              <a:schemeClr val="accent4">
                <a:lumMod val="40000"/>
                <a:lumOff val="60000"/>
              </a:schemeClr>
            </a:solidFill>
          </a:ln>
        </p:spPr>
        <p:txBody>
          <a:bodyPr>
            <a:noAutofit/>
          </a:bodyPr>
          <a:lstStyle/>
          <a:p>
            <a:r>
              <a:rPr lang="ja-JP" altLang="en-US" dirty="0"/>
              <a:t>３産業用ロボットシステム構築関連の規格</a:t>
            </a:r>
            <a:endParaRPr lang="ja-JP" altLang="en-US" sz="3200" dirty="0"/>
          </a:p>
        </p:txBody>
      </p:sp>
      <p:pic>
        <p:nvPicPr>
          <p:cNvPr id="3" name="コンテンツ プレースホルダー 2">
            <a:extLst>
              <a:ext uri="{FF2B5EF4-FFF2-40B4-BE49-F238E27FC236}">
                <a16:creationId xmlns="" xmlns:a16="http://schemas.microsoft.com/office/drawing/2014/main" id="{A4945F47-2959-4932-990D-CA29C148DC44}"/>
              </a:ext>
            </a:extLst>
          </p:cNvPr>
          <p:cNvPicPr>
            <a:picLocks noGrp="1" noChangeAspect="1"/>
          </p:cNvPicPr>
          <p:nvPr>
            <p:ph idx="1"/>
          </p:nvPr>
        </p:nvPicPr>
        <p:blipFill>
          <a:blip r:embed="rId3"/>
          <a:stretch>
            <a:fillRect/>
          </a:stretch>
        </p:blipFill>
        <p:spPr>
          <a:xfrm>
            <a:off x="498989" y="1239976"/>
            <a:ext cx="8908021" cy="4617484"/>
          </a:xfrm>
          <a:prstGeom prst="rect">
            <a:avLst/>
          </a:prstGeom>
        </p:spPr>
      </p:pic>
      <p:sp>
        <p:nvSpPr>
          <p:cNvPr id="6" name="フッター プレースホルダー 3"/>
          <p:cNvSpPr>
            <a:spLocks noGrp="1"/>
          </p:cNvSpPr>
          <p:nvPr>
            <p:ph type="ftr" sz="quarter" idx="11"/>
          </p:nvPr>
        </p:nvSpPr>
        <p:spPr>
          <a:xfrm>
            <a:off x="2116667" y="6356355"/>
            <a:ext cx="674793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cs typeface="Meiryo UI" panose="020B0604030504040204" pitchFamily="50" charset="-128"/>
              </a:rPr>
              <a:t>年度厚生労働省委託　機能安全を活用した機械設備の安全対策の推進事業　機能安全活用実践マニュアル</a:t>
            </a:r>
            <a:endParaRPr kumimoji="1" lang="ja-JP" altLang="en-US" sz="1200" b="0" i="0" u="none" strike="noStrike" kern="1200" cap="none" spc="0" normalizeH="0" baseline="0" noProof="0">
              <a:ln>
                <a:noFill/>
              </a:ln>
              <a:solidFill>
                <a:prstClr val="black">
                  <a:tint val="75000"/>
                </a:prst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a:extLst>
              <a:ext uri="{FF2B5EF4-FFF2-40B4-BE49-F238E27FC236}">
                <a16:creationId xmlns="" xmlns:a16="http://schemas.microsoft.com/office/drawing/2014/main" id="{B3FD31FF-4C45-4EEE-B0DF-1A22B39669C0}"/>
              </a:ext>
            </a:extLst>
          </p:cNvPr>
          <p:cNvSpPr/>
          <p:nvPr/>
        </p:nvSpPr>
        <p:spPr>
          <a:xfrm>
            <a:off x="537633" y="5892586"/>
            <a:ext cx="8869378"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図</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2-4</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産業用ロボットシステム構築関連の主要な国際規格（参考：</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ISO10218-2</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p>
        </p:txBody>
      </p:sp>
    </p:spTree>
    <p:extLst>
      <p:ext uri="{BB962C8B-B14F-4D97-AF65-F5344CB8AC3E}">
        <p14:creationId xmlns:p14="http://schemas.microsoft.com/office/powerpoint/2010/main" val="37318160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85503" y="443095"/>
            <a:ext cx="8934994" cy="941568"/>
          </a:xfrm>
        </p:spPr>
        <p:txBody>
          <a:bodyPr>
            <a:normAutofit fontScale="90000"/>
          </a:bodyPr>
          <a:lstStyle/>
          <a:p>
            <a:pPr algn="ctr"/>
            <a:r>
              <a:rPr kumimoji="1" lang="ja-JP" altLang="en-US" sz="3200" dirty="0" smtClean="0"/>
              <a:t>機能安全活用実践</a:t>
            </a:r>
            <a:r>
              <a:rPr kumimoji="1" lang="ja-JP" altLang="en-US" sz="3200" smtClean="0"/>
              <a:t>マニュアルマニュアル </a:t>
            </a:r>
            <a:r>
              <a:rPr lang="en-US" altLang="ja-JP" sz="3200" dirty="0" smtClean="0"/>
              <a:t>(</a:t>
            </a:r>
            <a:r>
              <a:rPr lang="ja-JP" altLang="en-US" sz="3200" dirty="0" smtClean="0"/>
              <a:t>ロボットシステム編</a:t>
            </a:r>
            <a:r>
              <a:rPr lang="en-US" altLang="ja-JP" sz="3200" dirty="0" smtClean="0"/>
              <a:t>)</a:t>
            </a:r>
            <a:endParaRPr kumimoji="1" lang="ja-JP" altLang="en-US" sz="3200" dirty="0"/>
          </a:p>
        </p:txBody>
      </p:sp>
      <p:sp>
        <p:nvSpPr>
          <p:cNvPr id="4" name="Subtitle 3"/>
          <p:cNvSpPr>
            <a:spLocks noGrp="1"/>
          </p:cNvSpPr>
          <p:nvPr>
            <p:ph type="subTitle" idx="1"/>
          </p:nvPr>
        </p:nvSpPr>
        <p:spPr>
          <a:xfrm>
            <a:off x="485503" y="2321877"/>
            <a:ext cx="8934993" cy="2485254"/>
          </a:xfrm>
        </p:spPr>
        <p:txBody>
          <a:bodyPr>
            <a:normAutofit/>
          </a:bodyPr>
          <a:lstStyle/>
          <a:p>
            <a:pPr algn="l"/>
            <a:r>
              <a:rPr lang="ja-JP" altLang="en-US" sz="6000" dirty="0" smtClean="0"/>
              <a:t>第</a:t>
            </a:r>
            <a:r>
              <a:rPr lang="en-US" altLang="ja-JP" sz="6000" dirty="0" smtClean="0"/>
              <a:t>3</a:t>
            </a:r>
            <a:r>
              <a:rPr lang="ja-JP" altLang="en-US" sz="6000" dirty="0" smtClean="0"/>
              <a:t>章　リスクアセスメント</a:t>
            </a:r>
          </a:p>
          <a:p>
            <a:r>
              <a:rPr lang="ja-JP" altLang="en-US" sz="6000" dirty="0"/>
              <a:t>　</a:t>
            </a:r>
            <a:r>
              <a:rPr lang="ja-JP" altLang="en-US" sz="6000" dirty="0" smtClean="0"/>
              <a:t>　　　　　　　　とリスク</a:t>
            </a:r>
            <a:r>
              <a:rPr lang="ja-JP" altLang="en-US" sz="6000" dirty="0"/>
              <a:t>低減</a:t>
            </a:r>
            <a:endParaRPr kumimoji="1" lang="ja-JP" altLang="en-US" sz="6000" dirty="0"/>
          </a:p>
        </p:txBody>
      </p:sp>
      <p:sp>
        <p:nvSpPr>
          <p:cNvPr id="5" name="テキスト ボックス 4"/>
          <p:cNvSpPr txBox="1"/>
          <p:nvPr/>
        </p:nvSpPr>
        <p:spPr>
          <a:xfrm>
            <a:off x="813134" y="4267017"/>
            <a:ext cx="8279730" cy="1477328"/>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（注）本スライドの使用上の注意</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464344" indent="-464344">
              <a:buFont typeface="Wingdings" panose="05000000000000000000" pitchFamily="2" charset="2"/>
              <a:buChar char="l"/>
            </a:pPr>
            <a:r>
              <a:rPr lang="ja-JP" altLang="en-US" dirty="0">
                <a:latin typeface="Meiryo UI" panose="020B0604030504040204" pitchFamily="50" charset="-128"/>
                <a:ea typeface="Meiryo UI" panose="020B0604030504040204" pitchFamily="50" charset="-128"/>
                <a:cs typeface="Meiryo UI" panose="020B0604030504040204" pitchFamily="50" charset="-128"/>
              </a:rPr>
              <a:t>本スライドを利用する際は出典を記載してください。</a:t>
            </a:r>
          </a:p>
          <a:p>
            <a:pPr marL="464344" indent="-464344">
              <a:buFont typeface="Wingdings" panose="05000000000000000000" pitchFamily="2" charset="2"/>
              <a:buChar char="l"/>
            </a:pPr>
            <a:r>
              <a:rPr lang="ja-JP" altLang="en-US" dirty="0">
                <a:latin typeface="Meiryo UI" panose="020B0604030504040204" pitchFamily="50" charset="-128"/>
                <a:ea typeface="Meiryo UI" panose="020B0604030504040204" pitchFamily="50" charset="-128"/>
                <a:cs typeface="Meiryo UI" panose="020B0604030504040204" pitchFamily="50" charset="-128"/>
              </a:rPr>
              <a:t>本スライドを編集・加工等して利用する場合は、上記出典とは別に、編集・加工等を行ったことを記載してください。また編集・加工した情報を、あたかも厚生労働省又は中央労働災害防止協会が作成したかのような態様で公表・利用してはいけません。</a:t>
            </a:r>
            <a:endParaRPr kumimoji="1" lang="ja-JP" altLang="en-US" dirty="0"/>
          </a:p>
        </p:txBody>
      </p:sp>
    </p:spTree>
    <p:extLst>
      <p:ext uri="{BB962C8B-B14F-4D97-AF65-F5344CB8AC3E}">
        <p14:creationId xmlns:p14="http://schemas.microsoft.com/office/powerpoint/2010/main" val="4269489536"/>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ja-JP" altLang="en-US" dirty="0" smtClean="0"/>
              <a:t>リスクアセスメント</a:t>
            </a:r>
            <a:endParaRPr kumimoji="1" lang="ja-JP" altLang="en-US" dirty="0"/>
          </a:p>
        </p:txBody>
      </p:sp>
      <p:sp>
        <p:nvSpPr>
          <p:cNvPr id="3" name="Content Placeholder 2"/>
          <p:cNvSpPr>
            <a:spLocks noGrp="1"/>
          </p:cNvSpPr>
          <p:nvPr>
            <p:ph idx="1"/>
          </p:nvPr>
        </p:nvSpPr>
        <p:spPr/>
        <p:txBody>
          <a:bodyPr/>
          <a:lstStyle/>
          <a:p>
            <a:pPr marL="0" indent="0">
              <a:buNone/>
            </a:pPr>
            <a:r>
              <a:rPr kumimoji="1" lang="ja-JP" altLang="en-US" dirty="0" smtClean="0"/>
              <a:t>　</a:t>
            </a:r>
            <a:endParaRPr kumimoji="1" lang="en-US" altLang="ja-JP" dirty="0"/>
          </a:p>
        </p:txBody>
      </p:sp>
      <p:sp>
        <p:nvSpPr>
          <p:cNvPr id="5" name="Text Box 4"/>
          <p:cNvSpPr txBox="1">
            <a:spLocks noChangeArrowheads="1"/>
          </p:cNvSpPr>
          <p:nvPr/>
        </p:nvSpPr>
        <p:spPr bwMode="auto">
          <a:xfrm>
            <a:off x="102256" y="3375944"/>
            <a:ext cx="2327881" cy="181588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ja-JP"/>
            </a:defPPr>
            <a:lvl1pPr eaLnBrk="1" hangingPunct="1">
              <a:buFontTx/>
              <a:buNone/>
              <a:defRPr sz="2800">
                <a:solidFill>
                  <a:schemeClr val="tx1"/>
                </a:solidFill>
                <a:effectLst/>
                <a:latin typeface="Times New Roman" pitchFamily="18" charset="0"/>
                <a:ea typeface="ＭＳ Ｐゴシック" pitchFamily="50" charset="-128"/>
              </a:defRPr>
            </a:lvl1pPr>
            <a:lvl2pPr marL="742950" indent="-285750" eaLnBrk="0" hangingPunct="0">
              <a:spcBef>
                <a:spcPct val="20000"/>
              </a:spcBef>
              <a:buChar char="–"/>
              <a:defRPr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9p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リスクの低減</a:t>
            </a:r>
          </a:p>
          <a:p>
            <a:pPr algn="l"/>
            <a:r>
              <a:rPr lang="en-US" altLang="ja-JP" dirty="0">
                <a:latin typeface="Meiryo UI" panose="020B0604030504040204" pitchFamily="50" charset="-128"/>
                <a:ea typeface="Meiryo UI" panose="020B0604030504040204" pitchFamily="50" charset="-128"/>
                <a:cs typeface="Meiryo UI" panose="020B0604030504040204" pitchFamily="50" charset="-128"/>
              </a:rPr>
              <a:t>1.</a:t>
            </a:r>
            <a:r>
              <a:rPr lang="ja-JP" altLang="en-US" dirty="0">
                <a:latin typeface="Meiryo UI" panose="020B0604030504040204" pitchFamily="50" charset="-128"/>
                <a:ea typeface="Meiryo UI" panose="020B0604030504040204" pitchFamily="50" charset="-128"/>
                <a:cs typeface="Meiryo UI" panose="020B0604030504040204" pitchFamily="50" charset="-128"/>
              </a:rPr>
              <a:t>本質安全化</a:t>
            </a:r>
          </a:p>
          <a:p>
            <a:pPr algn="l"/>
            <a:r>
              <a:rPr lang="en-US" altLang="ja-JP" dirty="0">
                <a:latin typeface="Meiryo UI" panose="020B0604030504040204" pitchFamily="50" charset="-128"/>
                <a:ea typeface="Meiryo UI" panose="020B0604030504040204" pitchFamily="50" charset="-128"/>
                <a:cs typeface="Meiryo UI" panose="020B0604030504040204" pitchFamily="50" charset="-128"/>
              </a:rPr>
              <a:t>2.</a:t>
            </a:r>
            <a:r>
              <a:rPr lang="ja-JP" altLang="en-US" dirty="0">
                <a:latin typeface="Meiryo UI" panose="020B0604030504040204" pitchFamily="50" charset="-128"/>
                <a:ea typeface="Meiryo UI" panose="020B0604030504040204" pitchFamily="50" charset="-128"/>
                <a:cs typeface="Meiryo UI" panose="020B0604030504040204" pitchFamily="50" charset="-128"/>
              </a:rPr>
              <a:t>安全</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防護</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lang="en-US" altLang="ja-JP"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情報提供</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Text Box 6"/>
          <p:cNvSpPr txBox="1">
            <a:spLocks noChangeArrowheads="1"/>
          </p:cNvSpPr>
          <p:nvPr/>
        </p:nvSpPr>
        <p:spPr bwMode="auto">
          <a:xfrm>
            <a:off x="3171827" y="5302709"/>
            <a:ext cx="4054314" cy="95408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2800" dirty="0">
                <a:effectLst/>
                <a:latin typeface="Meiryo UI" panose="020B0604030504040204" pitchFamily="50" charset="-128"/>
                <a:ea typeface="Meiryo UI" panose="020B0604030504040204" pitchFamily="50" charset="-128"/>
                <a:cs typeface="Meiryo UI" panose="020B0604030504040204" pitchFamily="50" charset="-128"/>
              </a:rPr>
              <a:t>リスクは適切に</a:t>
            </a:r>
          </a:p>
          <a:p>
            <a:pPr algn="ctr" eaLnBrk="1" hangingPunct="1">
              <a:spcBef>
                <a:spcPct val="0"/>
              </a:spcBef>
              <a:buFontTx/>
              <a:buNone/>
            </a:pPr>
            <a:r>
              <a:rPr lang="ja-JP" altLang="en-US" sz="2800" dirty="0">
                <a:effectLst/>
                <a:latin typeface="Meiryo UI" panose="020B0604030504040204" pitchFamily="50" charset="-128"/>
                <a:ea typeface="Meiryo UI" panose="020B0604030504040204" pitchFamily="50" charset="-128"/>
                <a:cs typeface="Meiryo UI" panose="020B0604030504040204" pitchFamily="50" charset="-128"/>
              </a:rPr>
              <a:t>低減されているか？</a:t>
            </a:r>
          </a:p>
        </p:txBody>
      </p:sp>
      <p:sp>
        <p:nvSpPr>
          <p:cNvPr id="7" name="Text Box 7"/>
          <p:cNvSpPr txBox="1">
            <a:spLocks noChangeArrowheads="1"/>
          </p:cNvSpPr>
          <p:nvPr/>
        </p:nvSpPr>
        <p:spPr bwMode="auto">
          <a:xfrm>
            <a:off x="2662150" y="1270460"/>
            <a:ext cx="5053815" cy="584775"/>
          </a:xfrm>
          <a:prstGeom prst="rect">
            <a:avLst/>
          </a:prstGeom>
          <a:noFill/>
          <a:ln w="571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eaLnBrk="1" hangingPunct="1">
              <a:buFontTx/>
              <a:buNone/>
              <a:defRPr sz="3200">
                <a:solidFill>
                  <a:schemeClr val="tx1"/>
                </a:solidFill>
                <a:effectLst/>
                <a:latin typeface="Times New Roman" pitchFamily="18" charset="0"/>
                <a:ea typeface="ＭＳ Ｐゴシック" pitchFamily="50" charset="-128"/>
              </a:defRPr>
            </a:lvl1pPr>
            <a:lvl2pPr marL="742950" indent="-285750" eaLnBrk="0" hangingPunct="0">
              <a:spcBef>
                <a:spcPct val="20000"/>
              </a:spcBef>
              <a:buChar char="–"/>
              <a:defRPr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9p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Step1. </a:t>
            </a:r>
            <a:r>
              <a:rPr lang="ja-JP" altLang="en-US" dirty="0">
                <a:latin typeface="Meiryo UI" panose="020B0604030504040204" pitchFamily="50" charset="-128"/>
                <a:ea typeface="Meiryo UI" panose="020B0604030504040204" pitchFamily="50" charset="-128"/>
                <a:cs typeface="Meiryo UI" panose="020B0604030504040204" pitchFamily="50" charset="-128"/>
              </a:rPr>
              <a:t>機械の制限の確認</a:t>
            </a:r>
          </a:p>
        </p:txBody>
      </p:sp>
      <p:sp>
        <p:nvSpPr>
          <p:cNvPr id="8" name="Text Box 8"/>
          <p:cNvSpPr txBox="1">
            <a:spLocks noChangeArrowheads="1"/>
          </p:cNvSpPr>
          <p:nvPr/>
        </p:nvSpPr>
        <p:spPr bwMode="auto">
          <a:xfrm>
            <a:off x="3171827" y="2181267"/>
            <a:ext cx="4054315" cy="95410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en-US" altLang="ja-JP" sz="2800" dirty="0">
                <a:effectLst/>
                <a:latin typeface="Meiryo UI" panose="020B0604030504040204" pitchFamily="50" charset="-128"/>
                <a:ea typeface="Meiryo UI" panose="020B0604030504040204" pitchFamily="50" charset="-128"/>
                <a:cs typeface="Meiryo UI" panose="020B0604030504040204" pitchFamily="50" charset="-128"/>
              </a:rPr>
              <a:t>Step2.</a:t>
            </a:r>
            <a:r>
              <a:rPr lang="ja-JP" altLang="en-US" sz="2800" dirty="0">
                <a:effectLst/>
                <a:latin typeface="Meiryo UI" panose="020B0604030504040204" pitchFamily="50" charset="-128"/>
                <a:ea typeface="Meiryo UI" panose="020B0604030504040204" pitchFamily="50" charset="-128"/>
                <a:cs typeface="Meiryo UI" panose="020B0604030504040204" pitchFamily="50" charset="-128"/>
              </a:rPr>
              <a:t>危険源</a:t>
            </a:r>
            <a:r>
              <a:rPr lang="en-US" altLang="ja-JP" sz="2800" dirty="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2800" dirty="0">
                <a:effectLst/>
                <a:latin typeface="Meiryo UI" panose="020B0604030504040204" pitchFamily="50" charset="-128"/>
                <a:ea typeface="Meiryo UI" panose="020B0604030504040204" pitchFamily="50" charset="-128"/>
                <a:cs typeface="Meiryo UI" panose="020B0604030504040204" pitchFamily="50" charset="-128"/>
              </a:rPr>
              <a:t>危険状態</a:t>
            </a:r>
            <a:r>
              <a:rPr lang="en-US" altLang="ja-JP" sz="2800" dirty="0">
                <a:effectLst/>
                <a:latin typeface="Meiryo UI" panose="020B0604030504040204" pitchFamily="50" charset="-128"/>
                <a:ea typeface="Meiryo UI" panose="020B0604030504040204" pitchFamily="50" charset="-128"/>
                <a:cs typeface="Meiryo UI" panose="020B0604030504040204" pitchFamily="50" charset="-128"/>
              </a:rPr>
              <a:t>,</a:t>
            </a:r>
          </a:p>
          <a:p>
            <a:pPr eaLnBrk="1" hangingPunct="1">
              <a:spcBef>
                <a:spcPct val="0"/>
              </a:spcBef>
              <a:buFontTx/>
              <a:buNone/>
            </a:pPr>
            <a:r>
              <a:rPr lang="ja-JP" altLang="en-US" sz="2800" dirty="0">
                <a:effectLst/>
                <a:latin typeface="Meiryo UI" panose="020B0604030504040204" pitchFamily="50" charset="-128"/>
                <a:ea typeface="Meiryo UI" panose="020B0604030504040204" pitchFamily="50" charset="-128"/>
                <a:cs typeface="Meiryo UI" panose="020B0604030504040204" pitchFamily="50" charset="-128"/>
              </a:rPr>
              <a:t>　　　　危険事象の同定</a:t>
            </a:r>
          </a:p>
        </p:txBody>
      </p:sp>
      <p:sp>
        <p:nvSpPr>
          <p:cNvPr id="9" name="Text Box 11"/>
          <p:cNvSpPr txBox="1">
            <a:spLocks noChangeArrowheads="1"/>
          </p:cNvSpPr>
          <p:nvPr/>
        </p:nvSpPr>
        <p:spPr bwMode="auto">
          <a:xfrm>
            <a:off x="3171826" y="3531059"/>
            <a:ext cx="4054315" cy="52322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en-US" altLang="ja-JP" sz="2800" dirty="0">
                <a:effectLst/>
                <a:latin typeface="Meiryo UI" panose="020B0604030504040204" pitchFamily="50" charset="-128"/>
                <a:ea typeface="Meiryo UI" panose="020B0604030504040204" pitchFamily="50" charset="-128"/>
                <a:cs typeface="Meiryo UI" panose="020B0604030504040204" pitchFamily="50" charset="-128"/>
              </a:rPr>
              <a:t>Step3.</a:t>
            </a:r>
            <a:r>
              <a:rPr lang="ja-JP" altLang="en-US" sz="2800" dirty="0">
                <a:effectLst/>
                <a:latin typeface="Meiryo UI" panose="020B0604030504040204" pitchFamily="50" charset="-128"/>
                <a:ea typeface="Meiryo UI" panose="020B0604030504040204" pitchFamily="50" charset="-128"/>
                <a:cs typeface="Meiryo UI" panose="020B0604030504040204" pitchFamily="50" charset="-128"/>
              </a:rPr>
              <a:t>リスクの見積り</a:t>
            </a:r>
          </a:p>
        </p:txBody>
      </p:sp>
      <p:sp>
        <p:nvSpPr>
          <p:cNvPr id="11" name="Text Box 13"/>
          <p:cNvSpPr txBox="1">
            <a:spLocks noChangeArrowheads="1"/>
          </p:cNvSpPr>
          <p:nvPr/>
        </p:nvSpPr>
        <p:spPr bwMode="auto">
          <a:xfrm>
            <a:off x="3171826" y="4445459"/>
            <a:ext cx="4054314" cy="52322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en-US" altLang="ja-JP" sz="2800">
                <a:effectLst/>
                <a:latin typeface="Meiryo UI" panose="020B0604030504040204" pitchFamily="50" charset="-128"/>
                <a:ea typeface="Meiryo UI" panose="020B0604030504040204" pitchFamily="50" charset="-128"/>
                <a:cs typeface="Meiryo UI" panose="020B0604030504040204" pitchFamily="50" charset="-128"/>
              </a:rPr>
              <a:t>Step4.</a:t>
            </a:r>
            <a:r>
              <a:rPr lang="ja-JP" altLang="en-US" sz="2800">
                <a:effectLst/>
                <a:latin typeface="Meiryo UI" panose="020B0604030504040204" pitchFamily="50" charset="-128"/>
                <a:ea typeface="Meiryo UI" panose="020B0604030504040204" pitchFamily="50" charset="-128"/>
                <a:cs typeface="Meiryo UI" panose="020B0604030504040204" pitchFamily="50" charset="-128"/>
              </a:rPr>
              <a:t>リスクの評価</a:t>
            </a:r>
          </a:p>
        </p:txBody>
      </p:sp>
      <p:sp>
        <p:nvSpPr>
          <p:cNvPr id="12" name="Text Box 18"/>
          <p:cNvSpPr txBox="1">
            <a:spLocks noChangeArrowheads="1"/>
          </p:cNvSpPr>
          <p:nvPr/>
        </p:nvSpPr>
        <p:spPr bwMode="auto">
          <a:xfrm>
            <a:off x="8184268" y="5511342"/>
            <a:ext cx="1261884" cy="52322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ja-JP" altLang="en-US" sz="2800">
                <a:effectLst/>
                <a:latin typeface="Meiryo UI" panose="020B0604030504040204" pitchFamily="50" charset="-128"/>
                <a:ea typeface="Meiryo UI" panose="020B0604030504040204" pitchFamily="50" charset="-128"/>
                <a:cs typeface="Meiryo UI" panose="020B0604030504040204" pitchFamily="50" charset="-128"/>
              </a:rPr>
              <a:t>文書化</a:t>
            </a:r>
          </a:p>
        </p:txBody>
      </p:sp>
      <p:cxnSp>
        <p:nvCxnSpPr>
          <p:cNvPr id="14" name="直線矢印コネクタ 2"/>
          <p:cNvCxnSpPr>
            <a:stCxn id="7" idx="2"/>
            <a:endCxn id="8" idx="0"/>
          </p:cNvCxnSpPr>
          <p:nvPr/>
        </p:nvCxnSpPr>
        <p:spPr>
          <a:xfrm>
            <a:off x="5189058" y="1855235"/>
            <a:ext cx="9927" cy="3260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25"/>
          <p:cNvCxnSpPr>
            <a:stCxn id="8" idx="2"/>
            <a:endCxn id="9" idx="0"/>
          </p:cNvCxnSpPr>
          <p:nvPr/>
        </p:nvCxnSpPr>
        <p:spPr>
          <a:xfrm flipH="1">
            <a:off x="5198984" y="3135374"/>
            <a:ext cx="1" cy="39568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30"/>
          <p:cNvCxnSpPr>
            <a:stCxn id="9" idx="2"/>
            <a:endCxn id="11" idx="0"/>
          </p:cNvCxnSpPr>
          <p:nvPr/>
        </p:nvCxnSpPr>
        <p:spPr>
          <a:xfrm>
            <a:off x="5198983" y="4054279"/>
            <a:ext cx="0" cy="39118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33"/>
          <p:cNvCxnSpPr>
            <a:stCxn id="11" idx="2"/>
            <a:endCxn id="6" idx="0"/>
          </p:cNvCxnSpPr>
          <p:nvPr/>
        </p:nvCxnSpPr>
        <p:spPr>
          <a:xfrm>
            <a:off x="5198984" y="4968679"/>
            <a:ext cx="1" cy="33403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4"/>
          <p:cNvCxnSpPr>
            <a:stCxn id="6" idx="3"/>
            <a:endCxn id="12" idx="1"/>
          </p:cNvCxnSpPr>
          <p:nvPr/>
        </p:nvCxnSpPr>
        <p:spPr>
          <a:xfrm flipV="1">
            <a:off x="7226141" y="5772952"/>
            <a:ext cx="958127" cy="680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正方形/長方形 17"/>
          <p:cNvSpPr/>
          <p:nvPr/>
        </p:nvSpPr>
        <p:spPr>
          <a:xfrm>
            <a:off x="7187031" y="5434398"/>
            <a:ext cx="546945" cy="338554"/>
          </a:xfrm>
          <a:prstGeom prst="rect">
            <a:avLst/>
          </a:prstGeom>
        </p:spPr>
        <p:txBody>
          <a:bodyPr wrap="none">
            <a:spAutoFit/>
          </a:bodyPr>
          <a:lstStyle/>
          <a:p>
            <a:pPr lvl="0" algn="ctr"/>
            <a:r>
              <a:rPr lang="ja-JP" altLang="en-US" sz="1600" b="1"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はい</a:t>
            </a:r>
          </a:p>
        </p:txBody>
      </p:sp>
      <p:sp>
        <p:nvSpPr>
          <p:cNvPr id="20" name="正方形/長方形 18"/>
          <p:cNvSpPr/>
          <p:nvPr/>
        </p:nvSpPr>
        <p:spPr>
          <a:xfrm>
            <a:off x="2432654" y="5394056"/>
            <a:ext cx="720069" cy="338554"/>
          </a:xfrm>
          <a:prstGeom prst="rect">
            <a:avLst/>
          </a:prstGeom>
        </p:spPr>
        <p:txBody>
          <a:bodyPr wrap="none">
            <a:spAutoFit/>
          </a:bodyPr>
          <a:lstStyle/>
          <a:p>
            <a:pPr lvl="0"/>
            <a:r>
              <a:rPr lang="ja-JP" altLang="en-US" sz="1600" b="1"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いいえ</a:t>
            </a:r>
          </a:p>
        </p:txBody>
      </p:sp>
      <p:cxnSp>
        <p:nvCxnSpPr>
          <p:cNvPr id="21" name="カギ線コネクタ 20"/>
          <p:cNvCxnSpPr>
            <a:stCxn id="6" idx="1"/>
            <a:endCxn id="5" idx="2"/>
          </p:cNvCxnSpPr>
          <p:nvPr/>
        </p:nvCxnSpPr>
        <p:spPr>
          <a:xfrm rot="10800000">
            <a:off x="1266197" y="5191827"/>
            <a:ext cx="1905630" cy="587927"/>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カギ線コネクタ 45"/>
          <p:cNvCxnSpPr>
            <a:stCxn id="5" idx="0"/>
            <a:endCxn id="7" idx="1"/>
          </p:cNvCxnSpPr>
          <p:nvPr/>
        </p:nvCxnSpPr>
        <p:spPr>
          <a:xfrm rot="5400000" flipH="1" flipV="1">
            <a:off x="1057625" y="1771420"/>
            <a:ext cx="1813096" cy="1395953"/>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カギ線コネクタ 45"/>
          <p:cNvCxnSpPr>
            <a:stCxn id="5" idx="0"/>
            <a:endCxn id="8" idx="1"/>
          </p:cNvCxnSpPr>
          <p:nvPr/>
        </p:nvCxnSpPr>
        <p:spPr>
          <a:xfrm rot="5400000" flipH="1" flipV="1">
            <a:off x="1860201" y="2064318"/>
            <a:ext cx="717623" cy="1905630"/>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88767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円/楕円 2"/>
          <p:cNvSpPr/>
          <p:nvPr/>
        </p:nvSpPr>
        <p:spPr bwMode="auto">
          <a:xfrm>
            <a:off x="1778908" y="2462893"/>
            <a:ext cx="6017482" cy="3083807"/>
          </a:xfrm>
          <a:prstGeom prst="ellipse">
            <a:avLst/>
          </a:prstGeom>
          <a:solidFill>
            <a:srgbClr val="CCFFFF">
              <a:alpha val="49804"/>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6082" name="Rectangle 3"/>
          <p:cNvSpPr>
            <a:spLocks noChangeArrowheads="1"/>
          </p:cNvSpPr>
          <p:nvPr/>
        </p:nvSpPr>
        <p:spPr bwMode="auto">
          <a:xfrm>
            <a:off x="8599525" y="6518275"/>
            <a:ext cx="3175" cy="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endParaRPr lang="ja-JP" altLang="en-US">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6083" name="Rectangle 5"/>
          <p:cNvSpPr>
            <a:spLocks noChangeArrowheads="1"/>
          </p:cNvSpPr>
          <p:nvPr/>
        </p:nvSpPr>
        <p:spPr bwMode="auto">
          <a:xfrm>
            <a:off x="9163054" y="6407150"/>
            <a:ext cx="60325" cy="0"/>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endParaRPr lang="ja-JP" altLang="en-US">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Picture 2"/>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218404" y="1199193"/>
            <a:ext cx="3468687" cy="4191000"/>
          </a:xfrm>
          <a:prstGeom prst="rect">
            <a:avLst/>
          </a:prstGeom>
          <a:noFill/>
          <a:ln w="57150" cmpd="thinThick">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四角形吹き出し 1"/>
          <p:cNvSpPr/>
          <p:nvPr/>
        </p:nvSpPr>
        <p:spPr>
          <a:xfrm>
            <a:off x="152401" y="1177423"/>
            <a:ext cx="3239105" cy="1928635"/>
          </a:xfrm>
          <a:prstGeom prst="wedgeRectCallout">
            <a:avLst>
              <a:gd name="adj1" fmla="val 83602"/>
              <a:gd name="adj2" fmla="val 3935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chemeClr val="accent2"/>
                </a:solidFill>
                <a:effectLst/>
                <a:latin typeface="Meiryo UI" panose="020B0604030504040204" pitchFamily="50" charset="-128"/>
                <a:ea typeface="Meiryo UI" panose="020B0604030504040204" pitchFamily="50" charset="-128"/>
                <a:cs typeface="Meiryo UI" panose="020B0604030504040204" pitchFamily="50" charset="-128"/>
              </a:rPr>
              <a:t>設備仕様</a:t>
            </a:r>
            <a:endParaRPr kumimoji="1" lang="en-US" altLang="ja-JP" sz="2400" b="1" dirty="0" smtClean="0">
              <a:solidFill>
                <a:schemeClr val="accent2"/>
              </a:solidFill>
              <a:effectLst/>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24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・工程全体の仕様</a:t>
            </a:r>
            <a:endParaRPr kumimoji="1" lang="en-US" altLang="ja-JP" sz="24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24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・ロボット本体</a:t>
            </a:r>
            <a:endParaRPr kumimoji="1" lang="en-US" altLang="ja-JP" sz="24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r>
              <a:rPr lang="ja-JP" altLang="en-US" sz="24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・エンドエフェクタ</a:t>
            </a:r>
            <a:endParaRPr lang="en-US" altLang="ja-JP" sz="24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2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・周辺装置</a:t>
            </a:r>
            <a:endParaRPr kumimoji="1" lang="en-US" altLang="ja-JP" sz="3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四角形吹き出し 9"/>
          <p:cNvSpPr/>
          <p:nvPr/>
        </p:nvSpPr>
        <p:spPr>
          <a:xfrm>
            <a:off x="6285186" y="4776953"/>
            <a:ext cx="3475025" cy="1592317"/>
          </a:xfrm>
          <a:prstGeom prst="wedgeRectCallout">
            <a:avLst>
              <a:gd name="adj1" fmla="val -61377"/>
              <a:gd name="adj2" fmla="val -14089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2400" b="1" dirty="0" smtClean="0">
                <a:solidFill>
                  <a:schemeClr val="accent2"/>
                </a:solidFill>
                <a:effectLst/>
                <a:latin typeface="Meiryo UI" panose="020B0604030504040204" pitchFamily="50" charset="-128"/>
                <a:ea typeface="Meiryo UI" panose="020B0604030504040204" pitchFamily="50" charset="-128"/>
                <a:cs typeface="Meiryo UI" panose="020B0604030504040204" pitchFamily="50" charset="-128"/>
              </a:rPr>
              <a:t>使用者の制限</a:t>
            </a:r>
            <a:endParaRPr kumimoji="1" lang="en-US" altLang="ja-JP" sz="2400" b="1" dirty="0" smtClean="0">
              <a:solidFill>
                <a:schemeClr val="accent2"/>
              </a:solidFill>
              <a:effectLst/>
              <a:latin typeface="Meiryo UI" panose="020B0604030504040204" pitchFamily="50" charset="-128"/>
              <a:ea typeface="Meiryo UI" panose="020B0604030504040204" pitchFamily="50" charset="-128"/>
              <a:cs typeface="Meiryo UI" panose="020B0604030504040204" pitchFamily="50" charset="-128"/>
            </a:endParaRPr>
          </a:p>
          <a:p>
            <a:pPr algn="l"/>
            <a:r>
              <a:rPr lang="ja-JP" altLang="en-US" sz="24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・性別</a:t>
            </a:r>
            <a:endParaRPr lang="en-US" altLang="ja-JP" sz="24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r>
              <a:rPr lang="ja-JP" altLang="en-US" sz="24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24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年齢</a:t>
            </a:r>
            <a:endParaRPr lang="en-US" altLang="ja-JP" sz="24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24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・能力（資格・技能）</a:t>
            </a:r>
            <a:endParaRPr kumimoji="1" lang="en-US" altLang="ja-JP" sz="24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四角形吹き出し 10"/>
          <p:cNvSpPr/>
          <p:nvPr/>
        </p:nvSpPr>
        <p:spPr>
          <a:xfrm>
            <a:off x="295216" y="5031602"/>
            <a:ext cx="3659414" cy="1273225"/>
          </a:xfrm>
          <a:prstGeom prst="wedgeRectCallout">
            <a:avLst>
              <a:gd name="adj1" fmla="val 37499"/>
              <a:gd name="adj2" fmla="val -10148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2400" b="1" dirty="0" smtClean="0">
                <a:solidFill>
                  <a:schemeClr val="accent2"/>
                </a:solidFill>
                <a:effectLst/>
                <a:latin typeface="Meiryo UI" panose="020B0604030504040204" pitchFamily="50" charset="-128"/>
                <a:ea typeface="Meiryo UI" panose="020B0604030504040204" pitchFamily="50" charset="-128"/>
                <a:cs typeface="Meiryo UI" panose="020B0604030504040204" pitchFamily="50" charset="-128"/>
              </a:rPr>
              <a:t>使用環境</a:t>
            </a:r>
            <a:endParaRPr kumimoji="1" lang="en-US" altLang="ja-JP" sz="2400" b="1" dirty="0" smtClean="0">
              <a:solidFill>
                <a:schemeClr val="accent2"/>
              </a:solidFill>
              <a:effectLst/>
              <a:latin typeface="Meiryo UI" panose="020B0604030504040204" pitchFamily="50" charset="-128"/>
              <a:ea typeface="Meiryo UI" panose="020B0604030504040204" pitchFamily="50" charset="-128"/>
              <a:cs typeface="Meiryo UI" panose="020B0604030504040204" pitchFamily="50" charset="-128"/>
            </a:endParaRPr>
          </a:p>
          <a:p>
            <a:pPr algn="l"/>
            <a:r>
              <a:rPr lang="ja-JP" altLang="en-US" sz="24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・設置場所（屋内外）</a:t>
            </a:r>
            <a:endParaRPr lang="en-US" altLang="ja-JP" sz="24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24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・温度等の設置環境</a:t>
            </a:r>
            <a:endParaRPr kumimoji="1" lang="en-US" altLang="ja-JP" sz="24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四角形吹き出し 11"/>
          <p:cNvSpPr/>
          <p:nvPr/>
        </p:nvSpPr>
        <p:spPr>
          <a:xfrm>
            <a:off x="6846470" y="1199193"/>
            <a:ext cx="2542268" cy="1263700"/>
          </a:xfrm>
          <a:prstGeom prst="wedgeRectCallout">
            <a:avLst>
              <a:gd name="adj1" fmla="val -100402"/>
              <a:gd name="adj2" fmla="val 681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2400" b="1" dirty="0" smtClean="0">
                <a:solidFill>
                  <a:schemeClr val="accent2"/>
                </a:solidFill>
                <a:effectLst/>
                <a:latin typeface="Meiryo UI" panose="020B0604030504040204" pitchFamily="50" charset="-128"/>
                <a:ea typeface="Meiryo UI" panose="020B0604030504040204" pitchFamily="50" charset="-128"/>
                <a:cs typeface="Meiryo UI" panose="020B0604030504040204" pitchFamily="50" charset="-128"/>
              </a:rPr>
              <a:t>加工物</a:t>
            </a:r>
            <a:endParaRPr kumimoji="1" lang="en-US" altLang="ja-JP" sz="2400" b="1" dirty="0" smtClean="0">
              <a:solidFill>
                <a:schemeClr val="accent2"/>
              </a:solidFill>
              <a:effectLst/>
              <a:latin typeface="Meiryo UI" panose="020B0604030504040204" pitchFamily="50" charset="-128"/>
              <a:ea typeface="Meiryo UI" panose="020B0604030504040204" pitchFamily="50" charset="-128"/>
              <a:cs typeface="Meiryo UI" panose="020B0604030504040204" pitchFamily="50" charset="-128"/>
            </a:endParaRPr>
          </a:p>
          <a:p>
            <a:pPr algn="l"/>
            <a:r>
              <a:rPr lang="ja-JP" altLang="en-US" sz="24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・材質</a:t>
            </a:r>
            <a:r>
              <a:rPr lang="en-US" altLang="ja-JP" sz="24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24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形状</a:t>
            </a:r>
            <a:endParaRPr lang="en-US" altLang="ja-JP" sz="24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r>
              <a:rPr lang="ja-JP" altLang="en-US" sz="24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24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加工方法</a:t>
            </a:r>
            <a:endParaRPr kumimoji="1" lang="en-US" altLang="ja-JP" sz="24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Title 7"/>
          <p:cNvSpPr>
            <a:spLocks noGrp="1"/>
          </p:cNvSpPr>
          <p:nvPr>
            <p:ph type="title"/>
          </p:nvPr>
        </p:nvSpPr>
        <p:spPr/>
        <p:txBody>
          <a:bodyPr/>
          <a:lstStyle/>
          <a:p>
            <a:r>
              <a:rPr lang="ja-JP" altLang="en-US" dirty="0"/>
              <a:t>リスクアセメント　</a:t>
            </a:r>
            <a:r>
              <a:rPr lang="en-US" altLang="ja-JP" dirty="0" smtClean="0"/>
              <a:t>-</a:t>
            </a:r>
            <a:r>
              <a:rPr lang="ja-JP" altLang="en-US" dirty="0" smtClean="0"/>
              <a:t>機械</a:t>
            </a:r>
            <a:r>
              <a:rPr lang="ja-JP" altLang="en-US" dirty="0"/>
              <a:t>の使用</a:t>
            </a:r>
            <a:r>
              <a:rPr lang="ja-JP" altLang="en-US" dirty="0" smtClean="0"/>
              <a:t>制限</a:t>
            </a:r>
            <a:r>
              <a:rPr lang="en-US" altLang="ja-JP" dirty="0" smtClean="0"/>
              <a:t>-</a:t>
            </a:r>
            <a:endParaRPr kumimoji="1" lang="ja-JP" altLang="en-US" dirty="0"/>
          </a:p>
        </p:txBody>
      </p:sp>
      <p:sp>
        <p:nvSpPr>
          <p:cNvPr id="13" name="TextBox 12"/>
          <p:cNvSpPr txBox="1"/>
          <p:nvPr/>
        </p:nvSpPr>
        <p:spPr>
          <a:xfrm>
            <a:off x="338597" y="3526972"/>
            <a:ext cx="3331361" cy="646331"/>
          </a:xfrm>
          <a:prstGeom prst="rect">
            <a:avLst/>
          </a:prstGeom>
          <a:ln w="76200">
            <a:solidFill>
              <a:srgbClr val="FF0000"/>
            </a:solidFill>
          </a:ln>
        </p:spPr>
        <p:style>
          <a:lnRef idx="2">
            <a:schemeClr val="accent2"/>
          </a:lnRef>
          <a:fillRef idx="1">
            <a:schemeClr val="lt1"/>
          </a:fillRef>
          <a:effectRef idx="0">
            <a:schemeClr val="accent2"/>
          </a:effectRef>
          <a:fontRef idx="minor">
            <a:schemeClr val="dk1"/>
          </a:fontRef>
        </p:style>
        <p:txBody>
          <a:bodyPr wrap="none" rtlCol="0">
            <a:spAutoFit/>
          </a:bodyPr>
          <a:lstStyle>
            <a:defPPr>
              <a:defRPr lang="ja-JP"/>
            </a:defPPr>
            <a:lvl1pPr>
              <a:defRPr sz="2800">
                <a:solidFill>
                  <a:srgbClr val="0000FF"/>
                </a:solidFill>
                <a:latin typeface="+mn-ea"/>
              </a:defRPr>
            </a:lvl1pPr>
          </a:lstStyle>
          <a:p>
            <a:r>
              <a:rPr lang="ja-JP" altLang="en-US" sz="3600" dirty="0" smtClean="0">
                <a:latin typeface="Meiryo UI" panose="020B0604030504040204" pitchFamily="50" charset="-128"/>
                <a:ea typeface="Meiryo UI" panose="020B0604030504040204" pitchFamily="50" charset="-128"/>
                <a:cs typeface="Meiryo UI" panose="020B0604030504040204" pitchFamily="50" charset="-128"/>
              </a:rPr>
              <a:t>機能安全の仕様</a:t>
            </a:r>
            <a:endParaRPr lang="ja-JP" altLang="en-US" sz="3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Rectangle 5"/>
          <p:cNvSpPr/>
          <p:nvPr/>
        </p:nvSpPr>
        <p:spPr bwMode="auto">
          <a:xfrm>
            <a:off x="301172" y="1983016"/>
            <a:ext cx="2229833" cy="396421"/>
          </a:xfrm>
          <a:prstGeom prst="rect">
            <a:avLst/>
          </a:prstGeom>
          <a:noFill/>
          <a:ln w="38100">
            <a:solidFill>
              <a:srgbClr val="FF0000"/>
            </a:solid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none" lIns="72000" tIns="45720" rIns="720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smtClean="0">
              <a:ln>
                <a:noFill/>
              </a:ln>
              <a:solidFill>
                <a:srgbClr val="0000FF"/>
              </a:solidFill>
              <a:effectLst/>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Straight Arrow Connector 8"/>
          <p:cNvCxnSpPr>
            <a:stCxn id="13" idx="0"/>
            <a:endCxn id="6" idx="2"/>
          </p:cNvCxnSpPr>
          <p:nvPr/>
        </p:nvCxnSpPr>
        <p:spPr bwMode="auto">
          <a:xfrm flipH="1" flipV="1">
            <a:off x="1416089" y="2379437"/>
            <a:ext cx="588189" cy="1147535"/>
          </a:xfrm>
          <a:prstGeom prst="straightConnector1">
            <a:avLst/>
          </a:prstGeom>
          <a:noFill/>
          <a:ln w="3810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2490618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リスクアセメント　</a:t>
            </a:r>
            <a:r>
              <a:rPr lang="en-US" altLang="ja-JP" dirty="0"/>
              <a:t>-</a:t>
            </a:r>
            <a:r>
              <a:rPr lang="ja-JP" altLang="en-US" dirty="0"/>
              <a:t>機械の使用制限</a:t>
            </a:r>
            <a:r>
              <a:rPr lang="en-US" altLang="ja-JP" dirty="0"/>
              <a:t>-</a:t>
            </a:r>
            <a:endParaRPr kumimoji="1" lang="ja-JP" altLang="en-US" dirty="0"/>
          </a:p>
        </p:txBody>
      </p:sp>
      <p:sp>
        <p:nvSpPr>
          <p:cNvPr id="3" name="Content Placeholder 2"/>
          <p:cNvSpPr>
            <a:spLocks noGrp="1"/>
          </p:cNvSpPr>
          <p:nvPr>
            <p:ph idx="1"/>
          </p:nvPr>
        </p:nvSpPr>
        <p:spPr/>
        <p:txBody>
          <a:bodyPr/>
          <a:lstStyle/>
          <a:p>
            <a:pPr marL="0" indent="0">
              <a:buNone/>
            </a:pPr>
            <a:r>
              <a:rPr lang="ja-JP" altLang="en-US" dirty="0" smtClean="0"/>
              <a:t>ロボットの安全機能の例</a:t>
            </a:r>
          </a:p>
        </p:txBody>
      </p:sp>
      <p:graphicFrame>
        <p:nvGraphicFramePr>
          <p:cNvPr id="5" name="Table 4"/>
          <p:cNvGraphicFramePr>
            <a:graphicFrameLocks noGrp="1"/>
          </p:cNvGraphicFramePr>
          <p:nvPr>
            <p:extLst>
              <p:ext uri="{D42A27DB-BD31-4B8C-83A1-F6EECF244321}">
                <p14:modId xmlns:p14="http://schemas.microsoft.com/office/powerpoint/2010/main" val="3850260694"/>
              </p:ext>
            </p:extLst>
          </p:nvPr>
        </p:nvGraphicFramePr>
        <p:xfrm>
          <a:off x="165100" y="1956911"/>
          <a:ext cx="9534525" cy="3001600"/>
        </p:xfrm>
        <a:graphic>
          <a:graphicData uri="http://schemas.openxmlformats.org/drawingml/2006/table">
            <a:tbl>
              <a:tblPr>
                <a:tableStyleId>{3C2FFA5D-87B4-456A-9821-1D502468CF0F}</a:tableStyleId>
              </a:tblPr>
              <a:tblGrid>
                <a:gridCol w="2618015"/>
                <a:gridCol w="6916510"/>
              </a:tblGrid>
              <a:tr h="0">
                <a:tc>
                  <a:txBody>
                    <a:bodyPr/>
                    <a:lstStyle/>
                    <a:p>
                      <a:pPr algn="just">
                        <a:lnSpc>
                          <a:spcPts val="2600"/>
                        </a:lnSpc>
                        <a:spcAft>
                          <a:spcPts val="0"/>
                        </a:spcAft>
                      </a:pPr>
                      <a:r>
                        <a:rPr lang="ja-JP" altLang="en-US" sz="2400" kern="100" dirty="0" smtClean="0">
                          <a:effectLst/>
                          <a:latin typeface="Meiryo UI" panose="020B0604030504040204" pitchFamily="50" charset="-128"/>
                          <a:ea typeface="Meiryo UI" panose="020B0604030504040204" pitchFamily="50" charset="-128"/>
                          <a:cs typeface="Meiryo UI" panose="020B0604030504040204" pitchFamily="50" charset="-128"/>
                        </a:rPr>
                        <a:t>保護停止機能</a:t>
                      </a:r>
                      <a:endParaRPr lang="ja-JP" sz="2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c>
                  <a:txBody>
                    <a:bodyPr/>
                    <a:lstStyle/>
                    <a:p>
                      <a:pPr algn="just">
                        <a:lnSpc>
                          <a:spcPts val="2600"/>
                        </a:lnSpc>
                        <a:spcAft>
                          <a:spcPts val="0"/>
                        </a:spcAft>
                      </a:pPr>
                      <a:r>
                        <a:rPr lang="ja-JP" altLang="en-US" sz="2400" kern="100" dirty="0" smtClean="0">
                          <a:effectLst/>
                          <a:latin typeface="Meiryo UI" panose="020B0604030504040204" pitchFamily="50" charset="-128"/>
                          <a:ea typeface="Meiryo UI" panose="020B0604030504040204" pitchFamily="50" charset="-128"/>
                          <a:cs typeface="Meiryo UI" panose="020B0604030504040204" pitchFamily="50" charset="-128"/>
                        </a:rPr>
                        <a:t>外部の安全装置（ドアインターロック、ライトカーテンなど）により停止する機能</a:t>
                      </a:r>
                      <a:endParaRPr lang="ja-JP" sz="2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r>
              <a:tr h="0">
                <a:tc>
                  <a:txBody>
                    <a:bodyPr/>
                    <a:lstStyle/>
                    <a:p>
                      <a:pPr algn="just">
                        <a:lnSpc>
                          <a:spcPts val="2600"/>
                        </a:lnSpc>
                        <a:spcAft>
                          <a:spcPts val="0"/>
                        </a:spcAft>
                      </a:pPr>
                      <a:r>
                        <a:rPr lang="ja-JP" altLang="en-US" sz="2400" kern="100" dirty="0" smtClean="0">
                          <a:effectLst/>
                          <a:latin typeface="Meiryo UI" panose="020B0604030504040204" pitchFamily="50" charset="-128"/>
                          <a:ea typeface="Meiryo UI" panose="020B0604030504040204" pitchFamily="50" charset="-128"/>
                          <a:cs typeface="Meiryo UI" panose="020B0604030504040204" pitchFamily="50" charset="-128"/>
                        </a:rPr>
                        <a:t>非常停止機能</a:t>
                      </a:r>
                      <a:endParaRPr lang="ja-JP" sz="2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c>
                  <a:txBody>
                    <a:bodyPr/>
                    <a:lstStyle/>
                    <a:p>
                      <a:pPr algn="just">
                        <a:lnSpc>
                          <a:spcPts val="2600"/>
                        </a:lnSpc>
                        <a:spcAft>
                          <a:spcPts val="0"/>
                        </a:spcAft>
                      </a:pPr>
                      <a:r>
                        <a:rPr lang="ja-JP" altLang="en-US" sz="2400" kern="100" dirty="0" smtClean="0">
                          <a:effectLst/>
                          <a:latin typeface="Meiryo UI" panose="020B0604030504040204" pitchFamily="50" charset="-128"/>
                          <a:ea typeface="Meiryo UI" panose="020B0604030504040204" pitchFamily="50" charset="-128"/>
                          <a:cs typeface="Meiryo UI" panose="020B0604030504040204" pitchFamily="50" charset="-128"/>
                        </a:rPr>
                        <a:t>外部の非常停止装置による停止する機能</a:t>
                      </a:r>
                      <a:endParaRPr lang="ja-JP" sz="2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r>
              <a:tr h="0">
                <a:tc>
                  <a:txBody>
                    <a:bodyPr/>
                    <a:lstStyle/>
                    <a:p>
                      <a:pPr algn="just">
                        <a:lnSpc>
                          <a:spcPts val="2600"/>
                        </a:lnSpc>
                        <a:spcAft>
                          <a:spcPts val="0"/>
                        </a:spcAft>
                      </a:pPr>
                      <a:r>
                        <a:rPr lang="ja-JP" altLang="en-US" sz="2400" kern="100" dirty="0" smtClean="0">
                          <a:effectLst/>
                          <a:latin typeface="Meiryo UI" panose="020B0604030504040204" pitchFamily="50" charset="-128"/>
                          <a:ea typeface="Meiryo UI" panose="020B0604030504040204" pitchFamily="50" charset="-128"/>
                          <a:cs typeface="Meiryo UI" panose="020B0604030504040204" pitchFamily="50" charset="-128"/>
                        </a:rPr>
                        <a:t>速度制限機能</a:t>
                      </a:r>
                      <a:endParaRPr lang="ja-JP" sz="2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c>
                  <a:txBody>
                    <a:bodyPr/>
                    <a:lstStyle/>
                    <a:p>
                      <a:pPr algn="just">
                        <a:lnSpc>
                          <a:spcPts val="2600"/>
                        </a:lnSpc>
                        <a:spcAft>
                          <a:spcPts val="0"/>
                        </a:spcAft>
                      </a:pPr>
                      <a:r>
                        <a:rPr lang="ja-JP" altLang="en-US" sz="2400" kern="100" dirty="0" smtClean="0">
                          <a:effectLst/>
                          <a:latin typeface="Meiryo UI" panose="020B0604030504040204" pitchFamily="50" charset="-128"/>
                          <a:ea typeface="Meiryo UI" panose="020B0604030504040204" pitchFamily="50" charset="-128"/>
                          <a:cs typeface="Meiryo UI" panose="020B0604030504040204" pitchFamily="50" charset="-128"/>
                        </a:rPr>
                        <a:t>ティーチ時の速度制限機能</a:t>
                      </a:r>
                      <a:endParaRPr lang="en-US" altLang="ja-JP" sz="2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just">
                        <a:lnSpc>
                          <a:spcPts val="2600"/>
                        </a:lnSpc>
                        <a:spcAft>
                          <a:spcPts val="0"/>
                        </a:spcAft>
                      </a:pPr>
                      <a:r>
                        <a:rPr lang="ja-JP" altLang="en-US" sz="2400" kern="100" dirty="0" smtClean="0">
                          <a:effectLst/>
                          <a:latin typeface="Meiryo UI" panose="020B0604030504040204" pitchFamily="50" charset="-128"/>
                          <a:ea typeface="Meiryo UI" panose="020B0604030504040204" pitchFamily="50" charset="-128"/>
                          <a:cs typeface="Meiryo UI" panose="020B0604030504040204" pitchFamily="50" charset="-128"/>
                        </a:rPr>
                        <a:t>外部信号による速度制限機能</a:t>
                      </a:r>
                      <a:endParaRPr lang="ja-JP" sz="2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r>
              <a:tr h="0">
                <a:tc>
                  <a:txBody>
                    <a:bodyPr/>
                    <a:lstStyle/>
                    <a:p>
                      <a:pPr algn="just">
                        <a:lnSpc>
                          <a:spcPts val="2600"/>
                        </a:lnSpc>
                        <a:spcAft>
                          <a:spcPts val="0"/>
                        </a:spcAft>
                      </a:pPr>
                      <a:r>
                        <a:rPr lang="ja-JP" altLang="en-US" sz="2400" kern="100" dirty="0" smtClean="0">
                          <a:effectLst/>
                          <a:latin typeface="Meiryo UI" panose="020B0604030504040204" pitchFamily="50" charset="-128"/>
                          <a:ea typeface="Meiryo UI" panose="020B0604030504040204" pitchFamily="50" charset="-128"/>
                          <a:cs typeface="Meiryo UI" panose="020B0604030504040204" pitchFamily="50" charset="-128"/>
                        </a:rPr>
                        <a:t>トルク制限機能</a:t>
                      </a:r>
                      <a:endParaRPr lang="ja-JP" sz="2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c>
                  <a:txBody>
                    <a:bodyPr/>
                    <a:lstStyle/>
                    <a:p>
                      <a:pPr algn="just">
                        <a:lnSpc>
                          <a:spcPts val="2600"/>
                        </a:lnSpc>
                        <a:spcAft>
                          <a:spcPts val="0"/>
                        </a:spcAft>
                      </a:pPr>
                      <a:r>
                        <a:rPr lang="ja-JP" altLang="en-US" sz="2400" kern="100" dirty="0" smtClean="0">
                          <a:effectLst/>
                          <a:latin typeface="Meiryo UI" panose="020B0604030504040204" pitchFamily="50" charset="-128"/>
                          <a:ea typeface="Meiryo UI" panose="020B0604030504040204" pitchFamily="50" charset="-128"/>
                          <a:cs typeface="Meiryo UI" panose="020B0604030504040204" pitchFamily="50" charset="-128"/>
                        </a:rPr>
                        <a:t>ロボットの推力を制限する機能</a:t>
                      </a:r>
                      <a:endParaRPr lang="ja-JP" sz="2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r>
              <a:tr h="0">
                <a:tc>
                  <a:txBody>
                    <a:bodyPr/>
                    <a:lstStyle/>
                    <a:p>
                      <a:pPr marL="0" marR="0" indent="0" algn="just" defTabSz="914400" rtl="0" eaLnBrk="1" fontAlgn="auto" latinLnBrk="0" hangingPunct="1">
                        <a:lnSpc>
                          <a:spcPts val="2600"/>
                        </a:lnSpc>
                        <a:spcBef>
                          <a:spcPts val="0"/>
                        </a:spcBef>
                        <a:spcAft>
                          <a:spcPts val="0"/>
                        </a:spcAft>
                        <a:buClrTx/>
                        <a:buSzTx/>
                        <a:buFontTx/>
                        <a:buNone/>
                        <a:tabLst/>
                        <a:defRPr/>
                      </a:pPr>
                      <a:r>
                        <a:rPr lang="ja-JP" altLang="en-US" sz="2400" kern="100" dirty="0" smtClean="0">
                          <a:effectLst/>
                          <a:latin typeface="Meiryo UI" panose="020B0604030504040204" pitchFamily="50" charset="-128"/>
                          <a:ea typeface="Meiryo UI" panose="020B0604030504040204" pitchFamily="50" charset="-128"/>
                          <a:cs typeface="Meiryo UI" panose="020B0604030504040204" pitchFamily="50" charset="-128"/>
                        </a:rPr>
                        <a:t>位置監視機能</a:t>
                      </a:r>
                      <a:endParaRPr lang="ja-JP" altLang="ja-JP" sz="2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c>
                  <a:txBody>
                    <a:bodyPr/>
                    <a:lstStyle/>
                    <a:p>
                      <a:pPr algn="just">
                        <a:lnSpc>
                          <a:spcPts val="2600"/>
                        </a:lnSpc>
                        <a:spcAft>
                          <a:spcPts val="0"/>
                        </a:spcAft>
                      </a:pPr>
                      <a:r>
                        <a:rPr lang="ja-JP" altLang="en-US" sz="2400" kern="100" dirty="0" smtClean="0">
                          <a:effectLst/>
                          <a:latin typeface="Meiryo UI" panose="020B0604030504040204" pitchFamily="50" charset="-128"/>
                          <a:ea typeface="Meiryo UI" panose="020B0604030504040204" pitchFamily="50" charset="-128"/>
                          <a:cs typeface="Meiryo UI" panose="020B0604030504040204" pitchFamily="50" charset="-128"/>
                        </a:rPr>
                        <a:t>ロボット位置（各軸・全体）を監視する機能</a:t>
                      </a:r>
                      <a:endParaRPr lang="en-US" altLang="ja-JP" sz="2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just">
                        <a:lnSpc>
                          <a:spcPts val="2600"/>
                        </a:lnSpc>
                        <a:spcAft>
                          <a:spcPts val="0"/>
                        </a:spcAft>
                      </a:pPr>
                      <a:r>
                        <a:rPr lang="en-US" altLang="ja-JP" sz="2400" kern="100" dirty="0" smtClean="0">
                          <a:effectLst/>
                          <a:latin typeface="Meiryo UI" panose="020B0604030504040204" pitchFamily="50" charset="-128"/>
                          <a:ea typeface="Meiryo UI" panose="020B0604030504040204" pitchFamily="50" charset="-128"/>
                          <a:cs typeface="Meiryo UI" panose="020B0604030504040204" pitchFamily="50" charset="-128"/>
                        </a:rPr>
                        <a:t>VSF: Vertical</a:t>
                      </a:r>
                      <a:r>
                        <a:rPr lang="en-US" altLang="ja-JP" sz="2400" kern="100" baseline="0" dirty="0" smtClean="0">
                          <a:effectLst/>
                          <a:latin typeface="Meiryo UI" panose="020B0604030504040204" pitchFamily="50" charset="-128"/>
                          <a:ea typeface="Meiryo UI" panose="020B0604030504040204" pitchFamily="50" charset="-128"/>
                          <a:cs typeface="Meiryo UI" panose="020B0604030504040204" pitchFamily="50" charset="-128"/>
                        </a:rPr>
                        <a:t> Safety  Fence</a:t>
                      </a:r>
                      <a:endParaRPr lang="ja-JP" sz="2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r>
            </a:tbl>
          </a:graphicData>
        </a:graphic>
      </p:graphicFrame>
      <p:sp>
        <p:nvSpPr>
          <p:cNvPr id="8" name="TextBox 7"/>
          <p:cNvSpPr txBox="1"/>
          <p:nvPr/>
        </p:nvSpPr>
        <p:spPr>
          <a:xfrm>
            <a:off x="916005" y="5042346"/>
            <a:ext cx="7694735" cy="58477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defPPr>
              <a:defRPr lang="ja-JP"/>
            </a:defPPr>
            <a:lvl1pPr>
              <a:defRPr sz="2800">
                <a:solidFill>
                  <a:srgbClr val="0000FF"/>
                </a:solidFill>
                <a:latin typeface="+mn-ea"/>
              </a:defRPr>
            </a:lvl1pPr>
          </a:lstStyle>
          <a:p>
            <a:pPr algn="l"/>
            <a:r>
              <a:rPr lang="ja-JP" altLang="en-US" sz="3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安全機能の仕様と安全度水準</a:t>
            </a:r>
            <a:r>
              <a:rPr lang="en-US" altLang="ja-JP" sz="3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(PL)</a:t>
            </a:r>
            <a:r>
              <a:rPr lang="ja-JP" altLang="en-US" sz="3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の確認要</a:t>
            </a:r>
            <a:endParaRPr lang="ja-JP" altLang="en-US" sz="32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TextBox 8"/>
          <p:cNvSpPr txBox="1"/>
          <p:nvPr/>
        </p:nvSpPr>
        <p:spPr>
          <a:xfrm>
            <a:off x="1857736" y="5820442"/>
            <a:ext cx="5697394" cy="64633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ja-JP" altLang="en-US" sz="36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ロボットの認証 ≠ 機能の認証</a:t>
            </a:r>
            <a:endParaRPr lang="ja-JP" altLang="en-US" sz="36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6039769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円/楕円 2"/>
          <p:cNvSpPr/>
          <p:nvPr/>
        </p:nvSpPr>
        <p:spPr bwMode="auto">
          <a:xfrm>
            <a:off x="1778908" y="2462893"/>
            <a:ext cx="6017482" cy="3083807"/>
          </a:xfrm>
          <a:prstGeom prst="ellipse">
            <a:avLst/>
          </a:prstGeom>
          <a:solidFill>
            <a:srgbClr val="CCFFFF">
              <a:alpha val="49804"/>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tx1"/>
              </a:solidFill>
              <a:effectLst/>
              <a:latin typeface="Times New Roman" pitchFamily="18" charset="0"/>
              <a:ea typeface="ＭＳ Ｐゴシック" pitchFamily="50" charset="-128"/>
            </a:endParaRPr>
          </a:p>
        </p:txBody>
      </p:sp>
      <p:sp>
        <p:nvSpPr>
          <p:cNvPr id="46082" name="Rectangle 3"/>
          <p:cNvSpPr>
            <a:spLocks noChangeArrowheads="1"/>
          </p:cNvSpPr>
          <p:nvPr/>
        </p:nvSpPr>
        <p:spPr bwMode="auto">
          <a:xfrm>
            <a:off x="8599525" y="6518275"/>
            <a:ext cx="3175" cy="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endParaRPr lang="ja-JP" altLang="en-US">
              <a:effectLst/>
            </a:endParaRPr>
          </a:p>
        </p:txBody>
      </p:sp>
      <p:sp>
        <p:nvSpPr>
          <p:cNvPr id="46083" name="Rectangle 5"/>
          <p:cNvSpPr>
            <a:spLocks noChangeArrowheads="1"/>
          </p:cNvSpPr>
          <p:nvPr/>
        </p:nvSpPr>
        <p:spPr bwMode="auto">
          <a:xfrm>
            <a:off x="9163054" y="6407150"/>
            <a:ext cx="60325" cy="0"/>
          </a:xfrm>
          <a:prstGeom prst="rect">
            <a:avLst/>
          </a:prstGeom>
          <a:solidFill>
            <a:srgbClr val="0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endParaRPr lang="ja-JP" altLang="en-US">
              <a:effectLst/>
            </a:endParaRPr>
          </a:p>
        </p:txBody>
      </p:sp>
      <p:pic>
        <p:nvPicPr>
          <p:cNvPr id="5" name="Picture 2"/>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218404" y="1199193"/>
            <a:ext cx="3468687" cy="4191000"/>
          </a:xfrm>
          <a:prstGeom prst="rect">
            <a:avLst/>
          </a:prstGeom>
          <a:noFill/>
          <a:ln w="57150" cmpd="thinThick">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四角形吹き出し 1"/>
          <p:cNvSpPr/>
          <p:nvPr/>
        </p:nvSpPr>
        <p:spPr>
          <a:xfrm>
            <a:off x="209551" y="1177423"/>
            <a:ext cx="3239105" cy="1928635"/>
          </a:xfrm>
          <a:prstGeom prst="wedgeRectCallout">
            <a:avLst>
              <a:gd name="adj1" fmla="val 83602"/>
              <a:gd name="adj2" fmla="val 3935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chemeClr val="accent2"/>
                </a:solidFill>
                <a:effectLst/>
                <a:latin typeface="Meiryo UI" panose="020B0604030504040204" pitchFamily="50" charset="-128"/>
                <a:ea typeface="Meiryo UI" panose="020B0604030504040204" pitchFamily="50" charset="-128"/>
                <a:cs typeface="Meiryo UI" panose="020B0604030504040204" pitchFamily="50" charset="-128"/>
              </a:rPr>
              <a:t>設備仕様</a:t>
            </a:r>
            <a:endParaRPr kumimoji="1" lang="en-US" altLang="ja-JP" sz="2400" b="1" dirty="0" smtClean="0">
              <a:solidFill>
                <a:schemeClr val="accent2"/>
              </a:solidFill>
              <a:effectLst/>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24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・工程全体の仕様</a:t>
            </a:r>
            <a:endParaRPr kumimoji="1" lang="en-US" altLang="ja-JP" sz="24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24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・ロボット本体</a:t>
            </a:r>
            <a:endParaRPr kumimoji="1" lang="en-US" altLang="ja-JP" sz="24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r>
              <a:rPr lang="ja-JP" altLang="en-US" sz="24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・エンドエフェクタ</a:t>
            </a:r>
            <a:endParaRPr lang="en-US" altLang="ja-JP" sz="24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2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・周辺装置</a:t>
            </a:r>
            <a:endParaRPr kumimoji="1" lang="en-US" altLang="ja-JP" sz="24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四角形吹き出し 9"/>
          <p:cNvSpPr/>
          <p:nvPr/>
        </p:nvSpPr>
        <p:spPr>
          <a:xfrm>
            <a:off x="6285186" y="4776953"/>
            <a:ext cx="3475025" cy="1592317"/>
          </a:xfrm>
          <a:prstGeom prst="wedgeRectCallout">
            <a:avLst>
              <a:gd name="adj1" fmla="val -61377"/>
              <a:gd name="adj2" fmla="val -14089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2400" b="1" dirty="0" smtClean="0">
                <a:solidFill>
                  <a:schemeClr val="accent2"/>
                </a:solidFill>
                <a:effectLst/>
                <a:latin typeface="Meiryo UI" panose="020B0604030504040204" pitchFamily="50" charset="-128"/>
                <a:ea typeface="Meiryo UI" panose="020B0604030504040204" pitchFamily="50" charset="-128"/>
                <a:cs typeface="Meiryo UI" panose="020B0604030504040204" pitchFamily="50" charset="-128"/>
              </a:rPr>
              <a:t>使用者の制限</a:t>
            </a:r>
            <a:endParaRPr kumimoji="1" lang="en-US" altLang="ja-JP" sz="2400" b="1" dirty="0" smtClean="0">
              <a:solidFill>
                <a:schemeClr val="accent2"/>
              </a:solidFill>
              <a:effectLst/>
              <a:latin typeface="Meiryo UI" panose="020B0604030504040204" pitchFamily="50" charset="-128"/>
              <a:ea typeface="Meiryo UI" panose="020B0604030504040204" pitchFamily="50" charset="-128"/>
              <a:cs typeface="Meiryo UI" panose="020B0604030504040204" pitchFamily="50" charset="-128"/>
            </a:endParaRPr>
          </a:p>
          <a:p>
            <a:pPr algn="l"/>
            <a:r>
              <a:rPr lang="ja-JP" altLang="en-US" sz="24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・性別</a:t>
            </a:r>
            <a:endParaRPr lang="en-US" altLang="ja-JP" sz="24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r>
              <a:rPr lang="ja-JP" altLang="en-US" sz="24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24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年齢</a:t>
            </a:r>
            <a:endParaRPr lang="en-US" altLang="ja-JP" sz="24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24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・能力（資格・技能）</a:t>
            </a:r>
            <a:endParaRPr kumimoji="1" lang="en-US" altLang="ja-JP" sz="24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四角形吹き出し 10"/>
          <p:cNvSpPr/>
          <p:nvPr/>
        </p:nvSpPr>
        <p:spPr>
          <a:xfrm>
            <a:off x="295216" y="5031602"/>
            <a:ext cx="3659414" cy="1273225"/>
          </a:xfrm>
          <a:prstGeom prst="wedgeRectCallout">
            <a:avLst>
              <a:gd name="adj1" fmla="val 37499"/>
              <a:gd name="adj2" fmla="val -10148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2400" b="1" dirty="0" smtClean="0">
                <a:solidFill>
                  <a:schemeClr val="accent2"/>
                </a:solidFill>
                <a:effectLst/>
                <a:latin typeface="Meiryo UI" panose="020B0604030504040204" pitchFamily="50" charset="-128"/>
                <a:ea typeface="Meiryo UI" panose="020B0604030504040204" pitchFamily="50" charset="-128"/>
                <a:cs typeface="Meiryo UI" panose="020B0604030504040204" pitchFamily="50" charset="-128"/>
              </a:rPr>
              <a:t>使用環境</a:t>
            </a:r>
            <a:endParaRPr kumimoji="1" lang="en-US" altLang="ja-JP" sz="2400" b="1" dirty="0" smtClean="0">
              <a:solidFill>
                <a:schemeClr val="accent2"/>
              </a:solidFill>
              <a:effectLst/>
              <a:latin typeface="Meiryo UI" panose="020B0604030504040204" pitchFamily="50" charset="-128"/>
              <a:ea typeface="Meiryo UI" panose="020B0604030504040204" pitchFamily="50" charset="-128"/>
              <a:cs typeface="Meiryo UI" panose="020B0604030504040204" pitchFamily="50" charset="-128"/>
            </a:endParaRPr>
          </a:p>
          <a:p>
            <a:pPr algn="l"/>
            <a:r>
              <a:rPr lang="ja-JP" altLang="en-US" sz="24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・設置場所（屋内外）</a:t>
            </a:r>
            <a:endParaRPr lang="en-US" altLang="ja-JP" sz="24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24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・温度等の設置環境</a:t>
            </a:r>
            <a:endParaRPr kumimoji="1" lang="en-US" altLang="ja-JP" sz="24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四角形吹き出し 11"/>
          <p:cNvSpPr/>
          <p:nvPr/>
        </p:nvSpPr>
        <p:spPr>
          <a:xfrm>
            <a:off x="6846470" y="1199193"/>
            <a:ext cx="2542268" cy="1263700"/>
          </a:xfrm>
          <a:prstGeom prst="wedgeRectCallout">
            <a:avLst>
              <a:gd name="adj1" fmla="val -100402"/>
              <a:gd name="adj2" fmla="val 681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2400" b="1" dirty="0" smtClean="0">
                <a:solidFill>
                  <a:schemeClr val="accent2"/>
                </a:solidFill>
                <a:effectLst/>
                <a:latin typeface="Meiryo UI" panose="020B0604030504040204" pitchFamily="50" charset="-128"/>
                <a:ea typeface="Meiryo UI" panose="020B0604030504040204" pitchFamily="50" charset="-128"/>
                <a:cs typeface="Meiryo UI" panose="020B0604030504040204" pitchFamily="50" charset="-128"/>
              </a:rPr>
              <a:t>加工物</a:t>
            </a:r>
            <a:endParaRPr kumimoji="1" lang="en-US" altLang="ja-JP" sz="2400" b="1" dirty="0" smtClean="0">
              <a:solidFill>
                <a:schemeClr val="accent2"/>
              </a:solidFill>
              <a:effectLst/>
              <a:latin typeface="Meiryo UI" panose="020B0604030504040204" pitchFamily="50" charset="-128"/>
              <a:ea typeface="Meiryo UI" panose="020B0604030504040204" pitchFamily="50" charset="-128"/>
              <a:cs typeface="Meiryo UI" panose="020B0604030504040204" pitchFamily="50" charset="-128"/>
            </a:endParaRPr>
          </a:p>
          <a:p>
            <a:pPr algn="l"/>
            <a:r>
              <a:rPr lang="ja-JP" altLang="en-US" sz="24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・材質</a:t>
            </a:r>
            <a:r>
              <a:rPr lang="en-US" altLang="ja-JP" sz="24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24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形状</a:t>
            </a:r>
            <a:endParaRPr lang="en-US" altLang="ja-JP" sz="24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r>
              <a:rPr lang="ja-JP" altLang="en-US" sz="24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24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加工方法</a:t>
            </a:r>
            <a:endParaRPr kumimoji="1" lang="en-US" altLang="ja-JP" sz="24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Title 7"/>
          <p:cNvSpPr>
            <a:spLocks noGrp="1"/>
          </p:cNvSpPr>
          <p:nvPr>
            <p:ph type="title"/>
          </p:nvPr>
        </p:nvSpPr>
        <p:spPr/>
        <p:txBody>
          <a:bodyPr/>
          <a:lstStyle/>
          <a:p>
            <a:r>
              <a:rPr lang="ja-JP" altLang="en-US" dirty="0"/>
              <a:t>リスクアセメント　</a:t>
            </a:r>
            <a:r>
              <a:rPr lang="en-US" altLang="ja-JP" dirty="0" smtClean="0"/>
              <a:t>-</a:t>
            </a:r>
            <a:r>
              <a:rPr lang="ja-JP" altLang="en-US" dirty="0" smtClean="0"/>
              <a:t>機械</a:t>
            </a:r>
            <a:r>
              <a:rPr lang="ja-JP" altLang="en-US" dirty="0"/>
              <a:t>の使用</a:t>
            </a:r>
            <a:r>
              <a:rPr lang="ja-JP" altLang="en-US" dirty="0" smtClean="0"/>
              <a:t>制限</a:t>
            </a:r>
            <a:r>
              <a:rPr lang="en-US" altLang="ja-JP" dirty="0" smtClean="0"/>
              <a:t>-</a:t>
            </a:r>
            <a:endParaRPr kumimoji="1" lang="ja-JP" altLang="en-US" dirty="0"/>
          </a:p>
        </p:txBody>
      </p:sp>
      <p:sp>
        <p:nvSpPr>
          <p:cNvPr id="13" name="TextBox 12"/>
          <p:cNvSpPr txBox="1"/>
          <p:nvPr/>
        </p:nvSpPr>
        <p:spPr>
          <a:xfrm>
            <a:off x="2673782" y="4180115"/>
            <a:ext cx="3767378" cy="646331"/>
          </a:xfrm>
          <a:prstGeom prst="rect">
            <a:avLst/>
          </a:prstGeom>
          <a:ln w="76200">
            <a:solidFill>
              <a:srgbClr val="FF0000"/>
            </a:solidFill>
          </a:ln>
        </p:spPr>
        <p:style>
          <a:lnRef idx="2">
            <a:schemeClr val="accent2"/>
          </a:lnRef>
          <a:fillRef idx="1">
            <a:schemeClr val="lt1"/>
          </a:fillRef>
          <a:effectRef idx="0">
            <a:schemeClr val="accent2"/>
          </a:effectRef>
          <a:fontRef idx="minor">
            <a:schemeClr val="dk1"/>
          </a:fontRef>
        </p:style>
        <p:txBody>
          <a:bodyPr wrap="none" rtlCol="0">
            <a:spAutoFit/>
          </a:bodyPr>
          <a:lstStyle>
            <a:defPPr>
              <a:defRPr lang="ja-JP"/>
            </a:defPPr>
            <a:lvl1pPr>
              <a:defRPr sz="2800">
                <a:solidFill>
                  <a:srgbClr val="0000FF"/>
                </a:solidFill>
                <a:latin typeface="+mn-ea"/>
              </a:defRPr>
            </a:lvl1pPr>
          </a:lstStyle>
          <a:p>
            <a:r>
              <a:rPr lang="ja-JP" altLang="en-US" sz="3600" dirty="0">
                <a:latin typeface="Meiryo UI" panose="020B0604030504040204" pitchFamily="50" charset="-128"/>
                <a:ea typeface="Meiryo UI" panose="020B0604030504040204" pitchFamily="50" charset="-128"/>
                <a:cs typeface="Meiryo UI" panose="020B0604030504040204" pitchFamily="50" charset="-128"/>
              </a:rPr>
              <a:t>アプリケーション</a:t>
            </a:r>
            <a:r>
              <a:rPr lang="ja-JP" altLang="en-US" sz="3600" dirty="0" smtClean="0">
                <a:latin typeface="Meiryo UI" panose="020B0604030504040204" pitchFamily="50" charset="-128"/>
                <a:ea typeface="Meiryo UI" panose="020B0604030504040204" pitchFamily="50" charset="-128"/>
                <a:cs typeface="Meiryo UI" panose="020B0604030504040204" pitchFamily="50" charset="-128"/>
              </a:rPr>
              <a:t>仕様</a:t>
            </a:r>
            <a:endParaRPr lang="ja-JP" altLang="en-US" sz="3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Rectangle 5"/>
          <p:cNvSpPr/>
          <p:nvPr/>
        </p:nvSpPr>
        <p:spPr bwMode="auto">
          <a:xfrm>
            <a:off x="345924" y="2322288"/>
            <a:ext cx="2814561" cy="396421"/>
          </a:xfrm>
          <a:prstGeom prst="rect">
            <a:avLst/>
          </a:prstGeom>
          <a:noFill/>
          <a:ln w="38100">
            <a:solidFill>
              <a:srgbClr val="FF0000"/>
            </a:solid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none" lIns="72000" tIns="45720" rIns="720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smtClean="0">
              <a:ln>
                <a:noFill/>
              </a:ln>
              <a:solidFill>
                <a:srgbClr val="0000FF"/>
              </a:solidFill>
              <a:effectLst/>
              <a:latin typeface="Arial" charset="0"/>
              <a:ea typeface="HGP創英角ｺﾞｼｯｸUB" pitchFamily="50" charset="-128"/>
            </a:endParaRPr>
          </a:p>
        </p:txBody>
      </p:sp>
      <p:sp>
        <p:nvSpPr>
          <p:cNvPr id="16" name="Rectangle 15"/>
          <p:cNvSpPr/>
          <p:nvPr/>
        </p:nvSpPr>
        <p:spPr bwMode="auto">
          <a:xfrm>
            <a:off x="6824739" y="1654630"/>
            <a:ext cx="1839684" cy="725713"/>
          </a:xfrm>
          <a:prstGeom prst="rect">
            <a:avLst/>
          </a:prstGeom>
          <a:noFill/>
          <a:ln w="38100">
            <a:solidFill>
              <a:srgbClr val="FF0000"/>
            </a:solid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none" lIns="72000" tIns="45720" rIns="720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smtClean="0">
              <a:ln>
                <a:noFill/>
              </a:ln>
              <a:solidFill>
                <a:srgbClr val="0000FF"/>
              </a:solidFill>
              <a:effectLst/>
              <a:latin typeface="Arial" charset="0"/>
              <a:ea typeface="HGP創英角ｺﾞｼｯｸUB" pitchFamily="50" charset="-128"/>
            </a:endParaRPr>
          </a:p>
        </p:txBody>
      </p:sp>
      <p:cxnSp>
        <p:nvCxnSpPr>
          <p:cNvPr id="17" name="Straight Arrow Connector 16"/>
          <p:cNvCxnSpPr>
            <a:stCxn id="13" idx="0"/>
            <a:endCxn id="6" idx="2"/>
          </p:cNvCxnSpPr>
          <p:nvPr/>
        </p:nvCxnSpPr>
        <p:spPr bwMode="auto">
          <a:xfrm flipH="1" flipV="1">
            <a:off x="1753205" y="2718709"/>
            <a:ext cx="2804266" cy="1461406"/>
          </a:xfrm>
          <a:prstGeom prst="straightConnector1">
            <a:avLst/>
          </a:prstGeom>
          <a:noFill/>
          <a:ln w="3810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p:cNvCxnSpPr>
            <a:stCxn id="13" idx="0"/>
            <a:endCxn id="16" idx="2"/>
          </p:cNvCxnSpPr>
          <p:nvPr/>
        </p:nvCxnSpPr>
        <p:spPr bwMode="auto">
          <a:xfrm flipV="1">
            <a:off x="4557471" y="2380343"/>
            <a:ext cx="3187110" cy="1799772"/>
          </a:xfrm>
          <a:prstGeom prst="straightConnector1">
            <a:avLst/>
          </a:prstGeom>
          <a:noFill/>
          <a:ln w="3810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189704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ja-JP" altLang="en-US" dirty="0"/>
              <a:t>リスクアセメント　</a:t>
            </a:r>
            <a:r>
              <a:rPr lang="en-US" altLang="ja-JP" dirty="0"/>
              <a:t>-</a:t>
            </a:r>
            <a:r>
              <a:rPr lang="ja-JP" altLang="en-US" dirty="0"/>
              <a:t>機械の使用制限</a:t>
            </a:r>
            <a:r>
              <a:rPr lang="en-US" altLang="ja-JP" dirty="0"/>
              <a:t>-</a:t>
            </a:r>
            <a:endParaRPr kumimoji="1" lang="ja-JP" altLang="en-US" dirty="0"/>
          </a:p>
        </p:txBody>
      </p:sp>
      <p:sp>
        <p:nvSpPr>
          <p:cNvPr id="6" name="Content Placeholder 5"/>
          <p:cNvSpPr>
            <a:spLocks noGrp="1"/>
          </p:cNvSpPr>
          <p:nvPr>
            <p:ph idx="1"/>
          </p:nvPr>
        </p:nvSpPr>
        <p:spPr/>
        <p:txBody>
          <a:bodyPr/>
          <a:lstStyle/>
          <a:p>
            <a:r>
              <a:rPr kumimoji="1" lang="ja-JP" altLang="en-US" dirty="0" smtClean="0"/>
              <a:t>工程</a:t>
            </a:r>
            <a:endParaRPr kumimoji="1" lang="ja-JP" altLang="en-US" dirty="0"/>
          </a:p>
        </p:txBody>
      </p:sp>
      <p:graphicFrame>
        <p:nvGraphicFramePr>
          <p:cNvPr id="7" name="Content Placeholder 3"/>
          <p:cNvGraphicFramePr>
            <a:graphicFrameLocks/>
          </p:cNvGraphicFramePr>
          <p:nvPr>
            <p:extLst>
              <p:ext uri="{D42A27DB-BD31-4B8C-83A1-F6EECF244321}">
                <p14:modId xmlns:p14="http://schemas.microsoft.com/office/powerpoint/2010/main" val="1493205072"/>
              </p:ext>
            </p:extLst>
          </p:nvPr>
        </p:nvGraphicFramePr>
        <p:xfrm>
          <a:off x="536575" y="1899285"/>
          <a:ext cx="8956675" cy="4023360"/>
        </p:xfrm>
        <a:graphic>
          <a:graphicData uri="http://schemas.openxmlformats.org/drawingml/2006/table">
            <a:tbl>
              <a:tblPr>
                <a:tableStyleId>{3C2FFA5D-87B4-456A-9821-1D502468CF0F}</a:tableStyleId>
              </a:tblPr>
              <a:tblGrid>
                <a:gridCol w="1520825"/>
                <a:gridCol w="7435850"/>
              </a:tblGrid>
              <a:tr h="0">
                <a:tc>
                  <a:txBody>
                    <a:bodyPr/>
                    <a:lstStyle/>
                    <a:p>
                      <a:pPr algn="just">
                        <a:spcAft>
                          <a:spcPts val="0"/>
                        </a:spcAft>
                      </a:pP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工程概要</a:t>
                      </a:r>
                    </a:p>
                  </a:txBody>
                  <a:tcPr marL="77301" marR="77301" marT="0" marB="0"/>
                </a:tc>
                <a:tc>
                  <a:txBody>
                    <a:bodyPr/>
                    <a:lstStyle/>
                    <a:p>
                      <a:pPr algn="just">
                        <a:spcAft>
                          <a:spcPts val="0"/>
                        </a:spcAft>
                      </a:pP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ロボットを含む各装置類の配置</a:t>
                      </a:r>
                    </a:p>
                    <a:p>
                      <a:pPr algn="just">
                        <a:spcAft>
                          <a:spcPts val="0"/>
                        </a:spcAft>
                      </a:pP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製品・材料の流れ</a:t>
                      </a:r>
                    </a:p>
                    <a:p>
                      <a:pPr algn="just">
                        <a:spcAft>
                          <a:spcPts val="0"/>
                        </a:spcAft>
                      </a:pP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加工・作業</a:t>
                      </a:r>
                      <a:r>
                        <a:rPr lang="ja-JP" sz="2400" kern="100" dirty="0" smtClean="0">
                          <a:effectLst/>
                          <a:latin typeface="Meiryo UI" panose="020B0604030504040204" pitchFamily="50" charset="-128"/>
                          <a:ea typeface="Meiryo UI" panose="020B0604030504040204" pitchFamily="50" charset="-128"/>
                          <a:cs typeface="Meiryo UI" panose="020B0604030504040204" pitchFamily="50" charset="-128"/>
                        </a:rPr>
                        <a:t>内容</a:t>
                      </a:r>
                      <a:endParaRPr lang="en-US" altLang="ja-JP" sz="2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just">
                        <a:spcAft>
                          <a:spcPts val="0"/>
                        </a:spcAft>
                      </a:pPr>
                      <a:r>
                        <a:rPr lang="ja-JP" sz="2400" kern="100" dirty="0" smtClean="0">
                          <a:effectLst/>
                          <a:latin typeface="Meiryo UI" panose="020B0604030504040204" pitchFamily="50" charset="-128"/>
                          <a:ea typeface="Meiryo UI" panose="020B0604030504040204" pitchFamily="50" charset="-128"/>
                          <a:cs typeface="Meiryo UI" panose="020B0604030504040204" pitchFamily="50" charset="-128"/>
                        </a:rPr>
                        <a:t>加工</a:t>
                      </a: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時の副生物・</a:t>
                      </a:r>
                      <a:r>
                        <a:rPr lang="ja-JP" sz="2400" kern="100" dirty="0" smtClean="0">
                          <a:effectLst/>
                          <a:latin typeface="Meiryo UI" panose="020B0604030504040204" pitchFamily="50" charset="-128"/>
                          <a:ea typeface="Meiryo UI" panose="020B0604030504040204" pitchFamily="50" charset="-128"/>
                          <a:cs typeface="Meiryo UI" panose="020B0604030504040204" pitchFamily="50" charset="-128"/>
                        </a:rPr>
                        <a:t>放出物</a:t>
                      </a:r>
                      <a:endParaRPr lang="en-US" altLang="ja-JP" sz="2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just">
                        <a:spcAft>
                          <a:spcPts val="0"/>
                        </a:spcAft>
                      </a:pPr>
                      <a:r>
                        <a:rPr lang="en-US" sz="24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フューム、アーク光、熱、音、電磁波、放射性物質</a:t>
                      </a:r>
                      <a:r>
                        <a:rPr lang="en-US" sz="24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2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just">
                        <a:spcAft>
                          <a:spcPts val="0"/>
                        </a:spcAft>
                      </a:pPr>
                      <a:r>
                        <a:rPr lang="ja-JP" sz="2400" kern="100" dirty="0" smtClean="0">
                          <a:effectLst/>
                          <a:latin typeface="Meiryo UI" panose="020B0604030504040204" pitchFamily="50" charset="-128"/>
                          <a:ea typeface="Meiryo UI" panose="020B0604030504040204" pitchFamily="50" charset="-128"/>
                          <a:cs typeface="Meiryo UI" panose="020B0604030504040204" pitchFamily="50" charset="-128"/>
                        </a:rPr>
                        <a:t>廃材</a:t>
                      </a: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などの性状・性質・量</a:t>
                      </a:r>
                    </a:p>
                    <a:p>
                      <a:pPr algn="just">
                        <a:spcAft>
                          <a:spcPts val="0"/>
                        </a:spcAft>
                      </a:pP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タクトタイム、サイクルタイム</a:t>
                      </a:r>
                    </a:p>
                    <a:p>
                      <a:pPr algn="just">
                        <a:spcAft>
                          <a:spcPts val="0"/>
                        </a:spcAft>
                      </a:pP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稼働時間</a:t>
                      </a:r>
                      <a:r>
                        <a:rPr lang="en-US" sz="2400" kern="100" dirty="0">
                          <a:effectLst/>
                          <a:latin typeface="Meiryo UI" panose="020B0604030504040204" pitchFamily="50" charset="-128"/>
                          <a:ea typeface="Meiryo UI" panose="020B0604030504040204" pitchFamily="50" charset="-128"/>
                          <a:cs typeface="Meiryo UI" panose="020B0604030504040204" pitchFamily="50" charset="-128"/>
                        </a:rPr>
                        <a:t>(</a:t>
                      </a: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日／月／年</a:t>
                      </a:r>
                      <a:r>
                        <a:rPr lang="en-US" sz="24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2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just">
                        <a:spcAft>
                          <a:spcPts val="0"/>
                        </a:spcAft>
                      </a:pPr>
                      <a:r>
                        <a:rPr lang="ja-JP" sz="2400" kern="100" dirty="0" smtClean="0">
                          <a:effectLst/>
                          <a:latin typeface="Meiryo UI" panose="020B0604030504040204" pitchFamily="50" charset="-128"/>
                          <a:ea typeface="Meiryo UI" panose="020B0604030504040204" pitchFamily="50" charset="-128"/>
                          <a:cs typeface="Meiryo UI" panose="020B0604030504040204" pitchFamily="50" charset="-128"/>
                        </a:rPr>
                        <a:t>生産</a:t>
                      </a: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台数</a:t>
                      </a:r>
                      <a:r>
                        <a:rPr lang="en-US" sz="2400" kern="100" dirty="0">
                          <a:effectLst/>
                          <a:latin typeface="Meiryo UI" panose="020B0604030504040204" pitchFamily="50" charset="-128"/>
                          <a:ea typeface="Meiryo UI" panose="020B0604030504040204" pitchFamily="50" charset="-128"/>
                          <a:cs typeface="Meiryo UI" panose="020B0604030504040204" pitchFamily="50" charset="-128"/>
                        </a:rPr>
                        <a:t>(</a:t>
                      </a: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時間／日／年</a:t>
                      </a:r>
                      <a:r>
                        <a:rPr lang="en-US" sz="2400" kern="100" dirty="0">
                          <a:effectLst/>
                          <a:latin typeface="Meiryo UI" panose="020B0604030504040204" pitchFamily="50" charset="-128"/>
                          <a:ea typeface="Meiryo UI" panose="020B0604030504040204" pitchFamily="50" charset="-128"/>
                          <a:cs typeface="Meiryo UI" panose="020B0604030504040204" pitchFamily="50" charset="-128"/>
                        </a:rPr>
                        <a:t>)</a:t>
                      </a:r>
                      <a:endParaRPr lang="ja-JP" sz="240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just">
                        <a:spcAft>
                          <a:spcPts val="0"/>
                        </a:spcAft>
                      </a:pP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周辺</a:t>
                      </a:r>
                      <a:r>
                        <a:rPr lang="ja-JP" sz="2400" kern="100" dirty="0" smtClean="0">
                          <a:effectLst/>
                          <a:latin typeface="Meiryo UI" panose="020B0604030504040204" pitchFamily="50" charset="-128"/>
                          <a:ea typeface="Meiryo UI" panose="020B0604030504040204" pitchFamily="50" charset="-128"/>
                          <a:cs typeface="Meiryo UI" panose="020B0604030504040204" pitchFamily="50" charset="-128"/>
                        </a:rPr>
                        <a:t>装置</a:t>
                      </a:r>
                      <a:endParaRPr lang="en-US" altLang="ja-JP" sz="2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just">
                        <a:spcAft>
                          <a:spcPts val="0"/>
                        </a:spcAft>
                      </a:pPr>
                      <a:r>
                        <a:rPr lang="ja-JP" sz="2400" kern="100" dirty="0" smtClean="0">
                          <a:effectLst/>
                          <a:latin typeface="Meiryo UI" panose="020B0604030504040204" pitchFamily="50" charset="-128"/>
                          <a:ea typeface="Meiryo UI" panose="020B0604030504040204" pitchFamily="50" charset="-128"/>
                          <a:cs typeface="Meiryo UI" panose="020B0604030504040204" pitchFamily="50" charset="-128"/>
                        </a:rPr>
                        <a:t>他</a:t>
                      </a: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の機械や建屋の壁・柱等との距離・空間</a:t>
                      </a:r>
                    </a:p>
                  </a:txBody>
                  <a:tcPr marL="77301" marR="77301" marT="0" marB="0"/>
                </a:tc>
              </a:tr>
            </a:tbl>
          </a:graphicData>
        </a:graphic>
      </p:graphicFrame>
    </p:spTree>
    <p:extLst>
      <p:ext uri="{BB962C8B-B14F-4D97-AF65-F5344CB8AC3E}">
        <p14:creationId xmlns:p14="http://schemas.microsoft.com/office/powerpoint/2010/main" val="41573754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ja-JP" altLang="en-US" dirty="0"/>
              <a:t>リスクアセメント　</a:t>
            </a:r>
            <a:r>
              <a:rPr lang="en-US" altLang="ja-JP" dirty="0"/>
              <a:t>-</a:t>
            </a:r>
            <a:r>
              <a:rPr lang="ja-JP" altLang="en-US" dirty="0"/>
              <a:t>機械の使用制限</a:t>
            </a:r>
            <a:r>
              <a:rPr lang="en-US" altLang="ja-JP" dirty="0"/>
              <a:t>-</a:t>
            </a:r>
            <a:endParaRPr kumimoji="1" lang="ja-JP" altLang="en-US" dirty="0"/>
          </a:p>
        </p:txBody>
      </p:sp>
      <p:sp>
        <p:nvSpPr>
          <p:cNvPr id="7" name="Content Placeholder 6"/>
          <p:cNvSpPr>
            <a:spLocks noGrp="1"/>
          </p:cNvSpPr>
          <p:nvPr>
            <p:ph idx="1"/>
          </p:nvPr>
        </p:nvSpPr>
        <p:spPr/>
        <p:txBody>
          <a:bodyPr/>
          <a:lstStyle/>
          <a:p>
            <a:r>
              <a:rPr kumimoji="1" lang="ja-JP" altLang="en-US" dirty="0" smtClean="0"/>
              <a:t>ロボット本体</a:t>
            </a:r>
            <a:endParaRPr kumimoji="1" lang="ja-JP" altLang="en-US" dirty="0"/>
          </a:p>
        </p:txBody>
      </p:sp>
      <p:graphicFrame>
        <p:nvGraphicFramePr>
          <p:cNvPr id="3" name="Table 2"/>
          <p:cNvGraphicFramePr>
            <a:graphicFrameLocks noGrp="1"/>
          </p:cNvGraphicFramePr>
          <p:nvPr>
            <p:extLst>
              <p:ext uri="{D42A27DB-BD31-4B8C-83A1-F6EECF244321}">
                <p14:modId xmlns:p14="http://schemas.microsoft.com/office/powerpoint/2010/main" val="793016269"/>
              </p:ext>
            </p:extLst>
          </p:nvPr>
        </p:nvGraphicFramePr>
        <p:xfrm>
          <a:off x="416878" y="1833721"/>
          <a:ext cx="8922279" cy="4754880"/>
        </p:xfrm>
        <a:graphic>
          <a:graphicData uri="http://schemas.openxmlformats.org/drawingml/2006/table">
            <a:tbl>
              <a:tblPr>
                <a:tableStyleId>{3C2FFA5D-87B4-456A-9821-1D502468CF0F}</a:tableStyleId>
              </a:tblPr>
              <a:tblGrid>
                <a:gridCol w="2212022"/>
                <a:gridCol w="6710257"/>
              </a:tblGrid>
              <a:tr h="0">
                <a:tc>
                  <a:txBody>
                    <a:bodyPr/>
                    <a:lstStyle/>
                    <a:p>
                      <a:pPr algn="just">
                        <a:spcAft>
                          <a:spcPts val="0"/>
                        </a:spcAft>
                      </a:pP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大きさ、形状、機構</a:t>
                      </a:r>
                    </a:p>
                  </a:txBody>
                  <a:tcPr marL="74295" marR="74295" marT="0" marB="0"/>
                </a:tc>
                <a:tc>
                  <a:txBody>
                    <a:bodyPr/>
                    <a:lstStyle/>
                    <a:p>
                      <a:pPr algn="just">
                        <a:spcAft>
                          <a:spcPts val="0"/>
                        </a:spcAft>
                      </a:pPr>
                      <a:r>
                        <a:rPr lang="ja-JP" sz="2400" kern="100">
                          <a:effectLst/>
                          <a:latin typeface="Meiryo UI" panose="020B0604030504040204" pitchFamily="50" charset="-128"/>
                          <a:ea typeface="Meiryo UI" panose="020B0604030504040204" pitchFamily="50" charset="-128"/>
                          <a:cs typeface="Meiryo UI" panose="020B0604030504040204" pitchFamily="50" charset="-128"/>
                        </a:rPr>
                        <a:t>ロボット全体の大きさ、軸数、垂直／水平多関節</a:t>
                      </a:r>
                    </a:p>
                    <a:p>
                      <a:pPr algn="just">
                        <a:spcAft>
                          <a:spcPts val="0"/>
                        </a:spcAft>
                      </a:pPr>
                      <a:r>
                        <a:rPr lang="ja-JP" sz="2400" kern="100">
                          <a:effectLst/>
                          <a:latin typeface="Meiryo UI" panose="020B0604030504040204" pitchFamily="50" charset="-128"/>
                          <a:ea typeface="Meiryo UI" panose="020B0604030504040204" pitchFamily="50" charset="-128"/>
                          <a:cs typeface="Meiryo UI" panose="020B0604030504040204" pitchFamily="50" charset="-128"/>
                        </a:rPr>
                        <a:t>残留エネルギの有無と種類</a:t>
                      </a:r>
                      <a:r>
                        <a:rPr lang="en-US" sz="2400" kern="100">
                          <a:effectLst/>
                          <a:latin typeface="Meiryo UI" panose="020B0604030504040204" pitchFamily="50" charset="-128"/>
                          <a:ea typeface="Meiryo UI" panose="020B0604030504040204" pitchFamily="50" charset="-128"/>
                          <a:cs typeface="Meiryo UI" panose="020B0604030504040204" pitchFamily="50" charset="-128"/>
                        </a:rPr>
                        <a:t>(</a:t>
                      </a:r>
                      <a:r>
                        <a:rPr lang="ja-JP" sz="2400" kern="100">
                          <a:effectLst/>
                          <a:latin typeface="Meiryo UI" panose="020B0604030504040204" pitchFamily="50" charset="-128"/>
                          <a:ea typeface="Meiryo UI" panose="020B0604030504040204" pitchFamily="50" charset="-128"/>
                          <a:cs typeface="Meiryo UI" panose="020B0604030504040204" pitchFamily="50" charset="-128"/>
                        </a:rPr>
                        <a:t>残圧やスプリングバランサ等</a:t>
                      </a:r>
                      <a:r>
                        <a:rPr lang="en-US" sz="2400" kern="100">
                          <a:effectLst/>
                          <a:latin typeface="Meiryo UI" panose="020B0604030504040204" pitchFamily="50" charset="-128"/>
                          <a:ea typeface="Meiryo UI" panose="020B0604030504040204" pitchFamily="50" charset="-128"/>
                          <a:cs typeface="Meiryo UI" panose="020B0604030504040204" pitchFamily="50" charset="-128"/>
                        </a:rPr>
                        <a:t>)</a:t>
                      </a:r>
                      <a:endParaRPr lang="ja-JP" sz="24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r>
              <a:tr h="0">
                <a:tc>
                  <a:txBody>
                    <a:bodyPr/>
                    <a:lstStyle/>
                    <a:p>
                      <a:pPr algn="just">
                        <a:spcAft>
                          <a:spcPts val="0"/>
                        </a:spcAft>
                      </a:pPr>
                      <a:r>
                        <a:rPr lang="ja-JP" sz="2400" kern="100">
                          <a:effectLst/>
                          <a:latin typeface="Meiryo UI" panose="020B0604030504040204" pitchFamily="50" charset="-128"/>
                          <a:ea typeface="Meiryo UI" panose="020B0604030504040204" pitchFamily="50" charset="-128"/>
                          <a:cs typeface="Meiryo UI" panose="020B0604030504040204" pitchFamily="50" charset="-128"/>
                        </a:rPr>
                        <a:t>駆動源・機構</a:t>
                      </a:r>
                    </a:p>
                  </a:txBody>
                  <a:tcPr marL="74295" marR="74295" marT="0" marB="0"/>
                </a:tc>
                <a:tc>
                  <a:txBody>
                    <a:bodyPr/>
                    <a:lstStyle/>
                    <a:p>
                      <a:pPr algn="just">
                        <a:spcAft>
                          <a:spcPts val="0"/>
                        </a:spcAft>
                      </a:pPr>
                      <a:r>
                        <a:rPr lang="ja-JP" sz="2400" kern="100">
                          <a:effectLst/>
                          <a:latin typeface="Meiryo UI" panose="020B0604030504040204" pitchFamily="50" charset="-128"/>
                          <a:ea typeface="Meiryo UI" panose="020B0604030504040204" pitchFamily="50" charset="-128"/>
                          <a:cs typeface="Meiryo UI" panose="020B0604030504040204" pitchFamily="50" charset="-128"/>
                        </a:rPr>
                        <a:t>モータ／気圧／油圧他、メカ構造・機構</a:t>
                      </a:r>
                    </a:p>
                  </a:txBody>
                  <a:tcPr marL="74295" marR="74295" marT="0" marB="0"/>
                </a:tc>
              </a:tr>
              <a:tr h="0">
                <a:tc>
                  <a:txBody>
                    <a:bodyPr/>
                    <a:lstStyle/>
                    <a:p>
                      <a:pPr algn="just">
                        <a:spcAft>
                          <a:spcPts val="0"/>
                        </a:spcAft>
                      </a:pPr>
                      <a:r>
                        <a:rPr lang="ja-JP" sz="2400" kern="100">
                          <a:effectLst/>
                          <a:latin typeface="Meiryo UI" panose="020B0604030504040204" pitchFamily="50" charset="-128"/>
                          <a:ea typeface="Meiryo UI" panose="020B0604030504040204" pitchFamily="50" charset="-128"/>
                          <a:cs typeface="Meiryo UI" panose="020B0604030504040204" pitchFamily="50" charset="-128"/>
                        </a:rPr>
                        <a:t>質量・重心・モーメント</a:t>
                      </a:r>
                    </a:p>
                  </a:txBody>
                  <a:tcPr marL="74295" marR="74295" marT="0" marB="0"/>
                </a:tc>
                <a:tc>
                  <a:txBody>
                    <a:bodyPr/>
                    <a:lstStyle/>
                    <a:p>
                      <a:pPr algn="just">
                        <a:spcAft>
                          <a:spcPts val="0"/>
                        </a:spcAft>
                      </a:pP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ロボット本体、エンドエフェクタを全体質量</a:t>
                      </a:r>
                    </a:p>
                    <a:p>
                      <a:pPr algn="just">
                        <a:spcAft>
                          <a:spcPts val="0"/>
                        </a:spcAft>
                      </a:pP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姿勢による重心位置の変化、特に梱包・搬送時の姿勢での重心位置、エンドエフェクタや製品モーメント</a:t>
                      </a:r>
                    </a:p>
                  </a:txBody>
                  <a:tcPr marL="74295" marR="74295" marT="0" marB="0"/>
                </a:tc>
              </a:tr>
              <a:tr h="0">
                <a:tc>
                  <a:txBody>
                    <a:bodyPr/>
                    <a:lstStyle/>
                    <a:p>
                      <a:pPr algn="just">
                        <a:spcAft>
                          <a:spcPts val="0"/>
                        </a:spcAft>
                      </a:pPr>
                      <a:r>
                        <a:rPr lang="ja-JP" sz="2400" kern="100">
                          <a:effectLst/>
                          <a:latin typeface="Meiryo UI" panose="020B0604030504040204" pitchFamily="50" charset="-128"/>
                          <a:ea typeface="Meiryo UI" panose="020B0604030504040204" pitchFamily="50" charset="-128"/>
                          <a:cs typeface="Meiryo UI" panose="020B0604030504040204" pitchFamily="50" charset="-128"/>
                        </a:rPr>
                        <a:t>最大可動範囲</a:t>
                      </a:r>
                    </a:p>
                  </a:txBody>
                  <a:tcPr marL="74295" marR="74295" marT="0" marB="0"/>
                </a:tc>
                <a:tc>
                  <a:txBody>
                    <a:bodyPr/>
                    <a:lstStyle/>
                    <a:p>
                      <a:pPr algn="just">
                        <a:spcAft>
                          <a:spcPts val="0"/>
                        </a:spcAft>
                      </a:pP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ロボット本体＋エンドエフェクタを含めた範囲</a:t>
                      </a:r>
                      <a:r>
                        <a:rPr lang="en-US" sz="2400" kern="100" dirty="0">
                          <a:effectLst/>
                          <a:latin typeface="Meiryo UI" panose="020B0604030504040204" pitchFamily="50" charset="-128"/>
                          <a:ea typeface="Meiryo UI" panose="020B0604030504040204" pitchFamily="50" charset="-128"/>
                          <a:cs typeface="Meiryo UI" panose="020B0604030504040204" pitchFamily="50" charset="-128"/>
                        </a:rPr>
                        <a:t>(</a:t>
                      </a: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ロボット自体が移動する場合、その移動範囲を含める</a:t>
                      </a:r>
                      <a:r>
                        <a:rPr lang="en-US" sz="2400" kern="100" dirty="0">
                          <a:effectLst/>
                          <a:latin typeface="Meiryo UI" panose="020B0604030504040204" pitchFamily="50" charset="-128"/>
                          <a:ea typeface="Meiryo UI" panose="020B0604030504040204" pitchFamily="50" charset="-128"/>
                          <a:cs typeface="Meiryo UI" panose="020B0604030504040204" pitchFamily="50" charset="-128"/>
                        </a:rPr>
                        <a:t>)</a:t>
                      </a:r>
                      <a:endParaRPr lang="ja-JP" sz="2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r>
              <a:tr h="0">
                <a:tc>
                  <a:txBody>
                    <a:bodyPr/>
                    <a:lstStyle/>
                    <a:p>
                      <a:pPr algn="just">
                        <a:spcAft>
                          <a:spcPts val="0"/>
                        </a:spcAft>
                      </a:pPr>
                      <a:r>
                        <a:rPr lang="ja-JP" sz="2400" kern="100">
                          <a:effectLst/>
                          <a:latin typeface="Meiryo UI" panose="020B0604030504040204" pitchFamily="50" charset="-128"/>
                          <a:ea typeface="Meiryo UI" panose="020B0604030504040204" pitchFamily="50" charset="-128"/>
                          <a:cs typeface="Meiryo UI" panose="020B0604030504040204" pitchFamily="50" charset="-128"/>
                        </a:rPr>
                        <a:t>最大可搬重量</a:t>
                      </a:r>
                    </a:p>
                  </a:txBody>
                  <a:tcPr marL="74295" marR="74295" marT="0" marB="0"/>
                </a:tc>
                <a:tc>
                  <a:txBody>
                    <a:bodyPr/>
                    <a:lstStyle/>
                    <a:p>
                      <a:pPr algn="just">
                        <a:spcAft>
                          <a:spcPts val="0"/>
                        </a:spcAft>
                      </a:pPr>
                      <a:r>
                        <a:rPr lang="ja-JP" sz="2400" kern="100">
                          <a:effectLst/>
                          <a:latin typeface="Meiryo UI" panose="020B0604030504040204" pitchFamily="50" charset="-128"/>
                          <a:ea typeface="Meiryo UI" panose="020B0604030504040204" pitchFamily="50" charset="-128"/>
                          <a:cs typeface="Meiryo UI" panose="020B0604030504040204" pitchFamily="50" charset="-128"/>
                        </a:rPr>
                        <a:t>ロボット全体、エンドエフェクタ</a:t>
                      </a:r>
                    </a:p>
                  </a:txBody>
                  <a:tcPr marL="74295" marR="74295" marT="0" marB="0"/>
                </a:tc>
              </a:tr>
              <a:tr h="0">
                <a:tc>
                  <a:txBody>
                    <a:bodyPr/>
                    <a:lstStyle/>
                    <a:p>
                      <a:pPr algn="just">
                        <a:spcAft>
                          <a:spcPts val="0"/>
                        </a:spcAft>
                      </a:pPr>
                      <a:r>
                        <a:rPr lang="ja-JP" sz="2400" kern="100">
                          <a:effectLst/>
                          <a:latin typeface="Meiryo UI" panose="020B0604030504040204" pitchFamily="50" charset="-128"/>
                          <a:ea typeface="Meiryo UI" panose="020B0604030504040204" pitchFamily="50" charset="-128"/>
                          <a:cs typeface="Meiryo UI" panose="020B0604030504040204" pitchFamily="50" charset="-128"/>
                        </a:rPr>
                        <a:t>最大動作速度</a:t>
                      </a:r>
                    </a:p>
                  </a:txBody>
                  <a:tcPr marL="74295" marR="74295" marT="0" marB="0"/>
                </a:tc>
                <a:tc>
                  <a:txBody>
                    <a:bodyPr/>
                    <a:lstStyle/>
                    <a:p>
                      <a:pPr algn="just">
                        <a:spcAft>
                          <a:spcPts val="0"/>
                        </a:spcAft>
                      </a:pP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エンドエフェクタを含めた動作速度</a:t>
                      </a:r>
                    </a:p>
                  </a:txBody>
                  <a:tcPr marL="74295" marR="74295" marT="0" marB="0"/>
                </a:tc>
              </a:tr>
              <a:tr h="0">
                <a:tc>
                  <a:txBody>
                    <a:bodyPr/>
                    <a:lstStyle/>
                    <a:p>
                      <a:pPr algn="just">
                        <a:spcAft>
                          <a:spcPts val="0"/>
                        </a:spcAft>
                      </a:pP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設置方法</a:t>
                      </a:r>
                    </a:p>
                  </a:txBody>
                  <a:tcPr marL="74295" marR="74295" marT="0" marB="0"/>
                </a:tc>
                <a:tc>
                  <a:txBody>
                    <a:bodyPr/>
                    <a:lstStyle/>
                    <a:p>
                      <a:pPr algn="just">
                        <a:spcAft>
                          <a:spcPts val="0"/>
                        </a:spcAft>
                      </a:pP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床起き／天吊り／壁設置 等</a:t>
                      </a:r>
                    </a:p>
                  </a:txBody>
                  <a:tcPr marL="74295" marR="74295" marT="0" marB="0"/>
                </a:tc>
              </a:tr>
              <a:tr h="0">
                <a:tc>
                  <a:txBody>
                    <a:bodyPr/>
                    <a:lstStyle/>
                    <a:p>
                      <a:pPr algn="just">
                        <a:spcAft>
                          <a:spcPts val="0"/>
                        </a:spcAft>
                      </a:pPr>
                      <a:r>
                        <a:rPr kumimoji="1" lang="ja-JP" altLang="en-US" sz="2400" kern="100" dirty="0" smtClean="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安全機能</a:t>
                      </a:r>
                      <a:endParaRPr kumimoji="1" lang="ja-JP" sz="2400" kern="100" dirty="0">
                        <a:solidFill>
                          <a:schemeClr val="dk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just">
                        <a:spcAft>
                          <a:spcPts val="0"/>
                        </a:spcAft>
                      </a:pPr>
                      <a:r>
                        <a:rPr kumimoji="1" lang="ja-JP" altLang="en-US" sz="2400" kern="100" dirty="0" smtClean="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仕様と安全度水準</a:t>
                      </a:r>
                      <a:r>
                        <a:rPr kumimoji="1" lang="en-US" altLang="ja-JP" sz="2400" kern="100" dirty="0" smtClean="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(PL)</a:t>
                      </a:r>
                      <a:endParaRPr kumimoji="1" lang="ja-JP" sz="2400" kern="100" dirty="0">
                        <a:solidFill>
                          <a:schemeClr val="dk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r>
            </a:tbl>
          </a:graphicData>
        </a:graphic>
      </p:graphicFrame>
    </p:spTree>
    <p:extLst>
      <p:ext uri="{BB962C8B-B14F-4D97-AF65-F5344CB8AC3E}">
        <p14:creationId xmlns:p14="http://schemas.microsoft.com/office/powerpoint/2010/main" val="20538360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リスクアセメント　</a:t>
            </a:r>
            <a:r>
              <a:rPr lang="en-US" altLang="ja-JP" dirty="0"/>
              <a:t>-</a:t>
            </a:r>
            <a:r>
              <a:rPr lang="ja-JP" altLang="en-US" dirty="0"/>
              <a:t>機械の使用制限</a:t>
            </a:r>
            <a:r>
              <a:rPr lang="en-US" altLang="ja-JP" dirty="0"/>
              <a:t>-</a:t>
            </a:r>
            <a:endParaRPr kumimoji="1" lang="ja-JP" altLang="en-US" dirty="0"/>
          </a:p>
        </p:txBody>
      </p:sp>
      <p:sp>
        <p:nvSpPr>
          <p:cNvPr id="3" name="Content Placeholder 2"/>
          <p:cNvSpPr>
            <a:spLocks noGrp="1"/>
          </p:cNvSpPr>
          <p:nvPr>
            <p:ph idx="1"/>
          </p:nvPr>
        </p:nvSpPr>
        <p:spPr/>
        <p:txBody>
          <a:bodyPr/>
          <a:lstStyle/>
          <a:p>
            <a:r>
              <a:rPr lang="ja-JP" altLang="en-US" dirty="0" smtClean="0"/>
              <a:t>エンドエフェクタ</a:t>
            </a:r>
            <a:endParaRPr lang="en-US" altLang="ja-JP" dirty="0" smtClean="0"/>
          </a:p>
          <a:p>
            <a:endParaRPr kumimoji="1" lang="en-US" altLang="ja-JP" dirty="0"/>
          </a:p>
          <a:p>
            <a:endParaRPr lang="en-US" altLang="ja-JP" dirty="0" smtClean="0"/>
          </a:p>
          <a:p>
            <a:endParaRPr kumimoji="1" lang="en-US" altLang="ja-JP" dirty="0"/>
          </a:p>
          <a:p>
            <a:endParaRPr lang="en-US" altLang="ja-JP" dirty="0" smtClean="0"/>
          </a:p>
          <a:p>
            <a:r>
              <a:rPr kumimoji="1" lang="ja-JP" altLang="en-US" dirty="0"/>
              <a:t>周辺装置</a:t>
            </a:r>
          </a:p>
        </p:txBody>
      </p:sp>
      <p:graphicFrame>
        <p:nvGraphicFramePr>
          <p:cNvPr id="4" name="Table 3"/>
          <p:cNvGraphicFramePr>
            <a:graphicFrameLocks noGrp="1"/>
          </p:cNvGraphicFramePr>
          <p:nvPr>
            <p:extLst>
              <p:ext uri="{D42A27DB-BD31-4B8C-83A1-F6EECF244321}">
                <p14:modId xmlns:p14="http://schemas.microsoft.com/office/powerpoint/2010/main" val="1566974977"/>
              </p:ext>
            </p:extLst>
          </p:nvPr>
        </p:nvGraphicFramePr>
        <p:xfrm>
          <a:off x="431667" y="1902720"/>
          <a:ext cx="9360033" cy="1828800"/>
        </p:xfrm>
        <a:graphic>
          <a:graphicData uri="http://schemas.openxmlformats.org/drawingml/2006/table">
            <a:tbl>
              <a:tblPr>
                <a:tableStyleId>{3C2FFA5D-87B4-456A-9821-1D502468CF0F}</a:tableStyleId>
              </a:tblPr>
              <a:tblGrid>
                <a:gridCol w="2216283"/>
                <a:gridCol w="7143750"/>
              </a:tblGrid>
              <a:tr h="0">
                <a:tc>
                  <a:txBody>
                    <a:bodyPr/>
                    <a:lstStyle/>
                    <a:p>
                      <a:pPr algn="just">
                        <a:spcAft>
                          <a:spcPts val="0"/>
                        </a:spcAft>
                      </a:pP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大きさ、形状</a:t>
                      </a:r>
                    </a:p>
                  </a:txBody>
                  <a:tcPr marL="74295" marR="74295" marT="0" marB="0"/>
                </a:tc>
                <a:tc>
                  <a:txBody>
                    <a:bodyPr/>
                    <a:lstStyle/>
                    <a:p>
                      <a:pPr algn="just">
                        <a:spcAft>
                          <a:spcPts val="0"/>
                        </a:spcAft>
                      </a:pPr>
                      <a:r>
                        <a:rPr lang="ja-JP" sz="2400" kern="100">
                          <a:effectLst/>
                          <a:latin typeface="Meiryo UI" panose="020B0604030504040204" pitchFamily="50" charset="-128"/>
                          <a:ea typeface="Meiryo UI" panose="020B0604030504040204" pitchFamily="50" charset="-128"/>
                          <a:cs typeface="Meiryo UI" panose="020B0604030504040204" pitchFamily="50" charset="-128"/>
                        </a:rPr>
                        <a:t>大きさ、形状、ロボットへの取り付け位置</a:t>
                      </a:r>
                    </a:p>
                  </a:txBody>
                  <a:tcPr marL="74295" marR="74295" marT="0" marB="0"/>
                </a:tc>
              </a:tr>
              <a:tr h="0">
                <a:tc>
                  <a:txBody>
                    <a:bodyPr/>
                    <a:lstStyle/>
                    <a:p>
                      <a:pPr algn="just">
                        <a:spcAft>
                          <a:spcPts val="0"/>
                        </a:spcAft>
                      </a:pPr>
                      <a:r>
                        <a:rPr lang="ja-JP" sz="2400" kern="100">
                          <a:effectLst/>
                          <a:latin typeface="Meiryo UI" panose="020B0604030504040204" pitchFamily="50" charset="-128"/>
                          <a:ea typeface="Meiryo UI" panose="020B0604030504040204" pitchFamily="50" charset="-128"/>
                          <a:cs typeface="Meiryo UI" panose="020B0604030504040204" pitchFamily="50" charset="-128"/>
                        </a:rPr>
                        <a:t>重量、重心</a:t>
                      </a:r>
                    </a:p>
                  </a:txBody>
                  <a:tcPr marL="74295" marR="74295" marT="0" marB="0"/>
                </a:tc>
                <a:tc>
                  <a:txBody>
                    <a:bodyPr/>
                    <a:lstStyle/>
                    <a:p>
                      <a:pPr algn="just">
                        <a:spcAft>
                          <a:spcPts val="0"/>
                        </a:spcAft>
                      </a:pP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重量、重心位置、ロボット本体への装着時の重心のオフセット</a:t>
                      </a:r>
                      <a:r>
                        <a:rPr lang="ja-JP" sz="2400" kern="100" dirty="0" smtClean="0">
                          <a:effectLst/>
                          <a:latin typeface="Meiryo UI" panose="020B0604030504040204" pitchFamily="50" charset="-128"/>
                          <a:ea typeface="Meiryo UI" panose="020B0604030504040204" pitchFamily="50" charset="-128"/>
                          <a:cs typeface="Meiryo UI" panose="020B0604030504040204" pitchFamily="50" charset="-128"/>
                        </a:rPr>
                        <a:t>位置</a:t>
                      </a:r>
                      <a:r>
                        <a:rPr lang="ja-JP" altLang="en-US" sz="2400" kern="100" dirty="0" smtClean="0">
                          <a:effectLst/>
                          <a:latin typeface="Meiryo UI" panose="020B0604030504040204" pitchFamily="50" charset="-128"/>
                          <a:ea typeface="Meiryo UI" panose="020B0604030504040204" pitchFamily="50" charset="-128"/>
                          <a:cs typeface="Meiryo UI" panose="020B0604030504040204" pitchFamily="50" charset="-128"/>
                        </a:rPr>
                        <a:t>（エンドエフェクターの場合）</a:t>
                      </a:r>
                      <a:endParaRPr lang="ja-JP" sz="2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r>
              <a:tr h="0">
                <a:tc>
                  <a:txBody>
                    <a:bodyPr/>
                    <a:lstStyle/>
                    <a:p>
                      <a:pPr algn="just">
                        <a:spcAft>
                          <a:spcPts val="0"/>
                        </a:spcAft>
                      </a:pP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駆動源・機構</a:t>
                      </a:r>
                    </a:p>
                  </a:txBody>
                  <a:tcPr marL="74295" marR="74295" marT="0" marB="0"/>
                </a:tc>
                <a:tc>
                  <a:txBody>
                    <a:bodyPr/>
                    <a:lstStyle/>
                    <a:p>
                      <a:pPr algn="just">
                        <a:spcAft>
                          <a:spcPts val="0"/>
                        </a:spcAft>
                      </a:pP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エネルギの種類、アクチュエータ</a:t>
                      </a:r>
                      <a:r>
                        <a:rPr lang="en-US" sz="2400" kern="100" dirty="0">
                          <a:effectLst/>
                          <a:latin typeface="Meiryo UI" panose="020B0604030504040204" pitchFamily="50" charset="-128"/>
                          <a:ea typeface="Meiryo UI" panose="020B0604030504040204" pitchFamily="50" charset="-128"/>
                          <a:cs typeface="Meiryo UI" panose="020B0604030504040204" pitchFamily="50" charset="-128"/>
                        </a:rPr>
                        <a:t>(</a:t>
                      </a: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モータ／シリンダ等</a:t>
                      </a:r>
                      <a:r>
                        <a:rPr lang="en-US" sz="2400" kern="100" dirty="0">
                          <a:effectLst/>
                          <a:latin typeface="Meiryo UI" panose="020B0604030504040204" pitchFamily="50" charset="-128"/>
                          <a:ea typeface="Meiryo UI" panose="020B0604030504040204" pitchFamily="50" charset="-128"/>
                          <a:cs typeface="Meiryo UI" panose="020B0604030504040204" pitchFamily="50" charset="-128"/>
                        </a:rPr>
                        <a:t>)</a:t>
                      </a:r>
                      <a:r>
                        <a:rPr lang="ja-JP" sz="2400" kern="100" dirty="0" err="1">
                          <a:effectLst/>
                          <a:latin typeface="Meiryo UI" panose="020B0604030504040204" pitchFamily="50" charset="-128"/>
                          <a:ea typeface="Meiryo UI" panose="020B0604030504040204" pitchFamily="50" charset="-128"/>
                          <a:cs typeface="Meiryo UI" panose="020B0604030504040204" pitchFamily="50" charset="-128"/>
                        </a:rPr>
                        <a:t>、</a:t>
                      </a: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機構、残留エネルギ有無と種類</a:t>
                      </a:r>
                    </a:p>
                  </a:txBody>
                  <a:tcPr marL="74295" marR="74295" marT="0" marB="0"/>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921783546"/>
              </p:ext>
            </p:extLst>
          </p:nvPr>
        </p:nvGraphicFramePr>
        <p:xfrm>
          <a:off x="403119" y="4507904"/>
          <a:ext cx="9407631" cy="1828800"/>
        </p:xfrm>
        <a:graphic>
          <a:graphicData uri="http://schemas.openxmlformats.org/drawingml/2006/table">
            <a:tbl>
              <a:tblPr>
                <a:tableStyleId>{3C2FFA5D-87B4-456A-9821-1D502468CF0F}</a:tableStyleId>
              </a:tblPr>
              <a:tblGrid>
                <a:gridCol w="2206731"/>
                <a:gridCol w="7200900"/>
              </a:tblGrid>
              <a:tr h="0">
                <a:tc>
                  <a:txBody>
                    <a:bodyPr/>
                    <a:lstStyle/>
                    <a:p>
                      <a:pPr algn="just">
                        <a:spcAft>
                          <a:spcPts val="0"/>
                        </a:spcAft>
                      </a:pP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軌跡</a:t>
                      </a:r>
                    </a:p>
                  </a:txBody>
                  <a:tcPr marL="74295" marR="74295" marT="0" marB="0"/>
                </a:tc>
                <a:tc>
                  <a:txBody>
                    <a:bodyPr/>
                    <a:lstStyle/>
                    <a:p>
                      <a:pPr algn="just">
                        <a:spcAft>
                          <a:spcPts val="0"/>
                        </a:spcAft>
                      </a:pPr>
                      <a:r>
                        <a:rPr lang="ja-JP" sz="2400" kern="100">
                          <a:effectLst/>
                          <a:latin typeface="Meiryo UI" panose="020B0604030504040204" pitchFamily="50" charset="-128"/>
                          <a:ea typeface="Meiryo UI" panose="020B0604030504040204" pitchFamily="50" charset="-128"/>
                          <a:cs typeface="Meiryo UI" panose="020B0604030504040204" pitchFamily="50" charset="-128"/>
                        </a:rPr>
                        <a:t>動作軌跡</a:t>
                      </a:r>
                    </a:p>
                  </a:txBody>
                  <a:tcPr marL="74295" marR="74295" marT="0" marB="0"/>
                </a:tc>
              </a:tr>
              <a:tr h="0">
                <a:tc>
                  <a:txBody>
                    <a:bodyPr/>
                    <a:lstStyle/>
                    <a:p>
                      <a:pPr algn="just">
                        <a:spcAft>
                          <a:spcPts val="0"/>
                        </a:spcAft>
                      </a:pPr>
                      <a:r>
                        <a:rPr lang="ja-JP" sz="2400" kern="100">
                          <a:effectLst/>
                          <a:latin typeface="Meiryo UI" panose="020B0604030504040204" pitchFamily="50" charset="-128"/>
                          <a:ea typeface="Meiryo UI" panose="020B0604030504040204" pitchFamily="50" charset="-128"/>
                          <a:cs typeface="Meiryo UI" panose="020B0604030504040204" pitchFamily="50" charset="-128"/>
                        </a:rPr>
                        <a:t>速度</a:t>
                      </a:r>
                    </a:p>
                  </a:txBody>
                  <a:tcPr marL="74295" marR="74295" marT="0" marB="0"/>
                </a:tc>
                <a:tc>
                  <a:txBody>
                    <a:bodyPr/>
                    <a:lstStyle/>
                    <a:p>
                      <a:pPr algn="just">
                        <a:spcAft>
                          <a:spcPts val="0"/>
                        </a:spcAft>
                      </a:pPr>
                      <a:r>
                        <a:rPr lang="ja-JP" sz="2400" kern="100">
                          <a:effectLst/>
                          <a:latin typeface="Meiryo UI" panose="020B0604030504040204" pitchFamily="50" charset="-128"/>
                          <a:ea typeface="Meiryo UI" panose="020B0604030504040204" pitchFamily="50" charset="-128"/>
                          <a:cs typeface="Meiryo UI" panose="020B0604030504040204" pitchFamily="50" charset="-128"/>
                        </a:rPr>
                        <a:t>エンドエフェクタを含めた最大遠位部の速度</a:t>
                      </a:r>
                    </a:p>
                  </a:txBody>
                  <a:tcPr marL="74295" marR="74295" marT="0" marB="0"/>
                </a:tc>
              </a:tr>
              <a:tr h="0">
                <a:tc>
                  <a:txBody>
                    <a:bodyPr/>
                    <a:lstStyle/>
                    <a:p>
                      <a:pPr algn="just">
                        <a:spcAft>
                          <a:spcPts val="0"/>
                        </a:spcAft>
                      </a:pPr>
                      <a:r>
                        <a:rPr lang="ja-JP" sz="2400" kern="100">
                          <a:effectLst/>
                          <a:latin typeface="Meiryo UI" panose="020B0604030504040204" pitchFamily="50" charset="-128"/>
                          <a:ea typeface="Meiryo UI" panose="020B0604030504040204" pitchFamily="50" charset="-128"/>
                          <a:cs typeface="Meiryo UI" panose="020B0604030504040204" pitchFamily="50" charset="-128"/>
                        </a:rPr>
                        <a:t>待機位置・姿勢</a:t>
                      </a:r>
                    </a:p>
                  </a:txBody>
                  <a:tcPr marL="74295" marR="74295" marT="0" marB="0"/>
                </a:tc>
                <a:tc>
                  <a:txBody>
                    <a:bodyPr/>
                    <a:lstStyle/>
                    <a:p>
                      <a:pPr algn="just">
                        <a:spcAft>
                          <a:spcPts val="0"/>
                        </a:spcAft>
                      </a:pP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作業待ちの位置や姿勢、複数の位置・姿勢が設定される場合もあり</a:t>
                      </a:r>
                    </a:p>
                  </a:txBody>
                  <a:tcPr marL="74295" marR="74295" marT="0" marB="0"/>
                </a:tc>
              </a:tr>
              <a:tr h="0">
                <a:tc>
                  <a:txBody>
                    <a:bodyPr/>
                    <a:lstStyle/>
                    <a:p>
                      <a:pPr algn="just">
                        <a:spcAft>
                          <a:spcPts val="0"/>
                        </a:spcAft>
                      </a:pPr>
                      <a:r>
                        <a:rPr lang="ja-JP" sz="2400" kern="100">
                          <a:effectLst/>
                          <a:latin typeface="Meiryo UI" panose="020B0604030504040204" pitchFamily="50" charset="-128"/>
                          <a:ea typeface="Meiryo UI" panose="020B0604030504040204" pitchFamily="50" charset="-128"/>
                          <a:cs typeface="Meiryo UI" panose="020B0604030504040204" pitchFamily="50" charset="-128"/>
                        </a:rPr>
                        <a:t>起動・停止条件</a:t>
                      </a:r>
                    </a:p>
                  </a:txBody>
                  <a:tcPr marL="74295" marR="74295" marT="0" marB="0"/>
                </a:tc>
                <a:tc>
                  <a:txBody>
                    <a:bodyPr/>
                    <a:lstStyle/>
                    <a:p>
                      <a:pPr algn="just">
                        <a:spcAft>
                          <a:spcPts val="0"/>
                        </a:spcAft>
                      </a:pP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ロボットの起動・再起動・途中起動・停止・一時停止条件</a:t>
                      </a:r>
                    </a:p>
                  </a:txBody>
                  <a:tcPr marL="74295" marR="74295" marT="0" marB="0"/>
                </a:tc>
              </a:tr>
            </a:tbl>
          </a:graphicData>
        </a:graphic>
      </p:graphicFrame>
    </p:spTree>
    <p:extLst>
      <p:ext uri="{BB962C8B-B14F-4D97-AF65-F5344CB8AC3E}">
        <p14:creationId xmlns:p14="http://schemas.microsoft.com/office/powerpoint/2010/main" val="27625583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リスクアセメント　</a:t>
            </a:r>
            <a:r>
              <a:rPr lang="en-US" altLang="ja-JP" dirty="0"/>
              <a:t>-</a:t>
            </a:r>
            <a:r>
              <a:rPr lang="ja-JP" altLang="en-US" dirty="0"/>
              <a:t>機械の使用制限</a:t>
            </a:r>
            <a:r>
              <a:rPr lang="en-US" altLang="ja-JP" dirty="0"/>
              <a:t>-</a:t>
            </a:r>
            <a:endParaRPr kumimoji="1" lang="ja-JP" altLang="en-US" dirty="0"/>
          </a:p>
        </p:txBody>
      </p:sp>
      <p:sp>
        <p:nvSpPr>
          <p:cNvPr id="4" name="Content Placeholder 3"/>
          <p:cNvSpPr>
            <a:spLocks noGrp="1"/>
          </p:cNvSpPr>
          <p:nvPr>
            <p:ph idx="1"/>
          </p:nvPr>
        </p:nvSpPr>
        <p:spPr/>
        <p:txBody>
          <a:bodyPr/>
          <a:lstStyle/>
          <a:p>
            <a:r>
              <a:rPr kumimoji="1" lang="ja-JP" altLang="en-US" dirty="0" smtClean="0"/>
              <a:t>製品・材料</a:t>
            </a:r>
            <a:endParaRPr kumimoji="1" lang="en-US" altLang="ja-JP" dirty="0" smtClean="0"/>
          </a:p>
          <a:p>
            <a:endParaRPr lang="en-US" altLang="ja-JP" dirty="0"/>
          </a:p>
          <a:p>
            <a:endParaRPr kumimoji="1" lang="en-US" altLang="ja-JP" dirty="0" smtClean="0"/>
          </a:p>
          <a:p>
            <a:endParaRPr lang="en-US" altLang="ja-JP" dirty="0"/>
          </a:p>
          <a:p>
            <a:endParaRPr kumimoji="1" lang="en-US" altLang="ja-JP" dirty="0" smtClean="0"/>
          </a:p>
          <a:p>
            <a:endParaRPr lang="en-US" altLang="ja-JP" dirty="0"/>
          </a:p>
          <a:p>
            <a:pPr>
              <a:spcBef>
                <a:spcPts val="1800"/>
              </a:spcBef>
            </a:pPr>
            <a:r>
              <a:rPr lang="ja-JP" altLang="en-US" dirty="0" smtClean="0"/>
              <a:t>使用</a:t>
            </a:r>
            <a:r>
              <a:rPr lang="ja-JP" altLang="en-US" dirty="0"/>
              <a:t>条件</a:t>
            </a:r>
            <a:endParaRPr kumimoji="1" lang="ja-JP" altLang="en-US" dirty="0"/>
          </a:p>
        </p:txBody>
      </p:sp>
      <p:graphicFrame>
        <p:nvGraphicFramePr>
          <p:cNvPr id="7" name="Table 6"/>
          <p:cNvGraphicFramePr>
            <a:graphicFrameLocks noGrp="1"/>
          </p:cNvGraphicFramePr>
          <p:nvPr>
            <p:extLst>
              <p:ext uri="{D42A27DB-BD31-4B8C-83A1-F6EECF244321}">
                <p14:modId xmlns:p14="http://schemas.microsoft.com/office/powerpoint/2010/main" val="2665278743"/>
              </p:ext>
            </p:extLst>
          </p:nvPr>
        </p:nvGraphicFramePr>
        <p:xfrm>
          <a:off x="389361" y="1844401"/>
          <a:ext cx="9200198" cy="2560320"/>
        </p:xfrm>
        <a:graphic>
          <a:graphicData uri="http://schemas.openxmlformats.org/drawingml/2006/table">
            <a:tbl>
              <a:tblPr>
                <a:tableStyleId>{3C2FFA5D-87B4-456A-9821-1D502468CF0F}</a:tableStyleId>
              </a:tblPr>
              <a:tblGrid>
                <a:gridCol w="1151573"/>
                <a:gridCol w="8048625"/>
              </a:tblGrid>
              <a:tr h="0">
                <a:tc>
                  <a:txBody>
                    <a:bodyPr/>
                    <a:lstStyle/>
                    <a:p>
                      <a:pPr algn="just">
                        <a:spcAft>
                          <a:spcPts val="0"/>
                        </a:spcAft>
                      </a:pP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製品</a:t>
                      </a:r>
                    </a:p>
                  </a:txBody>
                  <a:tcPr marL="74295" marR="74295" marT="0" marB="0"/>
                </a:tc>
                <a:tc>
                  <a:txBody>
                    <a:bodyPr/>
                    <a:lstStyle/>
                    <a:p>
                      <a:pPr algn="just">
                        <a:spcAft>
                          <a:spcPts val="0"/>
                        </a:spcAft>
                      </a:pP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性状</a:t>
                      </a:r>
                      <a:r>
                        <a:rPr lang="en-US" sz="24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2400" kern="100" dirty="0" smtClean="0">
                          <a:effectLst/>
                          <a:latin typeface="Meiryo UI" panose="020B0604030504040204" pitchFamily="50" charset="-128"/>
                          <a:ea typeface="Meiryo UI" panose="020B0604030504040204" pitchFamily="50" charset="-128"/>
                          <a:cs typeface="Meiryo UI" panose="020B0604030504040204" pitchFamily="50" charset="-128"/>
                        </a:rPr>
                        <a:t>状態</a:t>
                      </a:r>
                      <a:r>
                        <a:rPr lang="en-US" sz="24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sz="2400" kern="100" dirty="0" err="1">
                          <a:effectLst/>
                          <a:latin typeface="Meiryo UI" panose="020B0604030504040204" pitchFamily="50" charset="-128"/>
                          <a:ea typeface="Meiryo UI" panose="020B0604030504040204" pitchFamily="50" charset="-128"/>
                          <a:cs typeface="Meiryo UI" panose="020B0604030504040204" pitchFamily="50" charset="-128"/>
                        </a:rPr>
                        <a:t>、</a:t>
                      </a: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性質</a:t>
                      </a:r>
                      <a:r>
                        <a:rPr lang="en-US" sz="2400" kern="100" dirty="0">
                          <a:effectLst/>
                          <a:latin typeface="Meiryo UI" panose="020B0604030504040204" pitchFamily="50" charset="-128"/>
                          <a:ea typeface="Meiryo UI" panose="020B0604030504040204" pitchFamily="50" charset="-128"/>
                          <a:cs typeface="Meiryo UI" panose="020B0604030504040204" pitchFamily="50" charset="-128"/>
                        </a:rPr>
                        <a:t>(</a:t>
                      </a: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特に健康有害性</a:t>
                      </a:r>
                      <a:r>
                        <a:rPr lang="en-US" sz="2400" kern="100" dirty="0">
                          <a:effectLst/>
                          <a:latin typeface="Meiryo UI" panose="020B0604030504040204" pitchFamily="50" charset="-128"/>
                          <a:ea typeface="Meiryo UI" panose="020B0604030504040204" pitchFamily="50" charset="-128"/>
                          <a:cs typeface="Meiryo UI" panose="020B0604030504040204" pitchFamily="50" charset="-128"/>
                        </a:rPr>
                        <a:t>)</a:t>
                      </a:r>
                      <a:r>
                        <a:rPr lang="ja-JP" sz="2400" kern="100" dirty="0" err="1">
                          <a:effectLst/>
                          <a:latin typeface="Meiryo UI" panose="020B0604030504040204" pitchFamily="50" charset="-128"/>
                          <a:ea typeface="Meiryo UI" panose="020B0604030504040204" pitchFamily="50" charset="-128"/>
                          <a:cs typeface="Meiryo UI" panose="020B0604030504040204" pitchFamily="50" charset="-128"/>
                        </a:rPr>
                        <a:t>、</a:t>
                      </a: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形状、重量、重心</a:t>
                      </a:r>
                    </a:p>
                  </a:txBody>
                  <a:tcPr marL="74295" marR="74295" marT="0" marB="0"/>
                </a:tc>
              </a:tr>
              <a:tr h="0">
                <a:tc>
                  <a:txBody>
                    <a:bodyPr/>
                    <a:lstStyle/>
                    <a:p>
                      <a:pPr algn="just">
                        <a:spcAft>
                          <a:spcPts val="0"/>
                        </a:spcAft>
                      </a:pPr>
                      <a:r>
                        <a:rPr lang="ja-JP" sz="2400" kern="100">
                          <a:effectLst/>
                          <a:latin typeface="Meiryo UI" panose="020B0604030504040204" pitchFamily="50" charset="-128"/>
                          <a:ea typeface="Meiryo UI" panose="020B0604030504040204" pitchFamily="50" charset="-128"/>
                          <a:cs typeface="Meiryo UI" panose="020B0604030504040204" pitchFamily="50" charset="-128"/>
                        </a:rPr>
                        <a:t>材料</a:t>
                      </a:r>
                    </a:p>
                  </a:txBody>
                  <a:tcPr marL="74295" marR="74295" marT="0" marB="0"/>
                </a:tc>
                <a:tc>
                  <a:txBody>
                    <a:bodyPr/>
                    <a:lstStyle/>
                    <a:p>
                      <a:pPr algn="just">
                        <a:spcAft>
                          <a:spcPts val="0"/>
                        </a:spcAft>
                      </a:pP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塗料や接着剤等エンドエフェクタや周辺装置で処理される材料の性状、性質、形状、量</a:t>
                      </a:r>
                      <a:r>
                        <a:rPr lang="ja-JP" sz="24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240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sz="2400" kern="100" dirty="0" smtClean="0">
                          <a:effectLst/>
                          <a:latin typeface="Meiryo UI" panose="020B0604030504040204" pitchFamily="50" charset="-128"/>
                          <a:ea typeface="Meiryo UI" panose="020B0604030504040204" pitchFamily="50" charset="-128"/>
                          <a:cs typeface="Meiryo UI" panose="020B0604030504040204" pitchFamily="50" charset="-128"/>
                        </a:rPr>
                        <a:t>容器</a:t>
                      </a: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を用いる場合は容器の形状、質量</a:t>
                      </a:r>
                    </a:p>
                  </a:txBody>
                  <a:tcPr marL="74295" marR="74295" marT="0" marB="0"/>
                </a:tc>
              </a:tr>
              <a:tr h="0">
                <a:tc>
                  <a:txBody>
                    <a:bodyPr/>
                    <a:lstStyle/>
                    <a:p>
                      <a:pPr algn="just">
                        <a:spcAft>
                          <a:spcPts val="0"/>
                        </a:spcAft>
                      </a:pPr>
                      <a:r>
                        <a:rPr lang="ja-JP" sz="2400" kern="100">
                          <a:effectLst/>
                          <a:latin typeface="Meiryo UI" panose="020B0604030504040204" pitchFamily="50" charset="-128"/>
                          <a:ea typeface="Meiryo UI" panose="020B0604030504040204" pitchFamily="50" charset="-128"/>
                          <a:cs typeface="Meiryo UI" panose="020B0604030504040204" pitchFamily="50" charset="-128"/>
                        </a:rPr>
                        <a:t>副資材</a:t>
                      </a:r>
                    </a:p>
                  </a:txBody>
                  <a:tcPr marL="74295" marR="74295" marT="0" marB="0"/>
                </a:tc>
                <a:tc>
                  <a:txBody>
                    <a:bodyPr/>
                    <a:lstStyle/>
                    <a:p>
                      <a:pPr algn="just">
                        <a:spcAft>
                          <a:spcPts val="0"/>
                        </a:spcAft>
                      </a:pP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加工油や洗浄剤等副資材の性状、性質、形状、量</a:t>
                      </a:r>
                    </a:p>
                    <a:p>
                      <a:pPr algn="just">
                        <a:spcAft>
                          <a:spcPts val="0"/>
                        </a:spcAft>
                      </a:pP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前工程からの残留物質</a:t>
                      </a:r>
                      <a:r>
                        <a:rPr lang="en-US" sz="2400" kern="100" dirty="0">
                          <a:effectLst/>
                          <a:latin typeface="Meiryo UI" panose="020B0604030504040204" pitchFamily="50" charset="-128"/>
                          <a:ea typeface="Meiryo UI" panose="020B0604030504040204" pitchFamily="50" charset="-128"/>
                          <a:cs typeface="Meiryo UI" panose="020B0604030504040204" pitchFamily="50" charset="-128"/>
                        </a:rPr>
                        <a:t>(</a:t>
                      </a: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製品に塗布された防錆油など</a:t>
                      </a:r>
                      <a:r>
                        <a:rPr lang="en-US" sz="2400" kern="100" dirty="0">
                          <a:effectLst/>
                          <a:latin typeface="Meiryo UI" panose="020B0604030504040204" pitchFamily="50" charset="-128"/>
                          <a:ea typeface="Meiryo UI" panose="020B0604030504040204" pitchFamily="50" charset="-128"/>
                          <a:cs typeface="Meiryo UI" panose="020B0604030504040204" pitchFamily="50" charset="-128"/>
                        </a:rPr>
                        <a:t>)</a:t>
                      </a:r>
                      <a:endParaRPr lang="ja-JP" sz="2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r>
              <a:tr h="0">
                <a:tc>
                  <a:txBody>
                    <a:bodyPr/>
                    <a:lstStyle/>
                    <a:p>
                      <a:pPr algn="just">
                        <a:spcAft>
                          <a:spcPts val="0"/>
                        </a:spcAft>
                      </a:pP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副産物</a:t>
                      </a:r>
                    </a:p>
                  </a:txBody>
                  <a:tcPr marL="74295" marR="74295" marT="0" marB="0"/>
                </a:tc>
                <a:tc>
                  <a:txBody>
                    <a:bodyPr/>
                    <a:lstStyle/>
                    <a:p>
                      <a:pPr algn="just">
                        <a:spcAft>
                          <a:spcPts val="0"/>
                        </a:spcAft>
                      </a:pP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加工時の副産物・放出物</a:t>
                      </a:r>
                      <a:r>
                        <a:rPr lang="en-US" sz="24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2400" kern="100" dirty="0" smtClean="0">
                          <a:effectLst/>
                          <a:latin typeface="Meiryo UI" panose="020B0604030504040204" pitchFamily="50" charset="-128"/>
                          <a:ea typeface="Meiryo UI" panose="020B0604030504040204" pitchFamily="50" charset="-128"/>
                          <a:cs typeface="Meiryo UI" panose="020B0604030504040204" pitchFamily="50" charset="-128"/>
                        </a:rPr>
                        <a:t>ヒューム</a:t>
                      </a:r>
                      <a:r>
                        <a:rPr lang="ja-JP" sz="24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アーク光、熱、音、電磁波、放射性物質</a:t>
                      </a:r>
                      <a:r>
                        <a:rPr lang="en-US" sz="2400" kern="100" dirty="0">
                          <a:effectLst/>
                          <a:latin typeface="Meiryo UI" panose="020B0604030504040204" pitchFamily="50" charset="-128"/>
                          <a:ea typeface="Meiryo UI" panose="020B0604030504040204" pitchFamily="50" charset="-128"/>
                          <a:cs typeface="Meiryo UI" panose="020B0604030504040204" pitchFamily="50" charset="-128"/>
                        </a:rPr>
                        <a:t>)</a:t>
                      </a:r>
                      <a:endParaRPr lang="ja-JP" sz="2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402609551"/>
              </p:ext>
            </p:extLst>
          </p:nvPr>
        </p:nvGraphicFramePr>
        <p:xfrm>
          <a:off x="451837" y="5035058"/>
          <a:ext cx="9031941" cy="1463040"/>
        </p:xfrm>
        <a:graphic>
          <a:graphicData uri="http://schemas.openxmlformats.org/drawingml/2006/table">
            <a:tbl>
              <a:tblPr>
                <a:tableStyleId>{3C2FFA5D-87B4-456A-9821-1D502468CF0F}</a:tableStyleId>
              </a:tblPr>
              <a:tblGrid>
                <a:gridCol w="1834163"/>
                <a:gridCol w="7197778"/>
              </a:tblGrid>
              <a:tr h="0">
                <a:tc>
                  <a:txBody>
                    <a:bodyPr/>
                    <a:lstStyle/>
                    <a:p>
                      <a:pPr algn="just">
                        <a:spcAft>
                          <a:spcPts val="0"/>
                        </a:spcAft>
                      </a:pP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周辺環境</a:t>
                      </a:r>
                    </a:p>
                  </a:txBody>
                  <a:tcPr marL="74295" marR="74295" marT="0" marB="0"/>
                </a:tc>
                <a:tc>
                  <a:txBody>
                    <a:bodyPr/>
                    <a:lstStyle/>
                    <a:p>
                      <a:pPr algn="just">
                        <a:spcAft>
                          <a:spcPts val="0"/>
                        </a:spcAft>
                      </a:pP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温度、湿度、粉塵</a:t>
                      </a:r>
                      <a:r>
                        <a:rPr lang="en-US" sz="2400" kern="100" dirty="0">
                          <a:effectLst/>
                          <a:latin typeface="Meiryo UI" panose="020B0604030504040204" pitchFamily="50" charset="-128"/>
                          <a:ea typeface="Meiryo UI" panose="020B0604030504040204" pitchFamily="50" charset="-128"/>
                          <a:cs typeface="Meiryo UI" panose="020B0604030504040204" pitchFamily="50" charset="-128"/>
                        </a:rPr>
                        <a:t>(</a:t>
                      </a: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種類・濃度</a:t>
                      </a:r>
                      <a:r>
                        <a:rPr lang="en-US" sz="2400" kern="100" dirty="0">
                          <a:effectLst/>
                          <a:latin typeface="Meiryo UI" panose="020B0604030504040204" pitchFamily="50" charset="-128"/>
                          <a:ea typeface="Meiryo UI" panose="020B0604030504040204" pitchFamily="50" charset="-128"/>
                          <a:cs typeface="Meiryo UI" panose="020B0604030504040204" pitchFamily="50" charset="-128"/>
                        </a:rPr>
                        <a:t>)</a:t>
                      </a:r>
                      <a:r>
                        <a:rPr lang="ja-JP" sz="2400" kern="100" dirty="0" err="1">
                          <a:effectLst/>
                          <a:latin typeface="Meiryo UI" panose="020B0604030504040204" pitchFamily="50" charset="-128"/>
                          <a:ea typeface="Meiryo UI" panose="020B0604030504040204" pitchFamily="50" charset="-128"/>
                          <a:cs typeface="Meiryo UI" panose="020B0604030504040204" pitchFamily="50" charset="-128"/>
                        </a:rPr>
                        <a:t>、</a:t>
                      </a: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騒音、電磁波環境、風雨影響等</a:t>
                      </a:r>
                    </a:p>
                  </a:txBody>
                  <a:tcPr marL="74295" marR="74295" marT="0" marB="0"/>
                </a:tc>
              </a:tr>
              <a:tr h="0">
                <a:tc>
                  <a:txBody>
                    <a:bodyPr/>
                    <a:lstStyle/>
                    <a:p>
                      <a:pPr algn="just">
                        <a:spcAft>
                          <a:spcPts val="0"/>
                        </a:spcAft>
                      </a:pPr>
                      <a:r>
                        <a:rPr lang="ja-JP" sz="2400" kern="100">
                          <a:effectLst/>
                          <a:latin typeface="Meiryo UI" panose="020B0604030504040204" pitchFamily="50" charset="-128"/>
                          <a:ea typeface="Meiryo UI" panose="020B0604030504040204" pitchFamily="50" charset="-128"/>
                          <a:cs typeface="Meiryo UI" panose="020B0604030504040204" pitchFamily="50" charset="-128"/>
                        </a:rPr>
                        <a:t>空間的条件</a:t>
                      </a:r>
                    </a:p>
                  </a:txBody>
                  <a:tcPr marL="74295" marR="74295" marT="0" marB="0"/>
                </a:tc>
                <a:tc>
                  <a:txBody>
                    <a:bodyPr/>
                    <a:lstStyle/>
                    <a:p>
                      <a:pPr algn="just">
                        <a:spcAft>
                          <a:spcPts val="0"/>
                        </a:spcAft>
                      </a:pP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構造物や他の装置との距離、据付時に必要な作業空間</a:t>
                      </a:r>
                      <a:r>
                        <a:rPr lang="ja-JP" sz="24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2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r>
              <a:tr h="0">
                <a:tc>
                  <a:txBody>
                    <a:bodyPr/>
                    <a:lstStyle/>
                    <a:p>
                      <a:pPr algn="just">
                        <a:spcAft>
                          <a:spcPts val="0"/>
                        </a:spcAft>
                      </a:pPr>
                      <a:r>
                        <a:rPr lang="ja-JP" sz="2400" kern="100">
                          <a:effectLst/>
                          <a:latin typeface="Meiryo UI" panose="020B0604030504040204" pitchFamily="50" charset="-128"/>
                          <a:ea typeface="Meiryo UI" panose="020B0604030504040204" pitchFamily="50" charset="-128"/>
                          <a:cs typeface="Meiryo UI" panose="020B0604030504040204" pitchFamily="50" charset="-128"/>
                        </a:rPr>
                        <a:t>関係者</a:t>
                      </a:r>
                    </a:p>
                  </a:txBody>
                  <a:tcPr marL="74295" marR="74295" marT="0" marB="0"/>
                </a:tc>
                <a:tc>
                  <a:txBody>
                    <a:bodyPr/>
                    <a:lstStyle/>
                    <a:p>
                      <a:pPr algn="just">
                        <a:spcAft>
                          <a:spcPts val="0"/>
                        </a:spcAft>
                      </a:pPr>
                      <a:r>
                        <a:rPr lang="ja-JP" sz="2400" kern="100" dirty="0" smtClean="0">
                          <a:effectLst/>
                          <a:latin typeface="Meiryo UI" panose="020B0604030504040204" pitchFamily="50" charset="-128"/>
                          <a:ea typeface="Meiryo UI" panose="020B0604030504040204" pitchFamily="50" charset="-128"/>
                          <a:cs typeface="Meiryo UI" panose="020B0604030504040204" pitchFamily="50" charset="-128"/>
                        </a:rPr>
                        <a:t>係る</a:t>
                      </a: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人の経験・</a:t>
                      </a:r>
                      <a:r>
                        <a:rPr lang="ja-JP" sz="2400" kern="100" dirty="0" smtClean="0">
                          <a:effectLst/>
                          <a:latin typeface="Meiryo UI" panose="020B0604030504040204" pitchFamily="50" charset="-128"/>
                          <a:ea typeface="Meiryo UI" panose="020B0604030504040204" pitchFamily="50" charset="-128"/>
                          <a:cs typeface="Meiryo UI" panose="020B0604030504040204" pitchFamily="50" charset="-128"/>
                        </a:rPr>
                        <a:t>能力</a:t>
                      </a:r>
                      <a:r>
                        <a:rPr lang="ja-JP" altLang="en-US" sz="24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sz="2400" kern="100" dirty="0" smtClean="0">
                          <a:effectLst/>
                          <a:latin typeface="Meiryo UI" panose="020B0604030504040204" pitchFamily="50" charset="-128"/>
                          <a:ea typeface="Meiryo UI" panose="020B0604030504040204" pitchFamily="50" charset="-128"/>
                          <a:cs typeface="Meiryo UI" panose="020B0604030504040204" pitchFamily="50" charset="-128"/>
                        </a:rPr>
                        <a:t>第</a:t>
                      </a:r>
                      <a:r>
                        <a:rPr lang="en-US" sz="2400" kern="100" dirty="0" smtClean="0">
                          <a:effectLst/>
                          <a:latin typeface="Meiryo UI" panose="020B0604030504040204" pitchFamily="50" charset="-128"/>
                          <a:ea typeface="Meiryo UI" panose="020B0604030504040204" pitchFamily="50" charset="-128"/>
                          <a:cs typeface="Meiryo UI" panose="020B0604030504040204" pitchFamily="50" charset="-128"/>
                        </a:rPr>
                        <a:t>3</a:t>
                      </a:r>
                      <a:r>
                        <a:rPr lang="ja-JP" sz="2400" kern="100" dirty="0">
                          <a:effectLst/>
                          <a:latin typeface="Meiryo UI" panose="020B0604030504040204" pitchFamily="50" charset="-128"/>
                          <a:ea typeface="Meiryo UI" panose="020B0604030504040204" pitchFamily="50" charset="-128"/>
                          <a:cs typeface="Meiryo UI" panose="020B0604030504040204" pitchFamily="50" charset="-128"/>
                        </a:rPr>
                        <a:t>者関与の可能性と性質</a:t>
                      </a:r>
                    </a:p>
                  </a:txBody>
                  <a:tcPr marL="74295" marR="74295" marT="0" marB="0"/>
                </a:tc>
              </a:tr>
            </a:tbl>
          </a:graphicData>
        </a:graphic>
      </p:graphicFrame>
    </p:spTree>
    <p:extLst>
      <p:ext uri="{BB962C8B-B14F-4D97-AF65-F5344CB8AC3E}">
        <p14:creationId xmlns:p14="http://schemas.microsoft.com/office/powerpoint/2010/main" val="35283819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下矢印 3"/>
          <p:cNvSpPr/>
          <p:nvPr/>
        </p:nvSpPr>
        <p:spPr>
          <a:xfrm>
            <a:off x="2104209" y="1823193"/>
            <a:ext cx="896515" cy="18602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 name="タイトル 1"/>
          <p:cNvSpPr>
            <a:spLocks noGrp="1"/>
          </p:cNvSpPr>
          <p:nvPr>
            <p:ph type="title"/>
          </p:nvPr>
        </p:nvSpPr>
        <p:spPr>
          <a:xfrm>
            <a:off x="1362076" y="292965"/>
            <a:ext cx="6748462" cy="776880"/>
          </a:xfrm>
        </p:spPr>
        <p:txBody>
          <a:bodyPr>
            <a:normAutofit/>
          </a:bodyPr>
          <a:lstStyle/>
          <a:p>
            <a:pPr algn="ctr"/>
            <a:r>
              <a:rPr kumimoji="1" lang="ja-JP" altLang="en-US" sz="4400" dirty="0" smtClean="0">
                <a:cs typeface="Yu Mincho" charset="-128"/>
              </a:rPr>
              <a:t>はじめに　</a:t>
            </a:r>
            <a:endParaRPr kumimoji="1" lang="ja-JP" altLang="en-US" sz="4400" dirty="0">
              <a:cs typeface="Yu Mincho" charset="-128"/>
            </a:endParaRPr>
          </a:p>
        </p:txBody>
      </p:sp>
      <p:sp>
        <p:nvSpPr>
          <p:cNvPr id="6" name="フッター プレースホルダー 3"/>
          <p:cNvSpPr txBox="1">
            <a:spLocks/>
          </p:cNvSpPr>
          <p:nvPr/>
        </p:nvSpPr>
        <p:spPr>
          <a:xfrm>
            <a:off x="1981199" y="6278664"/>
            <a:ext cx="7787270" cy="442817"/>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r>
              <a:rPr lang="ja-JP" altLang="en-US" dirty="0" smtClean="0">
                <a:latin typeface="Meiryo UI" panose="020B0604030504040204" pitchFamily="50" charset="-128"/>
                <a:ea typeface="Meiryo UI" panose="020B0604030504040204" pitchFamily="50" charset="-128"/>
              </a:rPr>
              <a:t>平成</a:t>
            </a:r>
            <a:r>
              <a:rPr lang="en-US" altLang="ja-JP" dirty="0" smtClean="0">
                <a:latin typeface="Meiryo UI" panose="020B0604030504040204" pitchFamily="50" charset="-128"/>
                <a:ea typeface="Meiryo UI" panose="020B0604030504040204" pitchFamily="50" charset="-128"/>
              </a:rPr>
              <a:t>29</a:t>
            </a:r>
            <a:r>
              <a:rPr lang="ja-JP" altLang="en-US" dirty="0" smtClean="0">
                <a:latin typeface="Meiryo UI" panose="020B0604030504040204" pitchFamily="50" charset="-128"/>
                <a:ea typeface="Meiryo UI" panose="020B0604030504040204" pitchFamily="50" charset="-128"/>
              </a:rPr>
              <a:t>年度厚生労働省委託　機能安全を活用した機械設備の安全対策の推進事業　活用マニュアル</a:t>
            </a:r>
            <a:endParaRPr lang="ja-JP" altLang="en-US" dirty="0">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280107" y="1423083"/>
            <a:ext cx="8473795" cy="400110"/>
          </a:xfrm>
          <a:prstGeom prst="rect">
            <a:avLst/>
          </a:prstGeom>
          <a:solidFill>
            <a:schemeClr val="bg1"/>
          </a:solidFill>
          <a:ln>
            <a:solidFill>
              <a:schemeClr val="tx1"/>
            </a:solidFill>
          </a:ln>
        </p:spPr>
        <p:txBody>
          <a:bodyPr wrap="none" rtlCol="0">
            <a:spAutoFit/>
          </a:bodyPr>
          <a:lstStyle/>
          <a:p>
            <a:r>
              <a:rPr kumimoji="1" lang="ja-JP" altLang="en-US" sz="2000" dirty="0" smtClean="0">
                <a:latin typeface="Meiryo UI" panose="020B0604030504040204" pitchFamily="50" charset="-128"/>
                <a:ea typeface="Meiryo UI" panose="020B0604030504040204" pitchFamily="50" charset="-128"/>
                <a:cs typeface="Yu Mincho" charset="-128"/>
              </a:rPr>
              <a:t>産業用ロボットによる労働災害は</a:t>
            </a:r>
            <a:r>
              <a:rPr kumimoji="1" lang="en-US" altLang="ja-JP" sz="2000" dirty="0" smtClean="0">
                <a:latin typeface="Meiryo UI" panose="020B0604030504040204" pitchFamily="50" charset="-128"/>
                <a:ea typeface="Meiryo UI" panose="020B0604030504040204" pitchFamily="50" charset="-128"/>
                <a:cs typeface="Yu Mincho" charset="-128"/>
              </a:rPr>
              <a:t>30</a:t>
            </a:r>
            <a:r>
              <a:rPr kumimoji="1" lang="ja-JP" altLang="en-US" sz="2000" dirty="0" smtClean="0">
                <a:latin typeface="Meiryo UI" panose="020B0604030504040204" pitchFamily="50" charset="-128"/>
                <a:ea typeface="Meiryo UI" panose="020B0604030504040204" pitchFamily="50" charset="-128"/>
                <a:cs typeface="Yu Mincho" charset="-128"/>
              </a:rPr>
              <a:t>件</a:t>
            </a:r>
            <a:r>
              <a:rPr kumimoji="1" lang="en-US" altLang="ja-JP" sz="2000" dirty="0" smtClean="0">
                <a:latin typeface="Meiryo UI" panose="020B0604030504040204" pitchFamily="50" charset="-128"/>
                <a:ea typeface="Meiryo UI" panose="020B0604030504040204" pitchFamily="50" charset="-128"/>
                <a:cs typeface="Yu Mincho" charset="-128"/>
              </a:rPr>
              <a:t>/</a:t>
            </a:r>
            <a:r>
              <a:rPr kumimoji="1" lang="ja-JP" altLang="en-US" sz="2000" dirty="0" smtClean="0">
                <a:latin typeface="Meiryo UI" panose="020B0604030504040204" pitchFamily="50" charset="-128"/>
                <a:ea typeface="Meiryo UI" panose="020B0604030504040204" pitchFamily="50" charset="-128"/>
                <a:cs typeface="Yu Mincho" charset="-128"/>
              </a:rPr>
              <a:t>年前後発生（比較的重篤危害が多い）</a:t>
            </a:r>
            <a:endParaRPr kumimoji="1" lang="ja-JP" altLang="en-US" sz="2000" dirty="0">
              <a:latin typeface="Meiryo UI" panose="020B0604030504040204" pitchFamily="50" charset="-128"/>
              <a:ea typeface="Meiryo UI" panose="020B0604030504040204" pitchFamily="50" charset="-128"/>
              <a:cs typeface="Yu Mincho" charset="-128"/>
            </a:endParaRPr>
          </a:p>
        </p:txBody>
      </p:sp>
      <p:sp>
        <p:nvSpPr>
          <p:cNvPr id="7" name="テキスト ボックス 6"/>
          <p:cNvSpPr txBox="1"/>
          <p:nvPr/>
        </p:nvSpPr>
        <p:spPr>
          <a:xfrm>
            <a:off x="280107" y="2203704"/>
            <a:ext cx="7298793" cy="400110"/>
          </a:xfrm>
          <a:prstGeom prst="rect">
            <a:avLst/>
          </a:prstGeom>
          <a:solidFill>
            <a:schemeClr val="bg1"/>
          </a:solidFill>
          <a:ln>
            <a:solidFill>
              <a:schemeClr val="tx1"/>
            </a:solidFill>
          </a:ln>
        </p:spPr>
        <p:txBody>
          <a:bodyPr wrap="none" rtlCol="0">
            <a:spAutoFit/>
          </a:bodyPr>
          <a:lstStyle/>
          <a:p>
            <a:r>
              <a:rPr kumimoji="1" lang="ja-JP" altLang="en-US" sz="2000" dirty="0" smtClean="0">
                <a:latin typeface="Meiryo UI" panose="020B0604030504040204" pitchFamily="50" charset="-128"/>
                <a:ea typeface="Meiryo UI" panose="020B0604030504040204" pitchFamily="50" charset="-128"/>
                <a:cs typeface="Yu Mincho" charset="-128"/>
              </a:rPr>
              <a:t>産業用ロボットへの電気・電子・プログラマブル</a:t>
            </a:r>
            <a:r>
              <a:rPr kumimoji="1" lang="ja-JP" altLang="en-US" sz="2000" smtClean="0">
                <a:latin typeface="Meiryo UI" panose="020B0604030504040204" pitchFamily="50" charset="-128"/>
                <a:ea typeface="Meiryo UI" panose="020B0604030504040204" pitchFamily="50" charset="-128"/>
                <a:cs typeface="Yu Mincho" charset="-128"/>
              </a:rPr>
              <a:t>電子制御システムの導入</a:t>
            </a:r>
            <a:endParaRPr kumimoji="1" lang="ja-JP" altLang="en-US" sz="2000" dirty="0">
              <a:latin typeface="Meiryo UI" panose="020B0604030504040204" pitchFamily="50" charset="-128"/>
              <a:ea typeface="Meiryo UI" panose="020B0604030504040204" pitchFamily="50" charset="-128"/>
              <a:cs typeface="Yu Mincho" charset="-128"/>
            </a:endParaRPr>
          </a:p>
        </p:txBody>
      </p:sp>
      <p:sp>
        <p:nvSpPr>
          <p:cNvPr id="8" name="下矢印 7"/>
          <p:cNvSpPr/>
          <p:nvPr/>
        </p:nvSpPr>
        <p:spPr>
          <a:xfrm>
            <a:off x="3561601" y="2681871"/>
            <a:ext cx="896515" cy="10015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280107" y="3733932"/>
            <a:ext cx="8818194" cy="523220"/>
          </a:xfrm>
          <a:prstGeom prst="rect">
            <a:avLst/>
          </a:prstGeom>
          <a:solidFill>
            <a:schemeClr val="bg1"/>
          </a:solidFill>
          <a:ln>
            <a:solidFill>
              <a:schemeClr val="tx1"/>
            </a:solidFill>
          </a:ln>
        </p:spPr>
        <p:txBody>
          <a:bodyPr wrap="square" rtlCol="0">
            <a:spAutoFit/>
          </a:bodyPr>
          <a:lstStyle/>
          <a:p>
            <a:r>
              <a:rPr kumimoji="1" lang="ja-JP" altLang="en-US" sz="2800" dirty="0" smtClean="0">
                <a:latin typeface="Meiryo UI" panose="020B0604030504040204" pitchFamily="50" charset="-128"/>
                <a:ea typeface="Meiryo UI" panose="020B0604030504040204" pitchFamily="50" charset="-128"/>
                <a:cs typeface="Yu Mincho" charset="-128"/>
              </a:rPr>
              <a:t>「機能安全」を導入した協働運転対応ロボットが市販</a:t>
            </a:r>
            <a:endParaRPr kumimoji="1" lang="ja-JP" altLang="en-US" sz="2800" dirty="0">
              <a:latin typeface="Meiryo UI" panose="020B0604030504040204" pitchFamily="50" charset="-128"/>
              <a:ea typeface="Meiryo UI" panose="020B0604030504040204" pitchFamily="50" charset="-128"/>
              <a:cs typeface="Yu Mincho" charset="-128"/>
            </a:endParaRPr>
          </a:p>
        </p:txBody>
      </p:sp>
      <p:cxnSp>
        <p:nvCxnSpPr>
          <p:cNvPr id="14" name="直線矢印コネクタ 13"/>
          <p:cNvCxnSpPr/>
          <p:nvPr/>
        </p:nvCxnSpPr>
        <p:spPr>
          <a:xfrm>
            <a:off x="3155795" y="4257152"/>
            <a:ext cx="0" cy="549026"/>
          </a:xfrm>
          <a:prstGeom prst="straightConnector1">
            <a:avLst/>
          </a:prstGeom>
          <a:ln w="63500">
            <a:solidFill>
              <a:schemeClr val="tx1"/>
            </a:solidFill>
            <a:prstDash val="sysDot"/>
            <a:tailEnd type="stealth"/>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516454" y="4802467"/>
            <a:ext cx="4514605" cy="1323439"/>
          </a:xfrm>
          <a:prstGeom prst="rect">
            <a:avLst/>
          </a:prstGeom>
          <a:solidFill>
            <a:schemeClr val="bg1"/>
          </a:solidFill>
          <a:ln>
            <a:noFill/>
          </a:ln>
        </p:spPr>
        <p:txBody>
          <a:bodyPr wrap="square" rtlCol="0">
            <a:spAutoFit/>
          </a:bodyPr>
          <a:lstStyle/>
          <a:p>
            <a:r>
              <a:rPr kumimoji="1" lang="ja-JP" altLang="en-US" sz="2000" dirty="0" smtClean="0">
                <a:solidFill>
                  <a:srgbClr val="FF0000"/>
                </a:solidFill>
                <a:latin typeface="Meiryo UI" panose="020B0604030504040204" pitchFamily="50" charset="-128"/>
                <a:ea typeface="Meiryo UI" panose="020B0604030504040204" pitchFamily="50" charset="-128"/>
                <a:cs typeface="Yu Mincho" charset="-128"/>
              </a:rPr>
              <a:t>現実には！</a:t>
            </a:r>
            <a:endParaRPr kumimoji="1" lang="en-US" altLang="ja-JP" sz="2000" dirty="0" smtClean="0">
              <a:solidFill>
                <a:srgbClr val="FF0000"/>
              </a:solidFill>
              <a:latin typeface="Meiryo UI" panose="020B0604030504040204" pitchFamily="50" charset="-128"/>
              <a:ea typeface="Meiryo UI" panose="020B0604030504040204" pitchFamily="50" charset="-128"/>
              <a:cs typeface="Yu Mincho" charset="-128"/>
            </a:endParaRPr>
          </a:p>
          <a:p>
            <a:r>
              <a:rPr kumimoji="1" lang="ja-JP" altLang="en-US" sz="2000" dirty="0" smtClean="0">
                <a:solidFill>
                  <a:srgbClr val="FF0000"/>
                </a:solidFill>
                <a:latin typeface="Meiryo UI" panose="020B0604030504040204" pitchFamily="50" charset="-128"/>
                <a:ea typeface="Meiryo UI" panose="020B0604030504040204" pitchFamily="50" charset="-128"/>
                <a:cs typeface="Yu Mincho" charset="-128"/>
              </a:rPr>
              <a:t>産業用ロボット本体以外の周辺システムを含めたロボットシステムを設計するための情報・事例が不足</a:t>
            </a:r>
            <a:endParaRPr kumimoji="1" lang="ja-JP" altLang="en-US" sz="2000" dirty="0">
              <a:solidFill>
                <a:srgbClr val="FF0000"/>
              </a:solidFill>
              <a:latin typeface="Meiryo UI" panose="020B0604030504040204" pitchFamily="50" charset="-128"/>
              <a:ea typeface="Meiryo UI" panose="020B0604030504040204" pitchFamily="50" charset="-128"/>
              <a:cs typeface="Yu Mincho" charset="-128"/>
            </a:endParaRPr>
          </a:p>
        </p:txBody>
      </p:sp>
      <p:sp>
        <p:nvSpPr>
          <p:cNvPr id="16" name="テキスト ボックス 15"/>
          <p:cNvSpPr txBox="1"/>
          <p:nvPr/>
        </p:nvSpPr>
        <p:spPr>
          <a:xfrm>
            <a:off x="280107" y="2612891"/>
            <a:ext cx="6971780" cy="400110"/>
          </a:xfrm>
          <a:prstGeom prst="rect">
            <a:avLst/>
          </a:prstGeom>
          <a:solidFill>
            <a:schemeClr val="bg1"/>
          </a:solidFill>
          <a:ln>
            <a:solidFill>
              <a:schemeClr val="tx1"/>
            </a:solidFill>
          </a:ln>
        </p:spPr>
        <p:txBody>
          <a:bodyPr wrap="none" rtlCol="0">
            <a:spAutoFit/>
          </a:bodyPr>
          <a:lstStyle/>
          <a:p>
            <a:r>
              <a:rPr kumimoji="1" lang="ja-JP" altLang="en-US" sz="2000" dirty="0" smtClean="0">
                <a:latin typeface="Meiryo UI" panose="020B0604030504040204" pitchFamily="50" charset="-128"/>
                <a:ea typeface="Meiryo UI" panose="020B0604030504040204" pitchFamily="50" charset="-128"/>
                <a:cs typeface="Yu Mincho" charset="-128"/>
              </a:rPr>
              <a:t>産業用ロボットの新しい運用形態の実施→作業者との「協働運転」</a:t>
            </a:r>
            <a:endParaRPr kumimoji="1" lang="ja-JP" altLang="en-US" sz="2000" dirty="0">
              <a:latin typeface="Meiryo UI" panose="020B0604030504040204" pitchFamily="50" charset="-128"/>
              <a:ea typeface="Meiryo UI" panose="020B0604030504040204" pitchFamily="50" charset="-128"/>
              <a:cs typeface="Yu Mincho" charset="-128"/>
            </a:endParaRPr>
          </a:p>
        </p:txBody>
      </p:sp>
      <p:sp>
        <p:nvSpPr>
          <p:cNvPr id="17" name="線吹き出し 1 (枠付き) 16"/>
          <p:cNvSpPr/>
          <p:nvPr/>
        </p:nvSpPr>
        <p:spPr>
          <a:xfrm>
            <a:off x="5791617" y="4532799"/>
            <a:ext cx="3433346" cy="603710"/>
          </a:xfrm>
          <a:prstGeom prst="borderCallout1">
            <a:avLst>
              <a:gd name="adj1" fmla="val 1"/>
              <a:gd name="adj2" fmla="val 49576"/>
              <a:gd name="adj3" fmla="val -42226"/>
              <a:gd name="adj4" fmla="val 4039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dirty="0" smtClean="0">
                <a:latin typeface="Meiryo UI" panose="020B0604030504040204" pitchFamily="50" charset="-128"/>
                <a:ea typeface="Meiryo UI" panose="020B0604030504040204" pitchFamily="50" charset="-128"/>
                <a:cs typeface="Yu Mincho" charset="-128"/>
              </a:rPr>
              <a:t>ロボットメーカー</a:t>
            </a:r>
            <a:endParaRPr kumimoji="1" lang="en-US" altLang="ja-JP" dirty="0" smtClean="0">
              <a:latin typeface="Meiryo UI" panose="020B0604030504040204" pitchFamily="50" charset="-128"/>
              <a:ea typeface="Meiryo UI" panose="020B0604030504040204" pitchFamily="50" charset="-128"/>
              <a:cs typeface="Yu Mincho" charset="-128"/>
            </a:endParaRPr>
          </a:p>
          <a:p>
            <a:pPr algn="ctr"/>
            <a:r>
              <a:rPr lang="ja-JP" altLang="en-US" dirty="0" smtClean="0">
                <a:latin typeface="Meiryo UI" panose="020B0604030504040204" pitchFamily="50" charset="-128"/>
                <a:ea typeface="Meiryo UI" panose="020B0604030504040204" pitchFamily="50" charset="-128"/>
                <a:cs typeface="Yu Mincho" charset="-128"/>
              </a:rPr>
              <a:t>（基本的にロボット本体のみ）</a:t>
            </a:r>
            <a:endParaRPr kumimoji="1" lang="ja-JP" altLang="en-US" dirty="0">
              <a:latin typeface="Meiryo UI" panose="020B0604030504040204" pitchFamily="50" charset="-128"/>
              <a:ea typeface="Meiryo UI" panose="020B0604030504040204" pitchFamily="50" charset="-128"/>
              <a:cs typeface="Yu Mincho" charset="-128"/>
            </a:endParaRPr>
          </a:p>
        </p:txBody>
      </p:sp>
      <p:sp>
        <p:nvSpPr>
          <p:cNvPr id="20" name="正方形/長方形 19"/>
          <p:cNvSpPr/>
          <p:nvPr/>
        </p:nvSpPr>
        <p:spPr>
          <a:xfrm>
            <a:off x="5405765" y="5384421"/>
            <a:ext cx="4362704"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ja-JP" altLang="en-US" dirty="0">
                <a:solidFill>
                  <a:schemeClr val="tx1"/>
                </a:solidFill>
                <a:latin typeface="Meiryo UI" panose="020B0604030504040204" pitchFamily="50" charset="-128"/>
                <a:ea typeface="Meiryo UI" panose="020B0604030504040204" pitchFamily="50" charset="-128"/>
                <a:cs typeface="Yu Mincho" charset="-128"/>
              </a:rPr>
              <a:t>システムインテグレータ</a:t>
            </a:r>
            <a:r>
              <a:rPr lang="en-US" altLang="ja-JP" dirty="0">
                <a:solidFill>
                  <a:schemeClr val="tx1"/>
                </a:solidFill>
                <a:latin typeface="Meiryo UI" panose="020B0604030504040204" pitchFamily="50" charset="-128"/>
                <a:ea typeface="Meiryo UI" panose="020B0604030504040204" pitchFamily="50" charset="-128"/>
                <a:cs typeface="Yu Mincho" charset="-128"/>
              </a:rPr>
              <a:t>(</a:t>
            </a:r>
            <a:r>
              <a:rPr lang="en-US" altLang="ja-JP" dirty="0" err="1">
                <a:solidFill>
                  <a:schemeClr val="tx1"/>
                </a:solidFill>
                <a:latin typeface="Meiryo UI" panose="020B0604030504040204" pitchFamily="50" charset="-128"/>
                <a:ea typeface="Meiryo UI" panose="020B0604030504040204" pitchFamily="50" charset="-128"/>
                <a:cs typeface="Yu Mincho" charset="-128"/>
              </a:rPr>
              <a:t>SIer</a:t>
            </a:r>
            <a:r>
              <a:rPr lang="ja-JP" altLang="en-US" dirty="0">
                <a:solidFill>
                  <a:schemeClr val="tx1"/>
                </a:solidFill>
                <a:latin typeface="Meiryo UI" panose="020B0604030504040204" pitchFamily="50" charset="-128"/>
                <a:ea typeface="Meiryo UI" panose="020B0604030504040204" pitchFamily="50" charset="-128"/>
                <a:cs typeface="Yu Mincho" charset="-128"/>
              </a:rPr>
              <a:t>）に</a:t>
            </a:r>
            <a:r>
              <a:rPr lang="ja-JP" altLang="en-US" dirty="0" smtClean="0">
                <a:solidFill>
                  <a:schemeClr val="tx1"/>
                </a:solidFill>
                <a:latin typeface="Meiryo UI" panose="020B0604030504040204" pitchFamily="50" charset="-128"/>
                <a:ea typeface="Meiryo UI" panose="020B0604030504040204" pitchFamily="50" charset="-128"/>
                <a:cs typeface="Yu Mincho" charset="-128"/>
              </a:rPr>
              <a:t>対する安全設計の指南</a:t>
            </a:r>
            <a:endParaRPr lang="ja-JP" altLang="en-US" dirty="0">
              <a:solidFill>
                <a:schemeClr val="tx1"/>
              </a:solidFill>
              <a:effectLst/>
              <a:latin typeface="Meiryo UI" panose="020B0604030504040204" pitchFamily="50" charset="-128"/>
              <a:ea typeface="Meiryo UI" panose="020B0604030504040204" pitchFamily="50" charset="-128"/>
              <a:cs typeface="Yu Mincho" charset="-128"/>
            </a:endParaRPr>
          </a:p>
        </p:txBody>
      </p:sp>
      <p:sp>
        <p:nvSpPr>
          <p:cNvPr id="21" name="右矢印 20"/>
          <p:cNvSpPr/>
          <p:nvPr/>
        </p:nvSpPr>
        <p:spPr>
          <a:xfrm>
            <a:off x="4953000" y="5594162"/>
            <a:ext cx="452765" cy="18846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496776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ja-JP" altLang="en-US" dirty="0" smtClean="0"/>
              <a:t>リスクアセスメント </a:t>
            </a:r>
            <a:r>
              <a:rPr kumimoji="1" lang="en-US" altLang="ja-JP" dirty="0" smtClean="0"/>
              <a:t>–</a:t>
            </a:r>
            <a:r>
              <a:rPr kumimoji="1" lang="ja-JP" altLang="en-US" dirty="0" smtClean="0"/>
              <a:t>危険源等の同定</a:t>
            </a:r>
            <a:r>
              <a:rPr kumimoji="1" lang="en-US" altLang="ja-JP" dirty="0" smtClean="0"/>
              <a:t>-</a:t>
            </a:r>
            <a:endParaRPr kumimoji="1" lang="ja-JP" altLang="en-US" dirty="0"/>
          </a:p>
        </p:txBody>
      </p:sp>
      <p:sp>
        <p:nvSpPr>
          <p:cNvPr id="5" name="Text Box 4"/>
          <p:cNvSpPr txBox="1">
            <a:spLocks noChangeArrowheads="1"/>
          </p:cNvSpPr>
          <p:nvPr/>
        </p:nvSpPr>
        <p:spPr bwMode="auto">
          <a:xfrm>
            <a:off x="102256" y="3375944"/>
            <a:ext cx="2327881" cy="181588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ja-JP"/>
            </a:defPPr>
            <a:lvl1pPr eaLnBrk="1" hangingPunct="1">
              <a:buFontTx/>
              <a:buNone/>
              <a:defRPr sz="2800">
                <a:solidFill>
                  <a:schemeClr val="tx1"/>
                </a:solidFill>
                <a:effectLst/>
                <a:latin typeface="Times New Roman" pitchFamily="18" charset="0"/>
                <a:ea typeface="ＭＳ Ｐゴシック" pitchFamily="50" charset="-128"/>
              </a:defRPr>
            </a:lvl1pPr>
            <a:lvl2pPr marL="742950" indent="-285750" eaLnBrk="0" hangingPunct="0">
              <a:spcBef>
                <a:spcPct val="20000"/>
              </a:spcBef>
              <a:buChar char="–"/>
              <a:defRPr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9p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リスクの低減</a:t>
            </a:r>
          </a:p>
          <a:p>
            <a:pPr algn="l"/>
            <a:r>
              <a:rPr lang="en-US" altLang="ja-JP" dirty="0">
                <a:latin typeface="Meiryo UI" panose="020B0604030504040204" pitchFamily="50" charset="-128"/>
                <a:ea typeface="Meiryo UI" panose="020B0604030504040204" pitchFamily="50" charset="-128"/>
                <a:cs typeface="Meiryo UI" panose="020B0604030504040204" pitchFamily="50" charset="-128"/>
              </a:rPr>
              <a:t>1.</a:t>
            </a:r>
            <a:r>
              <a:rPr lang="ja-JP" altLang="en-US" dirty="0">
                <a:latin typeface="Meiryo UI" panose="020B0604030504040204" pitchFamily="50" charset="-128"/>
                <a:ea typeface="Meiryo UI" panose="020B0604030504040204" pitchFamily="50" charset="-128"/>
                <a:cs typeface="Meiryo UI" panose="020B0604030504040204" pitchFamily="50" charset="-128"/>
              </a:rPr>
              <a:t>本質安全化</a:t>
            </a:r>
          </a:p>
          <a:p>
            <a:pPr algn="l"/>
            <a:r>
              <a:rPr lang="en-US" altLang="ja-JP" dirty="0">
                <a:latin typeface="Meiryo UI" panose="020B0604030504040204" pitchFamily="50" charset="-128"/>
                <a:ea typeface="Meiryo UI" panose="020B0604030504040204" pitchFamily="50" charset="-128"/>
                <a:cs typeface="Meiryo UI" panose="020B0604030504040204" pitchFamily="50" charset="-128"/>
              </a:rPr>
              <a:t>2.</a:t>
            </a:r>
            <a:r>
              <a:rPr lang="ja-JP" altLang="en-US" dirty="0">
                <a:latin typeface="Meiryo UI" panose="020B0604030504040204" pitchFamily="50" charset="-128"/>
                <a:ea typeface="Meiryo UI" panose="020B0604030504040204" pitchFamily="50" charset="-128"/>
                <a:cs typeface="Meiryo UI" panose="020B0604030504040204" pitchFamily="50" charset="-128"/>
              </a:rPr>
              <a:t>安全</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防護</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lang="en-US" altLang="ja-JP"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情報提供</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Text Box 6"/>
          <p:cNvSpPr txBox="1">
            <a:spLocks noChangeArrowheads="1"/>
          </p:cNvSpPr>
          <p:nvPr/>
        </p:nvSpPr>
        <p:spPr bwMode="auto">
          <a:xfrm>
            <a:off x="3171827" y="5302709"/>
            <a:ext cx="4054314" cy="95408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2800" dirty="0">
                <a:effectLst/>
                <a:latin typeface="Meiryo UI" panose="020B0604030504040204" pitchFamily="50" charset="-128"/>
                <a:ea typeface="Meiryo UI" panose="020B0604030504040204" pitchFamily="50" charset="-128"/>
                <a:cs typeface="Meiryo UI" panose="020B0604030504040204" pitchFamily="50" charset="-128"/>
              </a:rPr>
              <a:t>リスクは適切に</a:t>
            </a:r>
          </a:p>
          <a:p>
            <a:pPr algn="ctr" eaLnBrk="1" hangingPunct="1">
              <a:spcBef>
                <a:spcPct val="0"/>
              </a:spcBef>
              <a:buFontTx/>
              <a:buNone/>
            </a:pPr>
            <a:r>
              <a:rPr lang="ja-JP" altLang="en-US" sz="2800" dirty="0">
                <a:effectLst/>
                <a:latin typeface="Meiryo UI" panose="020B0604030504040204" pitchFamily="50" charset="-128"/>
                <a:ea typeface="Meiryo UI" panose="020B0604030504040204" pitchFamily="50" charset="-128"/>
                <a:cs typeface="Meiryo UI" panose="020B0604030504040204" pitchFamily="50" charset="-128"/>
              </a:rPr>
              <a:t>低減されているか？</a:t>
            </a:r>
          </a:p>
        </p:txBody>
      </p:sp>
      <p:sp>
        <p:nvSpPr>
          <p:cNvPr id="7" name="Text Box 7"/>
          <p:cNvSpPr txBox="1">
            <a:spLocks noChangeArrowheads="1"/>
          </p:cNvSpPr>
          <p:nvPr/>
        </p:nvSpPr>
        <p:spPr bwMode="auto">
          <a:xfrm>
            <a:off x="2662150" y="1270459"/>
            <a:ext cx="5053815" cy="52322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eaLnBrk="1" hangingPunct="1">
              <a:buFontTx/>
              <a:buNone/>
              <a:defRPr sz="2800">
                <a:solidFill>
                  <a:schemeClr val="tx1"/>
                </a:solidFill>
                <a:effectLst/>
                <a:latin typeface="Times New Roman" pitchFamily="18" charset="0"/>
                <a:ea typeface="ＭＳ Ｐゴシック" pitchFamily="50" charset="-128"/>
              </a:defRPr>
            </a:lvl1pPr>
            <a:lvl2pPr marL="742950" indent="-285750" eaLnBrk="0" hangingPunct="0">
              <a:spcBef>
                <a:spcPct val="20000"/>
              </a:spcBef>
              <a:buChar char="–"/>
              <a:defRPr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9p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Step1. </a:t>
            </a:r>
            <a:r>
              <a:rPr lang="ja-JP" altLang="en-US" dirty="0">
                <a:latin typeface="Meiryo UI" panose="020B0604030504040204" pitchFamily="50" charset="-128"/>
                <a:ea typeface="Meiryo UI" panose="020B0604030504040204" pitchFamily="50" charset="-128"/>
                <a:cs typeface="Meiryo UI" panose="020B0604030504040204" pitchFamily="50" charset="-128"/>
              </a:rPr>
              <a:t>機械の制限の確認</a:t>
            </a:r>
          </a:p>
        </p:txBody>
      </p:sp>
      <p:sp>
        <p:nvSpPr>
          <p:cNvPr id="8" name="Text Box 8"/>
          <p:cNvSpPr txBox="1">
            <a:spLocks noChangeArrowheads="1"/>
          </p:cNvSpPr>
          <p:nvPr/>
        </p:nvSpPr>
        <p:spPr bwMode="auto">
          <a:xfrm>
            <a:off x="2306243" y="2166979"/>
            <a:ext cx="5773341" cy="1019134"/>
          </a:xfrm>
          <a:prstGeom prst="rect">
            <a:avLst/>
          </a:prstGeom>
          <a:noFill/>
          <a:ln w="571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eaLnBrk="1" hangingPunct="1">
              <a:buFontTx/>
              <a:buNone/>
              <a:defRPr sz="3200">
                <a:solidFill>
                  <a:schemeClr val="tx1"/>
                </a:solidFill>
                <a:effectLst/>
                <a:latin typeface="Times New Roman" pitchFamily="18" charset="0"/>
                <a:ea typeface="ＭＳ Ｐゴシック" pitchFamily="50" charset="-128"/>
              </a:defRPr>
            </a:lvl1pPr>
            <a:lvl2pPr marL="742950" indent="-285750" eaLnBrk="0" hangingPunct="0">
              <a:spcBef>
                <a:spcPct val="20000"/>
              </a:spcBef>
              <a:buChar char="–"/>
              <a:defRPr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9p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Step2.</a:t>
            </a:r>
            <a:r>
              <a:rPr lang="ja-JP" altLang="en-US" dirty="0">
                <a:latin typeface="Meiryo UI" panose="020B0604030504040204" pitchFamily="50" charset="-128"/>
                <a:ea typeface="Meiryo UI" panose="020B0604030504040204" pitchFamily="50" charset="-128"/>
                <a:cs typeface="Meiryo UI" panose="020B0604030504040204" pitchFamily="50" charset="-128"/>
              </a:rPr>
              <a:t>危険源</a:t>
            </a:r>
            <a:r>
              <a:rPr lang="en-US"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危険状態</a:t>
            </a:r>
            <a:r>
              <a:rPr lang="en-US" altLang="ja-JP"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dirty="0">
                <a:latin typeface="Meiryo UI" panose="020B0604030504040204" pitchFamily="50" charset="-128"/>
                <a:ea typeface="Meiryo UI" panose="020B0604030504040204" pitchFamily="50" charset="-128"/>
                <a:cs typeface="Meiryo UI" panose="020B0604030504040204" pitchFamily="50" charset="-128"/>
              </a:rPr>
              <a:t>　　　　危険事象の同定</a:t>
            </a:r>
          </a:p>
        </p:txBody>
      </p:sp>
      <p:sp>
        <p:nvSpPr>
          <p:cNvPr id="9" name="Text Box 11"/>
          <p:cNvSpPr txBox="1">
            <a:spLocks noChangeArrowheads="1"/>
          </p:cNvSpPr>
          <p:nvPr/>
        </p:nvSpPr>
        <p:spPr bwMode="auto">
          <a:xfrm>
            <a:off x="3171826" y="3531059"/>
            <a:ext cx="4054315" cy="52322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en-US" altLang="ja-JP" sz="2800" dirty="0">
                <a:effectLst/>
                <a:latin typeface="Meiryo UI" panose="020B0604030504040204" pitchFamily="50" charset="-128"/>
                <a:ea typeface="Meiryo UI" panose="020B0604030504040204" pitchFamily="50" charset="-128"/>
                <a:cs typeface="Meiryo UI" panose="020B0604030504040204" pitchFamily="50" charset="-128"/>
              </a:rPr>
              <a:t>Step3.</a:t>
            </a:r>
            <a:r>
              <a:rPr lang="ja-JP" altLang="en-US" sz="2800" dirty="0">
                <a:effectLst/>
                <a:latin typeface="Meiryo UI" panose="020B0604030504040204" pitchFamily="50" charset="-128"/>
                <a:ea typeface="Meiryo UI" panose="020B0604030504040204" pitchFamily="50" charset="-128"/>
                <a:cs typeface="Meiryo UI" panose="020B0604030504040204" pitchFamily="50" charset="-128"/>
              </a:rPr>
              <a:t>リスクの見積り</a:t>
            </a:r>
          </a:p>
        </p:txBody>
      </p:sp>
      <p:sp>
        <p:nvSpPr>
          <p:cNvPr id="11" name="Text Box 13"/>
          <p:cNvSpPr txBox="1">
            <a:spLocks noChangeArrowheads="1"/>
          </p:cNvSpPr>
          <p:nvPr/>
        </p:nvSpPr>
        <p:spPr bwMode="auto">
          <a:xfrm>
            <a:off x="3171826" y="4445459"/>
            <a:ext cx="4054314" cy="52322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en-US" altLang="ja-JP" sz="2800">
                <a:effectLst/>
                <a:latin typeface="Meiryo UI" panose="020B0604030504040204" pitchFamily="50" charset="-128"/>
                <a:ea typeface="Meiryo UI" panose="020B0604030504040204" pitchFamily="50" charset="-128"/>
                <a:cs typeface="Meiryo UI" panose="020B0604030504040204" pitchFamily="50" charset="-128"/>
              </a:rPr>
              <a:t>Step4.</a:t>
            </a:r>
            <a:r>
              <a:rPr lang="ja-JP" altLang="en-US" sz="2800">
                <a:effectLst/>
                <a:latin typeface="Meiryo UI" panose="020B0604030504040204" pitchFamily="50" charset="-128"/>
                <a:ea typeface="Meiryo UI" panose="020B0604030504040204" pitchFamily="50" charset="-128"/>
                <a:cs typeface="Meiryo UI" panose="020B0604030504040204" pitchFamily="50" charset="-128"/>
              </a:rPr>
              <a:t>リスクの評価</a:t>
            </a:r>
          </a:p>
        </p:txBody>
      </p:sp>
      <p:sp>
        <p:nvSpPr>
          <p:cNvPr id="12" name="Text Box 18"/>
          <p:cNvSpPr txBox="1">
            <a:spLocks noChangeArrowheads="1"/>
          </p:cNvSpPr>
          <p:nvPr/>
        </p:nvSpPr>
        <p:spPr bwMode="auto">
          <a:xfrm>
            <a:off x="8184268" y="5511342"/>
            <a:ext cx="1261884" cy="52322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ja-JP" altLang="en-US" sz="2800">
                <a:effectLst/>
                <a:latin typeface="Meiryo UI" panose="020B0604030504040204" pitchFamily="50" charset="-128"/>
                <a:ea typeface="Meiryo UI" panose="020B0604030504040204" pitchFamily="50" charset="-128"/>
                <a:cs typeface="Meiryo UI" panose="020B0604030504040204" pitchFamily="50" charset="-128"/>
              </a:rPr>
              <a:t>文書化</a:t>
            </a:r>
          </a:p>
        </p:txBody>
      </p:sp>
      <p:cxnSp>
        <p:nvCxnSpPr>
          <p:cNvPr id="14" name="直線矢印コネクタ 2"/>
          <p:cNvCxnSpPr>
            <a:stCxn id="7" idx="2"/>
            <a:endCxn id="8" idx="0"/>
          </p:cNvCxnSpPr>
          <p:nvPr/>
        </p:nvCxnSpPr>
        <p:spPr>
          <a:xfrm>
            <a:off x="5189057" y="1793679"/>
            <a:ext cx="3857" cy="3733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25"/>
          <p:cNvCxnSpPr>
            <a:stCxn id="8" idx="2"/>
            <a:endCxn id="9" idx="0"/>
          </p:cNvCxnSpPr>
          <p:nvPr/>
        </p:nvCxnSpPr>
        <p:spPr>
          <a:xfrm>
            <a:off x="5192914" y="3186113"/>
            <a:ext cx="6070" cy="34494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30"/>
          <p:cNvCxnSpPr>
            <a:stCxn id="9" idx="2"/>
            <a:endCxn id="11" idx="0"/>
          </p:cNvCxnSpPr>
          <p:nvPr/>
        </p:nvCxnSpPr>
        <p:spPr>
          <a:xfrm>
            <a:off x="5198983" y="4054279"/>
            <a:ext cx="0" cy="39118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33"/>
          <p:cNvCxnSpPr>
            <a:stCxn id="11" idx="2"/>
            <a:endCxn id="6" idx="0"/>
          </p:cNvCxnSpPr>
          <p:nvPr/>
        </p:nvCxnSpPr>
        <p:spPr>
          <a:xfrm>
            <a:off x="5198984" y="4968679"/>
            <a:ext cx="1" cy="33403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4"/>
          <p:cNvCxnSpPr>
            <a:stCxn id="6" idx="3"/>
            <a:endCxn id="12" idx="1"/>
          </p:cNvCxnSpPr>
          <p:nvPr/>
        </p:nvCxnSpPr>
        <p:spPr>
          <a:xfrm flipV="1">
            <a:off x="7226141" y="5772952"/>
            <a:ext cx="958127" cy="680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正方形/長方形 17"/>
          <p:cNvSpPr/>
          <p:nvPr/>
        </p:nvSpPr>
        <p:spPr>
          <a:xfrm>
            <a:off x="7187031" y="5434398"/>
            <a:ext cx="546945" cy="338554"/>
          </a:xfrm>
          <a:prstGeom prst="rect">
            <a:avLst/>
          </a:prstGeom>
        </p:spPr>
        <p:txBody>
          <a:bodyPr wrap="none">
            <a:spAutoFit/>
          </a:bodyPr>
          <a:lstStyle/>
          <a:p>
            <a:pPr lvl="0" algn="ctr"/>
            <a:r>
              <a:rPr lang="ja-JP" altLang="en-US" sz="1600" b="1"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はい</a:t>
            </a:r>
          </a:p>
        </p:txBody>
      </p:sp>
      <p:sp>
        <p:nvSpPr>
          <p:cNvPr id="20" name="正方形/長方形 18"/>
          <p:cNvSpPr/>
          <p:nvPr/>
        </p:nvSpPr>
        <p:spPr>
          <a:xfrm>
            <a:off x="2432654" y="5394056"/>
            <a:ext cx="720069" cy="338554"/>
          </a:xfrm>
          <a:prstGeom prst="rect">
            <a:avLst/>
          </a:prstGeom>
        </p:spPr>
        <p:txBody>
          <a:bodyPr wrap="none">
            <a:spAutoFit/>
          </a:bodyPr>
          <a:lstStyle/>
          <a:p>
            <a:pPr lvl="0"/>
            <a:r>
              <a:rPr lang="ja-JP" altLang="en-US" sz="1600" b="1"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いいえ</a:t>
            </a:r>
          </a:p>
        </p:txBody>
      </p:sp>
      <p:cxnSp>
        <p:nvCxnSpPr>
          <p:cNvPr id="21" name="カギ線コネクタ 20"/>
          <p:cNvCxnSpPr>
            <a:stCxn id="6" idx="1"/>
            <a:endCxn id="5" idx="2"/>
          </p:cNvCxnSpPr>
          <p:nvPr/>
        </p:nvCxnSpPr>
        <p:spPr>
          <a:xfrm rot="10800000">
            <a:off x="1266197" y="5191827"/>
            <a:ext cx="1905630" cy="587927"/>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カギ線コネクタ 45"/>
          <p:cNvCxnSpPr>
            <a:stCxn id="5" idx="0"/>
            <a:endCxn id="7" idx="1"/>
          </p:cNvCxnSpPr>
          <p:nvPr/>
        </p:nvCxnSpPr>
        <p:spPr>
          <a:xfrm rot="5400000" flipH="1" flipV="1">
            <a:off x="1042236" y="1756031"/>
            <a:ext cx="1843875" cy="1395953"/>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カギ線コネクタ 45"/>
          <p:cNvCxnSpPr>
            <a:stCxn id="5" idx="0"/>
            <a:endCxn id="8" idx="1"/>
          </p:cNvCxnSpPr>
          <p:nvPr/>
        </p:nvCxnSpPr>
        <p:spPr>
          <a:xfrm rot="5400000" flipH="1" flipV="1">
            <a:off x="1436521" y="2506222"/>
            <a:ext cx="699398" cy="1040046"/>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55147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リスクアセスメント </a:t>
            </a:r>
            <a:r>
              <a:rPr lang="en-US" altLang="ja-JP" dirty="0"/>
              <a:t>–</a:t>
            </a:r>
            <a:r>
              <a:rPr lang="ja-JP" altLang="en-US" dirty="0"/>
              <a:t>危険源等の同定</a:t>
            </a:r>
            <a:r>
              <a:rPr lang="en-US" altLang="ja-JP" dirty="0"/>
              <a:t>-</a:t>
            </a:r>
            <a:endParaRPr kumimoji="1" lang="ja-JP" altLang="en-US" dirty="0"/>
          </a:p>
        </p:txBody>
      </p:sp>
      <p:sp>
        <p:nvSpPr>
          <p:cNvPr id="3" name="コンテンツ プレースホルダー 2"/>
          <p:cNvSpPr>
            <a:spLocks noGrp="1"/>
          </p:cNvSpPr>
          <p:nvPr>
            <p:ph idx="1"/>
          </p:nvPr>
        </p:nvSpPr>
        <p:spPr/>
        <p:txBody>
          <a:bodyPr>
            <a:normAutofit/>
          </a:bodyPr>
          <a:lstStyle/>
          <a:p>
            <a:pPr marL="0" indent="0">
              <a:buNone/>
            </a:pPr>
            <a:r>
              <a:rPr lang="ja-JP" altLang="en-US" dirty="0" smtClean="0"/>
              <a:t>ロボシステムの例</a:t>
            </a:r>
            <a:endParaRPr lang="en-US" altLang="ja-JP" dirty="0"/>
          </a:p>
        </p:txBody>
      </p:sp>
      <p:sp>
        <p:nvSpPr>
          <p:cNvPr id="25" name="Freeform 13"/>
          <p:cNvSpPr>
            <a:spLocks/>
          </p:cNvSpPr>
          <p:nvPr/>
        </p:nvSpPr>
        <p:spPr bwMode="auto">
          <a:xfrm>
            <a:off x="2482349" y="5140326"/>
            <a:ext cx="2146300" cy="325437"/>
          </a:xfrm>
          <a:custGeom>
            <a:avLst/>
            <a:gdLst>
              <a:gd name="T0" fmla="*/ 1248 w 1248"/>
              <a:gd name="T1" fmla="*/ 205 h 205"/>
              <a:gd name="T2" fmla="*/ 1067 w 1248"/>
              <a:gd name="T3" fmla="*/ 0 h 205"/>
              <a:gd name="T4" fmla="*/ 0 w 1248"/>
              <a:gd name="T5" fmla="*/ 0 h 205"/>
              <a:gd name="T6" fmla="*/ 181 w 1248"/>
              <a:gd name="T7" fmla="*/ 205 h 205"/>
              <a:gd name="T8" fmla="*/ 1248 w 1248"/>
              <a:gd name="T9" fmla="*/ 205 h 205"/>
            </a:gdLst>
            <a:ahLst/>
            <a:cxnLst>
              <a:cxn ang="0">
                <a:pos x="T0" y="T1"/>
              </a:cxn>
              <a:cxn ang="0">
                <a:pos x="T2" y="T3"/>
              </a:cxn>
              <a:cxn ang="0">
                <a:pos x="T4" y="T5"/>
              </a:cxn>
              <a:cxn ang="0">
                <a:pos x="T6" y="T7"/>
              </a:cxn>
              <a:cxn ang="0">
                <a:pos x="T8" y="T9"/>
              </a:cxn>
            </a:cxnLst>
            <a:rect l="0" t="0" r="r" b="b"/>
            <a:pathLst>
              <a:path w="1248" h="205">
                <a:moveTo>
                  <a:pt x="1248" y="205"/>
                </a:moveTo>
                <a:lnTo>
                  <a:pt x="1067" y="0"/>
                </a:lnTo>
                <a:lnTo>
                  <a:pt x="0" y="0"/>
                </a:lnTo>
                <a:lnTo>
                  <a:pt x="181" y="205"/>
                </a:lnTo>
                <a:lnTo>
                  <a:pt x="1248" y="2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Freeform 14"/>
          <p:cNvSpPr>
            <a:spLocks/>
          </p:cNvSpPr>
          <p:nvPr/>
        </p:nvSpPr>
        <p:spPr bwMode="auto">
          <a:xfrm>
            <a:off x="2482349" y="5140326"/>
            <a:ext cx="2146300" cy="325437"/>
          </a:xfrm>
          <a:custGeom>
            <a:avLst/>
            <a:gdLst>
              <a:gd name="T0" fmla="*/ 1248 w 1248"/>
              <a:gd name="T1" fmla="*/ 205 h 205"/>
              <a:gd name="T2" fmla="*/ 1067 w 1248"/>
              <a:gd name="T3" fmla="*/ 0 h 205"/>
              <a:gd name="T4" fmla="*/ 0 w 1248"/>
              <a:gd name="T5" fmla="*/ 0 h 205"/>
              <a:gd name="T6" fmla="*/ 181 w 1248"/>
              <a:gd name="T7" fmla="*/ 205 h 205"/>
              <a:gd name="T8" fmla="*/ 1248 w 1248"/>
              <a:gd name="T9" fmla="*/ 205 h 205"/>
            </a:gdLst>
            <a:ahLst/>
            <a:cxnLst>
              <a:cxn ang="0">
                <a:pos x="T0" y="T1"/>
              </a:cxn>
              <a:cxn ang="0">
                <a:pos x="T2" y="T3"/>
              </a:cxn>
              <a:cxn ang="0">
                <a:pos x="T4" y="T5"/>
              </a:cxn>
              <a:cxn ang="0">
                <a:pos x="T6" y="T7"/>
              </a:cxn>
              <a:cxn ang="0">
                <a:pos x="T8" y="T9"/>
              </a:cxn>
            </a:cxnLst>
            <a:rect l="0" t="0" r="r" b="b"/>
            <a:pathLst>
              <a:path w="1248" h="205">
                <a:moveTo>
                  <a:pt x="1248" y="205"/>
                </a:moveTo>
                <a:lnTo>
                  <a:pt x="1067" y="0"/>
                </a:lnTo>
                <a:lnTo>
                  <a:pt x="0" y="0"/>
                </a:lnTo>
                <a:lnTo>
                  <a:pt x="181" y="205"/>
                </a:lnTo>
                <a:lnTo>
                  <a:pt x="1248" y="205"/>
                </a:lnTo>
                <a:close/>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Rectangle 15"/>
          <p:cNvSpPr>
            <a:spLocks noChangeArrowheads="1"/>
          </p:cNvSpPr>
          <p:nvPr/>
        </p:nvSpPr>
        <p:spPr bwMode="auto">
          <a:xfrm>
            <a:off x="4016404" y="2209801"/>
            <a:ext cx="1226211" cy="18748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Freeform 16"/>
          <p:cNvSpPr>
            <a:spLocks/>
          </p:cNvSpPr>
          <p:nvPr/>
        </p:nvSpPr>
        <p:spPr bwMode="auto">
          <a:xfrm>
            <a:off x="3875381" y="2068514"/>
            <a:ext cx="141023" cy="2016125"/>
          </a:xfrm>
          <a:custGeom>
            <a:avLst/>
            <a:gdLst>
              <a:gd name="T0" fmla="*/ 82 w 82"/>
              <a:gd name="T1" fmla="*/ 89 h 1270"/>
              <a:gd name="T2" fmla="*/ 0 w 82"/>
              <a:gd name="T3" fmla="*/ 0 h 1270"/>
              <a:gd name="T4" fmla="*/ 0 w 82"/>
              <a:gd name="T5" fmla="*/ 1181 h 1270"/>
              <a:gd name="T6" fmla="*/ 82 w 82"/>
              <a:gd name="T7" fmla="*/ 1270 h 1270"/>
              <a:gd name="T8" fmla="*/ 82 w 82"/>
              <a:gd name="T9" fmla="*/ 89 h 1270"/>
            </a:gdLst>
            <a:ahLst/>
            <a:cxnLst>
              <a:cxn ang="0">
                <a:pos x="T0" y="T1"/>
              </a:cxn>
              <a:cxn ang="0">
                <a:pos x="T2" y="T3"/>
              </a:cxn>
              <a:cxn ang="0">
                <a:pos x="T4" y="T5"/>
              </a:cxn>
              <a:cxn ang="0">
                <a:pos x="T6" y="T7"/>
              </a:cxn>
              <a:cxn ang="0">
                <a:pos x="T8" y="T9"/>
              </a:cxn>
            </a:cxnLst>
            <a:rect l="0" t="0" r="r" b="b"/>
            <a:pathLst>
              <a:path w="82" h="1270">
                <a:moveTo>
                  <a:pt x="82" y="89"/>
                </a:moveTo>
                <a:lnTo>
                  <a:pt x="0" y="0"/>
                </a:lnTo>
                <a:lnTo>
                  <a:pt x="0" y="1181"/>
                </a:lnTo>
                <a:lnTo>
                  <a:pt x="82" y="1270"/>
                </a:lnTo>
                <a:lnTo>
                  <a:pt x="82" y="89"/>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Freeform 17"/>
          <p:cNvSpPr>
            <a:spLocks/>
          </p:cNvSpPr>
          <p:nvPr/>
        </p:nvSpPr>
        <p:spPr bwMode="auto">
          <a:xfrm>
            <a:off x="3875380" y="2068514"/>
            <a:ext cx="1367234" cy="141287"/>
          </a:xfrm>
          <a:custGeom>
            <a:avLst/>
            <a:gdLst>
              <a:gd name="T0" fmla="*/ 795 w 795"/>
              <a:gd name="T1" fmla="*/ 89 h 89"/>
              <a:gd name="T2" fmla="*/ 714 w 795"/>
              <a:gd name="T3" fmla="*/ 0 h 89"/>
              <a:gd name="T4" fmla="*/ 0 w 795"/>
              <a:gd name="T5" fmla="*/ 0 h 89"/>
              <a:gd name="T6" fmla="*/ 82 w 795"/>
              <a:gd name="T7" fmla="*/ 89 h 89"/>
              <a:gd name="T8" fmla="*/ 795 w 795"/>
              <a:gd name="T9" fmla="*/ 89 h 89"/>
            </a:gdLst>
            <a:ahLst/>
            <a:cxnLst>
              <a:cxn ang="0">
                <a:pos x="T0" y="T1"/>
              </a:cxn>
              <a:cxn ang="0">
                <a:pos x="T2" y="T3"/>
              </a:cxn>
              <a:cxn ang="0">
                <a:pos x="T4" y="T5"/>
              </a:cxn>
              <a:cxn ang="0">
                <a:pos x="T6" y="T7"/>
              </a:cxn>
              <a:cxn ang="0">
                <a:pos x="T8" y="T9"/>
              </a:cxn>
            </a:cxnLst>
            <a:rect l="0" t="0" r="r" b="b"/>
            <a:pathLst>
              <a:path w="795" h="89">
                <a:moveTo>
                  <a:pt x="795" y="89"/>
                </a:moveTo>
                <a:lnTo>
                  <a:pt x="714" y="0"/>
                </a:lnTo>
                <a:lnTo>
                  <a:pt x="0" y="0"/>
                </a:lnTo>
                <a:lnTo>
                  <a:pt x="82" y="89"/>
                </a:lnTo>
                <a:lnTo>
                  <a:pt x="795" y="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Freeform 18"/>
          <p:cNvSpPr>
            <a:spLocks/>
          </p:cNvSpPr>
          <p:nvPr/>
        </p:nvSpPr>
        <p:spPr bwMode="auto">
          <a:xfrm>
            <a:off x="3875380" y="2068514"/>
            <a:ext cx="1367234" cy="2016125"/>
          </a:xfrm>
          <a:custGeom>
            <a:avLst/>
            <a:gdLst>
              <a:gd name="T0" fmla="*/ 795 w 795"/>
              <a:gd name="T1" fmla="*/ 89 h 1270"/>
              <a:gd name="T2" fmla="*/ 714 w 795"/>
              <a:gd name="T3" fmla="*/ 0 h 1270"/>
              <a:gd name="T4" fmla="*/ 0 w 795"/>
              <a:gd name="T5" fmla="*/ 0 h 1270"/>
              <a:gd name="T6" fmla="*/ 0 w 795"/>
              <a:gd name="T7" fmla="*/ 1181 h 1270"/>
              <a:gd name="T8" fmla="*/ 82 w 795"/>
              <a:gd name="T9" fmla="*/ 1270 h 1270"/>
              <a:gd name="T10" fmla="*/ 795 w 795"/>
              <a:gd name="T11" fmla="*/ 1270 h 1270"/>
              <a:gd name="T12" fmla="*/ 795 w 795"/>
              <a:gd name="T13" fmla="*/ 89 h 1270"/>
            </a:gdLst>
            <a:ahLst/>
            <a:cxnLst>
              <a:cxn ang="0">
                <a:pos x="T0" y="T1"/>
              </a:cxn>
              <a:cxn ang="0">
                <a:pos x="T2" y="T3"/>
              </a:cxn>
              <a:cxn ang="0">
                <a:pos x="T4" y="T5"/>
              </a:cxn>
              <a:cxn ang="0">
                <a:pos x="T6" y="T7"/>
              </a:cxn>
              <a:cxn ang="0">
                <a:pos x="T8" y="T9"/>
              </a:cxn>
              <a:cxn ang="0">
                <a:pos x="T10" y="T11"/>
              </a:cxn>
              <a:cxn ang="0">
                <a:pos x="T12" y="T13"/>
              </a:cxn>
            </a:cxnLst>
            <a:rect l="0" t="0" r="r" b="b"/>
            <a:pathLst>
              <a:path w="795" h="1270">
                <a:moveTo>
                  <a:pt x="795" y="89"/>
                </a:moveTo>
                <a:lnTo>
                  <a:pt x="714" y="0"/>
                </a:lnTo>
                <a:lnTo>
                  <a:pt x="0" y="0"/>
                </a:lnTo>
                <a:lnTo>
                  <a:pt x="0" y="1181"/>
                </a:lnTo>
                <a:lnTo>
                  <a:pt x="82" y="1270"/>
                </a:lnTo>
                <a:lnTo>
                  <a:pt x="795" y="1270"/>
                </a:lnTo>
                <a:lnTo>
                  <a:pt x="795" y="89"/>
                </a:lnTo>
                <a:close/>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Freeform 19"/>
          <p:cNvSpPr>
            <a:spLocks/>
          </p:cNvSpPr>
          <p:nvPr/>
        </p:nvSpPr>
        <p:spPr bwMode="auto">
          <a:xfrm>
            <a:off x="3875380" y="2068514"/>
            <a:ext cx="1367234" cy="141287"/>
          </a:xfrm>
          <a:custGeom>
            <a:avLst/>
            <a:gdLst>
              <a:gd name="T0" fmla="*/ 795 w 795"/>
              <a:gd name="T1" fmla="*/ 89 h 89"/>
              <a:gd name="T2" fmla="*/ 82 w 795"/>
              <a:gd name="T3" fmla="*/ 89 h 89"/>
              <a:gd name="T4" fmla="*/ 0 w 795"/>
              <a:gd name="T5" fmla="*/ 0 h 89"/>
            </a:gdLst>
            <a:ahLst/>
            <a:cxnLst>
              <a:cxn ang="0">
                <a:pos x="T0" y="T1"/>
              </a:cxn>
              <a:cxn ang="0">
                <a:pos x="T2" y="T3"/>
              </a:cxn>
              <a:cxn ang="0">
                <a:pos x="T4" y="T5"/>
              </a:cxn>
            </a:cxnLst>
            <a:rect l="0" t="0" r="r" b="b"/>
            <a:pathLst>
              <a:path w="795" h="89">
                <a:moveTo>
                  <a:pt x="795" y="89"/>
                </a:moveTo>
                <a:lnTo>
                  <a:pt x="82" y="89"/>
                </a:lnTo>
                <a:lnTo>
                  <a:pt x="0" y="0"/>
                </a:ln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Line 20"/>
          <p:cNvSpPr>
            <a:spLocks noChangeShapeType="1"/>
          </p:cNvSpPr>
          <p:nvPr/>
        </p:nvSpPr>
        <p:spPr bwMode="auto">
          <a:xfrm>
            <a:off x="4016403" y="2209801"/>
            <a:ext cx="0" cy="1874837"/>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Freeform 21"/>
          <p:cNvSpPr>
            <a:spLocks/>
          </p:cNvSpPr>
          <p:nvPr/>
        </p:nvSpPr>
        <p:spPr bwMode="auto">
          <a:xfrm>
            <a:off x="4559857" y="4692650"/>
            <a:ext cx="1367234" cy="400050"/>
          </a:xfrm>
          <a:custGeom>
            <a:avLst/>
            <a:gdLst>
              <a:gd name="T0" fmla="*/ 0 w 6584"/>
              <a:gd name="T1" fmla="*/ 0 h 1908"/>
              <a:gd name="T2" fmla="*/ 3292 w 6584"/>
              <a:gd name="T3" fmla="*/ 636 h 1908"/>
              <a:gd name="T4" fmla="*/ 6584 w 6584"/>
              <a:gd name="T5" fmla="*/ 0 h 1908"/>
              <a:gd name="T6" fmla="*/ 6584 w 6584"/>
              <a:gd name="T7" fmla="*/ 1272 h 1908"/>
              <a:gd name="T8" fmla="*/ 3292 w 6584"/>
              <a:gd name="T9" fmla="*/ 1908 h 1908"/>
              <a:gd name="T10" fmla="*/ 0 w 6584"/>
              <a:gd name="T11" fmla="*/ 1272 h 1908"/>
              <a:gd name="T12" fmla="*/ 0 w 6584"/>
              <a:gd name="T13" fmla="*/ 0 h 1908"/>
            </a:gdLst>
            <a:ahLst/>
            <a:cxnLst>
              <a:cxn ang="0">
                <a:pos x="T0" y="T1"/>
              </a:cxn>
              <a:cxn ang="0">
                <a:pos x="T2" y="T3"/>
              </a:cxn>
              <a:cxn ang="0">
                <a:pos x="T4" y="T5"/>
              </a:cxn>
              <a:cxn ang="0">
                <a:pos x="T6" y="T7"/>
              </a:cxn>
              <a:cxn ang="0">
                <a:pos x="T8" y="T9"/>
              </a:cxn>
              <a:cxn ang="0">
                <a:pos x="T10" y="T11"/>
              </a:cxn>
              <a:cxn ang="0">
                <a:pos x="T12" y="T13"/>
              </a:cxn>
            </a:cxnLst>
            <a:rect l="0" t="0" r="r" b="b"/>
            <a:pathLst>
              <a:path w="6584" h="1908">
                <a:moveTo>
                  <a:pt x="0" y="0"/>
                </a:moveTo>
                <a:cubicBezTo>
                  <a:pt x="0" y="352"/>
                  <a:pt x="1474" y="636"/>
                  <a:pt x="3292" y="636"/>
                </a:cubicBezTo>
                <a:cubicBezTo>
                  <a:pt x="5111" y="636"/>
                  <a:pt x="6584" y="352"/>
                  <a:pt x="6584" y="0"/>
                </a:cubicBezTo>
                <a:lnTo>
                  <a:pt x="6584" y="1272"/>
                </a:lnTo>
                <a:cubicBezTo>
                  <a:pt x="6584" y="1624"/>
                  <a:pt x="5111" y="1908"/>
                  <a:pt x="3292" y="1908"/>
                </a:cubicBezTo>
                <a:cubicBezTo>
                  <a:pt x="1474" y="1908"/>
                  <a:pt x="0" y="1624"/>
                  <a:pt x="0" y="1272"/>
                </a:cubicBez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Oval 22"/>
          <p:cNvSpPr>
            <a:spLocks noChangeArrowheads="1"/>
          </p:cNvSpPr>
          <p:nvPr/>
        </p:nvSpPr>
        <p:spPr bwMode="auto">
          <a:xfrm>
            <a:off x="4559857" y="4559300"/>
            <a:ext cx="1367234" cy="266700"/>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Freeform 23"/>
          <p:cNvSpPr>
            <a:spLocks noEditPoints="1"/>
          </p:cNvSpPr>
          <p:nvPr/>
        </p:nvSpPr>
        <p:spPr bwMode="auto">
          <a:xfrm>
            <a:off x="4559857" y="4559300"/>
            <a:ext cx="1367234" cy="533400"/>
          </a:xfrm>
          <a:custGeom>
            <a:avLst/>
            <a:gdLst>
              <a:gd name="T0" fmla="*/ 6584 w 6584"/>
              <a:gd name="T1" fmla="*/ 636 h 2544"/>
              <a:gd name="T2" fmla="*/ 3292 w 6584"/>
              <a:gd name="T3" fmla="*/ 1272 h 2544"/>
              <a:gd name="T4" fmla="*/ 0 w 6584"/>
              <a:gd name="T5" fmla="*/ 636 h 2544"/>
              <a:gd name="T6" fmla="*/ 3292 w 6584"/>
              <a:gd name="T7" fmla="*/ 0 h 2544"/>
              <a:gd name="T8" fmla="*/ 6584 w 6584"/>
              <a:gd name="T9" fmla="*/ 636 h 2544"/>
              <a:gd name="T10" fmla="*/ 6584 w 6584"/>
              <a:gd name="T11" fmla="*/ 636 h 2544"/>
              <a:gd name="T12" fmla="*/ 6584 w 6584"/>
              <a:gd name="T13" fmla="*/ 1908 h 2544"/>
              <a:gd name="T14" fmla="*/ 3292 w 6584"/>
              <a:gd name="T15" fmla="*/ 2544 h 2544"/>
              <a:gd name="T16" fmla="*/ 0 w 6584"/>
              <a:gd name="T17" fmla="*/ 1908 h 2544"/>
              <a:gd name="T18" fmla="*/ 0 w 6584"/>
              <a:gd name="T19" fmla="*/ 636 h 2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84" h="2544">
                <a:moveTo>
                  <a:pt x="6584" y="636"/>
                </a:moveTo>
                <a:cubicBezTo>
                  <a:pt x="6584" y="988"/>
                  <a:pt x="5111" y="1272"/>
                  <a:pt x="3292" y="1272"/>
                </a:cubicBezTo>
                <a:cubicBezTo>
                  <a:pt x="1474" y="1272"/>
                  <a:pt x="0" y="988"/>
                  <a:pt x="0" y="636"/>
                </a:cubicBezTo>
                <a:cubicBezTo>
                  <a:pt x="0" y="285"/>
                  <a:pt x="1474" y="0"/>
                  <a:pt x="3292" y="0"/>
                </a:cubicBezTo>
                <a:cubicBezTo>
                  <a:pt x="5111" y="0"/>
                  <a:pt x="6584" y="285"/>
                  <a:pt x="6584" y="636"/>
                </a:cubicBezTo>
                <a:close/>
                <a:moveTo>
                  <a:pt x="6584" y="636"/>
                </a:moveTo>
                <a:lnTo>
                  <a:pt x="6584" y="1908"/>
                </a:lnTo>
                <a:cubicBezTo>
                  <a:pt x="6584" y="2260"/>
                  <a:pt x="5111" y="2544"/>
                  <a:pt x="3292" y="2544"/>
                </a:cubicBezTo>
                <a:cubicBezTo>
                  <a:pt x="1474" y="2544"/>
                  <a:pt x="0" y="2260"/>
                  <a:pt x="0" y="1908"/>
                </a:cubicBezTo>
                <a:lnTo>
                  <a:pt x="0" y="636"/>
                </a:lnTo>
              </a:path>
            </a:pathLst>
          </a:cu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Rectangle 24"/>
          <p:cNvSpPr>
            <a:spLocks noChangeArrowheads="1"/>
          </p:cNvSpPr>
          <p:nvPr/>
        </p:nvSpPr>
        <p:spPr bwMode="auto">
          <a:xfrm>
            <a:off x="4840185" y="4165601"/>
            <a:ext cx="815181" cy="5492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Rectangle 25"/>
          <p:cNvSpPr>
            <a:spLocks noChangeArrowheads="1"/>
          </p:cNvSpPr>
          <p:nvPr/>
        </p:nvSpPr>
        <p:spPr bwMode="auto">
          <a:xfrm>
            <a:off x="4840185" y="4165601"/>
            <a:ext cx="815181" cy="549275"/>
          </a:xfrm>
          <a:prstGeom prst="rect">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Freeform 26"/>
          <p:cNvSpPr>
            <a:spLocks/>
          </p:cNvSpPr>
          <p:nvPr/>
        </p:nvSpPr>
        <p:spPr bwMode="auto">
          <a:xfrm>
            <a:off x="5117070" y="3128964"/>
            <a:ext cx="681038" cy="979487"/>
          </a:xfrm>
          <a:custGeom>
            <a:avLst/>
            <a:gdLst>
              <a:gd name="T0" fmla="*/ 0 w 396"/>
              <a:gd name="T1" fmla="*/ 528 h 617"/>
              <a:gd name="T2" fmla="*/ 198 w 396"/>
              <a:gd name="T3" fmla="*/ 0 h 617"/>
              <a:gd name="T4" fmla="*/ 396 w 396"/>
              <a:gd name="T5" fmla="*/ 89 h 617"/>
              <a:gd name="T6" fmla="*/ 198 w 396"/>
              <a:gd name="T7" fmla="*/ 617 h 617"/>
              <a:gd name="T8" fmla="*/ 0 w 396"/>
              <a:gd name="T9" fmla="*/ 528 h 617"/>
            </a:gdLst>
            <a:ahLst/>
            <a:cxnLst>
              <a:cxn ang="0">
                <a:pos x="T0" y="T1"/>
              </a:cxn>
              <a:cxn ang="0">
                <a:pos x="T2" y="T3"/>
              </a:cxn>
              <a:cxn ang="0">
                <a:pos x="T4" y="T5"/>
              </a:cxn>
              <a:cxn ang="0">
                <a:pos x="T6" y="T7"/>
              </a:cxn>
              <a:cxn ang="0">
                <a:pos x="T8" y="T9"/>
              </a:cxn>
            </a:cxnLst>
            <a:rect l="0" t="0" r="r" b="b"/>
            <a:pathLst>
              <a:path w="396" h="617">
                <a:moveTo>
                  <a:pt x="0" y="528"/>
                </a:moveTo>
                <a:lnTo>
                  <a:pt x="198" y="0"/>
                </a:lnTo>
                <a:lnTo>
                  <a:pt x="396" y="89"/>
                </a:lnTo>
                <a:lnTo>
                  <a:pt x="198" y="617"/>
                </a:lnTo>
                <a:lnTo>
                  <a:pt x="0" y="5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Freeform 27"/>
          <p:cNvSpPr>
            <a:spLocks/>
          </p:cNvSpPr>
          <p:nvPr/>
        </p:nvSpPr>
        <p:spPr bwMode="auto">
          <a:xfrm>
            <a:off x="5117070" y="3128964"/>
            <a:ext cx="681038" cy="979487"/>
          </a:xfrm>
          <a:custGeom>
            <a:avLst/>
            <a:gdLst>
              <a:gd name="T0" fmla="*/ 0 w 396"/>
              <a:gd name="T1" fmla="*/ 528 h 617"/>
              <a:gd name="T2" fmla="*/ 198 w 396"/>
              <a:gd name="T3" fmla="*/ 0 h 617"/>
              <a:gd name="T4" fmla="*/ 396 w 396"/>
              <a:gd name="T5" fmla="*/ 89 h 617"/>
              <a:gd name="T6" fmla="*/ 198 w 396"/>
              <a:gd name="T7" fmla="*/ 617 h 617"/>
              <a:gd name="T8" fmla="*/ 0 w 396"/>
              <a:gd name="T9" fmla="*/ 528 h 617"/>
            </a:gdLst>
            <a:ahLst/>
            <a:cxnLst>
              <a:cxn ang="0">
                <a:pos x="T0" y="T1"/>
              </a:cxn>
              <a:cxn ang="0">
                <a:pos x="T2" y="T3"/>
              </a:cxn>
              <a:cxn ang="0">
                <a:pos x="T4" y="T5"/>
              </a:cxn>
              <a:cxn ang="0">
                <a:pos x="T6" y="T7"/>
              </a:cxn>
              <a:cxn ang="0">
                <a:pos x="T8" y="T9"/>
              </a:cxn>
            </a:cxnLst>
            <a:rect l="0" t="0" r="r" b="b"/>
            <a:pathLst>
              <a:path w="396" h="617">
                <a:moveTo>
                  <a:pt x="0" y="528"/>
                </a:moveTo>
                <a:lnTo>
                  <a:pt x="198" y="0"/>
                </a:lnTo>
                <a:lnTo>
                  <a:pt x="396" y="89"/>
                </a:lnTo>
                <a:lnTo>
                  <a:pt x="198" y="617"/>
                </a:lnTo>
                <a:lnTo>
                  <a:pt x="0" y="528"/>
                </a:lnTo>
                <a:close/>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Oval 28"/>
          <p:cNvSpPr>
            <a:spLocks noChangeArrowheads="1"/>
          </p:cNvSpPr>
          <p:nvPr/>
        </p:nvSpPr>
        <p:spPr bwMode="auto">
          <a:xfrm>
            <a:off x="4933053" y="3833813"/>
            <a:ext cx="620844" cy="628650"/>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Oval 29"/>
          <p:cNvSpPr>
            <a:spLocks noChangeArrowheads="1"/>
          </p:cNvSpPr>
          <p:nvPr/>
        </p:nvSpPr>
        <p:spPr bwMode="auto">
          <a:xfrm>
            <a:off x="4933053" y="3833813"/>
            <a:ext cx="620844" cy="628650"/>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Freeform 30"/>
          <p:cNvSpPr>
            <a:spLocks/>
          </p:cNvSpPr>
          <p:nvPr/>
        </p:nvSpPr>
        <p:spPr bwMode="auto">
          <a:xfrm>
            <a:off x="5689762" y="3151188"/>
            <a:ext cx="739510" cy="666750"/>
          </a:xfrm>
          <a:custGeom>
            <a:avLst/>
            <a:gdLst>
              <a:gd name="T0" fmla="*/ 90 w 430"/>
              <a:gd name="T1" fmla="*/ 0 h 420"/>
              <a:gd name="T2" fmla="*/ 430 w 430"/>
              <a:gd name="T3" fmla="*/ 296 h 420"/>
              <a:gd name="T4" fmla="*/ 340 w 430"/>
              <a:gd name="T5" fmla="*/ 420 h 420"/>
              <a:gd name="T6" fmla="*/ 0 w 430"/>
              <a:gd name="T7" fmla="*/ 124 h 420"/>
              <a:gd name="T8" fmla="*/ 90 w 430"/>
              <a:gd name="T9" fmla="*/ 0 h 420"/>
            </a:gdLst>
            <a:ahLst/>
            <a:cxnLst>
              <a:cxn ang="0">
                <a:pos x="T0" y="T1"/>
              </a:cxn>
              <a:cxn ang="0">
                <a:pos x="T2" y="T3"/>
              </a:cxn>
              <a:cxn ang="0">
                <a:pos x="T4" y="T5"/>
              </a:cxn>
              <a:cxn ang="0">
                <a:pos x="T6" y="T7"/>
              </a:cxn>
              <a:cxn ang="0">
                <a:pos x="T8" y="T9"/>
              </a:cxn>
            </a:cxnLst>
            <a:rect l="0" t="0" r="r" b="b"/>
            <a:pathLst>
              <a:path w="430" h="420">
                <a:moveTo>
                  <a:pt x="90" y="0"/>
                </a:moveTo>
                <a:lnTo>
                  <a:pt x="430" y="296"/>
                </a:lnTo>
                <a:lnTo>
                  <a:pt x="340" y="420"/>
                </a:lnTo>
                <a:lnTo>
                  <a:pt x="0" y="124"/>
                </a:lnTo>
                <a:lnTo>
                  <a:pt x="9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Freeform 31"/>
          <p:cNvSpPr>
            <a:spLocks/>
          </p:cNvSpPr>
          <p:nvPr/>
        </p:nvSpPr>
        <p:spPr bwMode="auto">
          <a:xfrm>
            <a:off x="5689762" y="3151188"/>
            <a:ext cx="739510" cy="666750"/>
          </a:xfrm>
          <a:custGeom>
            <a:avLst/>
            <a:gdLst>
              <a:gd name="T0" fmla="*/ 90 w 430"/>
              <a:gd name="T1" fmla="*/ 0 h 420"/>
              <a:gd name="T2" fmla="*/ 430 w 430"/>
              <a:gd name="T3" fmla="*/ 296 h 420"/>
              <a:gd name="T4" fmla="*/ 340 w 430"/>
              <a:gd name="T5" fmla="*/ 420 h 420"/>
              <a:gd name="T6" fmla="*/ 0 w 430"/>
              <a:gd name="T7" fmla="*/ 124 h 420"/>
              <a:gd name="T8" fmla="*/ 90 w 430"/>
              <a:gd name="T9" fmla="*/ 0 h 420"/>
            </a:gdLst>
            <a:ahLst/>
            <a:cxnLst>
              <a:cxn ang="0">
                <a:pos x="T0" y="T1"/>
              </a:cxn>
              <a:cxn ang="0">
                <a:pos x="T2" y="T3"/>
              </a:cxn>
              <a:cxn ang="0">
                <a:pos x="T4" y="T5"/>
              </a:cxn>
              <a:cxn ang="0">
                <a:pos x="T6" y="T7"/>
              </a:cxn>
              <a:cxn ang="0">
                <a:pos x="T8" y="T9"/>
              </a:cxn>
            </a:cxnLst>
            <a:rect l="0" t="0" r="r" b="b"/>
            <a:pathLst>
              <a:path w="430" h="420">
                <a:moveTo>
                  <a:pt x="90" y="0"/>
                </a:moveTo>
                <a:lnTo>
                  <a:pt x="430" y="296"/>
                </a:lnTo>
                <a:lnTo>
                  <a:pt x="340" y="420"/>
                </a:lnTo>
                <a:lnTo>
                  <a:pt x="0" y="124"/>
                </a:lnTo>
                <a:lnTo>
                  <a:pt x="90" y="0"/>
                </a:lnTo>
                <a:close/>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Freeform 32"/>
          <p:cNvSpPr>
            <a:spLocks/>
          </p:cNvSpPr>
          <p:nvPr/>
        </p:nvSpPr>
        <p:spPr bwMode="auto">
          <a:xfrm>
            <a:off x="6148945" y="3519488"/>
            <a:ext cx="540015" cy="550862"/>
          </a:xfrm>
          <a:custGeom>
            <a:avLst/>
            <a:gdLst>
              <a:gd name="T0" fmla="*/ 1583 w 2602"/>
              <a:gd name="T1" fmla="*/ 1862 h 2617"/>
              <a:gd name="T2" fmla="*/ 1006 w 2602"/>
              <a:gd name="T3" fmla="*/ 1793 h 2617"/>
              <a:gd name="T4" fmla="*/ 903 w 2602"/>
              <a:gd name="T5" fmla="*/ 1002 h 2617"/>
              <a:gd name="T6" fmla="*/ 1694 w 2602"/>
              <a:gd name="T7" fmla="*/ 902 h 2617"/>
              <a:gd name="T8" fmla="*/ 1906 w 2602"/>
              <a:gd name="T9" fmla="*/ 1443 h 2617"/>
              <a:gd name="T10" fmla="*/ 2529 w 2602"/>
              <a:gd name="T11" fmla="*/ 1550 h 2617"/>
              <a:gd name="T12" fmla="*/ 2079 w 2602"/>
              <a:gd name="T13" fmla="*/ 405 h 2617"/>
              <a:gd name="T14" fmla="*/ 403 w 2602"/>
              <a:gd name="T15" fmla="*/ 615 h 2617"/>
              <a:gd name="T16" fmla="*/ 621 w 2602"/>
              <a:gd name="T17" fmla="*/ 2290 h 2617"/>
              <a:gd name="T18" fmla="*/ 1842 w 2602"/>
              <a:gd name="T19" fmla="*/ 2437 h 2617"/>
              <a:gd name="T20" fmla="*/ 1583 w 2602"/>
              <a:gd name="T21" fmla="*/ 1862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02" h="2617">
                <a:moveTo>
                  <a:pt x="1583" y="1862"/>
                </a:moveTo>
                <a:cubicBezTo>
                  <a:pt x="1393" y="1947"/>
                  <a:pt x="1171" y="1921"/>
                  <a:pt x="1006" y="1793"/>
                </a:cubicBezTo>
                <a:cubicBezTo>
                  <a:pt x="759" y="1602"/>
                  <a:pt x="713" y="1248"/>
                  <a:pt x="903" y="1002"/>
                </a:cubicBezTo>
                <a:cubicBezTo>
                  <a:pt x="1093" y="756"/>
                  <a:pt x="1447" y="711"/>
                  <a:pt x="1694" y="902"/>
                </a:cubicBezTo>
                <a:cubicBezTo>
                  <a:pt x="1859" y="1030"/>
                  <a:pt x="1941" y="1238"/>
                  <a:pt x="1906" y="1443"/>
                </a:cubicBezTo>
                <a:lnTo>
                  <a:pt x="2529" y="1550"/>
                </a:lnTo>
                <a:cubicBezTo>
                  <a:pt x="2602" y="1116"/>
                  <a:pt x="2429" y="675"/>
                  <a:pt x="2079" y="405"/>
                </a:cubicBezTo>
                <a:cubicBezTo>
                  <a:pt x="1556" y="0"/>
                  <a:pt x="806" y="95"/>
                  <a:pt x="403" y="615"/>
                </a:cubicBezTo>
                <a:cubicBezTo>
                  <a:pt x="0" y="1136"/>
                  <a:pt x="98" y="1886"/>
                  <a:pt x="621" y="2290"/>
                </a:cubicBezTo>
                <a:cubicBezTo>
                  <a:pt x="970" y="2561"/>
                  <a:pt x="1440" y="2617"/>
                  <a:pt x="1842" y="2437"/>
                </a:cubicBezTo>
                <a:lnTo>
                  <a:pt x="1583" y="1862"/>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Freeform 33"/>
          <p:cNvSpPr>
            <a:spLocks/>
          </p:cNvSpPr>
          <p:nvPr/>
        </p:nvSpPr>
        <p:spPr bwMode="auto">
          <a:xfrm>
            <a:off x="6148945" y="3519488"/>
            <a:ext cx="540015" cy="550862"/>
          </a:xfrm>
          <a:custGeom>
            <a:avLst/>
            <a:gdLst>
              <a:gd name="T0" fmla="*/ 1583 w 2602"/>
              <a:gd name="T1" fmla="*/ 1862 h 2617"/>
              <a:gd name="T2" fmla="*/ 1006 w 2602"/>
              <a:gd name="T3" fmla="*/ 1793 h 2617"/>
              <a:gd name="T4" fmla="*/ 903 w 2602"/>
              <a:gd name="T5" fmla="*/ 1002 h 2617"/>
              <a:gd name="T6" fmla="*/ 1694 w 2602"/>
              <a:gd name="T7" fmla="*/ 902 h 2617"/>
              <a:gd name="T8" fmla="*/ 1906 w 2602"/>
              <a:gd name="T9" fmla="*/ 1443 h 2617"/>
              <a:gd name="T10" fmla="*/ 2529 w 2602"/>
              <a:gd name="T11" fmla="*/ 1550 h 2617"/>
              <a:gd name="T12" fmla="*/ 2079 w 2602"/>
              <a:gd name="T13" fmla="*/ 405 h 2617"/>
              <a:gd name="T14" fmla="*/ 403 w 2602"/>
              <a:gd name="T15" fmla="*/ 615 h 2617"/>
              <a:gd name="T16" fmla="*/ 621 w 2602"/>
              <a:gd name="T17" fmla="*/ 2290 h 2617"/>
              <a:gd name="T18" fmla="*/ 1842 w 2602"/>
              <a:gd name="T19" fmla="*/ 2437 h 2617"/>
              <a:gd name="T20" fmla="*/ 1583 w 2602"/>
              <a:gd name="T21" fmla="*/ 1862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02" h="2617">
                <a:moveTo>
                  <a:pt x="1583" y="1862"/>
                </a:moveTo>
                <a:cubicBezTo>
                  <a:pt x="1393" y="1947"/>
                  <a:pt x="1171" y="1921"/>
                  <a:pt x="1006" y="1793"/>
                </a:cubicBezTo>
                <a:cubicBezTo>
                  <a:pt x="759" y="1602"/>
                  <a:pt x="713" y="1248"/>
                  <a:pt x="903" y="1002"/>
                </a:cubicBezTo>
                <a:cubicBezTo>
                  <a:pt x="1093" y="756"/>
                  <a:pt x="1447" y="711"/>
                  <a:pt x="1694" y="902"/>
                </a:cubicBezTo>
                <a:cubicBezTo>
                  <a:pt x="1859" y="1030"/>
                  <a:pt x="1941" y="1238"/>
                  <a:pt x="1906" y="1443"/>
                </a:cubicBezTo>
                <a:lnTo>
                  <a:pt x="2529" y="1550"/>
                </a:lnTo>
                <a:cubicBezTo>
                  <a:pt x="2602" y="1116"/>
                  <a:pt x="2429" y="675"/>
                  <a:pt x="2079" y="405"/>
                </a:cubicBezTo>
                <a:cubicBezTo>
                  <a:pt x="1556" y="0"/>
                  <a:pt x="806" y="95"/>
                  <a:pt x="403" y="615"/>
                </a:cubicBezTo>
                <a:cubicBezTo>
                  <a:pt x="0" y="1136"/>
                  <a:pt x="98" y="1886"/>
                  <a:pt x="621" y="2290"/>
                </a:cubicBezTo>
                <a:cubicBezTo>
                  <a:pt x="970" y="2561"/>
                  <a:pt x="1440" y="2617"/>
                  <a:pt x="1842" y="2437"/>
                </a:cubicBezTo>
                <a:lnTo>
                  <a:pt x="1583" y="1862"/>
                </a:lnTo>
                <a:close/>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Oval 34"/>
          <p:cNvSpPr>
            <a:spLocks noChangeArrowheads="1"/>
          </p:cNvSpPr>
          <p:nvPr/>
        </p:nvSpPr>
        <p:spPr bwMode="auto">
          <a:xfrm>
            <a:off x="5056878" y="3959225"/>
            <a:ext cx="374915" cy="379412"/>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Oval 35"/>
          <p:cNvSpPr>
            <a:spLocks noChangeArrowheads="1"/>
          </p:cNvSpPr>
          <p:nvPr/>
        </p:nvSpPr>
        <p:spPr bwMode="auto">
          <a:xfrm>
            <a:off x="5056878" y="3959225"/>
            <a:ext cx="374915" cy="379412"/>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Oval 36"/>
          <p:cNvSpPr>
            <a:spLocks noChangeArrowheads="1"/>
          </p:cNvSpPr>
          <p:nvPr/>
        </p:nvSpPr>
        <p:spPr bwMode="auto">
          <a:xfrm>
            <a:off x="5478227" y="2947988"/>
            <a:ext cx="395552" cy="406400"/>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Oval 37"/>
          <p:cNvSpPr>
            <a:spLocks noChangeArrowheads="1"/>
          </p:cNvSpPr>
          <p:nvPr/>
        </p:nvSpPr>
        <p:spPr bwMode="auto">
          <a:xfrm>
            <a:off x="5478227" y="2947988"/>
            <a:ext cx="395552" cy="406400"/>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Oval 38"/>
          <p:cNvSpPr>
            <a:spLocks noChangeArrowheads="1"/>
          </p:cNvSpPr>
          <p:nvPr/>
        </p:nvSpPr>
        <p:spPr bwMode="auto">
          <a:xfrm>
            <a:off x="5572815" y="3054350"/>
            <a:ext cx="197776" cy="201612"/>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Oval 39"/>
          <p:cNvSpPr>
            <a:spLocks noChangeArrowheads="1"/>
          </p:cNvSpPr>
          <p:nvPr/>
        </p:nvSpPr>
        <p:spPr bwMode="auto">
          <a:xfrm>
            <a:off x="5572815" y="3054350"/>
            <a:ext cx="197776" cy="201612"/>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Rectangle 40"/>
          <p:cNvSpPr>
            <a:spLocks noChangeArrowheads="1"/>
          </p:cNvSpPr>
          <p:nvPr/>
        </p:nvSpPr>
        <p:spPr bwMode="auto">
          <a:xfrm>
            <a:off x="2850384" y="2193925"/>
            <a:ext cx="694796" cy="908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Rectangle 41"/>
          <p:cNvSpPr>
            <a:spLocks noChangeArrowheads="1"/>
          </p:cNvSpPr>
          <p:nvPr/>
        </p:nvSpPr>
        <p:spPr bwMode="auto">
          <a:xfrm>
            <a:off x="2850384" y="2193925"/>
            <a:ext cx="694796" cy="908050"/>
          </a:xfrm>
          <a:prstGeom prst="rect">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Rectangle 42"/>
          <p:cNvSpPr>
            <a:spLocks noChangeArrowheads="1"/>
          </p:cNvSpPr>
          <p:nvPr/>
        </p:nvSpPr>
        <p:spPr bwMode="auto">
          <a:xfrm>
            <a:off x="2948414" y="2243139"/>
            <a:ext cx="498740" cy="250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096" name="Rectangle 43"/>
          <p:cNvSpPr>
            <a:spLocks noChangeArrowheads="1"/>
          </p:cNvSpPr>
          <p:nvPr/>
        </p:nvSpPr>
        <p:spPr bwMode="auto">
          <a:xfrm>
            <a:off x="2948414" y="2243139"/>
            <a:ext cx="498740" cy="250825"/>
          </a:xfrm>
          <a:prstGeom prst="rect">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097" name="Rectangle 44"/>
          <p:cNvSpPr>
            <a:spLocks noChangeArrowheads="1"/>
          </p:cNvSpPr>
          <p:nvPr/>
        </p:nvSpPr>
        <p:spPr bwMode="auto">
          <a:xfrm>
            <a:off x="3147910" y="2597150"/>
            <a:ext cx="99748" cy="1000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098" name="Rectangle 45"/>
          <p:cNvSpPr>
            <a:spLocks noChangeArrowheads="1"/>
          </p:cNvSpPr>
          <p:nvPr/>
        </p:nvSpPr>
        <p:spPr bwMode="auto">
          <a:xfrm>
            <a:off x="3147910" y="2597150"/>
            <a:ext cx="99748" cy="100012"/>
          </a:xfrm>
          <a:prstGeom prst="rect">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099" name="Rectangle 46"/>
          <p:cNvSpPr>
            <a:spLocks noChangeArrowheads="1"/>
          </p:cNvSpPr>
          <p:nvPr/>
        </p:nvSpPr>
        <p:spPr bwMode="auto">
          <a:xfrm>
            <a:off x="2948414" y="2597150"/>
            <a:ext cx="99748" cy="1000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00" name="Rectangle 47"/>
          <p:cNvSpPr>
            <a:spLocks noChangeArrowheads="1"/>
          </p:cNvSpPr>
          <p:nvPr/>
        </p:nvSpPr>
        <p:spPr bwMode="auto">
          <a:xfrm>
            <a:off x="2948414" y="2597150"/>
            <a:ext cx="99748" cy="100012"/>
          </a:xfrm>
          <a:prstGeom prst="rect">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01" name="Rectangle 48"/>
          <p:cNvSpPr>
            <a:spLocks noChangeArrowheads="1"/>
          </p:cNvSpPr>
          <p:nvPr/>
        </p:nvSpPr>
        <p:spPr bwMode="auto">
          <a:xfrm>
            <a:off x="3347405" y="2597150"/>
            <a:ext cx="96308" cy="1000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03" name="Rectangle 49"/>
          <p:cNvSpPr>
            <a:spLocks noChangeArrowheads="1"/>
          </p:cNvSpPr>
          <p:nvPr/>
        </p:nvSpPr>
        <p:spPr bwMode="auto">
          <a:xfrm>
            <a:off x="3347405" y="2597150"/>
            <a:ext cx="96308" cy="100012"/>
          </a:xfrm>
          <a:prstGeom prst="rect">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04" name="Rectangle 50"/>
          <p:cNvSpPr>
            <a:spLocks noChangeArrowheads="1"/>
          </p:cNvSpPr>
          <p:nvPr/>
        </p:nvSpPr>
        <p:spPr bwMode="auto">
          <a:xfrm>
            <a:off x="3147910" y="2797176"/>
            <a:ext cx="99748" cy="1031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05" name="Rectangle 51"/>
          <p:cNvSpPr>
            <a:spLocks noChangeArrowheads="1"/>
          </p:cNvSpPr>
          <p:nvPr/>
        </p:nvSpPr>
        <p:spPr bwMode="auto">
          <a:xfrm>
            <a:off x="3147910" y="2797176"/>
            <a:ext cx="99748" cy="103187"/>
          </a:xfrm>
          <a:prstGeom prst="rect">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06" name="Rectangle 52"/>
          <p:cNvSpPr>
            <a:spLocks noChangeArrowheads="1"/>
          </p:cNvSpPr>
          <p:nvPr/>
        </p:nvSpPr>
        <p:spPr bwMode="auto">
          <a:xfrm>
            <a:off x="2948414" y="2798763"/>
            <a:ext cx="99748" cy="101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07" name="Rectangle 53"/>
          <p:cNvSpPr>
            <a:spLocks noChangeArrowheads="1"/>
          </p:cNvSpPr>
          <p:nvPr/>
        </p:nvSpPr>
        <p:spPr bwMode="auto">
          <a:xfrm>
            <a:off x="2948414" y="2798763"/>
            <a:ext cx="99748" cy="101600"/>
          </a:xfrm>
          <a:prstGeom prst="rect">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08" name="Rectangle 54"/>
          <p:cNvSpPr>
            <a:spLocks noChangeArrowheads="1"/>
          </p:cNvSpPr>
          <p:nvPr/>
        </p:nvSpPr>
        <p:spPr bwMode="auto">
          <a:xfrm>
            <a:off x="3347405" y="2798763"/>
            <a:ext cx="96308" cy="101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09" name="Rectangle 55"/>
          <p:cNvSpPr>
            <a:spLocks noChangeArrowheads="1"/>
          </p:cNvSpPr>
          <p:nvPr/>
        </p:nvSpPr>
        <p:spPr bwMode="auto">
          <a:xfrm>
            <a:off x="3347405" y="2798763"/>
            <a:ext cx="96308" cy="101600"/>
          </a:xfrm>
          <a:prstGeom prst="rect">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10" name="Oval 56"/>
          <p:cNvSpPr>
            <a:spLocks noChangeArrowheads="1"/>
          </p:cNvSpPr>
          <p:nvPr/>
        </p:nvSpPr>
        <p:spPr bwMode="auto">
          <a:xfrm>
            <a:off x="3206382" y="3521075"/>
            <a:ext cx="546894" cy="223837"/>
          </a:xfrm>
          <a:prstGeom prst="ellipse">
            <a:avLst/>
          </a:prstGeom>
          <a:noFill/>
          <a:ln w="1270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11" name="Oval 57"/>
          <p:cNvSpPr>
            <a:spLocks noChangeArrowheads="1"/>
          </p:cNvSpPr>
          <p:nvPr/>
        </p:nvSpPr>
        <p:spPr bwMode="auto">
          <a:xfrm>
            <a:off x="3206382" y="3576639"/>
            <a:ext cx="546894" cy="223837"/>
          </a:xfrm>
          <a:prstGeom prst="ellipse">
            <a:avLst/>
          </a:prstGeom>
          <a:noFill/>
          <a:ln w="1270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12" name="Oval 58"/>
          <p:cNvSpPr>
            <a:spLocks noChangeArrowheads="1"/>
          </p:cNvSpPr>
          <p:nvPr/>
        </p:nvSpPr>
        <p:spPr bwMode="auto">
          <a:xfrm>
            <a:off x="3206382" y="3632201"/>
            <a:ext cx="546894" cy="223837"/>
          </a:xfrm>
          <a:prstGeom prst="ellipse">
            <a:avLst/>
          </a:prstGeom>
          <a:noFill/>
          <a:ln w="1270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13" name="Oval 59"/>
          <p:cNvSpPr>
            <a:spLocks noChangeArrowheads="1"/>
          </p:cNvSpPr>
          <p:nvPr/>
        </p:nvSpPr>
        <p:spPr bwMode="auto">
          <a:xfrm>
            <a:off x="3206382" y="3687764"/>
            <a:ext cx="546894" cy="225425"/>
          </a:xfrm>
          <a:prstGeom prst="ellipse">
            <a:avLst/>
          </a:prstGeom>
          <a:noFill/>
          <a:ln w="1270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14" name="Freeform 60"/>
          <p:cNvSpPr>
            <a:spLocks/>
          </p:cNvSpPr>
          <p:nvPr/>
        </p:nvSpPr>
        <p:spPr bwMode="auto">
          <a:xfrm>
            <a:off x="3208102" y="3810000"/>
            <a:ext cx="696515" cy="214312"/>
          </a:xfrm>
          <a:custGeom>
            <a:avLst/>
            <a:gdLst>
              <a:gd name="T0" fmla="*/ 405 w 405"/>
              <a:gd name="T1" fmla="*/ 94 h 135"/>
              <a:gd name="T2" fmla="*/ 238 w 405"/>
              <a:gd name="T3" fmla="*/ 135 h 135"/>
              <a:gd name="T4" fmla="*/ 0 w 405"/>
              <a:gd name="T5" fmla="*/ 0 h 135"/>
            </a:gdLst>
            <a:ahLst/>
            <a:cxnLst>
              <a:cxn ang="0">
                <a:pos x="T0" y="T1"/>
              </a:cxn>
              <a:cxn ang="0">
                <a:pos x="T2" y="T3"/>
              </a:cxn>
              <a:cxn ang="0">
                <a:pos x="T4" y="T5"/>
              </a:cxn>
            </a:cxnLst>
            <a:rect l="0" t="0" r="r" b="b"/>
            <a:pathLst>
              <a:path w="405" h="135">
                <a:moveTo>
                  <a:pt x="405" y="94"/>
                </a:moveTo>
                <a:cubicBezTo>
                  <a:pt x="360" y="120"/>
                  <a:pt x="300" y="135"/>
                  <a:pt x="238" y="135"/>
                </a:cubicBezTo>
                <a:cubicBezTo>
                  <a:pt x="110" y="135"/>
                  <a:pt x="6" y="75"/>
                  <a:pt x="0" y="0"/>
                </a:cubicBezTo>
              </a:path>
            </a:pathLst>
          </a:custGeom>
          <a:noFill/>
          <a:ln w="1270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15" name="Freeform 61"/>
          <p:cNvSpPr>
            <a:spLocks/>
          </p:cNvSpPr>
          <p:nvPr/>
        </p:nvSpPr>
        <p:spPr bwMode="auto">
          <a:xfrm>
            <a:off x="2982809" y="3116263"/>
            <a:ext cx="806582" cy="571500"/>
          </a:xfrm>
          <a:custGeom>
            <a:avLst/>
            <a:gdLst>
              <a:gd name="T0" fmla="*/ 409 w 469"/>
              <a:gd name="T1" fmla="*/ 360 h 360"/>
              <a:gd name="T2" fmla="*/ 409 w 469"/>
              <a:gd name="T3" fmla="*/ 225 h 360"/>
              <a:gd name="T4" fmla="*/ 46 w 469"/>
              <a:gd name="T5" fmla="*/ 180 h 360"/>
              <a:gd name="T6" fmla="*/ 136 w 469"/>
              <a:gd name="T7" fmla="*/ 0 h 360"/>
            </a:gdLst>
            <a:ahLst/>
            <a:cxnLst>
              <a:cxn ang="0">
                <a:pos x="T0" y="T1"/>
              </a:cxn>
              <a:cxn ang="0">
                <a:pos x="T2" y="T3"/>
              </a:cxn>
              <a:cxn ang="0">
                <a:pos x="T4" y="T5"/>
              </a:cxn>
              <a:cxn ang="0">
                <a:pos x="T6" y="T7"/>
              </a:cxn>
            </a:cxnLst>
            <a:rect l="0" t="0" r="r" b="b"/>
            <a:pathLst>
              <a:path w="469" h="360">
                <a:moveTo>
                  <a:pt x="409" y="360"/>
                </a:moveTo>
                <a:cubicBezTo>
                  <a:pt x="439" y="307"/>
                  <a:pt x="469" y="255"/>
                  <a:pt x="409" y="225"/>
                </a:cubicBezTo>
                <a:cubicBezTo>
                  <a:pt x="348" y="195"/>
                  <a:pt x="91" y="217"/>
                  <a:pt x="46" y="180"/>
                </a:cubicBezTo>
                <a:cubicBezTo>
                  <a:pt x="0" y="143"/>
                  <a:pt x="68" y="71"/>
                  <a:pt x="136" y="0"/>
                </a:cubicBezTo>
              </a:path>
            </a:pathLst>
          </a:custGeom>
          <a:noFill/>
          <a:ln w="1270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16" name="Freeform 62"/>
          <p:cNvSpPr>
            <a:spLocks/>
          </p:cNvSpPr>
          <p:nvPr/>
        </p:nvSpPr>
        <p:spPr bwMode="auto">
          <a:xfrm>
            <a:off x="3773914" y="3968751"/>
            <a:ext cx="978561" cy="650875"/>
          </a:xfrm>
          <a:custGeom>
            <a:avLst/>
            <a:gdLst>
              <a:gd name="T0" fmla="*/ 533 w 569"/>
              <a:gd name="T1" fmla="*/ 410 h 410"/>
              <a:gd name="T2" fmla="*/ 440 w 569"/>
              <a:gd name="T3" fmla="*/ 131 h 410"/>
              <a:gd name="T4" fmla="*/ 97 w 569"/>
              <a:gd name="T5" fmla="*/ 132 h 410"/>
              <a:gd name="T6" fmla="*/ 102 w 569"/>
              <a:gd name="T7" fmla="*/ 0 h 410"/>
            </a:gdLst>
            <a:ahLst/>
            <a:cxnLst>
              <a:cxn ang="0">
                <a:pos x="T0" y="T1"/>
              </a:cxn>
              <a:cxn ang="0">
                <a:pos x="T2" y="T3"/>
              </a:cxn>
              <a:cxn ang="0">
                <a:pos x="T4" y="T5"/>
              </a:cxn>
              <a:cxn ang="0">
                <a:pos x="T6" y="T7"/>
              </a:cxn>
            </a:cxnLst>
            <a:rect l="0" t="0" r="r" b="b"/>
            <a:pathLst>
              <a:path w="569" h="410">
                <a:moveTo>
                  <a:pt x="533" y="410"/>
                </a:moveTo>
                <a:cubicBezTo>
                  <a:pt x="569" y="236"/>
                  <a:pt x="513" y="178"/>
                  <a:pt x="440" y="131"/>
                </a:cubicBezTo>
                <a:cubicBezTo>
                  <a:pt x="368" y="85"/>
                  <a:pt x="233" y="185"/>
                  <a:pt x="97" y="132"/>
                </a:cubicBezTo>
                <a:cubicBezTo>
                  <a:pt x="45" y="102"/>
                  <a:pt x="0" y="86"/>
                  <a:pt x="102" y="0"/>
                </a:cubicBezTo>
              </a:path>
            </a:pathLst>
          </a:cu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18" name="Freeform 64"/>
          <p:cNvSpPr>
            <a:spLocks/>
          </p:cNvSpPr>
          <p:nvPr/>
        </p:nvSpPr>
        <p:spPr bwMode="auto">
          <a:xfrm>
            <a:off x="6327804" y="4243389"/>
            <a:ext cx="443706" cy="1271587"/>
          </a:xfrm>
          <a:custGeom>
            <a:avLst/>
            <a:gdLst>
              <a:gd name="T0" fmla="*/ 258 w 258"/>
              <a:gd name="T1" fmla="*/ 283 h 801"/>
              <a:gd name="T2" fmla="*/ 0 w 258"/>
              <a:gd name="T3" fmla="*/ 0 h 801"/>
              <a:gd name="T4" fmla="*/ 0 w 258"/>
              <a:gd name="T5" fmla="*/ 519 h 801"/>
              <a:gd name="T6" fmla="*/ 258 w 258"/>
              <a:gd name="T7" fmla="*/ 801 h 801"/>
              <a:gd name="T8" fmla="*/ 258 w 258"/>
              <a:gd name="T9" fmla="*/ 283 h 801"/>
            </a:gdLst>
            <a:ahLst/>
            <a:cxnLst>
              <a:cxn ang="0">
                <a:pos x="T0" y="T1"/>
              </a:cxn>
              <a:cxn ang="0">
                <a:pos x="T2" y="T3"/>
              </a:cxn>
              <a:cxn ang="0">
                <a:pos x="T4" y="T5"/>
              </a:cxn>
              <a:cxn ang="0">
                <a:pos x="T6" y="T7"/>
              </a:cxn>
              <a:cxn ang="0">
                <a:pos x="T8" y="T9"/>
              </a:cxn>
            </a:cxnLst>
            <a:rect l="0" t="0" r="r" b="b"/>
            <a:pathLst>
              <a:path w="258" h="801">
                <a:moveTo>
                  <a:pt x="258" y="283"/>
                </a:moveTo>
                <a:lnTo>
                  <a:pt x="0" y="0"/>
                </a:lnTo>
                <a:lnTo>
                  <a:pt x="0" y="519"/>
                </a:lnTo>
                <a:lnTo>
                  <a:pt x="258" y="801"/>
                </a:lnTo>
                <a:lnTo>
                  <a:pt x="258" y="283"/>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20" name="Freeform 66"/>
          <p:cNvSpPr>
            <a:spLocks/>
          </p:cNvSpPr>
          <p:nvPr/>
        </p:nvSpPr>
        <p:spPr bwMode="auto">
          <a:xfrm>
            <a:off x="6327803" y="4243389"/>
            <a:ext cx="1367234" cy="1271587"/>
          </a:xfrm>
          <a:custGeom>
            <a:avLst/>
            <a:gdLst>
              <a:gd name="T0" fmla="*/ 795 w 795"/>
              <a:gd name="T1" fmla="*/ 283 h 801"/>
              <a:gd name="T2" fmla="*/ 537 w 795"/>
              <a:gd name="T3" fmla="*/ 0 h 801"/>
              <a:gd name="T4" fmla="*/ 0 w 795"/>
              <a:gd name="T5" fmla="*/ 0 h 801"/>
              <a:gd name="T6" fmla="*/ 0 w 795"/>
              <a:gd name="T7" fmla="*/ 519 h 801"/>
              <a:gd name="T8" fmla="*/ 258 w 795"/>
              <a:gd name="T9" fmla="*/ 801 h 801"/>
              <a:gd name="T10" fmla="*/ 795 w 795"/>
              <a:gd name="T11" fmla="*/ 801 h 801"/>
              <a:gd name="T12" fmla="*/ 795 w 795"/>
              <a:gd name="T13" fmla="*/ 283 h 801"/>
            </a:gdLst>
            <a:ahLst/>
            <a:cxnLst>
              <a:cxn ang="0">
                <a:pos x="T0" y="T1"/>
              </a:cxn>
              <a:cxn ang="0">
                <a:pos x="T2" y="T3"/>
              </a:cxn>
              <a:cxn ang="0">
                <a:pos x="T4" y="T5"/>
              </a:cxn>
              <a:cxn ang="0">
                <a:pos x="T6" y="T7"/>
              </a:cxn>
              <a:cxn ang="0">
                <a:pos x="T8" y="T9"/>
              </a:cxn>
              <a:cxn ang="0">
                <a:pos x="T10" y="T11"/>
              </a:cxn>
              <a:cxn ang="0">
                <a:pos x="T12" y="T13"/>
              </a:cxn>
            </a:cxnLst>
            <a:rect l="0" t="0" r="r" b="b"/>
            <a:pathLst>
              <a:path w="795" h="801">
                <a:moveTo>
                  <a:pt x="795" y="283"/>
                </a:moveTo>
                <a:lnTo>
                  <a:pt x="537" y="0"/>
                </a:lnTo>
                <a:lnTo>
                  <a:pt x="0" y="0"/>
                </a:lnTo>
                <a:lnTo>
                  <a:pt x="0" y="519"/>
                </a:lnTo>
                <a:lnTo>
                  <a:pt x="258" y="801"/>
                </a:lnTo>
                <a:lnTo>
                  <a:pt x="795" y="801"/>
                </a:lnTo>
                <a:lnTo>
                  <a:pt x="795" y="283"/>
                </a:lnTo>
                <a:close/>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21" name="Freeform 67"/>
          <p:cNvSpPr>
            <a:spLocks/>
          </p:cNvSpPr>
          <p:nvPr/>
        </p:nvSpPr>
        <p:spPr bwMode="auto">
          <a:xfrm>
            <a:off x="6327803" y="4243388"/>
            <a:ext cx="1367234" cy="449262"/>
          </a:xfrm>
          <a:custGeom>
            <a:avLst/>
            <a:gdLst>
              <a:gd name="T0" fmla="*/ 795 w 795"/>
              <a:gd name="T1" fmla="*/ 283 h 283"/>
              <a:gd name="T2" fmla="*/ 258 w 795"/>
              <a:gd name="T3" fmla="*/ 283 h 283"/>
              <a:gd name="T4" fmla="*/ 0 w 795"/>
              <a:gd name="T5" fmla="*/ 0 h 283"/>
            </a:gdLst>
            <a:ahLst/>
            <a:cxnLst>
              <a:cxn ang="0">
                <a:pos x="T0" y="T1"/>
              </a:cxn>
              <a:cxn ang="0">
                <a:pos x="T2" y="T3"/>
              </a:cxn>
              <a:cxn ang="0">
                <a:pos x="T4" y="T5"/>
              </a:cxn>
            </a:cxnLst>
            <a:rect l="0" t="0" r="r" b="b"/>
            <a:pathLst>
              <a:path w="795" h="283">
                <a:moveTo>
                  <a:pt x="795" y="283"/>
                </a:moveTo>
                <a:lnTo>
                  <a:pt x="258" y="283"/>
                </a:lnTo>
                <a:lnTo>
                  <a:pt x="0" y="0"/>
                </a:ln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22" name="Line 68"/>
          <p:cNvSpPr>
            <a:spLocks noChangeShapeType="1"/>
          </p:cNvSpPr>
          <p:nvPr/>
        </p:nvSpPr>
        <p:spPr bwMode="auto">
          <a:xfrm>
            <a:off x="6771510" y="4692651"/>
            <a:ext cx="0" cy="822325"/>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23" name="Freeform 69"/>
          <p:cNvSpPr>
            <a:spLocks/>
          </p:cNvSpPr>
          <p:nvPr/>
        </p:nvSpPr>
        <p:spPr bwMode="auto">
          <a:xfrm>
            <a:off x="4133349" y="4854576"/>
            <a:ext cx="612246" cy="623887"/>
          </a:xfrm>
          <a:custGeom>
            <a:avLst/>
            <a:gdLst>
              <a:gd name="T0" fmla="*/ 221 w 2951"/>
              <a:gd name="T1" fmla="*/ 1117 h 2971"/>
              <a:gd name="T2" fmla="*/ 1823 w 2951"/>
              <a:gd name="T3" fmla="*/ 2746 h 2971"/>
              <a:gd name="T4" fmla="*/ 2677 w 2951"/>
              <a:gd name="T5" fmla="*/ 2707 h 2971"/>
              <a:gd name="T6" fmla="*/ 2730 w 2951"/>
              <a:gd name="T7" fmla="*/ 1853 h 2971"/>
              <a:gd name="T8" fmla="*/ 1129 w 2951"/>
              <a:gd name="T9" fmla="*/ 225 h 2971"/>
              <a:gd name="T10" fmla="*/ 275 w 2951"/>
              <a:gd name="T11" fmla="*/ 264 h 2971"/>
              <a:gd name="T12" fmla="*/ 221 w 2951"/>
              <a:gd name="T13" fmla="*/ 1117 h 2971"/>
            </a:gdLst>
            <a:ahLst/>
            <a:cxnLst>
              <a:cxn ang="0">
                <a:pos x="T0" y="T1"/>
              </a:cxn>
              <a:cxn ang="0">
                <a:pos x="T2" y="T3"/>
              </a:cxn>
              <a:cxn ang="0">
                <a:pos x="T4" y="T5"/>
              </a:cxn>
              <a:cxn ang="0">
                <a:pos x="T6" y="T7"/>
              </a:cxn>
              <a:cxn ang="0">
                <a:pos x="T8" y="T9"/>
              </a:cxn>
              <a:cxn ang="0">
                <a:pos x="T10" y="T11"/>
              </a:cxn>
              <a:cxn ang="0">
                <a:pos x="T12" y="T13"/>
              </a:cxn>
            </a:cxnLst>
            <a:rect l="0" t="0" r="r" b="b"/>
            <a:pathLst>
              <a:path w="2951" h="2971">
                <a:moveTo>
                  <a:pt x="221" y="1117"/>
                </a:moveTo>
                <a:lnTo>
                  <a:pt x="1823" y="2746"/>
                </a:lnTo>
                <a:cubicBezTo>
                  <a:pt x="2044" y="2971"/>
                  <a:pt x="2426" y="2953"/>
                  <a:pt x="2677" y="2707"/>
                </a:cubicBezTo>
                <a:cubicBezTo>
                  <a:pt x="2927" y="2460"/>
                  <a:pt x="2951" y="2078"/>
                  <a:pt x="2730" y="1853"/>
                </a:cubicBezTo>
                <a:lnTo>
                  <a:pt x="1129" y="225"/>
                </a:lnTo>
                <a:cubicBezTo>
                  <a:pt x="908" y="0"/>
                  <a:pt x="525" y="17"/>
                  <a:pt x="275" y="264"/>
                </a:cubicBezTo>
                <a:cubicBezTo>
                  <a:pt x="24" y="510"/>
                  <a:pt x="0" y="892"/>
                  <a:pt x="221" y="1117"/>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24" name="Freeform 70"/>
          <p:cNvSpPr>
            <a:spLocks/>
          </p:cNvSpPr>
          <p:nvPr/>
        </p:nvSpPr>
        <p:spPr bwMode="auto">
          <a:xfrm>
            <a:off x="4465269" y="5197475"/>
            <a:ext cx="233892" cy="234950"/>
          </a:xfrm>
          <a:custGeom>
            <a:avLst/>
            <a:gdLst>
              <a:gd name="T0" fmla="*/ 136 w 136"/>
              <a:gd name="T1" fmla="*/ 29 h 148"/>
              <a:gd name="T2" fmla="*/ 33 w 136"/>
              <a:gd name="T3" fmla="*/ 35 h 148"/>
              <a:gd name="T4" fmla="*/ 27 w 136"/>
              <a:gd name="T5" fmla="*/ 148 h 148"/>
            </a:gdLst>
            <a:ahLst/>
            <a:cxnLst>
              <a:cxn ang="0">
                <a:pos x="T0" y="T1"/>
              </a:cxn>
              <a:cxn ang="0">
                <a:pos x="T2" y="T3"/>
              </a:cxn>
              <a:cxn ang="0">
                <a:pos x="T4" y="T5"/>
              </a:cxn>
            </a:cxnLst>
            <a:rect l="0" t="0" r="r" b="b"/>
            <a:pathLst>
              <a:path w="136" h="148">
                <a:moveTo>
                  <a:pt x="136" y="29"/>
                </a:moveTo>
                <a:cubicBezTo>
                  <a:pt x="110" y="0"/>
                  <a:pt x="63" y="2"/>
                  <a:pt x="33" y="35"/>
                </a:cubicBezTo>
                <a:cubicBezTo>
                  <a:pt x="3" y="67"/>
                  <a:pt x="0" y="118"/>
                  <a:pt x="27" y="148"/>
                </a:cubicBez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25" name="Freeform 71"/>
          <p:cNvSpPr>
            <a:spLocks/>
          </p:cNvSpPr>
          <p:nvPr/>
        </p:nvSpPr>
        <p:spPr bwMode="auto">
          <a:xfrm>
            <a:off x="4133349" y="4854576"/>
            <a:ext cx="612246" cy="623887"/>
          </a:xfrm>
          <a:custGeom>
            <a:avLst/>
            <a:gdLst>
              <a:gd name="T0" fmla="*/ 221 w 2951"/>
              <a:gd name="T1" fmla="*/ 1117 h 2971"/>
              <a:gd name="T2" fmla="*/ 1823 w 2951"/>
              <a:gd name="T3" fmla="*/ 2746 h 2971"/>
              <a:gd name="T4" fmla="*/ 2677 w 2951"/>
              <a:gd name="T5" fmla="*/ 2707 h 2971"/>
              <a:gd name="T6" fmla="*/ 2730 w 2951"/>
              <a:gd name="T7" fmla="*/ 1853 h 2971"/>
              <a:gd name="T8" fmla="*/ 1129 w 2951"/>
              <a:gd name="T9" fmla="*/ 225 h 2971"/>
              <a:gd name="T10" fmla="*/ 275 w 2951"/>
              <a:gd name="T11" fmla="*/ 264 h 2971"/>
              <a:gd name="T12" fmla="*/ 221 w 2951"/>
              <a:gd name="T13" fmla="*/ 1117 h 2971"/>
            </a:gdLst>
            <a:ahLst/>
            <a:cxnLst>
              <a:cxn ang="0">
                <a:pos x="T0" y="T1"/>
              </a:cxn>
              <a:cxn ang="0">
                <a:pos x="T2" y="T3"/>
              </a:cxn>
              <a:cxn ang="0">
                <a:pos x="T4" y="T5"/>
              </a:cxn>
              <a:cxn ang="0">
                <a:pos x="T6" y="T7"/>
              </a:cxn>
              <a:cxn ang="0">
                <a:pos x="T8" y="T9"/>
              </a:cxn>
              <a:cxn ang="0">
                <a:pos x="T10" y="T11"/>
              </a:cxn>
              <a:cxn ang="0">
                <a:pos x="T12" y="T13"/>
              </a:cxn>
            </a:cxnLst>
            <a:rect l="0" t="0" r="r" b="b"/>
            <a:pathLst>
              <a:path w="2951" h="2971">
                <a:moveTo>
                  <a:pt x="221" y="1117"/>
                </a:moveTo>
                <a:lnTo>
                  <a:pt x="1823" y="2746"/>
                </a:lnTo>
                <a:cubicBezTo>
                  <a:pt x="2044" y="2971"/>
                  <a:pt x="2426" y="2953"/>
                  <a:pt x="2677" y="2707"/>
                </a:cubicBezTo>
                <a:cubicBezTo>
                  <a:pt x="2927" y="2460"/>
                  <a:pt x="2951" y="2078"/>
                  <a:pt x="2730" y="1853"/>
                </a:cubicBezTo>
                <a:lnTo>
                  <a:pt x="1129" y="225"/>
                </a:lnTo>
                <a:cubicBezTo>
                  <a:pt x="908" y="0"/>
                  <a:pt x="525" y="17"/>
                  <a:pt x="275" y="264"/>
                </a:cubicBezTo>
                <a:cubicBezTo>
                  <a:pt x="24" y="510"/>
                  <a:pt x="0" y="892"/>
                  <a:pt x="221" y="1117"/>
                </a:cubicBezTo>
                <a:close/>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26" name="Freeform 72"/>
          <p:cNvSpPr>
            <a:spLocks/>
          </p:cNvSpPr>
          <p:nvPr/>
        </p:nvSpPr>
        <p:spPr bwMode="auto">
          <a:xfrm>
            <a:off x="2508147" y="4854575"/>
            <a:ext cx="2146300" cy="354012"/>
          </a:xfrm>
          <a:custGeom>
            <a:avLst/>
            <a:gdLst>
              <a:gd name="T0" fmla="*/ 1248 w 1248"/>
              <a:gd name="T1" fmla="*/ 223 h 223"/>
              <a:gd name="T2" fmla="*/ 1051 w 1248"/>
              <a:gd name="T3" fmla="*/ 0 h 223"/>
              <a:gd name="T4" fmla="*/ 0 w 1248"/>
              <a:gd name="T5" fmla="*/ 0 h 223"/>
              <a:gd name="T6" fmla="*/ 197 w 1248"/>
              <a:gd name="T7" fmla="*/ 223 h 223"/>
              <a:gd name="T8" fmla="*/ 1248 w 1248"/>
              <a:gd name="T9" fmla="*/ 223 h 223"/>
            </a:gdLst>
            <a:ahLst/>
            <a:cxnLst>
              <a:cxn ang="0">
                <a:pos x="T0" y="T1"/>
              </a:cxn>
              <a:cxn ang="0">
                <a:pos x="T2" y="T3"/>
              </a:cxn>
              <a:cxn ang="0">
                <a:pos x="T4" y="T5"/>
              </a:cxn>
              <a:cxn ang="0">
                <a:pos x="T6" y="T7"/>
              </a:cxn>
              <a:cxn ang="0">
                <a:pos x="T8" y="T9"/>
              </a:cxn>
            </a:cxnLst>
            <a:rect l="0" t="0" r="r" b="b"/>
            <a:pathLst>
              <a:path w="1248" h="223">
                <a:moveTo>
                  <a:pt x="1248" y="223"/>
                </a:moveTo>
                <a:lnTo>
                  <a:pt x="1051" y="0"/>
                </a:lnTo>
                <a:lnTo>
                  <a:pt x="0" y="0"/>
                </a:lnTo>
                <a:lnTo>
                  <a:pt x="197" y="223"/>
                </a:lnTo>
                <a:lnTo>
                  <a:pt x="1248"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27" name="Freeform 73"/>
          <p:cNvSpPr>
            <a:spLocks/>
          </p:cNvSpPr>
          <p:nvPr/>
        </p:nvSpPr>
        <p:spPr bwMode="auto">
          <a:xfrm>
            <a:off x="2508147" y="4854575"/>
            <a:ext cx="2146300" cy="354012"/>
          </a:xfrm>
          <a:custGeom>
            <a:avLst/>
            <a:gdLst>
              <a:gd name="T0" fmla="*/ 1248 w 1248"/>
              <a:gd name="T1" fmla="*/ 223 h 223"/>
              <a:gd name="T2" fmla="*/ 1051 w 1248"/>
              <a:gd name="T3" fmla="*/ 0 h 223"/>
              <a:gd name="T4" fmla="*/ 0 w 1248"/>
              <a:gd name="T5" fmla="*/ 0 h 223"/>
              <a:gd name="T6" fmla="*/ 197 w 1248"/>
              <a:gd name="T7" fmla="*/ 223 h 223"/>
              <a:gd name="T8" fmla="*/ 1248 w 1248"/>
              <a:gd name="T9" fmla="*/ 223 h 223"/>
            </a:gdLst>
            <a:ahLst/>
            <a:cxnLst>
              <a:cxn ang="0">
                <a:pos x="T0" y="T1"/>
              </a:cxn>
              <a:cxn ang="0">
                <a:pos x="T2" y="T3"/>
              </a:cxn>
              <a:cxn ang="0">
                <a:pos x="T4" y="T5"/>
              </a:cxn>
              <a:cxn ang="0">
                <a:pos x="T6" y="T7"/>
              </a:cxn>
              <a:cxn ang="0">
                <a:pos x="T8" y="T9"/>
              </a:cxn>
            </a:cxnLst>
            <a:rect l="0" t="0" r="r" b="b"/>
            <a:pathLst>
              <a:path w="1248" h="223">
                <a:moveTo>
                  <a:pt x="1248" y="223"/>
                </a:moveTo>
                <a:lnTo>
                  <a:pt x="1051" y="0"/>
                </a:lnTo>
                <a:lnTo>
                  <a:pt x="0" y="0"/>
                </a:lnTo>
                <a:lnTo>
                  <a:pt x="197" y="223"/>
                </a:lnTo>
                <a:lnTo>
                  <a:pt x="1248" y="223"/>
                </a:lnTo>
                <a:close/>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20" name="Freeform 74"/>
          <p:cNvSpPr>
            <a:spLocks/>
          </p:cNvSpPr>
          <p:nvPr/>
        </p:nvSpPr>
        <p:spPr bwMode="auto">
          <a:xfrm>
            <a:off x="3715441" y="4778376"/>
            <a:ext cx="491860" cy="312737"/>
          </a:xfrm>
          <a:custGeom>
            <a:avLst/>
            <a:gdLst>
              <a:gd name="T0" fmla="*/ 0 w 4736"/>
              <a:gd name="T1" fmla="*/ 496 h 2976"/>
              <a:gd name="T2" fmla="*/ 2368 w 4736"/>
              <a:gd name="T3" fmla="*/ 0 h 2976"/>
              <a:gd name="T4" fmla="*/ 4736 w 4736"/>
              <a:gd name="T5" fmla="*/ 496 h 2976"/>
              <a:gd name="T6" fmla="*/ 4736 w 4736"/>
              <a:gd name="T7" fmla="*/ 2480 h 2976"/>
              <a:gd name="T8" fmla="*/ 2368 w 4736"/>
              <a:gd name="T9" fmla="*/ 2976 h 2976"/>
              <a:gd name="T10" fmla="*/ 0 w 4736"/>
              <a:gd name="T11" fmla="*/ 2480 h 2976"/>
              <a:gd name="T12" fmla="*/ 0 w 4736"/>
              <a:gd name="T13" fmla="*/ 496 h 2976"/>
            </a:gdLst>
            <a:ahLst/>
            <a:cxnLst>
              <a:cxn ang="0">
                <a:pos x="T0" y="T1"/>
              </a:cxn>
              <a:cxn ang="0">
                <a:pos x="T2" y="T3"/>
              </a:cxn>
              <a:cxn ang="0">
                <a:pos x="T4" y="T5"/>
              </a:cxn>
              <a:cxn ang="0">
                <a:pos x="T6" y="T7"/>
              </a:cxn>
              <a:cxn ang="0">
                <a:pos x="T8" y="T9"/>
              </a:cxn>
              <a:cxn ang="0">
                <a:pos x="T10" y="T11"/>
              </a:cxn>
              <a:cxn ang="0">
                <a:pos x="T12" y="T13"/>
              </a:cxn>
            </a:cxnLst>
            <a:rect l="0" t="0" r="r" b="b"/>
            <a:pathLst>
              <a:path w="4736" h="2976">
                <a:moveTo>
                  <a:pt x="0" y="496"/>
                </a:moveTo>
                <a:cubicBezTo>
                  <a:pt x="0" y="223"/>
                  <a:pt x="1061" y="0"/>
                  <a:pt x="2368" y="0"/>
                </a:cubicBezTo>
                <a:cubicBezTo>
                  <a:pt x="3676" y="0"/>
                  <a:pt x="4736" y="223"/>
                  <a:pt x="4736" y="496"/>
                </a:cubicBezTo>
                <a:lnTo>
                  <a:pt x="4736" y="2480"/>
                </a:lnTo>
                <a:cubicBezTo>
                  <a:pt x="4736" y="2754"/>
                  <a:pt x="3676" y="2976"/>
                  <a:pt x="2368" y="2976"/>
                </a:cubicBezTo>
                <a:cubicBezTo>
                  <a:pt x="1061" y="2976"/>
                  <a:pt x="0" y="2754"/>
                  <a:pt x="0" y="2480"/>
                </a:cubicBezTo>
                <a:lnTo>
                  <a:pt x="0" y="496"/>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21" name="Freeform 75"/>
          <p:cNvSpPr>
            <a:spLocks/>
          </p:cNvSpPr>
          <p:nvPr/>
        </p:nvSpPr>
        <p:spPr bwMode="auto">
          <a:xfrm>
            <a:off x="3715441" y="4830764"/>
            <a:ext cx="491860" cy="52387"/>
          </a:xfrm>
          <a:custGeom>
            <a:avLst/>
            <a:gdLst>
              <a:gd name="T0" fmla="*/ 286 w 286"/>
              <a:gd name="T1" fmla="*/ 0 h 33"/>
              <a:gd name="T2" fmla="*/ 143 w 286"/>
              <a:gd name="T3" fmla="*/ 33 h 33"/>
              <a:gd name="T4" fmla="*/ 0 w 286"/>
              <a:gd name="T5" fmla="*/ 0 h 33"/>
            </a:gdLst>
            <a:ahLst/>
            <a:cxnLst>
              <a:cxn ang="0">
                <a:pos x="T0" y="T1"/>
              </a:cxn>
              <a:cxn ang="0">
                <a:pos x="T2" y="T3"/>
              </a:cxn>
              <a:cxn ang="0">
                <a:pos x="T4" y="T5"/>
              </a:cxn>
            </a:cxnLst>
            <a:rect l="0" t="0" r="r" b="b"/>
            <a:pathLst>
              <a:path w="286" h="33">
                <a:moveTo>
                  <a:pt x="286" y="0"/>
                </a:moveTo>
                <a:cubicBezTo>
                  <a:pt x="286" y="18"/>
                  <a:pt x="222" y="33"/>
                  <a:pt x="143" y="33"/>
                </a:cubicBezTo>
                <a:cubicBezTo>
                  <a:pt x="65" y="33"/>
                  <a:pt x="0" y="18"/>
                  <a:pt x="0" y="0"/>
                </a:cubicBez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22" name="Freeform 76"/>
          <p:cNvSpPr>
            <a:spLocks/>
          </p:cNvSpPr>
          <p:nvPr/>
        </p:nvSpPr>
        <p:spPr bwMode="auto">
          <a:xfrm>
            <a:off x="3715441" y="4778376"/>
            <a:ext cx="491860" cy="312737"/>
          </a:xfrm>
          <a:custGeom>
            <a:avLst/>
            <a:gdLst>
              <a:gd name="T0" fmla="*/ 0 w 4736"/>
              <a:gd name="T1" fmla="*/ 496 h 2976"/>
              <a:gd name="T2" fmla="*/ 2368 w 4736"/>
              <a:gd name="T3" fmla="*/ 0 h 2976"/>
              <a:gd name="T4" fmla="*/ 4736 w 4736"/>
              <a:gd name="T5" fmla="*/ 496 h 2976"/>
              <a:gd name="T6" fmla="*/ 4736 w 4736"/>
              <a:gd name="T7" fmla="*/ 2480 h 2976"/>
              <a:gd name="T8" fmla="*/ 2368 w 4736"/>
              <a:gd name="T9" fmla="*/ 2976 h 2976"/>
              <a:gd name="T10" fmla="*/ 0 w 4736"/>
              <a:gd name="T11" fmla="*/ 2480 h 2976"/>
              <a:gd name="T12" fmla="*/ 0 w 4736"/>
              <a:gd name="T13" fmla="*/ 496 h 2976"/>
            </a:gdLst>
            <a:ahLst/>
            <a:cxnLst>
              <a:cxn ang="0">
                <a:pos x="T0" y="T1"/>
              </a:cxn>
              <a:cxn ang="0">
                <a:pos x="T2" y="T3"/>
              </a:cxn>
              <a:cxn ang="0">
                <a:pos x="T4" y="T5"/>
              </a:cxn>
              <a:cxn ang="0">
                <a:pos x="T6" y="T7"/>
              </a:cxn>
              <a:cxn ang="0">
                <a:pos x="T8" y="T9"/>
              </a:cxn>
              <a:cxn ang="0">
                <a:pos x="T10" y="T11"/>
              </a:cxn>
              <a:cxn ang="0">
                <a:pos x="T12" y="T13"/>
              </a:cxn>
            </a:cxnLst>
            <a:rect l="0" t="0" r="r" b="b"/>
            <a:pathLst>
              <a:path w="4736" h="2976">
                <a:moveTo>
                  <a:pt x="0" y="496"/>
                </a:moveTo>
                <a:cubicBezTo>
                  <a:pt x="0" y="223"/>
                  <a:pt x="1061" y="0"/>
                  <a:pt x="2368" y="0"/>
                </a:cubicBezTo>
                <a:cubicBezTo>
                  <a:pt x="3676" y="0"/>
                  <a:pt x="4736" y="223"/>
                  <a:pt x="4736" y="496"/>
                </a:cubicBezTo>
                <a:lnTo>
                  <a:pt x="4736" y="2480"/>
                </a:lnTo>
                <a:cubicBezTo>
                  <a:pt x="4736" y="2754"/>
                  <a:pt x="3676" y="2976"/>
                  <a:pt x="2368" y="2976"/>
                </a:cubicBezTo>
                <a:cubicBezTo>
                  <a:pt x="1061" y="2976"/>
                  <a:pt x="0" y="2754"/>
                  <a:pt x="0" y="2480"/>
                </a:cubicBezTo>
                <a:lnTo>
                  <a:pt x="0" y="496"/>
                </a:lnTo>
                <a:close/>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23" name="Rectangle 77"/>
          <p:cNvSpPr>
            <a:spLocks noChangeArrowheads="1"/>
          </p:cNvSpPr>
          <p:nvPr/>
        </p:nvSpPr>
        <p:spPr bwMode="auto">
          <a:xfrm>
            <a:off x="5406957" y="2607298"/>
            <a:ext cx="6524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kumimoji="1">
                <a:solidFill>
                  <a:schemeClr val="tx1"/>
                </a:solidFill>
                <a:latin typeface="Arial" pitchFamily="34" charset="0"/>
                <a:ea typeface="ＭＳ Ｐゴシック" pitchFamily="50" charset="-128"/>
                <a:cs typeface="ＭＳ Ｐゴシック" pitchFamily="50" charset="-128"/>
              </a:defRPr>
            </a:lvl1pPr>
            <a:lvl2pPr algn="l">
              <a:defRPr kumimoji="1">
                <a:solidFill>
                  <a:schemeClr val="tx1"/>
                </a:solidFill>
                <a:latin typeface="Arial" pitchFamily="34" charset="0"/>
                <a:ea typeface="ＭＳ Ｐゴシック" pitchFamily="50" charset="-128"/>
                <a:cs typeface="ＭＳ Ｐゴシック" pitchFamily="50" charset="-128"/>
              </a:defRPr>
            </a:lvl2pPr>
            <a:lvl3pPr algn="l">
              <a:defRPr kumimoji="1">
                <a:solidFill>
                  <a:schemeClr val="tx1"/>
                </a:solidFill>
                <a:latin typeface="Arial" pitchFamily="34" charset="0"/>
                <a:ea typeface="ＭＳ Ｐゴシック" pitchFamily="50" charset="-128"/>
                <a:cs typeface="ＭＳ Ｐゴシック" pitchFamily="50" charset="-128"/>
              </a:defRPr>
            </a:lvl3pPr>
            <a:lvl4pPr algn="l">
              <a:defRPr kumimoji="1">
                <a:solidFill>
                  <a:schemeClr val="tx1"/>
                </a:solidFill>
                <a:latin typeface="Arial" pitchFamily="34" charset="0"/>
                <a:ea typeface="ＭＳ Ｐゴシック" pitchFamily="50" charset="-128"/>
                <a:cs typeface="ＭＳ Ｐゴシック" pitchFamily="50" charset="-128"/>
              </a:defRPr>
            </a:lvl4pPr>
            <a:lvl5pPr algn="l">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b="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ロボット</a:t>
            </a:r>
            <a:endParaRPr kumimoji="1" lang="ja-JP" altLang="ja-JP"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24" name="Rectangle 78"/>
          <p:cNvSpPr>
            <a:spLocks noChangeArrowheads="1"/>
          </p:cNvSpPr>
          <p:nvPr/>
        </p:nvSpPr>
        <p:spPr bwMode="auto">
          <a:xfrm>
            <a:off x="6998522" y="4978401"/>
            <a:ext cx="4616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kumimoji="1">
                <a:solidFill>
                  <a:schemeClr val="tx1"/>
                </a:solidFill>
                <a:latin typeface="Arial" pitchFamily="34" charset="0"/>
                <a:ea typeface="ＭＳ Ｐゴシック" pitchFamily="50" charset="-128"/>
                <a:cs typeface="ＭＳ Ｐゴシック" pitchFamily="50" charset="-128"/>
              </a:defRPr>
            </a:lvl1pPr>
            <a:lvl2pPr algn="l">
              <a:defRPr kumimoji="1">
                <a:solidFill>
                  <a:schemeClr val="tx1"/>
                </a:solidFill>
                <a:latin typeface="Arial" pitchFamily="34" charset="0"/>
                <a:ea typeface="ＭＳ Ｐゴシック" pitchFamily="50" charset="-128"/>
                <a:cs typeface="ＭＳ Ｐゴシック" pitchFamily="50" charset="-128"/>
              </a:defRPr>
            </a:lvl2pPr>
            <a:lvl3pPr algn="l">
              <a:defRPr kumimoji="1">
                <a:solidFill>
                  <a:schemeClr val="tx1"/>
                </a:solidFill>
                <a:latin typeface="Arial" pitchFamily="34" charset="0"/>
                <a:ea typeface="ＭＳ Ｐゴシック" pitchFamily="50" charset="-128"/>
                <a:cs typeface="ＭＳ Ｐゴシック" pitchFamily="50" charset="-128"/>
              </a:defRPr>
            </a:lvl3pPr>
            <a:lvl4pPr algn="l">
              <a:defRPr kumimoji="1">
                <a:solidFill>
                  <a:schemeClr val="tx1"/>
                </a:solidFill>
                <a:latin typeface="Arial" pitchFamily="34" charset="0"/>
                <a:ea typeface="ＭＳ Ｐゴシック" pitchFamily="50" charset="-128"/>
                <a:cs typeface="ＭＳ Ｐゴシック" pitchFamily="50" charset="-128"/>
              </a:defRPr>
            </a:lvl4pPr>
            <a:lvl5pPr algn="l">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b="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治具</a:t>
            </a:r>
            <a:endParaRPr kumimoji="1" lang="ja-JP" altLang="ja-JP"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25" name="Rectangle 79"/>
          <p:cNvSpPr>
            <a:spLocks noChangeArrowheads="1"/>
          </p:cNvSpPr>
          <p:nvPr/>
        </p:nvSpPr>
        <p:spPr bwMode="auto">
          <a:xfrm>
            <a:off x="2863667" y="4873626"/>
            <a:ext cx="6957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kumimoji="1">
                <a:solidFill>
                  <a:schemeClr val="tx1"/>
                </a:solidFill>
                <a:latin typeface="Arial" pitchFamily="34" charset="0"/>
                <a:ea typeface="ＭＳ Ｐゴシック" pitchFamily="50" charset="-128"/>
                <a:cs typeface="ＭＳ Ｐゴシック" pitchFamily="50" charset="-128"/>
              </a:defRPr>
            </a:lvl1pPr>
            <a:lvl2pPr algn="l">
              <a:defRPr kumimoji="1">
                <a:solidFill>
                  <a:schemeClr val="tx1"/>
                </a:solidFill>
                <a:latin typeface="Arial" pitchFamily="34" charset="0"/>
                <a:ea typeface="ＭＳ Ｐゴシック" pitchFamily="50" charset="-128"/>
                <a:cs typeface="ＭＳ Ｐゴシック" pitchFamily="50" charset="-128"/>
              </a:defRPr>
            </a:lvl2pPr>
            <a:lvl3pPr algn="l">
              <a:defRPr kumimoji="1">
                <a:solidFill>
                  <a:schemeClr val="tx1"/>
                </a:solidFill>
                <a:latin typeface="Arial" pitchFamily="34" charset="0"/>
                <a:ea typeface="ＭＳ Ｐゴシック" pitchFamily="50" charset="-128"/>
                <a:cs typeface="ＭＳ Ｐゴシック" pitchFamily="50" charset="-128"/>
              </a:defRPr>
            </a:lvl3pPr>
            <a:lvl4pPr algn="l">
              <a:defRPr kumimoji="1">
                <a:solidFill>
                  <a:schemeClr val="tx1"/>
                </a:solidFill>
                <a:latin typeface="Arial" pitchFamily="34" charset="0"/>
                <a:ea typeface="ＭＳ Ｐゴシック" pitchFamily="50" charset="-128"/>
                <a:cs typeface="ＭＳ Ｐゴシック" pitchFamily="50" charset="-128"/>
              </a:defRPr>
            </a:lvl4pPr>
            <a:lvl5pPr algn="l">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b="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コンベア</a:t>
            </a:r>
            <a:endParaRPr kumimoji="1" lang="ja-JP" altLang="ja-JP" sz="28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26" name="Rectangle 80"/>
          <p:cNvSpPr>
            <a:spLocks noChangeArrowheads="1"/>
          </p:cNvSpPr>
          <p:nvPr/>
        </p:nvSpPr>
        <p:spPr bwMode="auto">
          <a:xfrm>
            <a:off x="4264212" y="3222626"/>
            <a:ext cx="8012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a:defRPr kumimoji="1">
                <a:solidFill>
                  <a:schemeClr val="tx1"/>
                </a:solidFill>
                <a:latin typeface="Arial" pitchFamily="34" charset="0"/>
                <a:ea typeface="ＭＳ Ｐゴシック" pitchFamily="50" charset="-128"/>
                <a:cs typeface="ＭＳ Ｐゴシック" pitchFamily="50" charset="-128"/>
              </a:defRPr>
            </a:lvl1pPr>
            <a:lvl2pPr algn="l">
              <a:defRPr kumimoji="1">
                <a:solidFill>
                  <a:schemeClr val="tx1"/>
                </a:solidFill>
                <a:latin typeface="Arial" pitchFamily="34" charset="0"/>
                <a:ea typeface="ＭＳ Ｐゴシック" pitchFamily="50" charset="-128"/>
                <a:cs typeface="ＭＳ Ｐゴシック" pitchFamily="50" charset="-128"/>
              </a:defRPr>
            </a:lvl2pPr>
            <a:lvl3pPr algn="l">
              <a:defRPr kumimoji="1">
                <a:solidFill>
                  <a:schemeClr val="tx1"/>
                </a:solidFill>
                <a:latin typeface="Arial" pitchFamily="34" charset="0"/>
                <a:ea typeface="ＭＳ Ｐゴシック" pitchFamily="50" charset="-128"/>
                <a:cs typeface="ＭＳ Ｐゴシック" pitchFamily="50" charset="-128"/>
              </a:defRPr>
            </a:lvl3pPr>
            <a:lvl4pPr algn="l">
              <a:defRPr kumimoji="1">
                <a:solidFill>
                  <a:schemeClr val="tx1"/>
                </a:solidFill>
                <a:latin typeface="Arial" pitchFamily="34" charset="0"/>
                <a:ea typeface="ＭＳ Ｐゴシック" pitchFamily="50" charset="-128"/>
                <a:cs typeface="ＭＳ Ｐゴシック" pitchFamily="50" charset="-128"/>
              </a:defRPr>
            </a:lvl4pPr>
            <a:lvl5pPr algn="l">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b="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制御盤</a:t>
            </a:r>
            <a:endParaRPr kumimoji="1" lang="ja-JP" altLang="ja-JP"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27" name="Rectangle 81"/>
          <p:cNvSpPr>
            <a:spLocks noChangeArrowheads="1"/>
          </p:cNvSpPr>
          <p:nvPr/>
        </p:nvSpPr>
        <p:spPr bwMode="auto">
          <a:xfrm>
            <a:off x="3737004" y="4500563"/>
            <a:ext cx="4616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kumimoji="1">
                <a:solidFill>
                  <a:schemeClr val="tx1"/>
                </a:solidFill>
                <a:latin typeface="Arial" pitchFamily="34" charset="0"/>
                <a:ea typeface="ＭＳ Ｐゴシック" pitchFamily="50" charset="-128"/>
                <a:cs typeface="ＭＳ Ｐゴシック" pitchFamily="50" charset="-128"/>
              </a:defRPr>
            </a:lvl1pPr>
            <a:lvl2pPr algn="l">
              <a:defRPr kumimoji="1">
                <a:solidFill>
                  <a:schemeClr val="tx1"/>
                </a:solidFill>
                <a:latin typeface="Arial" pitchFamily="34" charset="0"/>
                <a:ea typeface="ＭＳ Ｐゴシック" pitchFamily="50" charset="-128"/>
                <a:cs typeface="ＭＳ Ｐゴシック" pitchFamily="50" charset="-128"/>
              </a:defRPr>
            </a:lvl2pPr>
            <a:lvl3pPr algn="l">
              <a:defRPr kumimoji="1">
                <a:solidFill>
                  <a:schemeClr val="tx1"/>
                </a:solidFill>
                <a:latin typeface="Arial" pitchFamily="34" charset="0"/>
                <a:ea typeface="ＭＳ Ｐゴシック" pitchFamily="50" charset="-128"/>
                <a:cs typeface="ＭＳ Ｐゴシック" pitchFamily="50" charset="-128"/>
              </a:defRPr>
            </a:lvl3pPr>
            <a:lvl4pPr algn="l">
              <a:defRPr kumimoji="1">
                <a:solidFill>
                  <a:schemeClr val="tx1"/>
                </a:solidFill>
                <a:latin typeface="Arial" pitchFamily="34" charset="0"/>
                <a:ea typeface="ＭＳ Ｐゴシック" pitchFamily="50" charset="-128"/>
                <a:cs typeface="ＭＳ Ｐゴシック" pitchFamily="50" charset="-128"/>
              </a:defRPr>
            </a:lvl4pPr>
            <a:lvl5pPr algn="l">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b="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製品</a:t>
            </a:r>
            <a:endParaRPr kumimoji="1" lang="ja-JP" altLang="ja-JP"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28" name="Rectangle 82"/>
          <p:cNvSpPr>
            <a:spLocks noChangeArrowheads="1"/>
          </p:cNvSpPr>
          <p:nvPr/>
        </p:nvSpPr>
        <p:spPr bwMode="auto">
          <a:xfrm>
            <a:off x="6914253" y="4376738"/>
            <a:ext cx="25648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kumimoji="1">
                <a:solidFill>
                  <a:schemeClr val="tx1"/>
                </a:solidFill>
                <a:latin typeface="Arial" pitchFamily="34" charset="0"/>
                <a:ea typeface="ＭＳ Ｐゴシック" pitchFamily="50" charset="-128"/>
                <a:cs typeface="ＭＳ Ｐゴシック" pitchFamily="50" charset="-128"/>
              </a:defRPr>
            </a:lvl1pPr>
            <a:lvl2pPr algn="l">
              <a:defRPr kumimoji="1">
                <a:solidFill>
                  <a:schemeClr val="tx1"/>
                </a:solidFill>
                <a:latin typeface="Arial" pitchFamily="34" charset="0"/>
                <a:ea typeface="ＭＳ Ｐゴシック" pitchFamily="50" charset="-128"/>
                <a:cs typeface="ＭＳ Ｐゴシック" pitchFamily="50" charset="-128"/>
              </a:defRPr>
            </a:lvl2pPr>
            <a:lvl3pPr algn="l">
              <a:defRPr kumimoji="1">
                <a:solidFill>
                  <a:schemeClr val="tx1"/>
                </a:solidFill>
                <a:latin typeface="Arial" pitchFamily="34" charset="0"/>
                <a:ea typeface="ＭＳ Ｐゴシック" pitchFamily="50" charset="-128"/>
                <a:cs typeface="ＭＳ Ｐゴシック" pitchFamily="50" charset="-128"/>
              </a:defRPr>
            </a:lvl3pPr>
            <a:lvl4pPr algn="l">
              <a:defRPr kumimoji="1">
                <a:solidFill>
                  <a:schemeClr val="tx1"/>
                </a:solidFill>
                <a:latin typeface="Arial" pitchFamily="34" charset="0"/>
                <a:ea typeface="ＭＳ Ｐゴシック" pitchFamily="50" charset="-128"/>
                <a:cs typeface="ＭＳ Ｐゴシック" pitchFamily="50" charset="-128"/>
              </a:defRPr>
            </a:lvl4pPr>
            <a:lvl5pPr algn="l">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製品</a:t>
            </a:r>
            <a:endParaRPr kumimoji="1" lang="ja-JP" altLang="ja-JP" sz="1800" b="0" i="0" u="none" strike="noStrike" cap="none" normalizeH="0" baseline="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29" name="Freeform 83"/>
          <p:cNvSpPr>
            <a:spLocks/>
          </p:cNvSpPr>
          <p:nvPr/>
        </p:nvSpPr>
        <p:spPr bwMode="auto">
          <a:xfrm>
            <a:off x="6467108" y="3832226"/>
            <a:ext cx="118665" cy="111125"/>
          </a:xfrm>
          <a:custGeom>
            <a:avLst/>
            <a:gdLst>
              <a:gd name="T0" fmla="*/ 26 w 69"/>
              <a:gd name="T1" fmla="*/ 0 h 70"/>
              <a:gd name="T2" fmla="*/ 69 w 69"/>
              <a:gd name="T3" fmla="*/ 70 h 70"/>
              <a:gd name="T4" fmla="*/ 0 w 69"/>
              <a:gd name="T5" fmla="*/ 33 h 70"/>
              <a:gd name="T6" fmla="*/ 26 w 69"/>
              <a:gd name="T7" fmla="*/ 0 h 70"/>
            </a:gdLst>
            <a:ahLst/>
            <a:cxnLst>
              <a:cxn ang="0">
                <a:pos x="T0" y="T1"/>
              </a:cxn>
              <a:cxn ang="0">
                <a:pos x="T2" y="T3"/>
              </a:cxn>
              <a:cxn ang="0">
                <a:pos x="T4" y="T5"/>
              </a:cxn>
              <a:cxn ang="0">
                <a:pos x="T6" y="T7"/>
              </a:cxn>
            </a:cxnLst>
            <a:rect l="0" t="0" r="r" b="b"/>
            <a:pathLst>
              <a:path w="69" h="70">
                <a:moveTo>
                  <a:pt x="26" y="0"/>
                </a:moveTo>
                <a:lnTo>
                  <a:pt x="69" y="70"/>
                </a:lnTo>
                <a:lnTo>
                  <a:pt x="0" y="33"/>
                </a:lnTo>
                <a:lnTo>
                  <a:pt x="2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30" name="Freeform 84"/>
          <p:cNvSpPr>
            <a:spLocks/>
          </p:cNvSpPr>
          <p:nvPr/>
        </p:nvSpPr>
        <p:spPr bwMode="auto">
          <a:xfrm>
            <a:off x="6467108" y="3832226"/>
            <a:ext cx="118665" cy="111125"/>
          </a:xfrm>
          <a:custGeom>
            <a:avLst/>
            <a:gdLst>
              <a:gd name="T0" fmla="*/ 26 w 69"/>
              <a:gd name="T1" fmla="*/ 0 h 70"/>
              <a:gd name="T2" fmla="*/ 69 w 69"/>
              <a:gd name="T3" fmla="*/ 70 h 70"/>
              <a:gd name="T4" fmla="*/ 0 w 69"/>
              <a:gd name="T5" fmla="*/ 33 h 70"/>
              <a:gd name="T6" fmla="*/ 26 w 69"/>
              <a:gd name="T7" fmla="*/ 0 h 70"/>
            </a:gdLst>
            <a:ahLst/>
            <a:cxnLst>
              <a:cxn ang="0">
                <a:pos x="T0" y="T1"/>
              </a:cxn>
              <a:cxn ang="0">
                <a:pos x="T2" y="T3"/>
              </a:cxn>
              <a:cxn ang="0">
                <a:pos x="T4" y="T5"/>
              </a:cxn>
              <a:cxn ang="0">
                <a:pos x="T6" y="T7"/>
              </a:cxn>
            </a:cxnLst>
            <a:rect l="0" t="0" r="r" b="b"/>
            <a:pathLst>
              <a:path w="69" h="70">
                <a:moveTo>
                  <a:pt x="26" y="0"/>
                </a:moveTo>
                <a:lnTo>
                  <a:pt x="69" y="70"/>
                </a:lnTo>
                <a:lnTo>
                  <a:pt x="0" y="33"/>
                </a:lnTo>
                <a:lnTo>
                  <a:pt x="26" y="0"/>
                </a:lnTo>
                <a:close/>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31" name="Freeform 85"/>
          <p:cNvSpPr>
            <a:spLocks/>
          </p:cNvSpPr>
          <p:nvPr/>
        </p:nvSpPr>
        <p:spPr bwMode="auto">
          <a:xfrm>
            <a:off x="6073274" y="3489326"/>
            <a:ext cx="438546" cy="396875"/>
          </a:xfrm>
          <a:custGeom>
            <a:avLst/>
            <a:gdLst>
              <a:gd name="T0" fmla="*/ 27 w 255"/>
              <a:gd name="T1" fmla="*/ 0 h 250"/>
              <a:gd name="T2" fmla="*/ 255 w 255"/>
              <a:gd name="T3" fmla="*/ 215 h 250"/>
              <a:gd name="T4" fmla="*/ 228 w 255"/>
              <a:gd name="T5" fmla="*/ 250 h 250"/>
              <a:gd name="T6" fmla="*/ 0 w 255"/>
              <a:gd name="T7" fmla="*/ 35 h 250"/>
              <a:gd name="T8" fmla="*/ 27 w 255"/>
              <a:gd name="T9" fmla="*/ 0 h 250"/>
            </a:gdLst>
            <a:ahLst/>
            <a:cxnLst>
              <a:cxn ang="0">
                <a:pos x="T0" y="T1"/>
              </a:cxn>
              <a:cxn ang="0">
                <a:pos x="T2" y="T3"/>
              </a:cxn>
              <a:cxn ang="0">
                <a:pos x="T4" y="T5"/>
              </a:cxn>
              <a:cxn ang="0">
                <a:pos x="T6" y="T7"/>
              </a:cxn>
              <a:cxn ang="0">
                <a:pos x="T8" y="T9"/>
              </a:cxn>
            </a:cxnLst>
            <a:rect l="0" t="0" r="r" b="b"/>
            <a:pathLst>
              <a:path w="255" h="250">
                <a:moveTo>
                  <a:pt x="27" y="0"/>
                </a:moveTo>
                <a:lnTo>
                  <a:pt x="255" y="215"/>
                </a:lnTo>
                <a:lnTo>
                  <a:pt x="228" y="250"/>
                </a:lnTo>
                <a:lnTo>
                  <a:pt x="0" y="35"/>
                </a:lnTo>
                <a:lnTo>
                  <a:pt x="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32" name="Freeform 86"/>
          <p:cNvSpPr>
            <a:spLocks/>
          </p:cNvSpPr>
          <p:nvPr/>
        </p:nvSpPr>
        <p:spPr bwMode="auto">
          <a:xfrm>
            <a:off x="6073274" y="3489326"/>
            <a:ext cx="438546" cy="396875"/>
          </a:xfrm>
          <a:custGeom>
            <a:avLst/>
            <a:gdLst>
              <a:gd name="T0" fmla="*/ 27 w 255"/>
              <a:gd name="T1" fmla="*/ 0 h 250"/>
              <a:gd name="T2" fmla="*/ 255 w 255"/>
              <a:gd name="T3" fmla="*/ 215 h 250"/>
              <a:gd name="T4" fmla="*/ 228 w 255"/>
              <a:gd name="T5" fmla="*/ 250 h 250"/>
              <a:gd name="T6" fmla="*/ 0 w 255"/>
              <a:gd name="T7" fmla="*/ 35 h 250"/>
              <a:gd name="T8" fmla="*/ 27 w 255"/>
              <a:gd name="T9" fmla="*/ 0 h 250"/>
            </a:gdLst>
            <a:ahLst/>
            <a:cxnLst>
              <a:cxn ang="0">
                <a:pos x="T0" y="T1"/>
              </a:cxn>
              <a:cxn ang="0">
                <a:pos x="T2" y="T3"/>
              </a:cxn>
              <a:cxn ang="0">
                <a:pos x="T4" y="T5"/>
              </a:cxn>
              <a:cxn ang="0">
                <a:pos x="T6" y="T7"/>
              </a:cxn>
              <a:cxn ang="0">
                <a:pos x="T8" y="T9"/>
              </a:cxn>
            </a:cxnLst>
            <a:rect l="0" t="0" r="r" b="b"/>
            <a:pathLst>
              <a:path w="255" h="250">
                <a:moveTo>
                  <a:pt x="27" y="0"/>
                </a:moveTo>
                <a:lnTo>
                  <a:pt x="255" y="215"/>
                </a:lnTo>
                <a:lnTo>
                  <a:pt x="228" y="250"/>
                </a:lnTo>
                <a:lnTo>
                  <a:pt x="0" y="35"/>
                </a:lnTo>
                <a:lnTo>
                  <a:pt x="27" y="0"/>
                </a:lnTo>
                <a:close/>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33" name="Freeform 87"/>
          <p:cNvSpPr>
            <a:spLocks/>
          </p:cNvSpPr>
          <p:nvPr/>
        </p:nvSpPr>
        <p:spPr bwMode="auto">
          <a:xfrm>
            <a:off x="2179666" y="3878263"/>
            <a:ext cx="562371" cy="919162"/>
          </a:xfrm>
          <a:custGeom>
            <a:avLst/>
            <a:gdLst>
              <a:gd name="T0" fmla="*/ 0 w 5424"/>
              <a:gd name="T1" fmla="*/ 1456 h 8736"/>
              <a:gd name="T2" fmla="*/ 2712 w 5424"/>
              <a:gd name="T3" fmla="*/ 0 h 8736"/>
              <a:gd name="T4" fmla="*/ 5424 w 5424"/>
              <a:gd name="T5" fmla="*/ 1456 h 8736"/>
              <a:gd name="T6" fmla="*/ 5424 w 5424"/>
              <a:gd name="T7" fmla="*/ 7280 h 8736"/>
              <a:gd name="T8" fmla="*/ 2712 w 5424"/>
              <a:gd name="T9" fmla="*/ 8736 h 8736"/>
              <a:gd name="T10" fmla="*/ 0 w 5424"/>
              <a:gd name="T11" fmla="*/ 7280 h 8736"/>
              <a:gd name="T12" fmla="*/ 0 w 5424"/>
              <a:gd name="T13" fmla="*/ 1456 h 8736"/>
            </a:gdLst>
            <a:ahLst/>
            <a:cxnLst>
              <a:cxn ang="0">
                <a:pos x="T0" y="T1"/>
              </a:cxn>
              <a:cxn ang="0">
                <a:pos x="T2" y="T3"/>
              </a:cxn>
              <a:cxn ang="0">
                <a:pos x="T4" y="T5"/>
              </a:cxn>
              <a:cxn ang="0">
                <a:pos x="T6" y="T7"/>
              </a:cxn>
              <a:cxn ang="0">
                <a:pos x="T8" y="T9"/>
              </a:cxn>
              <a:cxn ang="0">
                <a:pos x="T10" y="T11"/>
              </a:cxn>
              <a:cxn ang="0">
                <a:pos x="T12" y="T13"/>
              </a:cxn>
            </a:cxnLst>
            <a:rect l="0" t="0" r="r" b="b"/>
            <a:pathLst>
              <a:path w="5424" h="8736">
                <a:moveTo>
                  <a:pt x="0" y="1456"/>
                </a:moveTo>
                <a:cubicBezTo>
                  <a:pt x="0" y="652"/>
                  <a:pt x="1215" y="0"/>
                  <a:pt x="2712" y="0"/>
                </a:cubicBezTo>
                <a:cubicBezTo>
                  <a:pt x="4210" y="0"/>
                  <a:pt x="5424" y="652"/>
                  <a:pt x="5424" y="1456"/>
                </a:cubicBezTo>
                <a:lnTo>
                  <a:pt x="5424" y="7280"/>
                </a:lnTo>
                <a:cubicBezTo>
                  <a:pt x="5424" y="8085"/>
                  <a:pt x="4210" y="8736"/>
                  <a:pt x="2712" y="8736"/>
                </a:cubicBezTo>
                <a:cubicBezTo>
                  <a:pt x="1215" y="8736"/>
                  <a:pt x="0" y="8085"/>
                  <a:pt x="0" y="7280"/>
                </a:cubicBezTo>
                <a:lnTo>
                  <a:pt x="0" y="1456"/>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34" name="Freeform 88"/>
          <p:cNvSpPr>
            <a:spLocks/>
          </p:cNvSpPr>
          <p:nvPr/>
        </p:nvSpPr>
        <p:spPr bwMode="auto">
          <a:xfrm>
            <a:off x="2179666" y="4032250"/>
            <a:ext cx="562371" cy="152400"/>
          </a:xfrm>
          <a:custGeom>
            <a:avLst/>
            <a:gdLst>
              <a:gd name="T0" fmla="*/ 327 w 327"/>
              <a:gd name="T1" fmla="*/ 0 h 96"/>
              <a:gd name="T2" fmla="*/ 164 w 327"/>
              <a:gd name="T3" fmla="*/ 96 h 96"/>
              <a:gd name="T4" fmla="*/ 0 w 327"/>
              <a:gd name="T5" fmla="*/ 0 h 96"/>
            </a:gdLst>
            <a:ahLst/>
            <a:cxnLst>
              <a:cxn ang="0">
                <a:pos x="T0" y="T1"/>
              </a:cxn>
              <a:cxn ang="0">
                <a:pos x="T2" y="T3"/>
              </a:cxn>
              <a:cxn ang="0">
                <a:pos x="T4" y="T5"/>
              </a:cxn>
            </a:cxnLst>
            <a:rect l="0" t="0" r="r" b="b"/>
            <a:pathLst>
              <a:path w="327" h="96">
                <a:moveTo>
                  <a:pt x="327" y="0"/>
                </a:moveTo>
                <a:cubicBezTo>
                  <a:pt x="327" y="53"/>
                  <a:pt x="254" y="96"/>
                  <a:pt x="164" y="96"/>
                </a:cubicBezTo>
                <a:cubicBezTo>
                  <a:pt x="73" y="96"/>
                  <a:pt x="0" y="53"/>
                  <a:pt x="0" y="0"/>
                </a:cubicBez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35" name="Freeform 89"/>
          <p:cNvSpPr>
            <a:spLocks/>
          </p:cNvSpPr>
          <p:nvPr/>
        </p:nvSpPr>
        <p:spPr bwMode="auto">
          <a:xfrm>
            <a:off x="2179666" y="3878263"/>
            <a:ext cx="562371" cy="919162"/>
          </a:xfrm>
          <a:custGeom>
            <a:avLst/>
            <a:gdLst>
              <a:gd name="T0" fmla="*/ 0 w 5424"/>
              <a:gd name="T1" fmla="*/ 1456 h 8736"/>
              <a:gd name="T2" fmla="*/ 2712 w 5424"/>
              <a:gd name="T3" fmla="*/ 0 h 8736"/>
              <a:gd name="T4" fmla="*/ 5424 w 5424"/>
              <a:gd name="T5" fmla="*/ 1456 h 8736"/>
              <a:gd name="T6" fmla="*/ 5424 w 5424"/>
              <a:gd name="T7" fmla="*/ 7280 h 8736"/>
              <a:gd name="T8" fmla="*/ 2712 w 5424"/>
              <a:gd name="T9" fmla="*/ 8736 h 8736"/>
              <a:gd name="T10" fmla="*/ 0 w 5424"/>
              <a:gd name="T11" fmla="*/ 7280 h 8736"/>
              <a:gd name="T12" fmla="*/ 0 w 5424"/>
              <a:gd name="T13" fmla="*/ 1456 h 8736"/>
            </a:gdLst>
            <a:ahLst/>
            <a:cxnLst>
              <a:cxn ang="0">
                <a:pos x="T0" y="T1"/>
              </a:cxn>
              <a:cxn ang="0">
                <a:pos x="T2" y="T3"/>
              </a:cxn>
              <a:cxn ang="0">
                <a:pos x="T4" y="T5"/>
              </a:cxn>
              <a:cxn ang="0">
                <a:pos x="T6" y="T7"/>
              </a:cxn>
              <a:cxn ang="0">
                <a:pos x="T8" y="T9"/>
              </a:cxn>
              <a:cxn ang="0">
                <a:pos x="T10" y="T11"/>
              </a:cxn>
              <a:cxn ang="0">
                <a:pos x="T12" y="T13"/>
              </a:cxn>
            </a:cxnLst>
            <a:rect l="0" t="0" r="r" b="b"/>
            <a:pathLst>
              <a:path w="5424" h="8736">
                <a:moveTo>
                  <a:pt x="0" y="1456"/>
                </a:moveTo>
                <a:cubicBezTo>
                  <a:pt x="0" y="652"/>
                  <a:pt x="1215" y="0"/>
                  <a:pt x="2712" y="0"/>
                </a:cubicBezTo>
                <a:cubicBezTo>
                  <a:pt x="4210" y="0"/>
                  <a:pt x="5424" y="652"/>
                  <a:pt x="5424" y="1456"/>
                </a:cubicBezTo>
                <a:lnTo>
                  <a:pt x="5424" y="7280"/>
                </a:lnTo>
                <a:cubicBezTo>
                  <a:pt x="5424" y="8085"/>
                  <a:pt x="4210" y="8736"/>
                  <a:pt x="2712" y="8736"/>
                </a:cubicBezTo>
                <a:cubicBezTo>
                  <a:pt x="1215" y="8736"/>
                  <a:pt x="0" y="8085"/>
                  <a:pt x="0" y="7280"/>
                </a:cubicBezTo>
                <a:lnTo>
                  <a:pt x="0" y="1456"/>
                </a:lnTo>
                <a:close/>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36" name="Freeform 90"/>
          <p:cNvSpPr>
            <a:spLocks/>
          </p:cNvSpPr>
          <p:nvPr/>
        </p:nvSpPr>
        <p:spPr bwMode="auto">
          <a:xfrm>
            <a:off x="2463432" y="2962276"/>
            <a:ext cx="3618442" cy="1082675"/>
          </a:xfrm>
          <a:custGeom>
            <a:avLst/>
            <a:gdLst>
              <a:gd name="T0" fmla="*/ 2104 w 2104"/>
              <a:gd name="T1" fmla="*/ 348 h 682"/>
              <a:gd name="T2" fmla="*/ 1719 w 2104"/>
              <a:gd name="T3" fmla="*/ 36 h 682"/>
              <a:gd name="T4" fmla="*/ 678 w 2104"/>
              <a:gd name="T5" fmla="*/ 136 h 682"/>
              <a:gd name="T6" fmla="*/ 0 w 2104"/>
              <a:gd name="T7" fmla="*/ 682 h 682"/>
            </a:gdLst>
            <a:ahLst/>
            <a:cxnLst>
              <a:cxn ang="0">
                <a:pos x="T0" y="T1"/>
              </a:cxn>
              <a:cxn ang="0">
                <a:pos x="T2" y="T3"/>
              </a:cxn>
              <a:cxn ang="0">
                <a:pos x="T4" y="T5"/>
              </a:cxn>
              <a:cxn ang="0">
                <a:pos x="T6" y="T7"/>
              </a:cxn>
            </a:cxnLst>
            <a:rect l="0" t="0" r="r" b="b"/>
            <a:pathLst>
              <a:path w="2104" h="682">
                <a:moveTo>
                  <a:pt x="2104" y="348"/>
                </a:moveTo>
                <a:cubicBezTo>
                  <a:pt x="1980" y="203"/>
                  <a:pt x="1957" y="71"/>
                  <a:pt x="1719" y="36"/>
                </a:cubicBezTo>
                <a:cubicBezTo>
                  <a:pt x="1482" y="0"/>
                  <a:pt x="814" y="67"/>
                  <a:pt x="678" y="136"/>
                </a:cubicBezTo>
                <a:cubicBezTo>
                  <a:pt x="541" y="205"/>
                  <a:pt x="62" y="491"/>
                  <a:pt x="0" y="682"/>
                </a:cubicBezTo>
              </a:path>
            </a:pathLst>
          </a:custGeom>
          <a:noFill/>
          <a:ln w="285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37" name="Rectangle 91"/>
          <p:cNvSpPr>
            <a:spLocks noChangeArrowheads="1"/>
          </p:cNvSpPr>
          <p:nvPr/>
        </p:nvSpPr>
        <p:spPr bwMode="auto">
          <a:xfrm>
            <a:off x="1499978" y="4269423"/>
            <a:ext cx="692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kumimoji="1">
                <a:solidFill>
                  <a:schemeClr val="tx1"/>
                </a:solidFill>
                <a:latin typeface="Arial" pitchFamily="34" charset="0"/>
                <a:ea typeface="ＭＳ Ｐゴシック" pitchFamily="50" charset="-128"/>
                <a:cs typeface="ＭＳ Ｐゴシック" pitchFamily="50" charset="-128"/>
              </a:defRPr>
            </a:lvl1pPr>
            <a:lvl2pPr algn="l">
              <a:defRPr kumimoji="1">
                <a:solidFill>
                  <a:schemeClr val="tx1"/>
                </a:solidFill>
                <a:latin typeface="Arial" pitchFamily="34" charset="0"/>
                <a:ea typeface="ＭＳ Ｐゴシック" pitchFamily="50" charset="-128"/>
                <a:cs typeface="ＭＳ Ｐゴシック" pitchFamily="50" charset="-128"/>
              </a:defRPr>
            </a:lvl2pPr>
            <a:lvl3pPr algn="l">
              <a:defRPr kumimoji="1">
                <a:solidFill>
                  <a:schemeClr val="tx1"/>
                </a:solidFill>
                <a:latin typeface="Arial" pitchFamily="34" charset="0"/>
                <a:ea typeface="ＭＳ Ｐゴシック" pitchFamily="50" charset="-128"/>
                <a:cs typeface="ＭＳ Ｐゴシック" pitchFamily="50" charset="-128"/>
              </a:defRPr>
            </a:lvl3pPr>
            <a:lvl4pPr algn="l">
              <a:defRPr kumimoji="1">
                <a:solidFill>
                  <a:schemeClr val="tx1"/>
                </a:solidFill>
                <a:latin typeface="Arial" pitchFamily="34" charset="0"/>
                <a:ea typeface="ＭＳ Ｐゴシック" pitchFamily="50" charset="-128"/>
                <a:cs typeface="ＭＳ Ｐゴシック" pitchFamily="50" charset="-128"/>
              </a:defRPr>
            </a:lvl4pPr>
            <a:lvl5pPr algn="l">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b="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接着</a:t>
            </a:r>
            <a:r>
              <a:rPr lang="ja-JP" altLang="en-US"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剤</a:t>
            </a:r>
            <a:endParaRPr kumimoji="1" lang="ja-JP" altLang="ja-JP" sz="3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39" name="Oval 93"/>
          <p:cNvSpPr>
            <a:spLocks noChangeArrowheads="1"/>
          </p:cNvSpPr>
          <p:nvPr/>
        </p:nvSpPr>
        <p:spPr bwMode="auto">
          <a:xfrm>
            <a:off x="4399917" y="2359026"/>
            <a:ext cx="101467" cy="103187"/>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40" name="Oval 94"/>
          <p:cNvSpPr>
            <a:spLocks noChangeArrowheads="1"/>
          </p:cNvSpPr>
          <p:nvPr/>
        </p:nvSpPr>
        <p:spPr bwMode="auto">
          <a:xfrm>
            <a:off x="4399917" y="2359026"/>
            <a:ext cx="101467" cy="103187"/>
          </a:xfrm>
          <a:prstGeom prst="ellipse">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41" name="Oval 95"/>
          <p:cNvSpPr>
            <a:spLocks noChangeArrowheads="1"/>
          </p:cNvSpPr>
          <p:nvPr/>
        </p:nvSpPr>
        <p:spPr bwMode="auto">
          <a:xfrm>
            <a:off x="4601133" y="2359026"/>
            <a:ext cx="101467" cy="103187"/>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42" name="Oval 96"/>
          <p:cNvSpPr>
            <a:spLocks noChangeArrowheads="1"/>
          </p:cNvSpPr>
          <p:nvPr/>
        </p:nvSpPr>
        <p:spPr bwMode="auto">
          <a:xfrm>
            <a:off x="4601133" y="2359026"/>
            <a:ext cx="101467" cy="103187"/>
          </a:xfrm>
          <a:prstGeom prst="ellipse">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43" name="Oval 97"/>
          <p:cNvSpPr>
            <a:spLocks noChangeArrowheads="1"/>
          </p:cNvSpPr>
          <p:nvPr/>
        </p:nvSpPr>
        <p:spPr bwMode="auto">
          <a:xfrm>
            <a:off x="4804068" y="2359026"/>
            <a:ext cx="101467" cy="103187"/>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44" name="Oval 98"/>
          <p:cNvSpPr>
            <a:spLocks noChangeArrowheads="1"/>
          </p:cNvSpPr>
          <p:nvPr/>
        </p:nvSpPr>
        <p:spPr bwMode="auto">
          <a:xfrm>
            <a:off x="4804068" y="2359026"/>
            <a:ext cx="101467" cy="103187"/>
          </a:xfrm>
          <a:prstGeom prst="ellipse">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45" name="Oval 99"/>
          <p:cNvSpPr>
            <a:spLocks noChangeArrowheads="1"/>
          </p:cNvSpPr>
          <p:nvPr/>
        </p:nvSpPr>
        <p:spPr bwMode="auto">
          <a:xfrm>
            <a:off x="5007003" y="2359026"/>
            <a:ext cx="101467" cy="103187"/>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46" name="Oval 100"/>
          <p:cNvSpPr>
            <a:spLocks noChangeArrowheads="1"/>
          </p:cNvSpPr>
          <p:nvPr/>
        </p:nvSpPr>
        <p:spPr bwMode="auto">
          <a:xfrm>
            <a:off x="5007003" y="2359026"/>
            <a:ext cx="101467" cy="103187"/>
          </a:xfrm>
          <a:prstGeom prst="ellipse">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47" name="Oval 101"/>
          <p:cNvSpPr>
            <a:spLocks noChangeArrowheads="1"/>
          </p:cNvSpPr>
          <p:nvPr/>
        </p:nvSpPr>
        <p:spPr bwMode="auto">
          <a:xfrm>
            <a:off x="4399917" y="2536825"/>
            <a:ext cx="101467" cy="101600"/>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48" name="Oval 102"/>
          <p:cNvSpPr>
            <a:spLocks noChangeArrowheads="1"/>
          </p:cNvSpPr>
          <p:nvPr/>
        </p:nvSpPr>
        <p:spPr bwMode="auto">
          <a:xfrm>
            <a:off x="4399917" y="2536825"/>
            <a:ext cx="101467" cy="101600"/>
          </a:xfrm>
          <a:prstGeom prst="ellipse">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49" name="Oval 103"/>
          <p:cNvSpPr>
            <a:spLocks noChangeArrowheads="1"/>
          </p:cNvSpPr>
          <p:nvPr/>
        </p:nvSpPr>
        <p:spPr bwMode="auto">
          <a:xfrm>
            <a:off x="4601133" y="2536825"/>
            <a:ext cx="101467" cy="101600"/>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51" name="Oval 104"/>
          <p:cNvSpPr>
            <a:spLocks noChangeArrowheads="1"/>
          </p:cNvSpPr>
          <p:nvPr/>
        </p:nvSpPr>
        <p:spPr bwMode="auto">
          <a:xfrm>
            <a:off x="4601133" y="2536825"/>
            <a:ext cx="101467" cy="101600"/>
          </a:xfrm>
          <a:prstGeom prst="ellipse">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52" name="Oval 105"/>
          <p:cNvSpPr>
            <a:spLocks noChangeArrowheads="1"/>
          </p:cNvSpPr>
          <p:nvPr/>
        </p:nvSpPr>
        <p:spPr bwMode="auto">
          <a:xfrm>
            <a:off x="4804068" y="2536825"/>
            <a:ext cx="101467" cy="101600"/>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53" name="Oval 106"/>
          <p:cNvSpPr>
            <a:spLocks noChangeArrowheads="1"/>
          </p:cNvSpPr>
          <p:nvPr/>
        </p:nvSpPr>
        <p:spPr bwMode="auto">
          <a:xfrm>
            <a:off x="4804068" y="2536825"/>
            <a:ext cx="101467" cy="101600"/>
          </a:xfrm>
          <a:prstGeom prst="ellipse">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62" name="Oval 107"/>
          <p:cNvSpPr>
            <a:spLocks noChangeArrowheads="1"/>
          </p:cNvSpPr>
          <p:nvPr/>
        </p:nvSpPr>
        <p:spPr bwMode="auto">
          <a:xfrm>
            <a:off x="5007003" y="2536825"/>
            <a:ext cx="101467" cy="101600"/>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63" name="Oval 108"/>
          <p:cNvSpPr>
            <a:spLocks noChangeArrowheads="1"/>
          </p:cNvSpPr>
          <p:nvPr/>
        </p:nvSpPr>
        <p:spPr bwMode="auto">
          <a:xfrm>
            <a:off x="5007003" y="2536825"/>
            <a:ext cx="101467" cy="101600"/>
          </a:xfrm>
          <a:prstGeom prst="ellipse">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38" name="Freeform 130"/>
          <p:cNvSpPr>
            <a:spLocks/>
          </p:cNvSpPr>
          <p:nvPr/>
        </p:nvSpPr>
        <p:spPr bwMode="auto">
          <a:xfrm>
            <a:off x="6776670" y="4243388"/>
            <a:ext cx="490140" cy="315912"/>
          </a:xfrm>
          <a:custGeom>
            <a:avLst/>
            <a:gdLst>
              <a:gd name="T0" fmla="*/ 0 w 2360"/>
              <a:gd name="T1" fmla="*/ 250 h 1496"/>
              <a:gd name="T2" fmla="*/ 1180 w 2360"/>
              <a:gd name="T3" fmla="*/ 0 h 1496"/>
              <a:gd name="T4" fmla="*/ 2360 w 2360"/>
              <a:gd name="T5" fmla="*/ 250 h 1496"/>
              <a:gd name="T6" fmla="*/ 2360 w 2360"/>
              <a:gd name="T7" fmla="*/ 1247 h 1496"/>
              <a:gd name="T8" fmla="*/ 1180 w 2360"/>
              <a:gd name="T9" fmla="*/ 1496 h 1496"/>
              <a:gd name="T10" fmla="*/ 0 w 2360"/>
              <a:gd name="T11" fmla="*/ 1247 h 1496"/>
              <a:gd name="T12" fmla="*/ 0 w 2360"/>
              <a:gd name="T13" fmla="*/ 250 h 1496"/>
            </a:gdLst>
            <a:ahLst/>
            <a:cxnLst>
              <a:cxn ang="0">
                <a:pos x="T0" y="T1"/>
              </a:cxn>
              <a:cxn ang="0">
                <a:pos x="T2" y="T3"/>
              </a:cxn>
              <a:cxn ang="0">
                <a:pos x="T4" y="T5"/>
              </a:cxn>
              <a:cxn ang="0">
                <a:pos x="T6" y="T7"/>
              </a:cxn>
              <a:cxn ang="0">
                <a:pos x="T8" y="T9"/>
              </a:cxn>
              <a:cxn ang="0">
                <a:pos x="T10" y="T11"/>
              </a:cxn>
              <a:cxn ang="0">
                <a:pos x="T12" y="T13"/>
              </a:cxn>
            </a:cxnLst>
            <a:rect l="0" t="0" r="r" b="b"/>
            <a:pathLst>
              <a:path w="2360" h="1496">
                <a:moveTo>
                  <a:pt x="0" y="250"/>
                </a:moveTo>
                <a:cubicBezTo>
                  <a:pt x="0" y="112"/>
                  <a:pt x="529" y="0"/>
                  <a:pt x="1180" y="0"/>
                </a:cubicBezTo>
                <a:cubicBezTo>
                  <a:pt x="1832" y="0"/>
                  <a:pt x="2360" y="112"/>
                  <a:pt x="2360" y="250"/>
                </a:cubicBezTo>
                <a:lnTo>
                  <a:pt x="2360" y="1247"/>
                </a:lnTo>
                <a:cubicBezTo>
                  <a:pt x="2360" y="1385"/>
                  <a:pt x="1832" y="1496"/>
                  <a:pt x="1180" y="1496"/>
                </a:cubicBezTo>
                <a:cubicBezTo>
                  <a:pt x="529" y="1496"/>
                  <a:pt x="0" y="1385"/>
                  <a:pt x="0" y="1247"/>
                </a:cubicBezTo>
                <a:lnTo>
                  <a:pt x="0" y="25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39" name="Freeform 131"/>
          <p:cNvSpPr>
            <a:spLocks/>
          </p:cNvSpPr>
          <p:nvPr/>
        </p:nvSpPr>
        <p:spPr bwMode="auto">
          <a:xfrm>
            <a:off x="6776670" y="4295776"/>
            <a:ext cx="490140" cy="52387"/>
          </a:xfrm>
          <a:custGeom>
            <a:avLst/>
            <a:gdLst>
              <a:gd name="T0" fmla="*/ 285 w 285"/>
              <a:gd name="T1" fmla="*/ 0 h 33"/>
              <a:gd name="T2" fmla="*/ 143 w 285"/>
              <a:gd name="T3" fmla="*/ 33 h 33"/>
              <a:gd name="T4" fmla="*/ 0 w 285"/>
              <a:gd name="T5" fmla="*/ 0 h 33"/>
            </a:gdLst>
            <a:ahLst/>
            <a:cxnLst>
              <a:cxn ang="0">
                <a:pos x="T0" y="T1"/>
              </a:cxn>
              <a:cxn ang="0">
                <a:pos x="T2" y="T3"/>
              </a:cxn>
              <a:cxn ang="0">
                <a:pos x="T4" y="T5"/>
              </a:cxn>
            </a:cxnLst>
            <a:rect l="0" t="0" r="r" b="b"/>
            <a:pathLst>
              <a:path w="285" h="33">
                <a:moveTo>
                  <a:pt x="285" y="0"/>
                </a:moveTo>
                <a:cubicBezTo>
                  <a:pt x="285" y="19"/>
                  <a:pt x="221" y="33"/>
                  <a:pt x="143" y="33"/>
                </a:cubicBezTo>
                <a:cubicBezTo>
                  <a:pt x="64" y="33"/>
                  <a:pt x="0" y="19"/>
                  <a:pt x="0" y="0"/>
                </a:cubicBez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40" name="Freeform 132"/>
          <p:cNvSpPr>
            <a:spLocks/>
          </p:cNvSpPr>
          <p:nvPr/>
        </p:nvSpPr>
        <p:spPr bwMode="auto">
          <a:xfrm>
            <a:off x="6776670" y="4243388"/>
            <a:ext cx="490140" cy="315912"/>
          </a:xfrm>
          <a:custGeom>
            <a:avLst/>
            <a:gdLst>
              <a:gd name="T0" fmla="*/ 0 w 2360"/>
              <a:gd name="T1" fmla="*/ 250 h 1496"/>
              <a:gd name="T2" fmla="*/ 1180 w 2360"/>
              <a:gd name="T3" fmla="*/ 0 h 1496"/>
              <a:gd name="T4" fmla="*/ 2360 w 2360"/>
              <a:gd name="T5" fmla="*/ 250 h 1496"/>
              <a:gd name="T6" fmla="*/ 2360 w 2360"/>
              <a:gd name="T7" fmla="*/ 1247 h 1496"/>
              <a:gd name="T8" fmla="*/ 1180 w 2360"/>
              <a:gd name="T9" fmla="*/ 1496 h 1496"/>
              <a:gd name="T10" fmla="*/ 0 w 2360"/>
              <a:gd name="T11" fmla="*/ 1247 h 1496"/>
              <a:gd name="T12" fmla="*/ 0 w 2360"/>
              <a:gd name="T13" fmla="*/ 250 h 1496"/>
            </a:gdLst>
            <a:ahLst/>
            <a:cxnLst>
              <a:cxn ang="0">
                <a:pos x="T0" y="T1"/>
              </a:cxn>
              <a:cxn ang="0">
                <a:pos x="T2" y="T3"/>
              </a:cxn>
              <a:cxn ang="0">
                <a:pos x="T4" y="T5"/>
              </a:cxn>
              <a:cxn ang="0">
                <a:pos x="T6" y="T7"/>
              </a:cxn>
              <a:cxn ang="0">
                <a:pos x="T8" y="T9"/>
              </a:cxn>
              <a:cxn ang="0">
                <a:pos x="T10" y="T11"/>
              </a:cxn>
              <a:cxn ang="0">
                <a:pos x="T12" y="T13"/>
              </a:cxn>
            </a:cxnLst>
            <a:rect l="0" t="0" r="r" b="b"/>
            <a:pathLst>
              <a:path w="2360" h="1496">
                <a:moveTo>
                  <a:pt x="0" y="250"/>
                </a:moveTo>
                <a:cubicBezTo>
                  <a:pt x="0" y="112"/>
                  <a:pt x="529" y="0"/>
                  <a:pt x="1180" y="0"/>
                </a:cubicBezTo>
                <a:cubicBezTo>
                  <a:pt x="1832" y="0"/>
                  <a:pt x="2360" y="112"/>
                  <a:pt x="2360" y="250"/>
                </a:cubicBezTo>
                <a:lnTo>
                  <a:pt x="2360" y="1247"/>
                </a:lnTo>
                <a:cubicBezTo>
                  <a:pt x="2360" y="1385"/>
                  <a:pt x="1832" y="1496"/>
                  <a:pt x="1180" y="1496"/>
                </a:cubicBezTo>
                <a:cubicBezTo>
                  <a:pt x="529" y="1496"/>
                  <a:pt x="0" y="1385"/>
                  <a:pt x="0" y="1247"/>
                </a:cubicBezTo>
                <a:lnTo>
                  <a:pt x="0" y="250"/>
                </a:lnTo>
                <a:close/>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79" name="Oval 172"/>
          <p:cNvSpPr>
            <a:spLocks noChangeArrowheads="1"/>
          </p:cNvSpPr>
          <p:nvPr/>
        </p:nvSpPr>
        <p:spPr bwMode="auto">
          <a:xfrm>
            <a:off x="4198701" y="2536825"/>
            <a:ext cx="101467" cy="101600"/>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80" name="Oval 173"/>
          <p:cNvSpPr>
            <a:spLocks noChangeArrowheads="1"/>
          </p:cNvSpPr>
          <p:nvPr/>
        </p:nvSpPr>
        <p:spPr bwMode="auto">
          <a:xfrm>
            <a:off x="4198701" y="2536825"/>
            <a:ext cx="101467" cy="101600"/>
          </a:xfrm>
          <a:prstGeom prst="ellipse">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87" name="Oval 180"/>
          <p:cNvSpPr>
            <a:spLocks noChangeArrowheads="1"/>
          </p:cNvSpPr>
          <p:nvPr/>
        </p:nvSpPr>
        <p:spPr bwMode="auto">
          <a:xfrm>
            <a:off x="4198701" y="2359026"/>
            <a:ext cx="101467" cy="103187"/>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88" name="Oval 181"/>
          <p:cNvSpPr>
            <a:spLocks noChangeArrowheads="1"/>
          </p:cNvSpPr>
          <p:nvPr/>
        </p:nvSpPr>
        <p:spPr bwMode="auto">
          <a:xfrm>
            <a:off x="4198701" y="2359026"/>
            <a:ext cx="101467" cy="103187"/>
          </a:xfrm>
          <a:prstGeom prst="ellipse">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7696716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リスクアセスメント </a:t>
            </a:r>
            <a:r>
              <a:rPr lang="en-US" altLang="ja-JP" dirty="0"/>
              <a:t>–</a:t>
            </a:r>
            <a:r>
              <a:rPr lang="ja-JP" altLang="en-US" dirty="0"/>
              <a:t>危険源等の同定</a:t>
            </a:r>
            <a:r>
              <a:rPr lang="en-US" altLang="ja-JP" dirty="0"/>
              <a:t>-</a:t>
            </a:r>
            <a:endParaRPr kumimoji="1" lang="ja-JP" altLang="en-US" dirty="0"/>
          </a:p>
        </p:txBody>
      </p:sp>
      <p:sp>
        <p:nvSpPr>
          <p:cNvPr id="3" name="Content Placeholder 2"/>
          <p:cNvSpPr>
            <a:spLocks noGrp="1"/>
          </p:cNvSpPr>
          <p:nvPr>
            <p:ph idx="1"/>
          </p:nvPr>
        </p:nvSpPr>
        <p:spPr/>
        <p:txBody>
          <a:bodyPr/>
          <a:lstStyle/>
          <a:p>
            <a:pPr marL="0" indent="0">
              <a:buNone/>
            </a:pPr>
            <a:r>
              <a:rPr lang="ja-JP" altLang="en-US" dirty="0" smtClean="0">
                <a:solidFill>
                  <a:srgbClr val="FF0000"/>
                </a:solidFill>
              </a:rPr>
              <a:t>ケガ</a:t>
            </a:r>
            <a:r>
              <a:rPr lang="ja-JP" altLang="en-US" dirty="0" smtClean="0"/>
              <a:t>の発生過程を考慮</a:t>
            </a:r>
            <a:endParaRPr kumimoji="1" lang="en-US" altLang="ja-JP" dirty="0" smtClean="0"/>
          </a:p>
          <a:p>
            <a:pPr marL="0" indent="0">
              <a:buNone/>
            </a:pPr>
            <a:endParaRPr lang="en-US" altLang="ja-JP" dirty="0"/>
          </a:p>
        </p:txBody>
      </p:sp>
      <p:sp>
        <p:nvSpPr>
          <p:cNvPr id="5" name="円/楕円 3"/>
          <p:cNvSpPr/>
          <p:nvPr/>
        </p:nvSpPr>
        <p:spPr>
          <a:xfrm>
            <a:off x="1522603" y="2134906"/>
            <a:ext cx="3822425" cy="165618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円/楕円 4"/>
          <p:cNvSpPr/>
          <p:nvPr/>
        </p:nvSpPr>
        <p:spPr>
          <a:xfrm>
            <a:off x="3550828" y="2134906"/>
            <a:ext cx="3822425" cy="165618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円/楕円 5"/>
          <p:cNvSpPr/>
          <p:nvPr/>
        </p:nvSpPr>
        <p:spPr>
          <a:xfrm>
            <a:off x="3212555" y="5532686"/>
            <a:ext cx="2132473" cy="90614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危害・傷害</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16"/>
          <p:cNvSpPr txBox="1"/>
          <p:nvPr/>
        </p:nvSpPr>
        <p:spPr>
          <a:xfrm>
            <a:off x="2291865" y="2336073"/>
            <a:ext cx="1066318" cy="369332"/>
          </a:xfrm>
          <a:prstGeom prst="rect">
            <a:avLst/>
          </a:prstGeom>
          <a:noFill/>
        </p:spPr>
        <p:txBody>
          <a:bodyPr wrap="none" rtlCol="0">
            <a:sp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人の存在</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17"/>
          <p:cNvSpPr txBox="1"/>
          <p:nvPr/>
        </p:nvSpPr>
        <p:spPr>
          <a:xfrm>
            <a:off x="3870546" y="2463843"/>
            <a:ext cx="1107996" cy="646331"/>
          </a:xfrm>
          <a:prstGeom prst="rect">
            <a:avLst/>
          </a:prstGeom>
          <a:noFill/>
        </p:spPr>
        <p:txBody>
          <a:bodyPr wrap="none" rtlCol="0">
            <a:spAutoFit/>
          </a:bodyPr>
          <a:lstStyle/>
          <a:p>
            <a:pPr algn="ct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危険状態</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暴露</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25"/>
          <p:cNvSpPr txBox="1"/>
          <p:nvPr/>
        </p:nvSpPr>
        <p:spPr>
          <a:xfrm>
            <a:off x="5624867" y="2310861"/>
            <a:ext cx="1107996" cy="369332"/>
          </a:xfrm>
          <a:prstGeom prst="rect">
            <a:avLst/>
          </a:prstGeom>
          <a:noFill/>
        </p:spPr>
        <p:txBody>
          <a:bodyPr wrap="none" rtlCol="0">
            <a:spAutoFit/>
          </a:bodyPr>
          <a:lstStyle/>
          <a:p>
            <a:pPr algn="ct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危険区域</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円/楕円 1"/>
          <p:cNvSpPr/>
          <p:nvPr/>
        </p:nvSpPr>
        <p:spPr>
          <a:xfrm>
            <a:off x="5583368" y="2789076"/>
            <a:ext cx="1404156" cy="60789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ja-JP" altLang="en-US"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危険源</a:t>
            </a:r>
            <a:endParaRPr lang="en-US" altLang="ja-JP"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円/楕円 21"/>
          <p:cNvSpPr/>
          <p:nvPr/>
        </p:nvSpPr>
        <p:spPr>
          <a:xfrm>
            <a:off x="2450690" y="2828054"/>
            <a:ext cx="780087" cy="60789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lang="en-US" altLang="ja-JP"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下矢印 18"/>
          <p:cNvSpPr/>
          <p:nvPr/>
        </p:nvSpPr>
        <p:spPr>
          <a:xfrm>
            <a:off x="3230777" y="3812433"/>
            <a:ext cx="3054669" cy="1681132"/>
          </a:xfrm>
          <a:custGeom>
            <a:avLst/>
            <a:gdLst>
              <a:gd name="connsiteX0" fmla="*/ 0 w 1730650"/>
              <a:gd name="connsiteY0" fmla="*/ 1408454 h 2304256"/>
              <a:gd name="connsiteX1" fmla="*/ 272647 w 1730650"/>
              <a:gd name="connsiteY1" fmla="*/ 1408454 h 2304256"/>
              <a:gd name="connsiteX2" fmla="*/ 272647 w 1730650"/>
              <a:gd name="connsiteY2" fmla="*/ 0 h 2304256"/>
              <a:gd name="connsiteX3" fmla="*/ 1458003 w 1730650"/>
              <a:gd name="connsiteY3" fmla="*/ 0 h 2304256"/>
              <a:gd name="connsiteX4" fmla="*/ 1458003 w 1730650"/>
              <a:gd name="connsiteY4" fmla="*/ 1408454 h 2304256"/>
              <a:gd name="connsiteX5" fmla="*/ 1730650 w 1730650"/>
              <a:gd name="connsiteY5" fmla="*/ 1408454 h 2304256"/>
              <a:gd name="connsiteX6" fmla="*/ 865325 w 1730650"/>
              <a:gd name="connsiteY6" fmla="*/ 2304256 h 2304256"/>
              <a:gd name="connsiteX7" fmla="*/ 0 w 1730650"/>
              <a:gd name="connsiteY7" fmla="*/ 1408454 h 2304256"/>
              <a:gd name="connsiteX0" fmla="*/ 0 w 2181903"/>
              <a:gd name="connsiteY0" fmla="*/ 1423694 h 2319496"/>
              <a:gd name="connsiteX1" fmla="*/ 272647 w 2181903"/>
              <a:gd name="connsiteY1" fmla="*/ 1423694 h 2319496"/>
              <a:gd name="connsiteX2" fmla="*/ 272647 w 2181903"/>
              <a:gd name="connsiteY2" fmla="*/ 15240 h 2319496"/>
              <a:gd name="connsiteX3" fmla="*/ 2181903 w 2181903"/>
              <a:gd name="connsiteY3" fmla="*/ 0 h 2319496"/>
              <a:gd name="connsiteX4" fmla="*/ 1458003 w 2181903"/>
              <a:gd name="connsiteY4" fmla="*/ 1423694 h 2319496"/>
              <a:gd name="connsiteX5" fmla="*/ 1730650 w 2181903"/>
              <a:gd name="connsiteY5" fmla="*/ 1423694 h 2319496"/>
              <a:gd name="connsiteX6" fmla="*/ 865325 w 2181903"/>
              <a:gd name="connsiteY6" fmla="*/ 2319496 h 2319496"/>
              <a:gd name="connsiteX7" fmla="*/ 0 w 2181903"/>
              <a:gd name="connsiteY7" fmla="*/ 1423694 h 2319496"/>
              <a:gd name="connsiteX0" fmla="*/ 0 w 2181903"/>
              <a:gd name="connsiteY0" fmla="*/ 1423694 h 2319496"/>
              <a:gd name="connsiteX1" fmla="*/ 272647 w 2181903"/>
              <a:gd name="connsiteY1" fmla="*/ 1423694 h 2319496"/>
              <a:gd name="connsiteX2" fmla="*/ 272647 w 2181903"/>
              <a:gd name="connsiteY2" fmla="*/ 15240 h 2319496"/>
              <a:gd name="connsiteX3" fmla="*/ 2181903 w 2181903"/>
              <a:gd name="connsiteY3" fmla="*/ 0 h 2319496"/>
              <a:gd name="connsiteX4" fmla="*/ 1462341 w 2181903"/>
              <a:gd name="connsiteY4" fmla="*/ 572636 h 2319496"/>
              <a:gd name="connsiteX5" fmla="*/ 1458003 w 2181903"/>
              <a:gd name="connsiteY5" fmla="*/ 1423694 h 2319496"/>
              <a:gd name="connsiteX6" fmla="*/ 1730650 w 2181903"/>
              <a:gd name="connsiteY6" fmla="*/ 1423694 h 2319496"/>
              <a:gd name="connsiteX7" fmla="*/ 865325 w 2181903"/>
              <a:gd name="connsiteY7" fmla="*/ 2319496 h 2319496"/>
              <a:gd name="connsiteX8" fmla="*/ 0 w 2181903"/>
              <a:gd name="connsiteY8" fmla="*/ 1423694 h 2319496"/>
              <a:gd name="connsiteX0" fmla="*/ 0 w 2181903"/>
              <a:gd name="connsiteY0" fmla="*/ 1423694 h 2319496"/>
              <a:gd name="connsiteX1" fmla="*/ 272647 w 2181903"/>
              <a:gd name="connsiteY1" fmla="*/ 1423694 h 2319496"/>
              <a:gd name="connsiteX2" fmla="*/ 272647 w 2181903"/>
              <a:gd name="connsiteY2" fmla="*/ 15240 h 2319496"/>
              <a:gd name="connsiteX3" fmla="*/ 2181903 w 2181903"/>
              <a:gd name="connsiteY3" fmla="*/ 0 h 2319496"/>
              <a:gd name="connsiteX4" fmla="*/ 1462341 w 2181903"/>
              <a:gd name="connsiteY4" fmla="*/ 572636 h 2319496"/>
              <a:gd name="connsiteX5" fmla="*/ 1458003 w 2181903"/>
              <a:gd name="connsiteY5" fmla="*/ 1423694 h 2319496"/>
              <a:gd name="connsiteX6" fmla="*/ 1730650 w 2181903"/>
              <a:gd name="connsiteY6" fmla="*/ 1423694 h 2319496"/>
              <a:gd name="connsiteX7" fmla="*/ 865325 w 2181903"/>
              <a:gd name="connsiteY7" fmla="*/ 2319496 h 2319496"/>
              <a:gd name="connsiteX8" fmla="*/ 0 w 2181903"/>
              <a:gd name="connsiteY8" fmla="*/ 1423694 h 2319496"/>
              <a:gd name="connsiteX0" fmla="*/ 0 w 2308132"/>
              <a:gd name="connsiteY0" fmla="*/ 1423694 h 2319496"/>
              <a:gd name="connsiteX1" fmla="*/ 272647 w 2308132"/>
              <a:gd name="connsiteY1" fmla="*/ 1423694 h 2319496"/>
              <a:gd name="connsiteX2" fmla="*/ 272647 w 2308132"/>
              <a:gd name="connsiteY2" fmla="*/ 15240 h 2319496"/>
              <a:gd name="connsiteX3" fmla="*/ 2181903 w 2308132"/>
              <a:gd name="connsiteY3" fmla="*/ 0 h 2319496"/>
              <a:gd name="connsiteX4" fmla="*/ 2110041 w 2308132"/>
              <a:gd name="connsiteY4" fmla="*/ 496436 h 2319496"/>
              <a:gd name="connsiteX5" fmla="*/ 1462341 w 2308132"/>
              <a:gd name="connsiteY5" fmla="*/ 572636 h 2319496"/>
              <a:gd name="connsiteX6" fmla="*/ 1458003 w 2308132"/>
              <a:gd name="connsiteY6" fmla="*/ 1423694 h 2319496"/>
              <a:gd name="connsiteX7" fmla="*/ 1730650 w 2308132"/>
              <a:gd name="connsiteY7" fmla="*/ 1423694 h 2319496"/>
              <a:gd name="connsiteX8" fmla="*/ 865325 w 2308132"/>
              <a:gd name="connsiteY8" fmla="*/ 2319496 h 2319496"/>
              <a:gd name="connsiteX9" fmla="*/ 0 w 2308132"/>
              <a:gd name="connsiteY9" fmla="*/ 1423694 h 2319496"/>
              <a:gd name="connsiteX0" fmla="*/ 0 w 2280925"/>
              <a:gd name="connsiteY0" fmla="*/ 1423694 h 2319496"/>
              <a:gd name="connsiteX1" fmla="*/ 272647 w 2280925"/>
              <a:gd name="connsiteY1" fmla="*/ 1423694 h 2319496"/>
              <a:gd name="connsiteX2" fmla="*/ 272647 w 2280925"/>
              <a:gd name="connsiteY2" fmla="*/ 15240 h 2319496"/>
              <a:gd name="connsiteX3" fmla="*/ 2181903 w 2280925"/>
              <a:gd name="connsiteY3" fmla="*/ 0 h 2319496"/>
              <a:gd name="connsiteX4" fmla="*/ 2110041 w 2280925"/>
              <a:gd name="connsiteY4" fmla="*/ 496436 h 2319496"/>
              <a:gd name="connsiteX5" fmla="*/ 1462341 w 2280925"/>
              <a:gd name="connsiteY5" fmla="*/ 572636 h 2319496"/>
              <a:gd name="connsiteX6" fmla="*/ 1458003 w 2280925"/>
              <a:gd name="connsiteY6" fmla="*/ 1423694 h 2319496"/>
              <a:gd name="connsiteX7" fmla="*/ 1730650 w 2280925"/>
              <a:gd name="connsiteY7" fmla="*/ 1423694 h 2319496"/>
              <a:gd name="connsiteX8" fmla="*/ 865325 w 2280925"/>
              <a:gd name="connsiteY8" fmla="*/ 2319496 h 2319496"/>
              <a:gd name="connsiteX9" fmla="*/ 0 w 2280925"/>
              <a:gd name="connsiteY9" fmla="*/ 1423694 h 2319496"/>
              <a:gd name="connsiteX0" fmla="*/ 0 w 2280925"/>
              <a:gd name="connsiteY0" fmla="*/ 1423694 h 2319496"/>
              <a:gd name="connsiteX1" fmla="*/ 272647 w 2280925"/>
              <a:gd name="connsiteY1" fmla="*/ 1423694 h 2319496"/>
              <a:gd name="connsiteX2" fmla="*/ 272647 w 2280925"/>
              <a:gd name="connsiteY2" fmla="*/ 15240 h 2319496"/>
              <a:gd name="connsiteX3" fmla="*/ 2181903 w 2280925"/>
              <a:gd name="connsiteY3" fmla="*/ 0 h 2319496"/>
              <a:gd name="connsiteX4" fmla="*/ 2110041 w 2280925"/>
              <a:gd name="connsiteY4" fmla="*/ 496436 h 2319496"/>
              <a:gd name="connsiteX5" fmla="*/ 1462341 w 2280925"/>
              <a:gd name="connsiteY5" fmla="*/ 572636 h 2319496"/>
              <a:gd name="connsiteX6" fmla="*/ 1458003 w 2280925"/>
              <a:gd name="connsiteY6" fmla="*/ 1423694 h 2319496"/>
              <a:gd name="connsiteX7" fmla="*/ 1730650 w 2280925"/>
              <a:gd name="connsiteY7" fmla="*/ 1423694 h 2319496"/>
              <a:gd name="connsiteX8" fmla="*/ 865325 w 2280925"/>
              <a:gd name="connsiteY8" fmla="*/ 2319496 h 2319496"/>
              <a:gd name="connsiteX9" fmla="*/ 0 w 2280925"/>
              <a:gd name="connsiteY9" fmla="*/ 1423694 h 2319496"/>
              <a:gd name="connsiteX0" fmla="*/ 0 w 2280925"/>
              <a:gd name="connsiteY0" fmla="*/ 1423694 h 2319496"/>
              <a:gd name="connsiteX1" fmla="*/ 272647 w 2280925"/>
              <a:gd name="connsiteY1" fmla="*/ 1423694 h 2319496"/>
              <a:gd name="connsiteX2" fmla="*/ 272647 w 2280925"/>
              <a:gd name="connsiteY2" fmla="*/ 15240 h 2319496"/>
              <a:gd name="connsiteX3" fmla="*/ 2181903 w 2280925"/>
              <a:gd name="connsiteY3" fmla="*/ 0 h 2319496"/>
              <a:gd name="connsiteX4" fmla="*/ 2110041 w 2280925"/>
              <a:gd name="connsiteY4" fmla="*/ 496436 h 2319496"/>
              <a:gd name="connsiteX5" fmla="*/ 1462341 w 2280925"/>
              <a:gd name="connsiteY5" fmla="*/ 572636 h 2319496"/>
              <a:gd name="connsiteX6" fmla="*/ 1458003 w 2280925"/>
              <a:gd name="connsiteY6" fmla="*/ 1423694 h 2319496"/>
              <a:gd name="connsiteX7" fmla="*/ 1730650 w 2280925"/>
              <a:gd name="connsiteY7" fmla="*/ 1423694 h 2319496"/>
              <a:gd name="connsiteX8" fmla="*/ 865325 w 2280925"/>
              <a:gd name="connsiteY8" fmla="*/ 2319496 h 2319496"/>
              <a:gd name="connsiteX9" fmla="*/ 0 w 2280925"/>
              <a:gd name="connsiteY9" fmla="*/ 1423694 h 2319496"/>
              <a:gd name="connsiteX0" fmla="*/ 0 w 2280925"/>
              <a:gd name="connsiteY0" fmla="*/ 1423694 h 2319496"/>
              <a:gd name="connsiteX1" fmla="*/ 272647 w 2280925"/>
              <a:gd name="connsiteY1" fmla="*/ 1423694 h 2319496"/>
              <a:gd name="connsiteX2" fmla="*/ 272647 w 2280925"/>
              <a:gd name="connsiteY2" fmla="*/ 15240 h 2319496"/>
              <a:gd name="connsiteX3" fmla="*/ 2181903 w 2280925"/>
              <a:gd name="connsiteY3" fmla="*/ 0 h 2319496"/>
              <a:gd name="connsiteX4" fmla="*/ 2110041 w 2280925"/>
              <a:gd name="connsiteY4" fmla="*/ 603116 h 2319496"/>
              <a:gd name="connsiteX5" fmla="*/ 1462341 w 2280925"/>
              <a:gd name="connsiteY5" fmla="*/ 572636 h 2319496"/>
              <a:gd name="connsiteX6" fmla="*/ 1458003 w 2280925"/>
              <a:gd name="connsiteY6" fmla="*/ 1423694 h 2319496"/>
              <a:gd name="connsiteX7" fmla="*/ 1730650 w 2280925"/>
              <a:gd name="connsiteY7" fmla="*/ 1423694 h 2319496"/>
              <a:gd name="connsiteX8" fmla="*/ 865325 w 2280925"/>
              <a:gd name="connsiteY8" fmla="*/ 2319496 h 2319496"/>
              <a:gd name="connsiteX9" fmla="*/ 0 w 2280925"/>
              <a:gd name="connsiteY9" fmla="*/ 1423694 h 2319496"/>
              <a:gd name="connsiteX0" fmla="*/ 0 w 2181903"/>
              <a:gd name="connsiteY0" fmla="*/ 1423694 h 2319496"/>
              <a:gd name="connsiteX1" fmla="*/ 272647 w 2181903"/>
              <a:gd name="connsiteY1" fmla="*/ 1423694 h 2319496"/>
              <a:gd name="connsiteX2" fmla="*/ 272647 w 2181903"/>
              <a:gd name="connsiteY2" fmla="*/ 15240 h 2319496"/>
              <a:gd name="connsiteX3" fmla="*/ 2181903 w 2181903"/>
              <a:gd name="connsiteY3" fmla="*/ 0 h 2319496"/>
              <a:gd name="connsiteX4" fmla="*/ 2110041 w 2181903"/>
              <a:gd name="connsiteY4" fmla="*/ 603116 h 2319496"/>
              <a:gd name="connsiteX5" fmla="*/ 1462341 w 2181903"/>
              <a:gd name="connsiteY5" fmla="*/ 572636 h 2319496"/>
              <a:gd name="connsiteX6" fmla="*/ 1458003 w 2181903"/>
              <a:gd name="connsiteY6" fmla="*/ 1423694 h 2319496"/>
              <a:gd name="connsiteX7" fmla="*/ 1730650 w 2181903"/>
              <a:gd name="connsiteY7" fmla="*/ 1423694 h 2319496"/>
              <a:gd name="connsiteX8" fmla="*/ 865325 w 2181903"/>
              <a:gd name="connsiteY8" fmla="*/ 2319496 h 2319496"/>
              <a:gd name="connsiteX9" fmla="*/ 0 w 2181903"/>
              <a:gd name="connsiteY9" fmla="*/ 1423694 h 2319496"/>
              <a:gd name="connsiteX0" fmla="*/ 0 w 2110041"/>
              <a:gd name="connsiteY0" fmla="*/ 1423694 h 2319496"/>
              <a:gd name="connsiteX1" fmla="*/ 272647 w 2110041"/>
              <a:gd name="connsiteY1" fmla="*/ 1423694 h 2319496"/>
              <a:gd name="connsiteX2" fmla="*/ 272647 w 2110041"/>
              <a:gd name="connsiteY2" fmla="*/ 15240 h 2319496"/>
              <a:gd name="connsiteX3" fmla="*/ 1999023 w 2110041"/>
              <a:gd name="connsiteY3" fmla="*/ 0 h 2319496"/>
              <a:gd name="connsiteX4" fmla="*/ 2110041 w 2110041"/>
              <a:gd name="connsiteY4" fmla="*/ 603116 h 2319496"/>
              <a:gd name="connsiteX5" fmla="*/ 1462341 w 2110041"/>
              <a:gd name="connsiteY5" fmla="*/ 572636 h 2319496"/>
              <a:gd name="connsiteX6" fmla="*/ 1458003 w 2110041"/>
              <a:gd name="connsiteY6" fmla="*/ 1423694 h 2319496"/>
              <a:gd name="connsiteX7" fmla="*/ 1730650 w 2110041"/>
              <a:gd name="connsiteY7" fmla="*/ 1423694 h 2319496"/>
              <a:gd name="connsiteX8" fmla="*/ 865325 w 2110041"/>
              <a:gd name="connsiteY8" fmla="*/ 2319496 h 2319496"/>
              <a:gd name="connsiteX9" fmla="*/ 0 w 2110041"/>
              <a:gd name="connsiteY9" fmla="*/ 1423694 h 2319496"/>
              <a:gd name="connsiteX0" fmla="*/ 0 w 2110041"/>
              <a:gd name="connsiteY0" fmla="*/ 1423694 h 2319496"/>
              <a:gd name="connsiteX1" fmla="*/ 272647 w 2110041"/>
              <a:gd name="connsiteY1" fmla="*/ 1423694 h 2319496"/>
              <a:gd name="connsiteX2" fmla="*/ 272647 w 2110041"/>
              <a:gd name="connsiteY2" fmla="*/ 15240 h 2319496"/>
              <a:gd name="connsiteX3" fmla="*/ 1999023 w 2110041"/>
              <a:gd name="connsiteY3" fmla="*/ 0 h 2319496"/>
              <a:gd name="connsiteX4" fmla="*/ 2110041 w 2110041"/>
              <a:gd name="connsiteY4" fmla="*/ 603116 h 2319496"/>
              <a:gd name="connsiteX5" fmla="*/ 1462341 w 2110041"/>
              <a:gd name="connsiteY5" fmla="*/ 572636 h 2319496"/>
              <a:gd name="connsiteX6" fmla="*/ 1458003 w 2110041"/>
              <a:gd name="connsiteY6" fmla="*/ 1423694 h 2319496"/>
              <a:gd name="connsiteX7" fmla="*/ 1730650 w 2110041"/>
              <a:gd name="connsiteY7" fmla="*/ 1423694 h 2319496"/>
              <a:gd name="connsiteX8" fmla="*/ 865325 w 2110041"/>
              <a:gd name="connsiteY8" fmla="*/ 2319496 h 2319496"/>
              <a:gd name="connsiteX9" fmla="*/ 0 w 2110041"/>
              <a:gd name="connsiteY9" fmla="*/ 1423694 h 2319496"/>
              <a:gd name="connsiteX0" fmla="*/ 0 w 2110041"/>
              <a:gd name="connsiteY0" fmla="*/ 1423694 h 2319496"/>
              <a:gd name="connsiteX1" fmla="*/ 272647 w 2110041"/>
              <a:gd name="connsiteY1" fmla="*/ 1423694 h 2319496"/>
              <a:gd name="connsiteX2" fmla="*/ 272647 w 2110041"/>
              <a:gd name="connsiteY2" fmla="*/ 15240 h 2319496"/>
              <a:gd name="connsiteX3" fmla="*/ 1999023 w 2110041"/>
              <a:gd name="connsiteY3" fmla="*/ 0 h 2319496"/>
              <a:gd name="connsiteX4" fmla="*/ 2110041 w 2110041"/>
              <a:gd name="connsiteY4" fmla="*/ 603116 h 2319496"/>
              <a:gd name="connsiteX5" fmla="*/ 1462341 w 2110041"/>
              <a:gd name="connsiteY5" fmla="*/ 793616 h 2319496"/>
              <a:gd name="connsiteX6" fmla="*/ 1458003 w 2110041"/>
              <a:gd name="connsiteY6" fmla="*/ 1423694 h 2319496"/>
              <a:gd name="connsiteX7" fmla="*/ 1730650 w 2110041"/>
              <a:gd name="connsiteY7" fmla="*/ 1423694 h 2319496"/>
              <a:gd name="connsiteX8" fmla="*/ 865325 w 2110041"/>
              <a:gd name="connsiteY8" fmla="*/ 2319496 h 2319496"/>
              <a:gd name="connsiteX9" fmla="*/ 0 w 2110041"/>
              <a:gd name="connsiteY9" fmla="*/ 1423694 h 2319496"/>
              <a:gd name="connsiteX0" fmla="*/ 0 w 2003361"/>
              <a:gd name="connsiteY0" fmla="*/ 1423694 h 2319496"/>
              <a:gd name="connsiteX1" fmla="*/ 272647 w 2003361"/>
              <a:gd name="connsiteY1" fmla="*/ 1423694 h 2319496"/>
              <a:gd name="connsiteX2" fmla="*/ 272647 w 2003361"/>
              <a:gd name="connsiteY2" fmla="*/ 15240 h 2319496"/>
              <a:gd name="connsiteX3" fmla="*/ 1999023 w 2003361"/>
              <a:gd name="connsiteY3" fmla="*/ 0 h 2319496"/>
              <a:gd name="connsiteX4" fmla="*/ 2003361 w 2003361"/>
              <a:gd name="connsiteY4" fmla="*/ 824096 h 2319496"/>
              <a:gd name="connsiteX5" fmla="*/ 1462341 w 2003361"/>
              <a:gd name="connsiteY5" fmla="*/ 793616 h 2319496"/>
              <a:gd name="connsiteX6" fmla="*/ 1458003 w 2003361"/>
              <a:gd name="connsiteY6" fmla="*/ 1423694 h 2319496"/>
              <a:gd name="connsiteX7" fmla="*/ 1730650 w 2003361"/>
              <a:gd name="connsiteY7" fmla="*/ 1423694 h 2319496"/>
              <a:gd name="connsiteX8" fmla="*/ 865325 w 2003361"/>
              <a:gd name="connsiteY8" fmla="*/ 2319496 h 2319496"/>
              <a:gd name="connsiteX9" fmla="*/ 0 w 2003361"/>
              <a:gd name="connsiteY9" fmla="*/ 1423694 h 2319496"/>
              <a:gd name="connsiteX0" fmla="*/ 0 w 2003361"/>
              <a:gd name="connsiteY0" fmla="*/ 1423694 h 2319496"/>
              <a:gd name="connsiteX1" fmla="*/ 272647 w 2003361"/>
              <a:gd name="connsiteY1" fmla="*/ 1423694 h 2319496"/>
              <a:gd name="connsiteX2" fmla="*/ 272647 w 2003361"/>
              <a:gd name="connsiteY2" fmla="*/ 15240 h 2319496"/>
              <a:gd name="connsiteX3" fmla="*/ 1999023 w 2003361"/>
              <a:gd name="connsiteY3" fmla="*/ 0 h 2319496"/>
              <a:gd name="connsiteX4" fmla="*/ 2003361 w 2003361"/>
              <a:gd name="connsiteY4" fmla="*/ 824096 h 2319496"/>
              <a:gd name="connsiteX5" fmla="*/ 1462341 w 2003361"/>
              <a:gd name="connsiteY5" fmla="*/ 793616 h 2319496"/>
              <a:gd name="connsiteX6" fmla="*/ 1458003 w 2003361"/>
              <a:gd name="connsiteY6" fmla="*/ 1423694 h 2319496"/>
              <a:gd name="connsiteX7" fmla="*/ 1730650 w 2003361"/>
              <a:gd name="connsiteY7" fmla="*/ 1423694 h 2319496"/>
              <a:gd name="connsiteX8" fmla="*/ 865325 w 2003361"/>
              <a:gd name="connsiteY8" fmla="*/ 2319496 h 2319496"/>
              <a:gd name="connsiteX9" fmla="*/ 0 w 2003361"/>
              <a:gd name="connsiteY9" fmla="*/ 1423694 h 2319496"/>
              <a:gd name="connsiteX0" fmla="*/ 0 w 2003361"/>
              <a:gd name="connsiteY0" fmla="*/ 1423694 h 2319496"/>
              <a:gd name="connsiteX1" fmla="*/ 272647 w 2003361"/>
              <a:gd name="connsiteY1" fmla="*/ 1423694 h 2319496"/>
              <a:gd name="connsiteX2" fmla="*/ 272647 w 2003361"/>
              <a:gd name="connsiteY2" fmla="*/ 15240 h 2319496"/>
              <a:gd name="connsiteX3" fmla="*/ 1999023 w 2003361"/>
              <a:gd name="connsiteY3" fmla="*/ 0 h 2319496"/>
              <a:gd name="connsiteX4" fmla="*/ 2003361 w 2003361"/>
              <a:gd name="connsiteY4" fmla="*/ 824096 h 2319496"/>
              <a:gd name="connsiteX5" fmla="*/ 1457578 w 2003361"/>
              <a:gd name="connsiteY5" fmla="*/ 888866 h 2319496"/>
              <a:gd name="connsiteX6" fmla="*/ 1458003 w 2003361"/>
              <a:gd name="connsiteY6" fmla="*/ 1423694 h 2319496"/>
              <a:gd name="connsiteX7" fmla="*/ 1730650 w 2003361"/>
              <a:gd name="connsiteY7" fmla="*/ 1423694 h 2319496"/>
              <a:gd name="connsiteX8" fmla="*/ 865325 w 2003361"/>
              <a:gd name="connsiteY8" fmla="*/ 2319496 h 2319496"/>
              <a:gd name="connsiteX9" fmla="*/ 0 w 2003361"/>
              <a:gd name="connsiteY9" fmla="*/ 1423694 h 2319496"/>
              <a:gd name="connsiteX0" fmla="*/ 0 w 1999023"/>
              <a:gd name="connsiteY0" fmla="*/ 1423694 h 2319496"/>
              <a:gd name="connsiteX1" fmla="*/ 272647 w 1999023"/>
              <a:gd name="connsiteY1" fmla="*/ 1423694 h 2319496"/>
              <a:gd name="connsiteX2" fmla="*/ 272647 w 1999023"/>
              <a:gd name="connsiteY2" fmla="*/ 15240 h 2319496"/>
              <a:gd name="connsiteX3" fmla="*/ 1999023 w 1999023"/>
              <a:gd name="connsiteY3" fmla="*/ 0 h 2319496"/>
              <a:gd name="connsiteX4" fmla="*/ 1970024 w 1999023"/>
              <a:gd name="connsiteY4" fmla="*/ 826477 h 2319496"/>
              <a:gd name="connsiteX5" fmla="*/ 1457578 w 1999023"/>
              <a:gd name="connsiteY5" fmla="*/ 888866 h 2319496"/>
              <a:gd name="connsiteX6" fmla="*/ 1458003 w 1999023"/>
              <a:gd name="connsiteY6" fmla="*/ 1423694 h 2319496"/>
              <a:gd name="connsiteX7" fmla="*/ 1730650 w 1999023"/>
              <a:gd name="connsiteY7" fmla="*/ 1423694 h 2319496"/>
              <a:gd name="connsiteX8" fmla="*/ 865325 w 1999023"/>
              <a:gd name="connsiteY8" fmla="*/ 2319496 h 2319496"/>
              <a:gd name="connsiteX9" fmla="*/ 0 w 1999023"/>
              <a:gd name="connsiteY9" fmla="*/ 1423694 h 2319496"/>
              <a:gd name="connsiteX0" fmla="*/ 0 w 1999023"/>
              <a:gd name="connsiteY0" fmla="*/ 1423694 h 2319496"/>
              <a:gd name="connsiteX1" fmla="*/ 272647 w 1999023"/>
              <a:gd name="connsiteY1" fmla="*/ 1423694 h 2319496"/>
              <a:gd name="connsiteX2" fmla="*/ 272647 w 1999023"/>
              <a:gd name="connsiteY2" fmla="*/ 15240 h 2319496"/>
              <a:gd name="connsiteX3" fmla="*/ 1999023 w 1999023"/>
              <a:gd name="connsiteY3" fmla="*/ 0 h 2319496"/>
              <a:gd name="connsiteX4" fmla="*/ 1998599 w 1999023"/>
              <a:gd name="connsiteY4" fmla="*/ 826477 h 2319496"/>
              <a:gd name="connsiteX5" fmla="*/ 1457578 w 1999023"/>
              <a:gd name="connsiteY5" fmla="*/ 888866 h 2319496"/>
              <a:gd name="connsiteX6" fmla="*/ 1458003 w 1999023"/>
              <a:gd name="connsiteY6" fmla="*/ 1423694 h 2319496"/>
              <a:gd name="connsiteX7" fmla="*/ 1730650 w 1999023"/>
              <a:gd name="connsiteY7" fmla="*/ 1423694 h 2319496"/>
              <a:gd name="connsiteX8" fmla="*/ 865325 w 1999023"/>
              <a:gd name="connsiteY8" fmla="*/ 2319496 h 2319496"/>
              <a:gd name="connsiteX9" fmla="*/ 0 w 1999023"/>
              <a:gd name="connsiteY9" fmla="*/ 1423694 h 2319496"/>
              <a:gd name="connsiteX0" fmla="*/ 0 w 1999023"/>
              <a:gd name="connsiteY0" fmla="*/ 1423694 h 2319496"/>
              <a:gd name="connsiteX1" fmla="*/ 272647 w 1999023"/>
              <a:gd name="connsiteY1" fmla="*/ 1423694 h 2319496"/>
              <a:gd name="connsiteX2" fmla="*/ 272647 w 1999023"/>
              <a:gd name="connsiteY2" fmla="*/ 15240 h 2319496"/>
              <a:gd name="connsiteX3" fmla="*/ 1999023 w 1999023"/>
              <a:gd name="connsiteY3" fmla="*/ 0 h 2319496"/>
              <a:gd name="connsiteX4" fmla="*/ 1998599 w 1999023"/>
              <a:gd name="connsiteY4" fmla="*/ 826477 h 2319496"/>
              <a:gd name="connsiteX5" fmla="*/ 1457578 w 1999023"/>
              <a:gd name="connsiteY5" fmla="*/ 888866 h 2319496"/>
              <a:gd name="connsiteX6" fmla="*/ 1458003 w 1999023"/>
              <a:gd name="connsiteY6" fmla="*/ 1423694 h 2319496"/>
              <a:gd name="connsiteX7" fmla="*/ 1730650 w 1999023"/>
              <a:gd name="connsiteY7" fmla="*/ 1423694 h 2319496"/>
              <a:gd name="connsiteX8" fmla="*/ 865325 w 1999023"/>
              <a:gd name="connsiteY8" fmla="*/ 2319496 h 2319496"/>
              <a:gd name="connsiteX9" fmla="*/ 0 w 1999023"/>
              <a:gd name="connsiteY9" fmla="*/ 1423694 h 2319496"/>
              <a:gd name="connsiteX0" fmla="*/ 0 w 1999023"/>
              <a:gd name="connsiteY0" fmla="*/ 1423694 h 2319496"/>
              <a:gd name="connsiteX1" fmla="*/ 272647 w 1999023"/>
              <a:gd name="connsiteY1" fmla="*/ 1423694 h 2319496"/>
              <a:gd name="connsiteX2" fmla="*/ 272647 w 1999023"/>
              <a:gd name="connsiteY2" fmla="*/ 15240 h 2319496"/>
              <a:gd name="connsiteX3" fmla="*/ 1999023 w 1999023"/>
              <a:gd name="connsiteY3" fmla="*/ 0 h 2319496"/>
              <a:gd name="connsiteX4" fmla="*/ 1998599 w 1999023"/>
              <a:gd name="connsiteY4" fmla="*/ 826477 h 2319496"/>
              <a:gd name="connsiteX5" fmla="*/ 1457578 w 1999023"/>
              <a:gd name="connsiteY5" fmla="*/ 888866 h 2319496"/>
              <a:gd name="connsiteX6" fmla="*/ 1458003 w 1999023"/>
              <a:gd name="connsiteY6" fmla="*/ 1423694 h 2319496"/>
              <a:gd name="connsiteX7" fmla="*/ 1730650 w 1999023"/>
              <a:gd name="connsiteY7" fmla="*/ 1423694 h 2319496"/>
              <a:gd name="connsiteX8" fmla="*/ 865325 w 1999023"/>
              <a:gd name="connsiteY8" fmla="*/ 2319496 h 2319496"/>
              <a:gd name="connsiteX9" fmla="*/ 0 w 1999023"/>
              <a:gd name="connsiteY9" fmla="*/ 1423694 h 2319496"/>
              <a:gd name="connsiteX0" fmla="*/ 0 w 1999023"/>
              <a:gd name="connsiteY0" fmla="*/ 1423694 h 2319496"/>
              <a:gd name="connsiteX1" fmla="*/ 272647 w 1999023"/>
              <a:gd name="connsiteY1" fmla="*/ 1423694 h 2319496"/>
              <a:gd name="connsiteX2" fmla="*/ 272647 w 1999023"/>
              <a:gd name="connsiteY2" fmla="*/ 15240 h 2319496"/>
              <a:gd name="connsiteX3" fmla="*/ 1999023 w 1999023"/>
              <a:gd name="connsiteY3" fmla="*/ 0 h 2319496"/>
              <a:gd name="connsiteX4" fmla="*/ 1998599 w 1999023"/>
              <a:gd name="connsiteY4" fmla="*/ 826477 h 2319496"/>
              <a:gd name="connsiteX5" fmla="*/ 1457578 w 1999023"/>
              <a:gd name="connsiteY5" fmla="*/ 888866 h 2319496"/>
              <a:gd name="connsiteX6" fmla="*/ 1458003 w 1999023"/>
              <a:gd name="connsiteY6" fmla="*/ 1423694 h 2319496"/>
              <a:gd name="connsiteX7" fmla="*/ 1730650 w 1999023"/>
              <a:gd name="connsiteY7" fmla="*/ 1423694 h 2319496"/>
              <a:gd name="connsiteX8" fmla="*/ 865325 w 1999023"/>
              <a:gd name="connsiteY8" fmla="*/ 2319496 h 2319496"/>
              <a:gd name="connsiteX9" fmla="*/ 0 w 1999023"/>
              <a:gd name="connsiteY9" fmla="*/ 1423694 h 2319496"/>
              <a:gd name="connsiteX0" fmla="*/ 0 w 2236724"/>
              <a:gd name="connsiteY0" fmla="*/ 1423694 h 2319496"/>
              <a:gd name="connsiteX1" fmla="*/ 272647 w 2236724"/>
              <a:gd name="connsiteY1" fmla="*/ 1423694 h 2319496"/>
              <a:gd name="connsiteX2" fmla="*/ 272647 w 2236724"/>
              <a:gd name="connsiteY2" fmla="*/ 15240 h 2319496"/>
              <a:gd name="connsiteX3" fmla="*/ 1999023 w 2236724"/>
              <a:gd name="connsiteY3" fmla="*/ 0 h 2319496"/>
              <a:gd name="connsiteX4" fmla="*/ 2236724 w 2236724"/>
              <a:gd name="connsiteY4" fmla="*/ 855052 h 2319496"/>
              <a:gd name="connsiteX5" fmla="*/ 1457578 w 2236724"/>
              <a:gd name="connsiteY5" fmla="*/ 888866 h 2319496"/>
              <a:gd name="connsiteX6" fmla="*/ 1458003 w 2236724"/>
              <a:gd name="connsiteY6" fmla="*/ 1423694 h 2319496"/>
              <a:gd name="connsiteX7" fmla="*/ 1730650 w 2236724"/>
              <a:gd name="connsiteY7" fmla="*/ 1423694 h 2319496"/>
              <a:gd name="connsiteX8" fmla="*/ 865325 w 2236724"/>
              <a:gd name="connsiteY8" fmla="*/ 2319496 h 2319496"/>
              <a:gd name="connsiteX9" fmla="*/ 0 w 2236724"/>
              <a:gd name="connsiteY9" fmla="*/ 1423694 h 2319496"/>
              <a:gd name="connsiteX0" fmla="*/ 0 w 2236787"/>
              <a:gd name="connsiteY0" fmla="*/ 1423694 h 2319496"/>
              <a:gd name="connsiteX1" fmla="*/ 272647 w 2236787"/>
              <a:gd name="connsiteY1" fmla="*/ 1423694 h 2319496"/>
              <a:gd name="connsiteX2" fmla="*/ 272647 w 2236787"/>
              <a:gd name="connsiteY2" fmla="*/ 15240 h 2319496"/>
              <a:gd name="connsiteX3" fmla="*/ 1999023 w 2236787"/>
              <a:gd name="connsiteY3" fmla="*/ 0 h 2319496"/>
              <a:gd name="connsiteX4" fmla="*/ 2236724 w 2236787"/>
              <a:gd name="connsiteY4" fmla="*/ 855052 h 2319496"/>
              <a:gd name="connsiteX5" fmla="*/ 1457578 w 2236787"/>
              <a:gd name="connsiteY5" fmla="*/ 888866 h 2319496"/>
              <a:gd name="connsiteX6" fmla="*/ 1458003 w 2236787"/>
              <a:gd name="connsiteY6" fmla="*/ 1423694 h 2319496"/>
              <a:gd name="connsiteX7" fmla="*/ 1730650 w 2236787"/>
              <a:gd name="connsiteY7" fmla="*/ 1423694 h 2319496"/>
              <a:gd name="connsiteX8" fmla="*/ 865325 w 2236787"/>
              <a:gd name="connsiteY8" fmla="*/ 2319496 h 2319496"/>
              <a:gd name="connsiteX9" fmla="*/ 0 w 2236787"/>
              <a:gd name="connsiteY9" fmla="*/ 1423694 h 2319496"/>
              <a:gd name="connsiteX0" fmla="*/ 0 w 2022796"/>
              <a:gd name="connsiteY0" fmla="*/ 1423694 h 2319496"/>
              <a:gd name="connsiteX1" fmla="*/ 272647 w 2022796"/>
              <a:gd name="connsiteY1" fmla="*/ 1423694 h 2319496"/>
              <a:gd name="connsiteX2" fmla="*/ 272647 w 2022796"/>
              <a:gd name="connsiteY2" fmla="*/ 15240 h 2319496"/>
              <a:gd name="connsiteX3" fmla="*/ 1999023 w 2022796"/>
              <a:gd name="connsiteY3" fmla="*/ 0 h 2319496"/>
              <a:gd name="connsiteX4" fmla="*/ 2022411 w 2022796"/>
              <a:gd name="connsiteY4" fmla="*/ 836002 h 2319496"/>
              <a:gd name="connsiteX5" fmla="*/ 1457578 w 2022796"/>
              <a:gd name="connsiteY5" fmla="*/ 888866 h 2319496"/>
              <a:gd name="connsiteX6" fmla="*/ 1458003 w 2022796"/>
              <a:gd name="connsiteY6" fmla="*/ 1423694 h 2319496"/>
              <a:gd name="connsiteX7" fmla="*/ 1730650 w 2022796"/>
              <a:gd name="connsiteY7" fmla="*/ 1423694 h 2319496"/>
              <a:gd name="connsiteX8" fmla="*/ 865325 w 2022796"/>
              <a:gd name="connsiteY8" fmla="*/ 2319496 h 2319496"/>
              <a:gd name="connsiteX9" fmla="*/ 0 w 2022796"/>
              <a:gd name="connsiteY9" fmla="*/ 1423694 h 2319496"/>
              <a:gd name="connsiteX0" fmla="*/ 0 w 1999023"/>
              <a:gd name="connsiteY0" fmla="*/ 1423694 h 2319496"/>
              <a:gd name="connsiteX1" fmla="*/ 272647 w 1999023"/>
              <a:gd name="connsiteY1" fmla="*/ 1423694 h 2319496"/>
              <a:gd name="connsiteX2" fmla="*/ 272647 w 1999023"/>
              <a:gd name="connsiteY2" fmla="*/ 15240 h 2319496"/>
              <a:gd name="connsiteX3" fmla="*/ 1999023 w 1999023"/>
              <a:gd name="connsiteY3" fmla="*/ 0 h 2319496"/>
              <a:gd name="connsiteX4" fmla="*/ 1993836 w 1999023"/>
              <a:gd name="connsiteY4" fmla="*/ 836002 h 2319496"/>
              <a:gd name="connsiteX5" fmla="*/ 1457578 w 1999023"/>
              <a:gd name="connsiteY5" fmla="*/ 888866 h 2319496"/>
              <a:gd name="connsiteX6" fmla="*/ 1458003 w 1999023"/>
              <a:gd name="connsiteY6" fmla="*/ 1423694 h 2319496"/>
              <a:gd name="connsiteX7" fmla="*/ 1730650 w 1999023"/>
              <a:gd name="connsiteY7" fmla="*/ 1423694 h 2319496"/>
              <a:gd name="connsiteX8" fmla="*/ 865325 w 1999023"/>
              <a:gd name="connsiteY8" fmla="*/ 2319496 h 2319496"/>
              <a:gd name="connsiteX9" fmla="*/ 0 w 1999023"/>
              <a:gd name="connsiteY9" fmla="*/ 1423694 h 2319496"/>
              <a:gd name="connsiteX0" fmla="*/ 0 w 2122848"/>
              <a:gd name="connsiteY0" fmla="*/ 1416550 h 2312352"/>
              <a:gd name="connsiteX1" fmla="*/ 272647 w 2122848"/>
              <a:gd name="connsiteY1" fmla="*/ 1416550 h 2312352"/>
              <a:gd name="connsiteX2" fmla="*/ 272647 w 2122848"/>
              <a:gd name="connsiteY2" fmla="*/ 8096 h 2312352"/>
              <a:gd name="connsiteX3" fmla="*/ 2122848 w 2122848"/>
              <a:gd name="connsiteY3" fmla="*/ 0 h 2312352"/>
              <a:gd name="connsiteX4" fmla="*/ 1993836 w 2122848"/>
              <a:gd name="connsiteY4" fmla="*/ 828858 h 2312352"/>
              <a:gd name="connsiteX5" fmla="*/ 1457578 w 2122848"/>
              <a:gd name="connsiteY5" fmla="*/ 881722 h 2312352"/>
              <a:gd name="connsiteX6" fmla="*/ 1458003 w 2122848"/>
              <a:gd name="connsiteY6" fmla="*/ 1416550 h 2312352"/>
              <a:gd name="connsiteX7" fmla="*/ 1730650 w 2122848"/>
              <a:gd name="connsiteY7" fmla="*/ 1416550 h 2312352"/>
              <a:gd name="connsiteX8" fmla="*/ 865325 w 2122848"/>
              <a:gd name="connsiteY8" fmla="*/ 2312352 h 2312352"/>
              <a:gd name="connsiteX9" fmla="*/ 0 w 2122848"/>
              <a:gd name="connsiteY9" fmla="*/ 1416550 h 2312352"/>
              <a:gd name="connsiteX0" fmla="*/ 0 w 2122848"/>
              <a:gd name="connsiteY0" fmla="*/ 1416550 h 2312352"/>
              <a:gd name="connsiteX1" fmla="*/ 272647 w 2122848"/>
              <a:gd name="connsiteY1" fmla="*/ 1416550 h 2312352"/>
              <a:gd name="connsiteX2" fmla="*/ 272647 w 2122848"/>
              <a:gd name="connsiteY2" fmla="*/ 8096 h 2312352"/>
              <a:gd name="connsiteX3" fmla="*/ 2122848 w 2122848"/>
              <a:gd name="connsiteY3" fmla="*/ 0 h 2312352"/>
              <a:gd name="connsiteX4" fmla="*/ 1993836 w 2122848"/>
              <a:gd name="connsiteY4" fmla="*/ 828858 h 2312352"/>
              <a:gd name="connsiteX5" fmla="*/ 1457578 w 2122848"/>
              <a:gd name="connsiteY5" fmla="*/ 881722 h 2312352"/>
              <a:gd name="connsiteX6" fmla="*/ 1458003 w 2122848"/>
              <a:gd name="connsiteY6" fmla="*/ 1416550 h 2312352"/>
              <a:gd name="connsiteX7" fmla="*/ 1730650 w 2122848"/>
              <a:gd name="connsiteY7" fmla="*/ 1416550 h 2312352"/>
              <a:gd name="connsiteX8" fmla="*/ 865325 w 2122848"/>
              <a:gd name="connsiteY8" fmla="*/ 2312352 h 2312352"/>
              <a:gd name="connsiteX9" fmla="*/ 0 w 2122848"/>
              <a:gd name="connsiteY9" fmla="*/ 1416550 h 2312352"/>
              <a:gd name="connsiteX0" fmla="*/ 0 w 2122848"/>
              <a:gd name="connsiteY0" fmla="*/ 1416550 h 2312352"/>
              <a:gd name="connsiteX1" fmla="*/ 272647 w 2122848"/>
              <a:gd name="connsiteY1" fmla="*/ 1416550 h 2312352"/>
              <a:gd name="connsiteX2" fmla="*/ 272647 w 2122848"/>
              <a:gd name="connsiteY2" fmla="*/ 8096 h 2312352"/>
              <a:gd name="connsiteX3" fmla="*/ 2122848 w 2122848"/>
              <a:gd name="connsiteY3" fmla="*/ 0 h 2312352"/>
              <a:gd name="connsiteX4" fmla="*/ 1993836 w 2122848"/>
              <a:gd name="connsiteY4" fmla="*/ 828858 h 2312352"/>
              <a:gd name="connsiteX5" fmla="*/ 1457578 w 2122848"/>
              <a:gd name="connsiteY5" fmla="*/ 881722 h 2312352"/>
              <a:gd name="connsiteX6" fmla="*/ 1458003 w 2122848"/>
              <a:gd name="connsiteY6" fmla="*/ 1416550 h 2312352"/>
              <a:gd name="connsiteX7" fmla="*/ 1730650 w 2122848"/>
              <a:gd name="connsiteY7" fmla="*/ 1416550 h 2312352"/>
              <a:gd name="connsiteX8" fmla="*/ 865325 w 2122848"/>
              <a:gd name="connsiteY8" fmla="*/ 2312352 h 2312352"/>
              <a:gd name="connsiteX9" fmla="*/ 0 w 2122848"/>
              <a:gd name="connsiteY9" fmla="*/ 1416550 h 2312352"/>
              <a:gd name="connsiteX0" fmla="*/ 0 w 2008548"/>
              <a:gd name="connsiteY0" fmla="*/ 1414169 h 2309971"/>
              <a:gd name="connsiteX1" fmla="*/ 272647 w 2008548"/>
              <a:gd name="connsiteY1" fmla="*/ 1414169 h 2309971"/>
              <a:gd name="connsiteX2" fmla="*/ 272647 w 2008548"/>
              <a:gd name="connsiteY2" fmla="*/ 5715 h 2309971"/>
              <a:gd name="connsiteX3" fmla="*/ 2008548 w 2008548"/>
              <a:gd name="connsiteY3" fmla="*/ 0 h 2309971"/>
              <a:gd name="connsiteX4" fmla="*/ 1993836 w 2008548"/>
              <a:gd name="connsiteY4" fmla="*/ 826477 h 2309971"/>
              <a:gd name="connsiteX5" fmla="*/ 1457578 w 2008548"/>
              <a:gd name="connsiteY5" fmla="*/ 879341 h 2309971"/>
              <a:gd name="connsiteX6" fmla="*/ 1458003 w 2008548"/>
              <a:gd name="connsiteY6" fmla="*/ 1414169 h 2309971"/>
              <a:gd name="connsiteX7" fmla="*/ 1730650 w 2008548"/>
              <a:gd name="connsiteY7" fmla="*/ 1414169 h 2309971"/>
              <a:gd name="connsiteX8" fmla="*/ 865325 w 2008548"/>
              <a:gd name="connsiteY8" fmla="*/ 2309971 h 2309971"/>
              <a:gd name="connsiteX9" fmla="*/ 0 w 2008548"/>
              <a:gd name="connsiteY9" fmla="*/ 1414169 h 2309971"/>
              <a:gd name="connsiteX0" fmla="*/ 0 w 2008548"/>
              <a:gd name="connsiteY0" fmla="*/ 1414169 h 2309971"/>
              <a:gd name="connsiteX1" fmla="*/ 272647 w 2008548"/>
              <a:gd name="connsiteY1" fmla="*/ 1414169 h 2309971"/>
              <a:gd name="connsiteX2" fmla="*/ 272647 w 2008548"/>
              <a:gd name="connsiteY2" fmla="*/ 5715 h 2309971"/>
              <a:gd name="connsiteX3" fmla="*/ 2008548 w 2008548"/>
              <a:gd name="connsiteY3" fmla="*/ 0 h 2309971"/>
              <a:gd name="connsiteX4" fmla="*/ 2005742 w 2008548"/>
              <a:gd name="connsiteY4" fmla="*/ 826477 h 2309971"/>
              <a:gd name="connsiteX5" fmla="*/ 1457578 w 2008548"/>
              <a:gd name="connsiteY5" fmla="*/ 879341 h 2309971"/>
              <a:gd name="connsiteX6" fmla="*/ 1458003 w 2008548"/>
              <a:gd name="connsiteY6" fmla="*/ 1414169 h 2309971"/>
              <a:gd name="connsiteX7" fmla="*/ 1730650 w 2008548"/>
              <a:gd name="connsiteY7" fmla="*/ 1414169 h 2309971"/>
              <a:gd name="connsiteX8" fmla="*/ 865325 w 2008548"/>
              <a:gd name="connsiteY8" fmla="*/ 2309971 h 2309971"/>
              <a:gd name="connsiteX9" fmla="*/ 0 w 2008548"/>
              <a:gd name="connsiteY9" fmla="*/ 1414169 h 2309971"/>
              <a:gd name="connsiteX0" fmla="*/ 0 w 2008548"/>
              <a:gd name="connsiteY0" fmla="*/ 1414169 h 1995646"/>
              <a:gd name="connsiteX1" fmla="*/ 272647 w 2008548"/>
              <a:gd name="connsiteY1" fmla="*/ 1414169 h 1995646"/>
              <a:gd name="connsiteX2" fmla="*/ 272647 w 2008548"/>
              <a:gd name="connsiteY2" fmla="*/ 5715 h 1995646"/>
              <a:gd name="connsiteX3" fmla="*/ 2008548 w 2008548"/>
              <a:gd name="connsiteY3" fmla="*/ 0 h 1995646"/>
              <a:gd name="connsiteX4" fmla="*/ 2005742 w 2008548"/>
              <a:gd name="connsiteY4" fmla="*/ 826477 h 1995646"/>
              <a:gd name="connsiteX5" fmla="*/ 1457578 w 2008548"/>
              <a:gd name="connsiteY5" fmla="*/ 879341 h 1995646"/>
              <a:gd name="connsiteX6" fmla="*/ 1458003 w 2008548"/>
              <a:gd name="connsiteY6" fmla="*/ 1414169 h 1995646"/>
              <a:gd name="connsiteX7" fmla="*/ 1730650 w 2008548"/>
              <a:gd name="connsiteY7" fmla="*/ 1414169 h 1995646"/>
              <a:gd name="connsiteX8" fmla="*/ 895587 w 2008548"/>
              <a:gd name="connsiteY8" fmla="*/ 1995646 h 1995646"/>
              <a:gd name="connsiteX9" fmla="*/ 0 w 2008548"/>
              <a:gd name="connsiteY9" fmla="*/ 1414169 h 1995646"/>
              <a:gd name="connsiteX0" fmla="*/ 0 w 2008548"/>
              <a:gd name="connsiteY0" fmla="*/ 1409406 h 1990883"/>
              <a:gd name="connsiteX1" fmla="*/ 272647 w 2008548"/>
              <a:gd name="connsiteY1" fmla="*/ 1409406 h 1990883"/>
              <a:gd name="connsiteX2" fmla="*/ 272647 w 2008548"/>
              <a:gd name="connsiteY2" fmla="*/ 952 h 1990883"/>
              <a:gd name="connsiteX3" fmla="*/ 2008548 w 2008548"/>
              <a:gd name="connsiteY3" fmla="*/ 0 h 1990883"/>
              <a:gd name="connsiteX4" fmla="*/ 2005742 w 2008548"/>
              <a:gd name="connsiteY4" fmla="*/ 821714 h 1990883"/>
              <a:gd name="connsiteX5" fmla="*/ 1457578 w 2008548"/>
              <a:gd name="connsiteY5" fmla="*/ 874578 h 1990883"/>
              <a:gd name="connsiteX6" fmla="*/ 1458003 w 2008548"/>
              <a:gd name="connsiteY6" fmla="*/ 1409406 h 1990883"/>
              <a:gd name="connsiteX7" fmla="*/ 1730650 w 2008548"/>
              <a:gd name="connsiteY7" fmla="*/ 1409406 h 1990883"/>
              <a:gd name="connsiteX8" fmla="*/ 895587 w 2008548"/>
              <a:gd name="connsiteY8" fmla="*/ 1990883 h 1990883"/>
              <a:gd name="connsiteX9" fmla="*/ 0 w 2008548"/>
              <a:gd name="connsiteY9" fmla="*/ 1409406 h 1990883"/>
              <a:gd name="connsiteX0" fmla="*/ 0 w 2008548"/>
              <a:gd name="connsiteY0" fmla="*/ 1409406 h 1990883"/>
              <a:gd name="connsiteX1" fmla="*/ 272647 w 2008548"/>
              <a:gd name="connsiteY1" fmla="*/ 1409406 h 1990883"/>
              <a:gd name="connsiteX2" fmla="*/ 272647 w 2008548"/>
              <a:gd name="connsiteY2" fmla="*/ 952 h 1990883"/>
              <a:gd name="connsiteX3" fmla="*/ 2008548 w 2008548"/>
              <a:gd name="connsiteY3" fmla="*/ 0 h 1990883"/>
              <a:gd name="connsiteX4" fmla="*/ 2005742 w 2008548"/>
              <a:gd name="connsiteY4" fmla="*/ 821714 h 1990883"/>
              <a:gd name="connsiteX5" fmla="*/ 1457578 w 2008548"/>
              <a:gd name="connsiteY5" fmla="*/ 874578 h 1990883"/>
              <a:gd name="connsiteX6" fmla="*/ 1458003 w 2008548"/>
              <a:gd name="connsiteY6" fmla="*/ 1409406 h 1990883"/>
              <a:gd name="connsiteX7" fmla="*/ 1730650 w 2008548"/>
              <a:gd name="connsiteY7" fmla="*/ 1409406 h 1990883"/>
              <a:gd name="connsiteX8" fmla="*/ 895587 w 2008548"/>
              <a:gd name="connsiteY8" fmla="*/ 1990883 h 1990883"/>
              <a:gd name="connsiteX9" fmla="*/ 0 w 2008548"/>
              <a:gd name="connsiteY9" fmla="*/ 1409406 h 1990883"/>
              <a:gd name="connsiteX0" fmla="*/ 0 w 2226822"/>
              <a:gd name="connsiteY0" fmla="*/ 1409406 h 1990883"/>
              <a:gd name="connsiteX1" fmla="*/ 272647 w 2226822"/>
              <a:gd name="connsiteY1" fmla="*/ 1409406 h 1990883"/>
              <a:gd name="connsiteX2" fmla="*/ 272647 w 2226822"/>
              <a:gd name="connsiteY2" fmla="*/ 952 h 1990883"/>
              <a:gd name="connsiteX3" fmla="*/ 2008548 w 2226822"/>
              <a:gd name="connsiteY3" fmla="*/ 0 h 1990883"/>
              <a:gd name="connsiteX4" fmla="*/ 2005742 w 2226822"/>
              <a:gd name="connsiteY4" fmla="*/ 821714 h 1990883"/>
              <a:gd name="connsiteX5" fmla="*/ 2209922 w 2226822"/>
              <a:gd name="connsiteY5" fmla="*/ 954795 h 1990883"/>
              <a:gd name="connsiteX6" fmla="*/ 1457578 w 2226822"/>
              <a:gd name="connsiteY6" fmla="*/ 874578 h 1990883"/>
              <a:gd name="connsiteX7" fmla="*/ 1458003 w 2226822"/>
              <a:gd name="connsiteY7" fmla="*/ 1409406 h 1990883"/>
              <a:gd name="connsiteX8" fmla="*/ 1730650 w 2226822"/>
              <a:gd name="connsiteY8" fmla="*/ 1409406 h 1990883"/>
              <a:gd name="connsiteX9" fmla="*/ 895587 w 2226822"/>
              <a:gd name="connsiteY9" fmla="*/ 1990883 h 1990883"/>
              <a:gd name="connsiteX10" fmla="*/ 0 w 2226822"/>
              <a:gd name="connsiteY10" fmla="*/ 1409406 h 1990883"/>
              <a:gd name="connsiteX0" fmla="*/ 0 w 2226822"/>
              <a:gd name="connsiteY0" fmla="*/ 1409406 h 1990883"/>
              <a:gd name="connsiteX1" fmla="*/ 272647 w 2226822"/>
              <a:gd name="connsiteY1" fmla="*/ 1409406 h 1990883"/>
              <a:gd name="connsiteX2" fmla="*/ 272647 w 2226822"/>
              <a:gd name="connsiteY2" fmla="*/ 952 h 1990883"/>
              <a:gd name="connsiteX3" fmla="*/ 2008548 w 2226822"/>
              <a:gd name="connsiteY3" fmla="*/ 0 h 1990883"/>
              <a:gd name="connsiteX4" fmla="*/ 2005742 w 2226822"/>
              <a:gd name="connsiteY4" fmla="*/ 821714 h 1990883"/>
              <a:gd name="connsiteX5" fmla="*/ 2209922 w 2226822"/>
              <a:gd name="connsiteY5" fmla="*/ 954795 h 1990883"/>
              <a:gd name="connsiteX6" fmla="*/ 1561803 w 2226822"/>
              <a:gd name="connsiteY6" fmla="*/ 1223481 h 1990883"/>
              <a:gd name="connsiteX7" fmla="*/ 1457578 w 2226822"/>
              <a:gd name="connsiteY7" fmla="*/ 874578 h 1990883"/>
              <a:gd name="connsiteX8" fmla="*/ 1458003 w 2226822"/>
              <a:gd name="connsiteY8" fmla="*/ 1409406 h 1990883"/>
              <a:gd name="connsiteX9" fmla="*/ 1730650 w 2226822"/>
              <a:gd name="connsiteY9" fmla="*/ 1409406 h 1990883"/>
              <a:gd name="connsiteX10" fmla="*/ 895587 w 2226822"/>
              <a:gd name="connsiteY10" fmla="*/ 1990883 h 1990883"/>
              <a:gd name="connsiteX11" fmla="*/ 0 w 2226822"/>
              <a:gd name="connsiteY11" fmla="*/ 1409406 h 1990883"/>
              <a:gd name="connsiteX0" fmla="*/ 0 w 2226822"/>
              <a:gd name="connsiteY0" fmla="*/ 1409406 h 1990883"/>
              <a:gd name="connsiteX1" fmla="*/ 272647 w 2226822"/>
              <a:gd name="connsiteY1" fmla="*/ 1409406 h 1990883"/>
              <a:gd name="connsiteX2" fmla="*/ 272647 w 2226822"/>
              <a:gd name="connsiteY2" fmla="*/ 952 h 1990883"/>
              <a:gd name="connsiteX3" fmla="*/ 2008548 w 2226822"/>
              <a:gd name="connsiteY3" fmla="*/ 0 h 1990883"/>
              <a:gd name="connsiteX4" fmla="*/ 2005742 w 2226822"/>
              <a:gd name="connsiteY4" fmla="*/ 821714 h 1990883"/>
              <a:gd name="connsiteX5" fmla="*/ 2209922 w 2226822"/>
              <a:gd name="connsiteY5" fmla="*/ 954795 h 1990883"/>
              <a:gd name="connsiteX6" fmla="*/ 1561803 w 2226822"/>
              <a:gd name="connsiteY6" fmla="*/ 1223481 h 1990883"/>
              <a:gd name="connsiteX7" fmla="*/ 1457578 w 2226822"/>
              <a:gd name="connsiteY7" fmla="*/ 874578 h 1990883"/>
              <a:gd name="connsiteX8" fmla="*/ 1458003 w 2226822"/>
              <a:gd name="connsiteY8" fmla="*/ 1409406 h 1990883"/>
              <a:gd name="connsiteX9" fmla="*/ 1730650 w 2226822"/>
              <a:gd name="connsiteY9" fmla="*/ 1409406 h 1990883"/>
              <a:gd name="connsiteX10" fmla="*/ 895587 w 2226822"/>
              <a:gd name="connsiteY10" fmla="*/ 1990883 h 1990883"/>
              <a:gd name="connsiteX11" fmla="*/ 0 w 2226822"/>
              <a:gd name="connsiteY11" fmla="*/ 1409406 h 1990883"/>
              <a:gd name="connsiteX0" fmla="*/ 0 w 2226822"/>
              <a:gd name="connsiteY0" fmla="*/ 1409406 h 1990883"/>
              <a:gd name="connsiteX1" fmla="*/ 272647 w 2226822"/>
              <a:gd name="connsiteY1" fmla="*/ 1409406 h 1990883"/>
              <a:gd name="connsiteX2" fmla="*/ 272647 w 2226822"/>
              <a:gd name="connsiteY2" fmla="*/ 952 h 1990883"/>
              <a:gd name="connsiteX3" fmla="*/ 2008548 w 2226822"/>
              <a:gd name="connsiteY3" fmla="*/ 0 h 1990883"/>
              <a:gd name="connsiteX4" fmla="*/ 2005742 w 2226822"/>
              <a:gd name="connsiteY4" fmla="*/ 821714 h 1990883"/>
              <a:gd name="connsiteX5" fmla="*/ 2209922 w 2226822"/>
              <a:gd name="connsiteY5" fmla="*/ 954795 h 1990883"/>
              <a:gd name="connsiteX6" fmla="*/ 1561803 w 2226822"/>
              <a:gd name="connsiteY6" fmla="*/ 1223481 h 1990883"/>
              <a:gd name="connsiteX7" fmla="*/ 1470187 w 2226822"/>
              <a:gd name="connsiteY7" fmla="*/ 745718 h 1990883"/>
              <a:gd name="connsiteX8" fmla="*/ 1458003 w 2226822"/>
              <a:gd name="connsiteY8" fmla="*/ 1409406 h 1990883"/>
              <a:gd name="connsiteX9" fmla="*/ 1730650 w 2226822"/>
              <a:gd name="connsiteY9" fmla="*/ 1409406 h 1990883"/>
              <a:gd name="connsiteX10" fmla="*/ 895587 w 2226822"/>
              <a:gd name="connsiteY10" fmla="*/ 1990883 h 1990883"/>
              <a:gd name="connsiteX11" fmla="*/ 0 w 2226822"/>
              <a:gd name="connsiteY11" fmla="*/ 1409406 h 1990883"/>
              <a:gd name="connsiteX0" fmla="*/ 0 w 2226822"/>
              <a:gd name="connsiteY0" fmla="*/ 1409406 h 1990883"/>
              <a:gd name="connsiteX1" fmla="*/ 272647 w 2226822"/>
              <a:gd name="connsiteY1" fmla="*/ 1409406 h 1990883"/>
              <a:gd name="connsiteX2" fmla="*/ 272647 w 2226822"/>
              <a:gd name="connsiteY2" fmla="*/ 952 h 1990883"/>
              <a:gd name="connsiteX3" fmla="*/ 2008548 w 2226822"/>
              <a:gd name="connsiteY3" fmla="*/ 0 h 1990883"/>
              <a:gd name="connsiteX4" fmla="*/ 2005742 w 2226822"/>
              <a:gd name="connsiteY4" fmla="*/ 821714 h 1990883"/>
              <a:gd name="connsiteX5" fmla="*/ 2209922 w 2226822"/>
              <a:gd name="connsiteY5" fmla="*/ 954795 h 1990883"/>
              <a:gd name="connsiteX6" fmla="*/ 1594587 w 2226822"/>
              <a:gd name="connsiteY6" fmla="*/ 1264607 h 1990883"/>
              <a:gd name="connsiteX7" fmla="*/ 1470187 w 2226822"/>
              <a:gd name="connsiteY7" fmla="*/ 745718 h 1990883"/>
              <a:gd name="connsiteX8" fmla="*/ 1458003 w 2226822"/>
              <a:gd name="connsiteY8" fmla="*/ 1409406 h 1990883"/>
              <a:gd name="connsiteX9" fmla="*/ 1730650 w 2226822"/>
              <a:gd name="connsiteY9" fmla="*/ 1409406 h 1990883"/>
              <a:gd name="connsiteX10" fmla="*/ 895587 w 2226822"/>
              <a:gd name="connsiteY10" fmla="*/ 1990883 h 1990883"/>
              <a:gd name="connsiteX11" fmla="*/ 0 w 2226822"/>
              <a:gd name="connsiteY11" fmla="*/ 1409406 h 1990883"/>
              <a:gd name="connsiteX0" fmla="*/ 0 w 2226822"/>
              <a:gd name="connsiteY0" fmla="*/ 1409406 h 1990883"/>
              <a:gd name="connsiteX1" fmla="*/ 272647 w 2226822"/>
              <a:gd name="connsiteY1" fmla="*/ 1409406 h 1990883"/>
              <a:gd name="connsiteX2" fmla="*/ 272647 w 2226822"/>
              <a:gd name="connsiteY2" fmla="*/ 952 h 1990883"/>
              <a:gd name="connsiteX3" fmla="*/ 2008548 w 2226822"/>
              <a:gd name="connsiteY3" fmla="*/ 0 h 1990883"/>
              <a:gd name="connsiteX4" fmla="*/ 2005742 w 2226822"/>
              <a:gd name="connsiteY4" fmla="*/ 821714 h 1990883"/>
              <a:gd name="connsiteX5" fmla="*/ 2209922 w 2226822"/>
              <a:gd name="connsiteY5" fmla="*/ 954795 h 1990883"/>
              <a:gd name="connsiteX6" fmla="*/ 1594587 w 2226822"/>
              <a:gd name="connsiteY6" fmla="*/ 1264607 h 1990883"/>
              <a:gd name="connsiteX7" fmla="*/ 1470187 w 2226822"/>
              <a:gd name="connsiteY7" fmla="*/ 745718 h 1990883"/>
              <a:gd name="connsiteX8" fmla="*/ 1458003 w 2226822"/>
              <a:gd name="connsiteY8" fmla="*/ 1409406 h 1990883"/>
              <a:gd name="connsiteX9" fmla="*/ 1730650 w 2226822"/>
              <a:gd name="connsiteY9" fmla="*/ 1409406 h 1990883"/>
              <a:gd name="connsiteX10" fmla="*/ 895587 w 2226822"/>
              <a:gd name="connsiteY10" fmla="*/ 1990883 h 1990883"/>
              <a:gd name="connsiteX11" fmla="*/ 0 w 2226822"/>
              <a:gd name="connsiteY11"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594587 w 2363216"/>
              <a:gd name="connsiteY7" fmla="*/ 1264607 h 1990883"/>
              <a:gd name="connsiteX8" fmla="*/ 1470187 w 2363216"/>
              <a:gd name="connsiteY8" fmla="*/ 745718 h 1990883"/>
              <a:gd name="connsiteX9" fmla="*/ 1458003 w 2363216"/>
              <a:gd name="connsiteY9" fmla="*/ 1409406 h 1990883"/>
              <a:gd name="connsiteX10" fmla="*/ 1730650 w 2363216"/>
              <a:gd name="connsiteY10" fmla="*/ 1409406 h 1990883"/>
              <a:gd name="connsiteX11" fmla="*/ 895587 w 2363216"/>
              <a:gd name="connsiteY11" fmla="*/ 1990883 h 1990883"/>
              <a:gd name="connsiteX12" fmla="*/ 0 w 2363216"/>
              <a:gd name="connsiteY12"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594587 w 2363216"/>
              <a:gd name="connsiteY7" fmla="*/ 1264607 h 1990883"/>
              <a:gd name="connsiteX8" fmla="*/ 1470187 w 2363216"/>
              <a:gd name="connsiteY8" fmla="*/ 745718 h 1990883"/>
              <a:gd name="connsiteX9" fmla="*/ 1458003 w 2363216"/>
              <a:gd name="connsiteY9" fmla="*/ 1409406 h 1990883"/>
              <a:gd name="connsiteX10" fmla="*/ 1730650 w 2363216"/>
              <a:gd name="connsiteY10" fmla="*/ 1409406 h 1990883"/>
              <a:gd name="connsiteX11" fmla="*/ 895587 w 2363216"/>
              <a:gd name="connsiteY11" fmla="*/ 1990883 h 1990883"/>
              <a:gd name="connsiteX12" fmla="*/ 0 w 2363216"/>
              <a:gd name="connsiteY12"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576935 w 2363216"/>
              <a:gd name="connsiteY7" fmla="*/ 1261865 h 1990883"/>
              <a:gd name="connsiteX8" fmla="*/ 1470187 w 2363216"/>
              <a:gd name="connsiteY8" fmla="*/ 745718 h 1990883"/>
              <a:gd name="connsiteX9" fmla="*/ 1458003 w 2363216"/>
              <a:gd name="connsiteY9" fmla="*/ 1409406 h 1990883"/>
              <a:gd name="connsiteX10" fmla="*/ 1730650 w 2363216"/>
              <a:gd name="connsiteY10" fmla="*/ 1409406 h 1990883"/>
              <a:gd name="connsiteX11" fmla="*/ 895587 w 2363216"/>
              <a:gd name="connsiteY11" fmla="*/ 1990883 h 1990883"/>
              <a:gd name="connsiteX12" fmla="*/ 0 w 2363216"/>
              <a:gd name="connsiteY12"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576935 w 2363216"/>
              <a:gd name="connsiteY7" fmla="*/ 1261865 h 1990883"/>
              <a:gd name="connsiteX8" fmla="*/ 1470187 w 2363216"/>
              <a:gd name="connsiteY8" fmla="*/ 745718 h 1990883"/>
              <a:gd name="connsiteX9" fmla="*/ 1458003 w 2363216"/>
              <a:gd name="connsiteY9" fmla="*/ 1409406 h 1990883"/>
              <a:gd name="connsiteX10" fmla="*/ 1730650 w 2363216"/>
              <a:gd name="connsiteY10" fmla="*/ 1409406 h 1990883"/>
              <a:gd name="connsiteX11" fmla="*/ 895587 w 2363216"/>
              <a:gd name="connsiteY11" fmla="*/ 1990883 h 1990883"/>
              <a:gd name="connsiteX12" fmla="*/ 0 w 2363216"/>
              <a:gd name="connsiteY12"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576935 w 2363216"/>
              <a:gd name="connsiteY7" fmla="*/ 1261865 h 1990883"/>
              <a:gd name="connsiteX8" fmla="*/ 1470187 w 2363216"/>
              <a:gd name="connsiteY8" fmla="*/ 745718 h 1990883"/>
              <a:gd name="connsiteX9" fmla="*/ 1458003 w 2363216"/>
              <a:gd name="connsiteY9" fmla="*/ 1409406 h 1990883"/>
              <a:gd name="connsiteX10" fmla="*/ 1730650 w 2363216"/>
              <a:gd name="connsiteY10" fmla="*/ 1409406 h 1990883"/>
              <a:gd name="connsiteX11" fmla="*/ 895587 w 2363216"/>
              <a:gd name="connsiteY11" fmla="*/ 1990883 h 1990883"/>
              <a:gd name="connsiteX12" fmla="*/ 0 w 2363216"/>
              <a:gd name="connsiteY12"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576935 w 2363216"/>
              <a:gd name="connsiteY7" fmla="*/ 1261865 h 1990883"/>
              <a:gd name="connsiteX8" fmla="*/ 1470187 w 2363216"/>
              <a:gd name="connsiteY8" fmla="*/ 745718 h 1990883"/>
              <a:gd name="connsiteX9" fmla="*/ 1458003 w 2363216"/>
              <a:gd name="connsiteY9" fmla="*/ 1409406 h 1990883"/>
              <a:gd name="connsiteX10" fmla="*/ 1730650 w 2363216"/>
              <a:gd name="connsiteY10" fmla="*/ 1409406 h 1990883"/>
              <a:gd name="connsiteX11" fmla="*/ 895587 w 2363216"/>
              <a:gd name="connsiteY11" fmla="*/ 1990883 h 1990883"/>
              <a:gd name="connsiteX12" fmla="*/ 0 w 2363216"/>
              <a:gd name="connsiteY12"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576935 w 2363216"/>
              <a:gd name="connsiteY7" fmla="*/ 1261865 h 1990883"/>
              <a:gd name="connsiteX8" fmla="*/ 1470187 w 2363216"/>
              <a:gd name="connsiteY8" fmla="*/ 745718 h 1990883"/>
              <a:gd name="connsiteX9" fmla="*/ 1458003 w 2363216"/>
              <a:gd name="connsiteY9" fmla="*/ 1409406 h 1990883"/>
              <a:gd name="connsiteX10" fmla="*/ 1730650 w 2363216"/>
              <a:gd name="connsiteY10" fmla="*/ 1409406 h 1990883"/>
              <a:gd name="connsiteX11" fmla="*/ 895587 w 2363216"/>
              <a:gd name="connsiteY11" fmla="*/ 1990883 h 1990883"/>
              <a:gd name="connsiteX12" fmla="*/ 0 w 2363216"/>
              <a:gd name="connsiteY12"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897210 w 2363216"/>
              <a:gd name="connsiteY7" fmla="*/ 1322182 h 1990883"/>
              <a:gd name="connsiteX8" fmla="*/ 1576935 w 2363216"/>
              <a:gd name="connsiteY8" fmla="*/ 1261865 h 1990883"/>
              <a:gd name="connsiteX9" fmla="*/ 1470187 w 2363216"/>
              <a:gd name="connsiteY9" fmla="*/ 745718 h 1990883"/>
              <a:gd name="connsiteX10" fmla="*/ 1458003 w 2363216"/>
              <a:gd name="connsiteY10" fmla="*/ 1409406 h 1990883"/>
              <a:gd name="connsiteX11" fmla="*/ 1730650 w 2363216"/>
              <a:gd name="connsiteY11" fmla="*/ 1409406 h 1990883"/>
              <a:gd name="connsiteX12" fmla="*/ 895587 w 2363216"/>
              <a:gd name="connsiteY12" fmla="*/ 1990883 h 1990883"/>
              <a:gd name="connsiteX13" fmla="*/ 0 w 2363216"/>
              <a:gd name="connsiteY13"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897210 w 2363216"/>
              <a:gd name="connsiteY7" fmla="*/ 1322182 h 1990883"/>
              <a:gd name="connsiteX8" fmla="*/ 1576935 w 2363216"/>
              <a:gd name="connsiteY8" fmla="*/ 1261865 h 1990883"/>
              <a:gd name="connsiteX9" fmla="*/ 1470187 w 2363216"/>
              <a:gd name="connsiteY9" fmla="*/ 745718 h 1990883"/>
              <a:gd name="connsiteX10" fmla="*/ 1458003 w 2363216"/>
              <a:gd name="connsiteY10" fmla="*/ 1409406 h 1990883"/>
              <a:gd name="connsiteX11" fmla="*/ 1730650 w 2363216"/>
              <a:gd name="connsiteY11" fmla="*/ 1409406 h 1990883"/>
              <a:gd name="connsiteX12" fmla="*/ 895587 w 2363216"/>
              <a:gd name="connsiteY12" fmla="*/ 1990883 h 1990883"/>
              <a:gd name="connsiteX13" fmla="*/ 0 w 2363216"/>
              <a:gd name="connsiteY13"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897210 w 2363216"/>
              <a:gd name="connsiteY7" fmla="*/ 1322182 h 1990883"/>
              <a:gd name="connsiteX8" fmla="*/ 1576935 w 2363216"/>
              <a:gd name="connsiteY8" fmla="*/ 1261865 h 1990883"/>
              <a:gd name="connsiteX9" fmla="*/ 1470187 w 2363216"/>
              <a:gd name="connsiteY9" fmla="*/ 745718 h 1990883"/>
              <a:gd name="connsiteX10" fmla="*/ 1458003 w 2363216"/>
              <a:gd name="connsiteY10" fmla="*/ 1409406 h 1990883"/>
              <a:gd name="connsiteX11" fmla="*/ 1730650 w 2363216"/>
              <a:gd name="connsiteY11" fmla="*/ 1409406 h 1990883"/>
              <a:gd name="connsiteX12" fmla="*/ 895587 w 2363216"/>
              <a:gd name="connsiteY12" fmla="*/ 1990883 h 1990883"/>
              <a:gd name="connsiteX13" fmla="*/ 0 w 2363216"/>
              <a:gd name="connsiteY13" fmla="*/ 1409406 h 1990883"/>
              <a:gd name="connsiteX0" fmla="*/ 0 w 2367797"/>
              <a:gd name="connsiteY0" fmla="*/ 1409406 h 1990883"/>
              <a:gd name="connsiteX1" fmla="*/ 272647 w 2367797"/>
              <a:gd name="connsiteY1" fmla="*/ 1409406 h 1990883"/>
              <a:gd name="connsiteX2" fmla="*/ 272647 w 2367797"/>
              <a:gd name="connsiteY2" fmla="*/ 952 h 1990883"/>
              <a:gd name="connsiteX3" fmla="*/ 2008548 w 2367797"/>
              <a:gd name="connsiteY3" fmla="*/ 0 h 1990883"/>
              <a:gd name="connsiteX4" fmla="*/ 2005742 w 2367797"/>
              <a:gd name="connsiteY4" fmla="*/ 821714 h 1990883"/>
              <a:gd name="connsiteX5" fmla="*/ 2209922 w 2367797"/>
              <a:gd name="connsiteY5" fmla="*/ 954795 h 1990883"/>
              <a:gd name="connsiteX6" fmla="*/ 2341057 w 2367797"/>
              <a:gd name="connsiteY6" fmla="*/ 1281057 h 1990883"/>
              <a:gd name="connsiteX7" fmla="*/ 1897210 w 2367797"/>
              <a:gd name="connsiteY7" fmla="*/ 1322182 h 1990883"/>
              <a:gd name="connsiteX8" fmla="*/ 1576935 w 2367797"/>
              <a:gd name="connsiteY8" fmla="*/ 1261865 h 1990883"/>
              <a:gd name="connsiteX9" fmla="*/ 1470187 w 2367797"/>
              <a:gd name="connsiteY9" fmla="*/ 745718 h 1990883"/>
              <a:gd name="connsiteX10" fmla="*/ 1458003 w 2367797"/>
              <a:gd name="connsiteY10" fmla="*/ 1409406 h 1990883"/>
              <a:gd name="connsiteX11" fmla="*/ 1730650 w 2367797"/>
              <a:gd name="connsiteY11" fmla="*/ 1409406 h 1990883"/>
              <a:gd name="connsiteX12" fmla="*/ 895587 w 2367797"/>
              <a:gd name="connsiteY12" fmla="*/ 1990883 h 1990883"/>
              <a:gd name="connsiteX13" fmla="*/ 0 w 2367797"/>
              <a:gd name="connsiteY13" fmla="*/ 1409406 h 1990883"/>
              <a:gd name="connsiteX0" fmla="*/ 0 w 2367797"/>
              <a:gd name="connsiteY0" fmla="*/ 1409406 h 1990883"/>
              <a:gd name="connsiteX1" fmla="*/ 272647 w 2367797"/>
              <a:gd name="connsiteY1" fmla="*/ 1409406 h 1990883"/>
              <a:gd name="connsiteX2" fmla="*/ 272647 w 2367797"/>
              <a:gd name="connsiteY2" fmla="*/ 952 h 1990883"/>
              <a:gd name="connsiteX3" fmla="*/ 2008548 w 2367797"/>
              <a:gd name="connsiteY3" fmla="*/ 0 h 1990883"/>
              <a:gd name="connsiteX4" fmla="*/ 2005742 w 2367797"/>
              <a:gd name="connsiteY4" fmla="*/ 821714 h 1990883"/>
              <a:gd name="connsiteX5" fmla="*/ 2209922 w 2367797"/>
              <a:gd name="connsiteY5" fmla="*/ 954795 h 1990883"/>
              <a:gd name="connsiteX6" fmla="*/ 2341057 w 2367797"/>
              <a:gd name="connsiteY6" fmla="*/ 1281057 h 1990883"/>
              <a:gd name="connsiteX7" fmla="*/ 1897210 w 2367797"/>
              <a:gd name="connsiteY7" fmla="*/ 1322182 h 1990883"/>
              <a:gd name="connsiteX8" fmla="*/ 1576935 w 2367797"/>
              <a:gd name="connsiteY8" fmla="*/ 1261865 h 1990883"/>
              <a:gd name="connsiteX9" fmla="*/ 1470187 w 2367797"/>
              <a:gd name="connsiteY9" fmla="*/ 745718 h 1990883"/>
              <a:gd name="connsiteX10" fmla="*/ 1458003 w 2367797"/>
              <a:gd name="connsiteY10" fmla="*/ 1409406 h 1990883"/>
              <a:gd name="connsiteX11" fmla="*/ 1730650 w 2367797"/>
              <a:gd name="connsiteY11" fmla="*/ 1409406 h 1990883"/>
              <a:gd name="connsiteX12" fmla="*/ 895587 w 2367797"/>
              <a:gd name="connsiteY12" fmla="*/ 1990883 h 1990883"/>
              <a:gd name="connsiteX13" fmla="*/ 0 w 2367797"/>
              <a:gd name="connsiteY13" fmla="*/ 1409406 h 1990883"/>
              <a:gd name="connsiteX0" fmla="*/ 0 w 2370094"/>
              <a:gd name="connsiteY0" fmla="*/ 1409406 h 1990883"/>
              <a:gd name="connsiteX1" fmla="*/ 272647 w 2370094"/>
              <a:gd name="connsiteY1" fmla="*/ 1409406 h 1990883"/>
              <a:gd name="connsiteX2" fmla="*/ 272647 w 2370094"/>
              <a:gd name="connsiteY2" fmla="*/ 952 h 1990883"/>
              <a:gd name="connsiteX3" fmla="*/ 2008548 w 2370094"/>
              <a:gd name="connsiteY3" fmla="*/ 0 h 1990883"/>
              <a:gd name="connsiteX4" fmla="*/ 2005742 w 2370094"/>
              <a:gd name="connsiteY4" fmla="*/ 821714 h 1990883"/>
              <a:gd name="connsiteX5" fmla="*/ 2209922 w 2370094"/>
              <a:gd name="connsiteY5" fmla="*/ 954795 h 1990883"/>
              <a:gd name="connsiteX6" fmla="*/ 2343579 w 2370094"/>
              <a:gd name="connsiteY6" fmla="*/ 1311216 h 1990883"/>
              <a:gd name="connsiteX7" fmla="*/ 1897210 w 2370094"/>
              <a:gd name="connsiteY7" fmla="*/ 1322182 h 1990883"/>
              <a:gd name="connsiteX8" fmla="*/ 1576935 w 2370094"/>
              <a:gd name="connsiteY8" fmla="*/ 1261865 h 1990883"/>
              <a:gd name="connsiteX9" fmla="*/ 1470187 w 2370094"/>
              <a:gd name="connsiteY9" fmla="*/ 745718 h 1990883"/>
              <a:gd name="connsiteX10" fmla="*/ 1458003 w 2370094"/>
              <a:gd name="connsiteY10" fmla="*/ 1409406 h 1990883"/>
              <a:gd name="connsiteX11" fmla="*/ 1730650 w 2370094"/>
              <a:gd name="connsiteY11" fmla="*/ 1409406 h 1990883"/>
              <a:gd name="connsiteX12" fmla="*/ 895587 w 2370094"/>
              <a:gd name="connsiteY12" fmla="*/ 1990883 h 1990883"/>
              <a:gd name="connsiteX13" fmla="*/ 0 w 2370094"/>
              <a:gd name="connsiteY13" fmla="*/ 1409406 h 1990883"/>
              <a:gd name="connsiteX0" fmla="*/ 0 w 2382354"/>
              <a:gd name="connsiteY0" fmla="*/ 1409406 h 1990883"/>
              <a:gd name="connsiteX1" fmla="*/ 272647 w 2382354"/>
              <a:gd name="connsiteY1" fmla="*/ 1409406 h 1990883"/>
              <a:gd name="connsiteX2" fmla="*/ 272647 w 2382354"/>
              <a:gd name="connsiteY2" fmla="*/ 952 h 1990883"/>
              <a:gd name="connsiteX3" fmla="*/ 2008548 w 2382354"/>
              <a:gd name="connsiteY3" fmla="*/ 0 h 1990883"/>
              <a:gd name="connsiteX4" fmla="*/ 2005742 w 2382354"/>
              <a:gd name="connsiteY4" fmla="*/ 821714 h 1990883"/>
              <a:gd name="connsiteX5" fmla="*/ 2209922 w 2382354"/>
              <a:gd name="connsiteY5" fmla="*/ 954795 h 1990883"/>
              <a:gd name="connsiteX6" fmla="*/ 2343579 w 2382354"/>
              <a:gd name="connsiteY6" fmla="*/ 1415400 h 1990883"/>
              <a:gd name="connsiteX7" fmla="*/ 2343579 w 2382354"/>
              <a:gd name="connsiteY7" fmla="*/ 1311216 h 1990883"/>
              <a:gd name="connsiteX8" fmla="*/ 1897210 w 2382354"/>
              <a:gd name="connsiteY8" fmla="*/ 1322182 h 1990883"/>
              <a:gd name="connsiteX9" fmla="*/ 1576935 w 2382354"/>
              <a:gd name="connsiteY9" fmla="*/ 1261865 h 1990883"/>
              <a:gd name="connsiteX10" fmla="*/ 1470187 w 2382354"/>
              <a:gd name="connsiteY10" fmla="*/ 745718 h 1990883"/>
              <a:gd name="connsiteX11" fmla="*/ 1458003 w 2382354"/>
              <a:gd name="connsiteY11" fmla="*/ 1409406 h 1990883"/>
              <a:gd name="connsiteX12" fmla="*/ 1730650 w 2382354"/>
              <a:gd name="connsiteY12" fmla="*/ 1409406 h 1990883"/>
              <a:gd name="connsiteX13" fmla="*/ 895587 w 2382354"/>
              <a:gd name="connsiteY13" fmla="*/ 1990883 h 1990883"/>
              <a:gd name="connsiteX14" fmla="*/ 0 w 2382354"/>
              <a:gd name="connsiteY14" fmla="*/ 1409406 h 1990883"/>
              <a:gd name="connsiteX0" fmla="*/ 0 w 2383843"/>
              <a:gd name="connsiteY0" fmla="*/ 1409406 h 1990883"/>
              <a:gd name="connsiteX1" fmla="*/ 272647 w 2383843"/>
              <a:gd name="connsiteY1" fmla="*/ 1409406 h 1990883"/>
              <a:gd name="connsiteX2" fmla="*/ 272647 w 2383843"/>
              <a:gd name="connsiteY2" fmla="*/ 952 h 1990883"/>
              <a:gd name="connsiteX3" fmla="*/ 2008548 w 2383843"/>
              <a:gd name="connsiteY3" fmla="*/ 0 h 1990883"/>
              <a:gd name="connsiteX4" fmla="*/ 2005742 w 2383843"/>
              <a:gd name="connsiteY4" fmla="*/ 821714 h 1990883"/>
              <a:gd name="connsiteX5" fmla="*/ 2209922 w 2383843"/>
              <a:gd name="connsiteY5" fmla="*/ 954795 h 1990883"/>
              <a:gd name="connsiteX6" fmla="*/ 2343579 w 2383843"/>
              <a:gd name="connsiteY6" fmla="*/ 1415400 h 1990883"/>
              <a:gd name="connsiteX7" fmla="*/ 2343579 w 2383843"/>
              <a:gd name="connsiteY7" fmla="*/ 1311216 h 1990883"/>
              <a:gd name="connsiteX8" fmla="*/ 1897210 w 2383843"/>
              <a:gd name="connsiteY8" fmla="*/ 1322182 h 1990883"/>
              <a:gd name="connsiteX9" fmla="*/ 1576935 w 2383843"/>
              <a:gd name="connsiteY9" fmla="*/ 1261865 h 1990883"/>
              <a:gd name="connsiteX10" fmla="*/ 1470187 w 2383843"/>
              <a:gd name="connsiteY10" fmla="*/ 745718 h 1990883"/>
              <a:gd name="connsiteX11" fmla="*/ 1458003 w 2383843"/>
              <a:gd name="connsiteY11" fmla="*/ 1409406 h 1990883"/>
              <a:gd name="connsiteX12" fmla="*/ 1730650 w 2383843"/>
              <a:gd name="connsiteY12" fmla="*/ 1409406 h 1990883"/>
              <a:gd name="connsiteX13" fmla="*/ 895587 w 2383843"/>
              <a:gd name="connsiteY13" fmla="*/ 1990883 h 1990883"/>
              <a:gd name="connsiteX14" fmla="*/ 0 w 2383843"/>
              <a:gd name="connsiteY14" fmla="*/ 1409406 h 1990883"/>
              <a:gd name="connsiteX0" fmla="*/ 0 w 2383843"/>
              <a:gd name="connsiteY0" fmla="*/ 1409406 h 1990883"/>
              <a:gd name="connsiteX1" fmla="*/ 272647 w 2383843"/>
              <a:gd name="connsiteY1" fmla="*/ 1409406 h 1990883"/>
              <a:gd name="connsiteX2" fmla="*/ 272647 w 2383843"/>
              <a:gd name="connsiteY2" fmla="*/ 952 h 1990883"/>
              <a:gd name="connsiteX3" fmla="*/ 2008548 w 2383843"/>
              <a:gd name="connsiteY3" fmla="*/ 0 h 1990883"/>
              <a:gd name="connsiteX4" fmla="*/ 2005742 w 2383843"/>
              <a:gd name="connsiteY4" fmla="*/ 821714 h 1990883"/>
              <a:gd name="connsiteX5" fmla="*/ 2209922 w 2383843"/>
              <a:gd name="connsiteY5" fmla="*/ 954795 h 1990883"/>
              <a:gd name="connsiteX6" fmla="*/ 2343579 w 2383843"/>
              <a:gd name="connsiteY6" fmla="*/ 1415400 h 1990883"/>
              <a:gd name="connsiteX7" fmla="*/ 2343579 w 2383843"/>
              <a:gd name="connsiteY7" fmla="*/ 1311216 h 1990883"/>
              <a:gd name="connsiteX8" fmla="*/ 1897210 w 2383843"/>
              <a:gd name="connsiteY8" fmla="*/ 1322182 h 1990883"/>
              <a:gd name="connsiteX9" fmla="*/ 1576935 w 2383843"/>
              <a:gd name="connsiteY9" fmla="*/ 1261865 h 1990883"/>
              <a:gd name="connsiteX10" fmla="*/ 1470187 w 2383843"/>
              <a:gd name="connsiteY10" fmla="*/ 745718 h 1990883"/>
              <a:gd name="connsiteX11" fmla="*/ 1458003 w 2383843"/>
              <a:gd name="connsiteY11" fmla="*/ 1409406 h 1990883"/>
              <a:gd name="connsiteX12" fmla="*/ 1730650 w 2383843"/>
              <a:gd name="connsiteY12" fmla="*/ 1409406 h 1990883"/>
              <a:gd name="connsiteX13" fmla="*/ 895587 w 2383843"/>
              <a:gd name="connsiteY13" fmla="*/ 1990883 h 1990883"/>
              <a:gd name="connsiteX14" fmla="*/ 0 w 2383843"/>
              <a:gd name="connsiteY14" fmla="*/ 1409406 h 1990883"/>
              <a:gd name="connsiteX0" fmla="*/ 0 w 2383843"/>
              <a:gd name="connsiteY0" fmla="*/ 1409406 h 1990883"/>
              <a:gd name="connsiteX1" fmla="*/ 272647 w 2383843"/>
              <a:gd name="connsiteY1" fmla="*/ 1409406 h 1990883"/>
              <a:gd name="connsiteX2" fmla="*/ 272647 w 2383843"/>
              <a:gd name="connsiteY2" fmla="*/ 952 h 1990883"/>
              <a:gd name="connsiteX3" fmla="*/ 2008548 w 2383843"/>
              <a:gd name="connsiteY3" fmla="*/ 0 h 1990883"/>
              <a:gd name="connsiteX4" fmla="*/ 2005742 w 2383843"/>
              <a:gd name="connsiteY4" fmla="*/ 821714 h 1990883"/>
              <a:gd name="connsiteX5" fmla="*/ 2209922 w 2383843"/>
              <a:gd name="connsiteY5" fmla="*/ 954795 h 1990883"/>
              <a:gd name="connsiteX6" fmla="*/ 2343579 w 2383843"/>
              <a:gd name="connsiteY6" fmla="*/ 1415400 h 1990883"/>
              <a:gd name="connsiteX7" fmla="*/ 2343579 w 2383843"/>
              <a:gd name="connsiteY7" fmla="*/ 1311216 h 1990883"/>
              <a:gd name="connsiteX8" fmla="*/ 1897210 w 2383843"/>
              <a:gd name="connsiteY8" fmla="*/ 1322182 h 1990883"/>
              <a:gd name="connsiteX9" fmla="*/ 1576935 w 2383843"/>
              <a:gd name="connsiteY9" fmla="*/ 1261865 h 1990883"/>
              <a:gd name="connsiteX10" fmla="*/ 1470187 w 2383843"/>
              <a:gd name="connsiteY10" fmla="*/ 745718 h 1990883"/>
              <a:gd name="connsiteX11" fmla="*/ 1458003 w 2383843"/>
              <a:gd name="connsiteY11" fmla="*/ 1409406 h 1990883"/>
              <a:gd name="connsiteX12" fmla="*/ 1730650 w 2383843"/>
              <a:gd name="connsiteY12" fmla="*/ 1409406 h 1990883"/>
              <a:gd name="connsiteX13" fmla="*/ 895587 w 2383843"/>
              <a:gd name="connsiteY13" fmla="*/ 1990883 h 1990883"/>
              <a:gd name="connsiteX14" fmla="*/ 0 w 2383843"/>
              <a:gd name="connsiteY14" fmla="*/ 1409406 h 1990883"/>
              <a:gd name="connsiteX0" fmla="*/ 0 w 2383843"/>
              <a:gd name="connsiteY0" fmla="*/ 1409406 h 1990883"/>
              <a:gd name="connsiteX1" fmla="*/ 272647 w 2383843"/>
              <a:gd name="connsiteY1" fmla="*/ 1409406 h 1990883"/>
              <a:gd name="connsiteX2" fmla="*/ 272647 w 2383843"/>
              <a:gd name="connsiteY2" fmla="*/ 952 h 1990883"/>
              <a:gd name="connsiteX3" fmla="*/ 2008548 w 2383843"/>
              <a:gd name="connsiteY3" fmla="*/ 0 h 1990883"/>
              <a:gd name="connsiteX4" fmla="*/ 2005742 w 2383843"/>
              <a:gd name="connsiteY4" fmla="*/ 821714 h 1990883"/>
              <a:gd name="connsiteX5" fmla="*/ 2209922 w 2383843"/>
              <a:gd name="connsiteY5" fmla="*/ 954795 h 1990883"/>
              <a:gd name="connsiteX6" fmla="*/ 2343579 w 2383843"/>
              <a:gd name="connsiteY6" fmla="*/ 1415400 h 1990883"/>
              <a:gd name="connsiteX7" fmla="*/ 2343579 w 2383843"/>
              <a:gd name="connsiteY7" fmla="*/ 1311216 h 1990883"/>
              <a:gd name="connsiteX8" fmla="*/ 1897210 w 2383843"/>
              <a:gd name="connsiteY8" fmla="*/ 1322182 h 1990883"/>
              <a:gd name="connsiteX9" fmla="*/ 1576935 w 2383843"/>
              <a:gd name="connsiteY9" fmla="*/ 1261865 h 1990883"/>
              <a:gd name="connsiteX10" fmla="*/ 1470187 w 2383843"/>
              <a:gd name="connsiteY10" fmla="*/ 745718 h 1990883"/>
              <a:gd name="connsiteX11" fmla="*/ 1458003 w 2383843"/>
              <a:gd name="connsiteY11" fmla="*/ 1409406 h 1990883"/>
              <a:gd name="connsiteX12" fmla="*/ 1730650 w 2383843"/>
              <a:gd name="connsiteY12" fmla="*/ 1409406 h 1990883"/>
              <a:gd name="connsiteX13" fmla="*/ 895587 w 2383843"/>
              <a:gd name="connsiteY13" fmla="*/ 1990883 h 1990883"/>
              <a:gd name="connsiteX14" fmla="*/ 0 w 2383843"/>
              <a:gd name="connsiteY14" fmla="*/ 1409406 h 1990883"/>
              <a:gd name="connsiteX0" fmla="*/ 0 w 2383843"/>
              <a:gd name="connsiteY0" fmla="*/ 1409406 h 1990883"/>
              <a:gd name="connsiteX1" fmla="*/ 272647 w 2383843"/>
              <a:gd name="connsiteY1" fmla="*/ 1409406 h 1990883"/>
              <a:gd name="connsiteX2" fmla="*/ 272647 w 2383843"/>
              <a:gd name="connsiteY2" fmla="*/ 952 h 1990883"/>
              <a:gd name="connsiteX3" fmla="*/ 2008548 w 2383843"/>
              <a:gd name="connsiteY3" fmla="*/ 0 h 1990883"/>
              <a:gd name="connsiteX4" fmla="*/ 2005742 w 2383843"/>
              <a:gd name="connsiteY4" fmla="*/ 821714 h 1990883"/>
              <a:gd name="connsiteX5" fmla="*/ 2209922 w 2383843"/>
              <a:gd name="connsiteY5" fmla="*/ 954795 h 1990883"/>
              <a:gd name="connsiteX6" fmla="*/ 2343579 w 2383843"/>
              <a:gd name="connsiteY6" fmla="*/ 1415400 h 1990883"/>
              <a:gd name="connsiteX7" fmla="*/ 2343579 w 2383843"/>
              <a:gd name="connsiteY7" fmla="*/ 1311216 h 1990883"/>
              <a:gd name="connsiteX8" fmla="*/ 1897210 w 2383843"/>
              <a:gd name="connsiteY8" fmla="*/ 1322182 h 1990883"/>
              <a:gd name="connsiteX9" fmla="*/ 1576935 w 2383843"/>
              <a:gd name="connsiteY9" fmla="*/ 1261865 h 1990883"/>
              <a:gd name="connsiteX10" fmla="*/ 1470187 w 2383843"/>
              <a:gd name="connsiteY10" fmla="*/ 745718 h 1990883"/>
              <a:gd name="connsiteX11" fmla="*/ 1458003 w 2383843"/>
              <a:gd name="connsiteY11" fmla="*/ 1409406 h 1990883"/>
              <a:gd name="connsiteX12" fmla="*/ 1730650 w 2383843"/>
              <a:gd name="connsiteY12" fmla="*/ 1409406 h 1990883"/>
              <a:gd name="connsiteX13" fmla="*/ 895587 w 2383843"/>
              <a:gd name="connsiteY13" fmla="*/ 1990883 h 1990883"/>
              <a:gd name="connsiteX14" fmla="*/ 0 w 2383843"/>
              <a:gd name="connsiteY14" fmla="*/ 1409406 h 1990883"/>
              <a:gd name="connsiteX0" fmla="*/ 0 w 2379443"/>
              <a:gd name="connsiteY0" fmla="*/ 1409406 h 1990883"/>
              <a:gd name="connsiteX1" fmla="*/ 272647 w 2379443"/>
              <a:gd name="connsiteY1" fmla="*/ 1409406 h 1990883"/>
              <a:gd name="connsiteX2" fmla="*/ 272647 w 2379443"/>
              <a:gd name="connsiteY2" fmla="*/ 952 h 1990883"/>
              <a:gd name="connsiteX3" fmla="*/ 2008548 w 2379443"/>
              <a:gd name="connsiteY3" fmla="*/ 0 h 1990883"/>
              <a:gd name="connsiteX4" fmla="*/ 2005742 w 2379443"/>
              <a:gd name="connsiteY4" fmla="*/ 821714 h 1990883"/>
              <a:gd name="connsiteX5" fmla="*/ 2209922 w 2379443"/>
              <a:gd name="connsiteY5" fmla="*/ 954795 h 1990883"/>
              <a:gd name="connsiteX6" fmla="*/ 2343579 w 2379443"/>
              <a:gd name="connsiteY6" fmla="*/ 1415400 h 1990883"/>
              <a:gd name="connsiteX7" fmla="*/ 2343579 w 2379443"/>
              <a:gd name="connsiteY7" fmla="*/ 1311216 h 1990883"/>
              <a:gd name="connsiteX8" fmla="*/ 1897210 w 2379443"/>
              <a:gd name="connsiteY8" fmla="*/ 1322182 h 1990883"/>
              <a:gd name="connsiteX9" fmla="*/ 1576935 w 2379443"/>
              <a:gd name="connsiteY9" fmla="*/ 1261865 h 1990883"/>
              <a:gd name="connsiteX10" fmla="*/ 1470187 w 2379443"/>
              <a:gd name="connsiteY10" fmla="*/ 745718 h 1990883"/>
              <a:gd name="connsiteX11" fmla="*/ 1458003 w 2379443"/>
              <a:gd name="connsiteY11" fmla="*/ 1409406 h 1990883"/>
              <a:gd name="connsiteX12" fmla="*/ 1730650 w 2379443"/>
              <a:gd name="connsiteY12" fmla="*/ 1409406 h 1990883"/>
              <a:gd name="connsiteX13" fmla="*/ 895587 w 2379443"/>
              <a:gd name="connsiteY13" fmla="*/ 1990883 h 1990883"/>
              <a:gd name="connsiteX14" fmla="*/ 0 w 2379443"/>
              <a:gd name="connsiteY14" fmla="*/ 1409406 h 1990883"/>
              <a:gd name="connsiteX0" fmla="*/ 0 w 2379443"/>
              <a:gd name="connsiteY0" fmla="*/ 1409406 h 1990883"/>
              <a:gd name="connsiteX1" fmla="*/ 272647 w 2379443"/>
              <a:gd name="connsiteY1" fmla="*/ 1409406 h 1990883"/>
              <a:gd name="connsiteX2" fmla="*/ 272647 w 2379443"/>
              <a:gd name="connsiteY2" fmla="*/ 952 h 1990883"/>
              <a:gd name="connsiteX3" fmla="*/ 2008548 w 2379443"/>
              <a:gd name="connsiteY3" fmla="*/ 0 h 1990883"/>
              <a:gd name="connsiteX4" fmla="*/ 2005742 w 2379443"/>
              <a:gd name="connsiteY4" fmla="*/ 821714 h 1990883"/>
              <a:gd name="connsiteX5" fmla="*/ 2209922 w 2379443"/>
              <a:gd name="connsiteY5" fmla="*/ 954795 h 1990883"/>
              <a:gd name="connsiteX6" fmla="*/ 2343579 w 2379443"/>
              <a:gd name="connsiteY6" fmla="*/ 1415400 h 1990883"/>
              <a:gd name="connsiteX7" fmla="*/ 2343579 w 2379443"/>
              <a:gd name="connsiteY7" fmla="*/ 1311216 h 1990883"/>
              <a:gd name="connsiteX8" fmla="*/ 1897210 w 2379443"/>
              <a:gd name="connsiteY8" fmla="*/ 1322182 h 1990883"/>
              <a:gd name="connsiteX9" fmla="*/ 1576935 w 2379443"/>
              <a:gd name="connsiteY9" fmla="*/ 1261865 h 1990883"/>
              <a:gd name="connsiteX10" fmla="*/ 1470187 w 2379443"/>
              <a:gd name="connsiteY10" fmla="*/ 745718 h 1990883"/>
              <a:gd name="connsiteX11" fmla="*/ 1458003 w 2379443"/>
              <a:gd name="connsiteY11" fmla="*/ 1409406 h 1990883"/>
              <a:gd name="connsiteX12" fmla="*/ 1730650 w 2379443"/>
              <a:gd name="connsiteY12" fmla="*/ 1409406 h 1990883"/>
              <a:gd name="connsiteX13" fmla="*/ 895587 w 2379443"/>
              <a:gd name="connsiteY13" fmla="*/ 1990883 h 1990883"/>
              <a:gd name="connsiteX14" fmla="*/ 0 w 2379443"/>
              <a:gd name="connsiteY14" fmla="*/ 1409406 h 1990883"/>
              <a:gd name="connsiteX0" fmla="*/ 0 w 2354710"/>
              <a:gd name="connsiteY0" fmla="*/ 1409406 h 1990883"/>
              <a:gd name="connsiteX1" fmla="*/ 272647 w 2354710"/>
              <a:gd name="connsiteY1" fmla="*/ 1409406 h 1990883"/>
              <a:gd name="connsiteX2" fmla="*/ 272647 w 2354710"/>
              <a:gd name="connsiteY2" fmla="*/ 952 h 1990883"/>
              <a:gd name="connsiteX3" fmla="*/ 2008548 w 2354710"/>
              <a:gd name="connsiteY3" fmla="*/ 0 h 1990883"/>
              <a:gd name="connsiteX4" fmla="*/ 2005742 w 2354710"/>
              <a:gd name="connsiteY4" fmla="*/ 821714 h 1990883"/>
              <a:gd name="connsiteX5" fmla="*/ 2209922 w 2354710"/>
              <a:gd name="connsiteY5" fmla="*/ 954795 h 1990883"/>
              <a:gd name="connsiteX6" fmla="*/ 2343579 w 2354710"/>
              <a:gd name="connsiteY6" fmla="*/ 1415400 h 1990883"/>
              <a:gd name="connsiteX7" fmla="*/ 2343579 w 2354710"/>
              <a:gd name="connsiteY7" fmla="*/ 1311216 h 1990883"/>
              <a:gd name="connsiteX8" fmla="*/ 1897210 w 2354710"/>
              <a:gd name="connsiteY8" fmla="*/ 1322182 h 1990883"/>
              <a:gd name="connsiteX9" fmla="*/ 1576935 w 2354710"/>
              <a:gd name="connsiteY9" fmla="*/ 1261865 h 1990883"/>
              <a:gd name="connsiteX10" fmla="*/ 1470187 w 2354710"/>
              <a:gd name="connsiteY10" fmla="*/ 745718 h 1990883"/>
              <a:gd name="connsiteX11" fmla="*/ 1458003 w 2354710"/>
              <a:gd name="connsiteY11" fmla="*/ 1409406 h 1990883"/>
              <a:gd name="connsiteX12" fmla="*/ 1730650 w 2354710"/>
              <a:gd name="connsiteY12" fmla="*/ 1409406 h 1990883"/>
              <a:gd name="connsiteX13" fmla="*/ 895587 w 2354710"/>
              <a:gd name="connsiteY13" fmla="*/ 1990883 h 1990883"/>
              <a:gd name="connsiteX14" fmla="*/ 0 w 2354710"/>
              <a:gd name="connsiteY14" fmla="*/ 1409406 h 1990883"/>
              <a:gd name="connsiteX0" fmla="*/ 0 w 2504274"/>
              <a:gd name="connsiteY0" fmla="*/ 1409406 h 1990883"/>
              <a:gd name="connsiteX1" fmla="*/ 272647 w 2504274"/>
              <a:gd name="connsiteY1" fmla="*/ 1409406 h 1990883"/>
              <a:gd name="connsiteX2" fmla="*/ 272647 w 2504274"/>
              <a:gd name="connsiteY2" fmla="*/ 952 h 1990883"/>
              <a:gd name="connsiteX3" fmla="*/ 2008548 w 2504274"/>
              <a:gd name="connsiteY3" fmla="*/ 0 h 1990883"/>
              <a:gd name="connsiteX4" fmla="*/ 2005742 w 2504274"/>
              <a:gd name="connsiteY4" fmla="*/ 821714 h 1990883"/>
              <a:gd name="connsiteX5" fmla="*/ 2209922 w 2504274"/>
              <a:gd name="connsiteY5" fmla="*/ 954795 h 1990883"/>
              <a:gd name="connsiteX6" fmla="*/ 2502458 w 2504274"/>
              <a:gd name="connsiteY6" fmla="*/ 1174131 h 1990883"/>
              <a:gd name="connsiteX7" fmla="*/ 2343579 w 2504274"/>
              <a:gd name="connsiteY7" fmla="*/ 1415400 h 1990883"/>
              <a:gd name="connsiteX8" fmla="*/ 2343579 w 2504274"/>
              <a:gd name="connsiteY8" fmla="*/ 1311216 h 1990883"/>
              <a:gd name="connsiteX9" fmla="*/ 1897210 w 2504274"/>
              <a:gd name="connsiteY9" fmla="*/ 1322182 h 1990883"/>
              <a:gd name="connsiteX10" fmla="*/ 1576935 w 2504274"/>
              <a:gd name="connsiteY10" fmla="*/ 1261865 h 1990883"/>
              <a:gd name="connsiteX11" fmla="*/ 1470187 w 2504274"/>
              <a:gd name="connsiteY11" fmla="*/ 745718 h 1990883"/>
              <a:gd name="connsiteX12" fmla="*/ 1458003 w 2504274"/>
              <a:gd name="connsiteY12" fmla="*/ 1409406 h 1990883"/>
              <a:gd name="connsiteX13" fmla="*/ 1730650 w 2504274"/>
              <a:gd name="connsiteY13" fmla="*/ 1409406 h 1990883"/>
              <a:gd name="connsiteX14" fmla="*/ 895587 w 2504274"/>
              <a:gd name="connsiteY14" fmla="*/ 1990883 h 1990883"/>
              <a:gd name="connsiteX15" fmla="*/ 0 w 2504274"/>
              <a:gd name="connsiteY15" fmla="*/ 1409406 h 1990883"/>
              <a:gd name="connsiteX0" fmla="*/ 0 w 2504275"/>
              <a:gd name="connsiteY0" fmla="*/ 1409406 h 1990883"/>
              <a:gd name="connsiteX1" fmla="*/ 272647 w 2504275"/>
              <a:gd name="connsiteY1" fmla="*/ 1409406 h 1990883"/>
              <a:gd name="connsiteX2" fmla="*/ 272647 w 2504275"/>
              <a:gd name="connsiteY2" fmla="*/ 952 h 1990883"/>
              <a:gd name="connsiteX3" fmla="*/ 2008548 w 2504275"/>
              <a:gd name="connsiteY3" fmla="*/ 0 h 1990883"/>
              <a:gd name="connsiteX4" fmla="*/ 2005742 w 2504275"/>
              <a:gd name="connsiteY4" fmla="*/ 821714 h 1990883"/>
              <a:gd name="connsiteX5" fmla="*/ 2136788 w 2504275"/>
              <a:gd name="connsiteY5" fmla="*/ 1069947 h 1990883"/>
              <a:gd name="connsiteX6" fmla="*/ 2502458 w 2504275"/>
              <a:gd name="connsiteY6" fmla="*/ 1174131 h 1990883"/>
              <a:gd name="connsiteX7" fmla="*/ 2343579 w 2504275"/>
              <a:gd name="connsiteY7" fmla="*/ 1415400 h 1990883"/>
              <a:gd name="connsiteX8" fmla="*/ 2343579 w 2504275"/>
              <a:gd name="connsiteY8" fmla="*/ 1311216 h 1990883"/>
              <a:gd name="connsiteX9" fmla="*/ 1897210 w 2504275"/>
              <a:gd name="connsiteY9" fmla="*/ 1322182 h 1990883"/>
              <a:gd name="connsiteX10" fmla="*/ 1576935 w 2504275"/>
              <a:gd name="connsiteY10" fmla="*/ 1261865 h 1990883"/>
              <a:gd name="connsiteX11" fmla="*/ 1470187 w 2504275"/>
              <a:gd name="connsiteY11" fmla="*/ 745718 h 1990883"/>
              <a:gd name="connsiteX12" fmla="*/ 1458003 w 2504275"/>
              <a:gd name="connsiteY12" fmla="*/ 1409406 h 1990883"/>
              <a:gd name="connsiteX13" fmla="*/ 1730650 w 2504275"/>
              <a:gd name="connsiteY13" fmla="*/ 1409406 h 1990883"/>
              <a:gd name="connsiteX14" fmla="*/ 895587 w 2504275"/>
              <a:gd name="connsiteY14" fmla="*/ 1990883 h 1990883"/>
              <a:gd name="connsiteX15" fmla="*/ 0 w 2504275"/>
              <a:gd name="connsiteY15" fmla="*/ 1409406 h 1990883"/>
              <a:gd name="connsiteX0" fmla="*/ 0 w 2504275"/>
              <a:gd name="connsiteY0" fmla="*/ 1409406 h 1990883"/>
              <a:gd name="connsiteX1" fmla="*/ 272647 w 2504275"/>
              <a:gd name="connsiteY1" fmla="*/ 1409406 h 1990883"/>
              <a:gd name="connsiteX2" fmla="*/ 272647 w 2504275"/>
              <a:gd name="connsiteY2" fmla="*/ 952 h 1990883"/>
              <a:gd name="connsiteX3" fmla="*/ 2008548 w 2504275"/>
              <a:gd name="connsiteY3" fmla="*/ 0 h 1990883"/>
              <a:gd name="connsiteX4" fmla="*/ 2005742 w 2504275"/>
              <a:gd name="connsiteY4" fmla="*/ 821714 h 1990883"/>
              <a:gd name="connsiteX5" fmla="*/ 2136788 w 2504275"/>
              <a:gd name="connsiteY5" fmla="*/ 1069947 h 1990883"/>
              <a:gd name="connsiteX6" fmla="*/ 2502458 w 2504275"/>
              <a:gd name="connsiteY6" fmla="*/ 1174131 h 1990883"/>
              <a:gd name="connsiteX7" fmla="*/ 2343579 w 2504275"/>
              <a:gd name="connsiteY7" fmla="*/ 1415400 h 1990883"/>
              <a:gd name="connsiteX8" fmla="*/ 2343579 w 2504275"/>
              <a:gd name="connsiteY8" fmla="*/ 1311216 h 1990883"/>
              <a:gd name="connsiteX9" fmla="*/ 1897210 w 2504275"/>
              <a:gd name="connsiteY9" fmla="*/ 1322182 h 1990883"/>
              <a:gd name="connsiteX10" fmla="*/ 1576935 w 2504275"/>
              <a:gd name="connsiteY10" fmla="*/ 1261865 h 1990883"/>
              <a:gd name="connsiteX11" fmla="*/ 1470187 w 2504275"/>
              <a:gd name="connsiteY11" fmla="*/ 745718 h 1990883"/>
              <a:gd name="connsiteX12" fmla="*/ 1458003 w 2504275"/>
              <a:gd name="connsiteY12" fmla="*/ 1409406 h 1990883"/>
              <a:gd name="connsiteX13" fmla="*/ 1730650 w 2504275"/>
              <a:gd name="connsiteY13" fmla="*/ 1409406 h 1990883"/>
              <a:gd name="connsiteX14" fmla="*/ 895587 w 2504275"/>
              <a:gd name="connsiteY14" fmla="*/ 1990883 h 1990883"/>
              <a:gd name="connsiteX15" fmla="*/ 0 w 2504275"/>
              <a:gd name="connsiteY15" fmla="*/ 1409406 h 1990883"/>
              <a:gd name="connsiteX0" fmla="*/ 0 w 2504275"/>
              <a:gd name="connsiteY0" fmla="*/ 1409406 h 1990883"/>
              <a:gd name="connsiteX1" fmla="*/ 272647 w 2504275"/>
              <a:gd name="connsiteY1" fmla="*/ 1409406 h 1990883"/>
              <a:gd name="connsiteX2" fmla="*/ 272647 w 2504275"/>
              <a:gd name="connsiteY2" fmla="*/ 952 h 1990883"/>
              <a:gd name="connsiteX3" fmla="*/ 2008548 w 2504275"/>
              <a:gd name="connsiteY3" fmla="*/ 0 h 1990883"/>
              <a:gd name="connsiteX4" fmla="*/ 2005742 w 2504275"/>
              <a:gd name="connsiteY4" fmla="*/ 821714 h 1990883"/>
              <a:gd name="connsiteX5" fmla="*/ 2136788 w 2504275"/>
              <a:gd name="connsiteY5" fmla="*/ 1069947 h 1990883"/>
              <a:gd name="connsiteX6" fmla="*/ 2502458 w 2504275"/>
              <a:gd name="connsiteY6" fmla="*/ 1174131 h 1990883"/>
              <a:gd name="connsiteX7" fmla="*/ 2343579 w 2504275"/>
              <a:gd name="connsiteY7" fmla="*/ 1415400 h 1990883"/>
              <a:gd name="connsiteX8" fmla="*/ 2343579 w 2504275"/>
              <a:gd name="connsiteY8" fmla="*/ 1311216 h 1990883"/>
              <a:gd name="connsiteX9" fmla="*/ 1897210 w 2504275"/>
              <a:gd name="connsiteY9" fmla="*/ 1322182 h 1990883"/>
              <a:gd name="connsiteX10" fmla="*/ 1576935 w 2504275"/>
              <a:gd name="connsiteY10" fmla="*/ 1261865 h 1990883"/>
              <a:gd name="connsiteX11" fmla="*/ 1470187 w 2504275"/>
              <a:gd name="connsiteY11" fmla="*/ 745718 h 1990883"/>
              <a:gd name="connsiteX12" fmla="*/ 1458003 w 2504275"/>
              <a:gd name="connsiteY12" fmla="*/ 1409406 h 1990883"/>
              <a:gd name="connsiteX13" fmla="*/ 1730650 w 2504275"/>
              <a:gd name="connsiteY13" fmla="*/ 1409406 h 1990883"/>
              <a:gd name="connsiteX14" fmla="*/ 895587 w 2504275"/>
              <a:gd name="connsiteY14" fmla="*/ 1990883 h 1990883"/>
              <a:gd name="connsiteX15" fmla="*/ 0 w 2504275"/>
              <a:gd name="connsiteY15" fmla="*/ 1409406 h 1990883"/>
              <a:gd name="connsiteX0" fmla="*/ 0 w 2504275"/>
              <a:gd name="connsiteY0" fmla="*/ 1409406 h 1990883"/>
              <a:gd name="connsiteX1" fmla="*/ 272647 w 2504275"/>
              <a:gd name="connsiteY1" fmla="*/ 1409406 h 1990883"/>
              <a:gd name="connsiteX2" fmla="*/ 272647 w 2504275"/>
              <a:gd name="connsiteY2" fmla="*/ 952 h 1990883"/>
              <a:gd name="connsiteX3" fmla="*/ 2008548 w 2504275"/>
              <a:gd name="connsiteY3" fmla="*/ 0 h 1990883"/>
              <a:gd name="connsiteX4" fmla="*/ 2005742 w 2504275"/>
              <a:gd name="connsiteY4" fmla="*/ 821714 h 1990883"/>
              <a:gd name="connsiteX5" fmla="*/ 2144354 w 2504275"/>
              <a:gd name="connsiteY5" fmla="*/ 1061721 h 1990883"/>
              <a:gd name="connsiteX6" fmla="*/ 2502458 w 2504275"/>
              <a:gd name="connsiteY6" fmla="*/ 1174131 h 1990883"/>
              <a:gd name="connsiteX7" fmla="*/ 2343579 w 2504275"/>
              <a:gd name="connsiteY7" fmla="*/ 1415400 h 1990883"/>
              <a:gd name="connsiteX8" fmla="*/ 2343579 w 2504275"/>
              <a:gd name="connsiteY8" fmla="*/ 1311216 h 1990883"/>
              <a:gd name="connsiteX9" fmla="*/ 1897210 w 2504275"/>
              <a:gd name="connsiteY9" fmla="*/ 1322182 h 1990883"/>
              <a:gd name="connsiteX10" fmla="*/ 1576935 w 2504275"/>
              <a:gd name="connsiteY10" fmla="*/ 1261865 h 1990883"/>
              <a:gd name="connsiteX11" fmla="*/ 1470187 w 2504275"/>
              <a:gd name="connsiteY11" fmla="*/ 745718 h 1990883"/>
              <a:gd name="connsiteX12" fmla="*/ 1458003 w 2504275"/>
              <a:gd name="connsiteY12" fmla="*/ 1409406 h 1990883"/>
              <a:gd name="connsiteX13" fmla="*/ 1730650 w 2504275"/>
              <a:gd name="connsiteY13" fmla="*/ 1409406 h 1990883"/>
              <a:gd name="connsiteX14" fmla="*/ 895587 w 2504275"/>
              <a:gd name="connsiteY14" fmla="*/ 1990883 h 1990883"/>
              <a:gd name="connsiteX15" fmla="*/ 0 w 2504275"/>
              <a:gd name="connsiteY15" fmla="*/ 1409406 h 1990883"/>
              <a:gd name="connsiteX0" fmla="*/ 0 w 2502471"/>
              <a:gd name="connsiteY0" fmla="*/ 1409406 h 1990883"/>
              <a:gd name="connsiteX1" fmla="*/ 272647 w 2502471"/>
              <a:gd name="connsiteY1" fmla="*/ 1409406 h 1990883"/>
              <a:gd name="connsiteX2" fmla="*/ 272647 w 2502471"/>
              <a:gd name="connsiteY2" fmla="*/ 952 h 1990883"/>
              <a:gd name="connsiteX3" fmla="*/ 2008548 w 2502471"/>
              <a:gd name="connsiteY3" fmla="*/ 0 h 1990883"/>
              <a:gd name="connsiteX4" fmla="*/ 2005742 w 2502471"/>
              <a:gd name="connsiteY4" fmla="*/ 821714 h 1990883"/>
              <a:gd name="connsiteX5" fmla="*/ 2144354 w 2502471"/>
              <a:gd name="connsiteY5" fmla="*/ 1061721 h 1990883"/>
              <a:gd name="connsiteX6" fmla="*/ 2353666 w 2502471"/>
              <a:gd name="connsiteY6" fmla="*/ 946569 h 1990883"/>
              <a:gd name="connsiteX7" fmla="*/ 2502458 w 2502471"/>
              <a:gd name="connsiteY7" fmla="*/ 1174131 h 1990883"/>
              <a:gd name="connsiteX8" fmla="*/ 2343579 w 2502471"/>
              <a:gd name="connsiteY8" fmla="*/ 1415400 h 1990883"/>
              <a:gd name="connsiteX9" fmla="*/ 2343579 w 2502471"/>
              <a:gd name="connsiteY9" fmla="*/ 1311216 h 1990883"/>
              <a:gd name="connsiteX10" fmla="*/ 1897210 w 2502471"/>
              <a:gd name="connsiteY10" fmla="*/ 1322182 h 1990883"/>
              <a:gd name="connsiteX11" fmla="*/ 1576935 w 2502471"/>
              <a:gd name="connsiteY11" fmla="*/ 1261865 h 1990883"/>
              <a:gd name="connsiteX12" fmla="*/ 1470187 w 2502471"/>
              <a:gd name="connsiteY12" fmla="*/ 745718 h 1990883"/>
              <a:gd name="connsiteX13" fmla="*/ 1458003 w 2502471"/>
              <a:gd name="connsiteY13" fmla="*/ 1409406 h 1990883"/>
              <a:gd name="connsiteX14" fmla="*/ 1730650 w 2502471"/>
              <a:gd name="connsiteY14" fmla="*/ 1409406 h 1990883"/>
              <a:gd name="connsiteX15" fmla="*/ 895587 w 2502471"/>
              <a:gd name="connsiteY15" fmla="*/ 1990883 h 1990883"/>
              <a:gd name="connsiteX16" fmla="*/ 0 w 2502471"/>
              <a:gd name="connsiteY16" fmla="*/ 1409406 h 1990883"/>
              <a:gd name="connsiteX0" fmla="*/ 0 w 2502468"/>
              <a:gd name="connsiteY0" fmla="*/ 1409406 h 1990883"/>
              <a:gd name="connsiteX1" fmla="*/ 272647 w 2502468"/>
              <a:gd name="connsiteY1" fmla="*/ 1409406 h 1990883"/>
              <a:gd name="connsiteX2" fmla="*/ 272647 w 2502468"/>
              <a:gd name="connsiteY2" fmla="*/ 952 h 1990883"/>
              <a:gd name="connsiteX3" fmla="*/ 2008548 w 2502468"/>
              <a:gd name="connsiteY3" fmla="*/ 0 h 1990883"/>
              <a:gd name="connsiteX4" fmla="*/ 2005742 w 2502468"/>
              <a:gd name="connsiteY4" fmla="*/ 821714 h 1990883"/>
              <a:gd name="connsiteX5" fmla="*/ 2144354 w 2502468"/>
              <a:gd name="connsiteY5" fmla="*/ 1061721 h 1990883"/>
              <a:gd name="connsiteX6" fmla="*/ 2341057 w 2502468"/>
              <a:gd name="connsiteY6" fmla="*/ 1061720 h 1990883"/>
              <a:gd name="connsiteX7" fmla="*/ 2353666 w 2502468"/>
              <a:gd name="connsiteY7" fmla="*/ 946569 h 1990883"/>
              <a:gd name="connsiteX8" fmla="*/ 2502458 w 2502468"/>
              <a:gd name="connsiteY8" fmla="*/ 1174131 h 1990883"/>
              <a:gd name="connsiteX9" fmla="*/ 2343579 w 2502468"/>
              <a:gd name="connsiteY9" fmla="*/ 1415400 h 1990883"/>
              <a:gd name="connsiteX10" fmla="*/ 2343579 w 2502468"/>
              <a:gd name="connsiteY10" fmla="*/ 1311216 h 1990883"/>
              <a:gd name="connsiteX11" fmla="*/ 1897210 w 2502468"/>
              <a:gd name="connsiteY11" fmla="*/ 1322182 h 1990883"/>
              <a:gd name="connsiteX12" fmla="*/ 1576935 w 2502468"/>
              <a:gd name="connsiteY12" fmla="*/ 1261865 h 1990883"/>
              <a:gd name="connsiteX13" fmla="*/ 1470187 w 2502468"/>
              <a:gd name="connsiteY13" fmla="*/ 745718 h 1990883"/>
              <a:gd name="connsiteX14" fmla="*/ 1458003 w 2502468"/>
              <a:gd name="connsiteY14" fmla="*/ 1409406 h 1990883"/>
              <a:gd name="connsiteX15" fmla="*/ 1730650 w 2502468"/>
              <a:gd name="connsiteY15" fmla="*/ 1409406 h 1990883"/>
              <a:gd name="connsiteX16" fmla="*/ 895587 w 2502468"/>
              <a:gd name="connsiteY16" fmla="*/ 1990883 h 1990883"/>
              <a:gd name="connsiteX17" fmla="*/ 0 w 2502468"/>
              <a:gd name="connsiteY17" fmla="*/ 1409406 h 1990883"/>
              <a:gd name="connsiteX0" fmla="*/ 0 w 2502468"/>
              <a:gd name="connsiteY0" fmla="*/ 1409406 h 1990883"/>
              <a:gd name="connsiteX1" fmla="*/ 272647 w 2502468"/>
              <a:gd name="connsiteY1" fmla="*/ 1409406 h 1990883"/>
              <a:gd name="connsiteX2" fmla="*/ 272647 w 2502468"/>
              <a:gd name="connsiteY2" fmla="*/ 952 h 1990883"/>
              <a:gd name="connsiteX3" fmla="*/ 2008548 w 2502468"/>
              <a:gd name="connsiteY3" fmla="*/ 0 h 1990883"/>
              <a:gd name="connsiteX4" fmla="*/ 2005742 w 2502468"/>
              <a:gd name="connsiteY4" fmla="*/ 821714 h 1990883"/>
              <a:gd name="connsiteX5" fmla="*/ 2144354 w 2502468"/>
              <a:gd name="connsiteY5" fmla="*/ 1061721 h 1990883"/>
              <a:gd name="connsiteX6" fmla="*/ 2341057 w 2502468"/>
              <a:gd name="connsiteY6" fmla="*/ 1061720 h 1990883"/>
              <a:gd name="connsiteX7" fmla="*/ 2353666 w 2502468"/>
              <a:gd name="connsiteY7" fmla="*/ 946569 h 1990883"/>
              <a:gd name="connsiteX8" fmla="*/ 2502458 w 2502468"/>
              <a:gd name="connsiteY8" fmla="*/ 1174131 h 1990883"/>
              <a:gd name="connsiteX9" fmla="*/ 2343579 w 2502468"/>
              <a:gd name="connsiteY9" fmla="*/ 1415400 h 1990883"/>
              <a:gd name="connsiteX10" fmla="*/ 2343579 w 2502468"/>
              <a:gd name="connsiteY10" fmla="*/ 1311216 h 1990883"/>
              <a:gd name="connsiteX11" fmla="*/ 1897210 w 2502468"/>
              <a:gd name="connsiteY11" fmla="*/ 1322182 h 1990883"/>
              <a:gd name="connsiteX12" fmla="*/ 1576935 w 2502468"/>
              <a:gd name="connsiteY12" fmla="*/ 1261865 h 1990883"/>
              <a:gd name="connsiteX13" fmla="*/ 1470187 w 2502468"/>
              <a:gd name="connsiteY13" fmla="*/ 745718 h 1990883"/>
              <a:gd name="connsiteX14" fmla="*/ 1458003 w 2502468"/>
              <a:gd name="connsiteY14" fmla="*/ 1409406 h 1990883"/>
              <a:gd name="connsiteX15" fmla="*/ 1730650 w 2502468"/>
              <a:gd name="connsiteY15" fmla="*/ 1409406 h 1990883"/>
              <a:gd name="connsiteX16" fmla="*/ 895587 w 2502468"/>
              <a:gd name="connsiteY16" fmla="*/ 1990883 h 1990883"/>
              <a:gd name="connsiteX17" fmla="*/ 0 w 250246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144354 w 2502458"/>
              <a:gd name="connsiteY5" fmla="*/ 1061721 h 1990883"/>
              <a:gd name="connsiteX6" fmla="*/ 2341057 w 2502458"/>
              <a:gd name="connsiteY6" fmla="*/ 1061720 h 1990883"/>
              <a:gd name="connsiteX7" fmla="*/ 2353666 w 2502458"/>
              <a:gd name="connsiteY7" fmla="*/ 946569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76935 w 2502458"/>
              <a:gd name="connsiteY12" fmla="*/ 1261865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144354 w 2502458"/>
              <a:gd name="connsiteY5" fmla="*/ 1061721 h 1990883"/>
              <a:gd name="connsiteX6" fmla="*/ 2341057 w 2502458"/>
              <a:gd name="connsiteY6" fmla="*/ 1061720 h 1990883"/>
              <a:gd name="connsiteX7" fmla="*/ 2353666 w 2502458"/>
              <a:gd name="connsiteY7" fmla="*/ 946569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76935 w 2502458"/>
              <a:gd name="connsiteY12" fmla="*/ 1261865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144354 w 2502458"/>
              <a:gd name="connsiteY5" fmla="*/ 1061721 h 1990883"/>
              <a:gd name="connsiteX6" fmla="*/ 2341057 w 2502458"/>
              <a:gd name="connsiteY6" fmla="*/ 1061720 h 1990883"/>
              <a:gd name="connsiteX7" fmla="*/ 2353666 w 2502458"/>
              <a:gd name="connsiteY7" fmla="*/ 946569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76935 w 2502458"/>
              <a:gd name="connsiteY12" fmla="*/ 1261865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81307 w 2502458"/>
              <a:gd name="connsiteY5" fmla="*/ 1042530 h 1990883"/>
              <a:gd name="connsiteX6" fmla="*/ 2341057 w 2502458"/>
              <a:gd name="connsiteY6" fmla="*/ 1061720 h 1990883"/>
              <a:gd name="connsiteX7" fmla="*/ 2353666 w 2502458"/>
              <a:gd name="connsiteY7" fmla="*/ 946569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76935 w 2502458"/>
              <a:gd name="connsiteY12" fmla="*/ 1261865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53666 w 2502458"/>
              <a:gd name="connsiteY7" fmla="*/ 946569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76935 w 2502458"/>
              <a:gd name="connsiteY12" fmla="*/ 1261865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53666 w 2502458"/>
              <a:gd name="connsiteY7" fmla="*/ 946569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76935 w 2502458"/>
              <a:gd name="connsiteY12" fmla="*/ 1261865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53666 w 2502458"/>
              <a:gd name="connsiteY7" fmla="*/ 946569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76935 w 2502458"/>
              <a:gd name="connsiteY12" fmla="*/ 1261865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76935 w 2502458"/>
              <a:gd name="connsiteY12" fmla="*/ 1261865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9265 w 2502458"/>
              <a:gd name="connsiteY11" fmla="*/ 1298729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43579 w 2502458"/>
              <a:gd name="connsiteY9" fmla="*/ 1415400 h 1990883"/>
              <a:gd name="connsiteX10" fmla="*/ 2364125 w 2502458"/>
              <a:gd name="connsiteY10" fmla="*/ 1294464 h 1990883"/>
              <a:gd name="connsiteX11" fmla="*/ 1899265 w 2502458"/>
              <a:gd name="connsiteY11" fmla="*/ 1298729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43579 w 2502458"/>
              <a:gd name="connsiteY9" fmla="*/ 1415400 h 1990883"/>
              <a:gd name="connsiteX10" fmla="*/ 2364125 w 2502458"/>
              <a:gd name="connsiteY10" fmla="*/ 1294464 h 1990883"/>
              <a:gd name="connsiteX11" fmla="*/ 1899265 w 2502458"/>
              <a:gd name="connsiteY11" fmla="*/ 1298729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66179 w 2502458"/>
              <a:gd name="connsiteY9" fmla="*/ 1396415 h 1990883"/>
              <a:gd name="connsiteX10" fmla="*/ 2364125 w 2502458"/>
              <a:gd name="connsiteY10" fmla="*/ 1294464 h 1990883"/>
              <a:gd name="connsiteX11" fmla="*/ 1899265 w 2502458"/>
              <a:gd name="connsiteY11" fmla="*/ 1298729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66179 w 2502458"/>
              <a:gd name="connsiteY9" fmla="*/ 1396415 h 1990883"/>
              <a:gd name="connsiteX10" fmla="*/ 2364125 w 2502458"/>
              <a:gd name="connsiteY10" fmla="*/ 1294464 h 1990883"/>
              <a:gd name="connsiteX11" fmla="*/ 1899265 w 2502458"/>
              <a:gd name="connsiteY11" fmla="*/ 1298729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66179 w 2502458"/>
              <a:gd name="connsiteY9" fmla="*/ 1396415 h 1990883"/>
              <a:gd name="connsiteX10" fmla="*/ 2364125 w 2502458"/>
              <a:gd name="connsiteY10" fmla="*/ 1294464 h 1990883"/>
              <a:gd name="connsiteX11" fmla="*/ 1899265 w 2502458"/>
              <a:gd name="connsiteY11" fmla="*/ 1298729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66179 w 2502458"/>
              <a:gd name="connsiteY9" fmla="*/ 1396415 h 1990883"/>
              <a:gd name="connsiteX10" fmla="*/ 2364125 w 2502458"/>
              <a:gd name="connsiteY10" fmla="*/ 1294464 h 1990883"/>
              <a:gd name="connsiteX11" fmla="*/ 1899265 w 2502458"/>
              <a:gd name="connsiteY11" fmla="*/ 1298729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66179 w 2502458"/>
              <a:gd name="connsiteY9" fmla="*/ 1396415 h 1990883"/>
              <a:gd name="connsiteX10" fmla="*/ 2364125 w 2502458"/>
              <a:gd name="connsiteY10" fmla="*/ 1294464 h 1990883"/>
              <a:gd name="connsiteX11" fmla="*/ 1899265 w 2502458"/>
              <a:gd name="connsiteY11" fmla="*/ 1298729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4125 w 2506567"/>
              <a:gd name="connsiteY10" fmla="*/ 1294464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4125 w 2506567"/>
              <a:gd name="connsiteY10" fmla="*/ 1294464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4125 w 2506567"/>
              <a:gd name="connsiteY10" fmla="*/ 1294464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8234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8234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5152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5152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5152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5152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8234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8234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8234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7207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3097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8793 w 2506567"/>
              <a:gd name="connsiteY6" fmla="*/ 1072888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8793 w 2506567"/>
              <a:gd name="connsiteY6" fmla="*/ 1072888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4684 w 2506567"/>
              <a:gd name="connsiteY6" fmla="*/ 1072888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4684 w 2506567"/>
              <a:gd name="connsiteY6" fmla="*/ 1072888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8702 w 2506567"/>
              <a:gd name="connsiteY4" fmla="*/ 37803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8702 w 2506567"/>
              <a:gd name="connsiteY4" fmla="*/ 378034 h 1990883"/>
              <a:gd name="connsiteX5" fmla="*/ 2049080 w 2506567"/>
              <a:gd name="connsiteY5" fmla="*/ 755753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91"/>
              <a:gd name="connsiteY0" fmla="*/ 1409406 h 1990883"/>
              <a:gd name="connsiteX1" fmla="*/ 272647 w 2506591"/>
              <a:gd name="connsiteY1" fmla="*/ 1409406 h 1990883"/>
              <a:gd name="connsiteX2" fmla="*/ 272647 w 2506591"/>
              <a:gd name="connsiteY2" fmla="*/ 952 h 1990883"/>
              <a:gd name="connsiteX3" fmla="*/ 2008548 w 2506591"/>
              <a:gd name="connsiteY3" fmla="*/ 0 h 1990883"/>
              <a:gd name="connsiteX4" fmla="*/ 2008702 w 2506591"/>
              <a:gd name="connsiteY4" fmla="*/ 378034 h 1990883"/>
              <a:gd name="connsiteX5" fmla="*/ 2049080 w 2506591"/>
              <a:gd name="connsiteY5" fmla="*/ 755753 h 1990883"/>
              <a:gd name="connsiteX6" fmla="*/ 2366738 w 2506591"/>
              <a:gd name="connsiteY6" fmla="*/ 1068421 h 1990883"/>
              <a:gd name="connsiteX7" fmla="*/ 2366830 w 2506591"/>
              <a:gd name="connsiteY7" fmla="*/ 967381 h 1990883"/>
              <a:gd name="connsiteX8" fmla="*/ 2381119 w 2506591"/>
              <a:gd name="connsiteY8" fmla="*/ 608008 h 1990883"/>
              <a:gd name="connsiteX9" fmla="*/ 2506567 w 2506591"/>
              <a:gd name="connsiteY9" fmla="*/ 1180832 h 1990883"/>
              <a:gd name="connsiteX10" fmla="*/ 2364124 w 2506591"/>
              <a:gd name="connsiteY10" fmla="*/ 1395298 h 1990883"/>
              <a:gd name="connsiteX11" fmla="*/ 2364125 w 2506591"/>
              <a:gd name="connsiteY11" fmla="*/ 1292230 h 1990883"/>
              <a:gd name="connsiteX12" fmla="*/ 1899265 w 2506591"/>
              <a:gd name="connsiteY12" fmla="*/ 1298729 h 1990883"/>
              <a:gd name="connsiteX13" fmla="*/ 1546118 w 2506591"/>
              <a:gd name="connsiteY13" fmla="*/ 1226127 h 1990883"/>
              <a:gd name="connsiteX14" fmla="*/ 1470187 w 2506591"/>
              <a:gd name="connsiteY14" fmla="*/ 745718 h 1990883"/>
              <a:gd name="connsiteX15" fmla="*/ 1458003 w 2506591"/>
              <a:gd name="connsiteY15" fmla="*/ 1409406 h 1990883"/>
              <a:gd name="connsiteX16" fmla="*/ 1730650 w 2506591"/>
              <a:gd name="connsiteY16" fmla="*/ 1409406 h 1990883"/>
              <a:gd name="connsiteX17" fmla="*/ 895587 w 2506591"/>
              <a:gd name="connsiteY17" fmla="*/ 1990883 h 1990883"/>
              <a:gd name="connsiteX18" fmla="*/ 0 w 2506591"/>
              <a:gd name="connsiteY18" fmla="*/ 1409406 h 1990883"/>
              <a:gd name="connsiteX0" fmla="*/ 0 w 2550982"/>
              <a:gd name="connsiteY0" fmla="*/ 1409406 h 1990883"/>
              <a:gd name="connsiteX1" fmla="*/ 272647 w 2550982"/>
              <a:gd name="connsiteY1" fmla="*/ 1409406 h 1990883"/>
              <a:gd name="connsiteX2" fmla="*/ 272647 w 2550982"/>
              <a:gd name="connsiteY2" fmla="*/ 952 h 1990883"/>
              <a:gd name="connsiteX3" fmla="*/ 2008548 w 2550982"/>
              <a:gd name="connsiteY3" fmla="*/ 0 h 1990883"/>
              <a:gd name="connsiteX4" fmla="*/ 2008702 w 2550982"/>
              <a:gd name="connsiteY4" fmla="*/ 378034 h 1990883"/>
              <a:gd name="connsiteX5" fmla="*/ 2049080 w 2550982"/>
              <a:gd name="connsiteY5" fmla="*/ 755753 h 1990883"/>
              <a:gd name="connsiteX6" fmla="*/ 2366738 w 2550982"/>
              <a:gd name="connsiteY6" fmla="*/ 1068421 h 1990883"/>
              <a:gd name="connsiteX7" fmla="*/ 2366830 w 2550982"/>
              <a:gd name="connsiteY7" fmla="*/ 967381 h 1990883"/>
              <a:gd name="connsiteX8" fmla="*/ 2381119 w 2550982"/>
              <a:gd name="connsiteY8" fmla="*/ 608008 h 1990883"/>
              <a:gd name="connsiteX9" fmla="*/ 2550965 w 2550982"/>
              <a:gd name="connsiteY9" fmla="*/ 981553 h 1990883"/>
              <a:gd name="connsiteX10" fmla="*/ 2364124 w 2550982"/>
              <a:gd name="connsiteY10" fmla="*/ 1395298 h 1990883"/>
              <a:gd name="connsiteX11" fmla="*/ 2364125 w 2550982"/>
              <a:gd name="connsiteY11" fmla="*/ 1292230 h 1990883"/>
              <a:gd name="connsiteX12" fmla="*/ 1899265 w 2550982"/>
              <a:gd name="connsiteY12" fmla="*/ 1298729 h 1990883"/>
              <a:gd name="connsiteX13" fmla="*/ 1546118 w 2550982"/>
              <a:gd name="connsiteY13" fmla="*/ 1226127 h 1990883"/>
              <a:gd name="connsiteX14" fmla="*/ 1470187 w 2550982"/>
              <a:gd name="connsiteY14" fmla="*/ 745718 h 1990883"/>
              <a:gd name="connsiteX15" fmla="*/ 1458003 w 2550982"/>
              <a:gd name="connsiteY15" fmla="*/ 1409406 h 1990883"/>
              <a:gd name="connsiteX16" fmla="*/ 1730650 w 2550982"/>
              <a:gd name="connsiteY16" fmla="*/ 1409406 h 1990883"/>
              <a:gd name="connsiteX17" fmla="*/ 895587 w 2550982"/>
              <a:gd name="connsiteY17" fmla="*/ 1990883 h 1990883"/>
              <a:gd name="connsiteX18" fmla="*/ 0 w 2550982"/>
              <a:gd name="connsiteY18" fmla="*/ 1409406 h 1990883"/>
              <a:gd name="connsiteX0" fmla="*/ 0 w 2550982"/>
              <a:gd name="connsiteY0" fmla="*/ 1409406 h 1990883"/>
              <a:gd name="connsiteX1" fmla="*/ 272647 w 2550982"/>
              <a:gd name="connsiteY1" fmla="*/ 1409406 h 1990883"/>
              <a:gd name="connsiteX2" fmla="*/ 272647 w 2550982"/>
              <a:gd name="connsiteY2" fmla="*/ 952 h 1990883"/>
              <a:gd name="connsiteX3" fmla="*/ 2008548 w 2550982"/>
              <a:gd name="connsiteY3" fmla="*/ 0 h 1990883"/>
              <a:gd name="connsiteX4" fmla="*/ 2008702 w 2550982"/>
              <a:gd name="connsiteY4" fmla="*/ 378034 h 1990883"/>
              <a:gd name="connsiteX5" fmla="*/ 2049080 w 2550982"/>
              <a:gd name="connsiteY5" fmla="*/ 755753 h 1990883"/>
              <a:gd name="connsiteX6" fmla="*/ 2366738 w 2550982"/>
              <a:gd name="connsiteY6" fmla="*/ 1068421 h 1990883"/>
              <a:gd name="connsiteX7" fmla="*/ 2381119 w 2550982"/>
              <a:gd name="connsiteY7" fmla="*/ 608008 h 1990883"/>
              <a:gd name="connsiteX8" fmla="*/ 2550965 w 2550982"/>
              <a:gd name="connsiteY8" fmla="*/ 981553 h 1990883"/>
              <a:gd name="connsiteX9" fmla="*/ 2364124 w 2550982"/>
              <a:gd name="connsiteY9" fmla="*/ 1395298 h 1990883"/>
              <a:gd name="connsiteX10" fmla="*/ 2364125 w 2550982"/>
              <a:gd name="connsiteY10" fmla="*/ 1292230 h 1990883"/>
              <a:gd name="connsiteX11" fmla="*/ 1899265 w 2550982"/>
              <a:gd name="connsiteY11" fmla="*/ 1298729 h 1990883"/>
              <a:gd name="connsiteX12" fmla="*/ 1546118 w 2550982"/>
              <a:gd name="connsiteY12" fmla="*/ 1226127 h 1990883"/>
              <a:gd name="connsiteX13" fmla="*/ 1470187 w 2550982"/>
              <a:gd name="connsiteY13" fmla="*/ 745718 h 1990883"/>
              <a:gd name="connsiteX14" fmla="*/ 1458003 w 2550982"/>
              <a:gd name="connsiteY14" fmla="*/ 1409406 h 1990883"/>
              <a:gd name="connsiteX15" fmla="*/ 1730650 w 2550982"/>
              <a:gd name="connsiteY15" fmla="*/ 1409406 h 1990883"/>
              <a:gd name="connsiteX16" fmla="*/ 895587 w 2550982"/>
              <a:gd name="connsiteY16" fmla="*/ 1990883 h 1990883"/>
              <a:gd name="connsiteX17" fmla="*/ 0 w 2550982"/>
              <a:gd name="connsiteY17" fmla="*/ 1409406 h 1990883"/>
              <a:gd name="connsiteX0" fmla="*/ 0 w 2550982"/>
              <a:gd name="connsiteY0" fmla="*/ 1409406 h 1990883"/>
              <a:gd name="connsiteX1" fmla="*/ 272647 w 2550982"/>
              <a:gd name="connsiteY1" fmla="*/ 1409406 h 1990883"/>
              <a:gd name="connsiteX2" fmla="*/ 272647 w 2550982"/>
              <a:gd name="connsiteY2" fmla="*/ 952 h 1990883"/>
              <a:gd name="connsiteX3" fmla="*/ 2008548 w 2550982"/>
              <a:gd name="connsiteY3" fmla="*/ 0 h 1990883"/>
              <a:gd name="connsiteX4" fmla="*/ 2008702 w 2550982"/>
              <a:gd name="connsiteY4" fmla="*/ 378034 h 1990883"/>
              <a:gd name="connsiteX5" fmla="*/ 2049080 w 2550982"/>
              <a:gd name="connsiteY5" fmla="*/ 755753 h 1990883"/>
              <a:gd name="connsiteX6" fmla="*/ 2337139 w 2550982"/>
              <a:gd name="connsiteY6" fmla="*/ 820261 h 1990883"/>
              <a:gd name="connsiteX7" fmla="*/ 2381119 w 2550982"/>
              <a:gd name="connsiteY7" fmla="*/ 608008 h 1990883"/>
              <a:gd name="connsiteX8" fmla="*/ 2550965 w 2550982"/>
              <a:gd name="connsiteY8" fmla="*/ 981553 h 1990883"/>
              <a:gd name="connsiteX9" fmla="*/ 2364124 w 2550982"/>
              <a:gd name="connsiteY9" fmla="*/ 1395298 h 1990883"/>
              <a:gd name="connsiteX10" fmla="*/ 2364125 w 2550982"/>
              <a:gd name="connsiteY10" fmla="*/ 1292230 h 1990883"/>
              <a:gd name="connsiteX11" fmla="*/ 1899265 w 2550982"/>
              <a:gd name="connsiteY11" fmla="*/ 1298729 h 1990883"/>
              <a:gd name="connsiteX12" fmla="*/ 1546118 w 2550982"/>
              <a:gd name="connsiteY12" fmla="*/ 1226127 h 1990883"/>
              <a:gd name="connsiteX13" fmla="*/ 1470187 w 2550982"/>
              <a:gd name="connsiteY13" fmla="*/ 745718 h 1990883"/>
              <a:gd name="connsiteX14" fmla="*/ 1458003 w 2550982"/>
              <a:gd name="connsiteY14" fmla="*/ 1409406 h 1990883"/>
              <a:gd name="connsiteX15" fmla="*/ 1730650 w 2550982"/>
              <a:gd name="connsiteY15" fmla="*/ 1409406 h 1990883"/>
              <a:gd name="connsiteX16" fmla="*/ 895587 w 2550982"/>
              <a:gd name="connsiteY16" fmla="*/ 1990883 h 1990883"/>
              <a:gd name="connsiteX17" fmla="*/ 0 w 2550982"/>
              <a:gd name="connsiteY17" fmla="*/ 1409406 h 1990883"/>
              <a:gd name="connsiteX0" fmla="*/ 0 w 2550982"/>
              <a:gd name="connsiteY0" fmla="*/ 1409406 h 1990883"/>
              <a:gd name="connsiteX1" fmla="*/ 272647 w 2550982"/>
              <a:gd name="connsiteY1" fmla="*/ 1409406 h 1990883"/>
              <a:gd name="connsiteX2" fmla="*/ 272647 w 2550982"/>
              <a:gd name="connsiteY2" fmla="*/ 952 h 1990883"/>
              <a:gd name="connsiteX3" fmla="*/ 2008548 w 2550982"/>
              <a:gd name="connsiteY3" fmla="*/ 0 h 1990883"/>
              <a:gd name="connsiteX4" fmla="*/ 2008702 w 2550982"/>
              <a:gd name="connsiteY4" fmla="*/ 378034 h 1990883"/>
              <a:gd name="connsiteX5" fmla="*/ 2049080 w 2550982"/>
              <a:gd name="connsiteY5" fmla="*/ 755753 h 1990883"/>
              <a:gd name="connsiteX6" fmla="*/ 2337139 w 2550982"/>
              <a:gd name="connsiteY6" fmla="*/ 820261 h 1990883"/>
              <a:gd name="connsiteX7" fmla="*/ 2381119 w 2550982"/>
              <a:gd name="connsiteY7" fmla="*/ 608008 h 1990883"/>
              <a:gd name="connsiteX8" fmla="*/ 2550965 w 2550982"/>
              <a:gd name="connsiteY8" fmla="*/ 981553 h 1990883"/>
              <a:gd name="connsiteX9" fmla="*/ 2364124 w 2550982"/>
              <a:gd name="connsiteY9" fmla="*/ 1395298 h 1990883"/>
              <a:gd name="connsiteX10" fmla="*/ 2364125 w 2550982"/>
              <a:gd name="connsiteY10" fmla="*/ 1292230 h 1990883"/>
              <a:gd name="connsiteX11" fmla="*/ 1899265 w 2550982"/>
              <a:gd name="connsiteY11" fmla="*/ 1298729 h 1990883"/>
              <a:gd name="connsiteX12" fmla="*/ 1546118 w 2550982"/>
              <a:gd name="connsiteY12" fmla="*/ 1226127 h 1990883"/>
              <a:gd name="connsiteX13" fmla="*/ 1470187 w 2550982"/>
              <a:gd name="connsiteY13" fmla="*/ 745718 h 1990883"/>
              <a:gd name="connsiteX14" fmla="*/ 1458003 w 2550982"/>
              <a:gd name="connsiteY14" fmla="*/ 1409406 h 1990883"/>
              <a:gd name="connsiteX15" fmla="*/ 1730650 w 2550982"/>
              <a:gd name="connsiteY15" fmla="*/ 1409406 h 1990883"/>
              <a:gd name="connsiteX16" fmla="*/ 895587 w 2550982"/>
              <a:gd name="connsiteY16" fmla="*/ 1990883 h 1990883"/>
              <a:gd name="connsiteX17" fmla="*/ 0 w 2550982"/>
              <a:gd name="connsiteY17" fmla="*/ 1409406 h 1990883"/>
              <a:gd name="connsiteX0" fmla="*/ 0 w 2550982"/>
              <a:gd name="connsiteY0" fmla="*/ 1409406 h 1990883"/>
              <a:gd name="connsiteX1" fmla="*/ 272647 w 2550982"/>
              <a:gd name="connsiteY1" fmla="*/ 1409406 h 1990883"/>
              <a:gd name="connsiteX2" fmla="*/ 272647 w 2550982"/>
              <a:gd name="connsiteY2" fmla="*/ 952 h 1990883"/>
              <a:gd name="connsiteX3" fmla="*/ 2008548 w 2550982"/>
              <a:gd name="connsiteY3" fmla="*/ 0 h 1990883"/>
              <a:gd name="connsiteX4" fmla="*/ 2008702 w 2550982"/>
              <a:gd name="connsiteY4" fmla="*/ 378034 h 1990883"/>
              <a:gd name="connsiteX5" fmla="*/ 2049080 w 2550982"/>
              <a:gd name="connsiteY5" fmla="*/ 755753 h 1990883"/>
              <a:gd name="connsiteX6" fmla="*/ 2381538 w 2550982"/>
              <a:gd name="connsiteY6" fmla="*/ 824021 h 1990883"/>
              <a:gd name="connsiteX7" fmla="*/ 2381119 w 2550982"/>
              <a:gd name="connsiteY7" fmla="*/ 608008 h 1990883"/>
              <a:gd name="connsiteX8" fmla="*/ 2550965 w 2550982"/>
              <a:gd name="connsiteY8" fmla="*/ 981553 h 1990883"/>
              <a:gd name="connsiteX9" fmla="*/ 2364124 w 2550982"/>
              <a:gd name="connsiteY9" fmla="*/ 1395298 h 1990883"/>
              <a:gd name="connsiteX10" fmla="*/ 2364125 w 2550982"/>
              <a:gd name="connsiteY10" fmla="*/ 1292230 h 1990883"/>
              <a:gd name="connsiteX11" fmla="*/ 1899265 w 2550982"/>
              <a:gd name="connsiteY11" fmla="*/ 1298729 h 1990883"/>
              <a:gd name="connsiteX12" fmla="*/ 1546118 w 2550982"/>
              <a:gd name="connsiteY12" fmla="*/ 1226127 h 1990883"/>
              <a:gd name="connsiteX13" fmla="*/ 1470187 w 2550982"/>
              <a:gd name="connsiteY13" fmla="*/ 745718 h 1990883"/>
              <a:gd name="connsiteX14" fmla="*/ 1458003 w 2550982"/>
              <a:gd name="connsiteY14" fmla="*/ 1409406 h 1990883"/>
              <a:gd name="connsiteX15" fmla="*/ 1730650 w 2550982"/>
              <a:gd name="connsiteY15" fmla="*/ 1409406 h 1990883"/>
              <a:gd name="connsiteX16" fmla="*/ 895587 w 2550982"/>
              <a:gd name="connsiteY16" fmla="*/ 1990883 h 1990883"/>
              <a:gd name="connsiteX17" fmla="*/ 0 w 2550982"/>
              <a:gd name="connsiteY17" fmla="*/ 1409406 h 1990883"/>
              <a:gd name="connsiteX0" fmla="*/ 0 w 2550982"/>
              <a:gd name="connsiteY0" fmla="*/ 1409406 h 1990883"/>
              <a:gd name="connsiteX1" fmla="*/ 272647 w 2550982"/>
              <a:gd name="connsiteY1" fmla="*/ 1409406 h 1990883"/>
              <a:gd name="connsiteX2" fmla="*/ 272647 w 2550982"/>
              <a:gd name="connsiteY2" fmla="*/ 952 h 1990883"/>
              <a:gd name="connsiteX3" fmla="*/ 2008548 w 2550982"/>
              <a:gd name="connsiteY3" fmla="*/ 0 h 1990883"/>
              <a:gd name="connsiteX4" fmla="*/ 2008702 w 2550982"/>
              <a:gd name="connsiteY4" fmla="*/ 378034 h 1990883"/>
              <a:gd name="connsiteX5" fmla="*/ 2049080 w 2550982"/>
              <a:gd name="connsiteY5" fmla="*/ 755753 h 1990883"/>
              <a:gd name="connsiteX6" fmla="*/ 2381538 w 2550982"/>
              <a:gd name="connsiteY6" fmla="*/ 824021 h 1990883"/>
              <a:gd name="connsiteX7" fmla="*/ 2381119 w 2550982"/>
              <a:gd name="connsiteY7" fmla="*/ 608008 h 1990883"/>
              <a:gd name="connsiteX8" fmla="*/ 2550965 w 2550982"/>
              <a:gd name="connsiteY8" fmla="*/ 981553 h 1990883"/>
              <a:gd name="connsiteX9" fmla="*/ 2364124 w 2550982"/>
              <a:gd name="connsiteY9" fmla="*/ 1395298 h 1990883"/>
              <a:gd name="connsiteX10" fmla="*/ 2364125 w 2550982"/>
              <a:gd name="connsiteY10" fmla="*/ 1292230 h 1990883"/>
              <a:gd name="connsiteX11" fmla="*/ 1899265 w 2550982"/>
              <a:gd name="connsiteY11" fmla="*/ 1298729 h 1990883"/>
              <a:gd name="connsiteX12" fmla="*/ 1546118 w 2550982"/>
              <a:gd name="connsiteY12" fmla="*/ 1226127 h 1990883"/>
              <a:gd name="connsiteX13" fmla="*/ 1470187 w 2550982"/>
              <a:gd name="connsiteY13" fmla="*/ 745718 h 1990883"/>
              <a:gd name="connsiteX14" fmla="*/ 1458003 w 2550982"/>
              <a:gd name="connsiteY14" fmla="*/ 1409406 h 1990883"/>
              <a:gd name="connsiteX15" fmla="*/ 1730650 w 2550982"/>
              <a:gd name="connsiteY15" fmla="*/ 1409406 h 1990883"/>
              <a:gd name="connsiteX16" fmla="*/ 895587 w 2550982"/>
              <a:gd name="connsiteY16" fmla="*/ 1990883 h 1990883"/>
              <a:gd name="connsiteX17" fmla="*/ 0 w 2550982"/>
              <a:gd name="connsiteY17" fmla="*/ 1409406 h 1990883"/>
              <a:gd name="connsiteX0" fmla="*/ 0 w 2550982"/>
              <a:gd name="connsiteY0" fmla="*/ 1409406 h 1990883"/>
              <a:gd name="connsiteX1" fmla="*/ 272647 w 2550982"/>
              <a:gd name="connsiteY1" fmla="*/ 1409406 h 1990883"/>
              <a:gd name="connsiteX2" fmla="*/ 272647 w 2550982"/>
              <a:gd name="connsiteY2" fmla="*/ 952 h 1990883"/>
              <a:gd name="connsiteX3" fmla="*/ 2008548 w 2550982"/>
              <a:gd name="connsiteY3" fmla="*/ 0 h 1990883"/>
              <a:gd name="connsiteX4" fmla="*/ 2008702 w 2550982"/>
              <a:gd name="connsiteY4" fmla="*/ 378034 h 1990883"/>
              <a:gd name="connsiteX5" fmla="*/ 2049080 w 2550982"/>
              <a:gd name="connsiteY5" fmla="*/ 755753 h 1990883"/>
              <a:gd name="connsiteX6" fmla="*/ 2381538 w 2550982"/>
              <a:gd name="connsiteY6" fmla="*/ 793941 h 1990883"/>
              <a:gd name="connsiteX7" fmla="*/ 2381119 w 2550982"/>
              <a:gd name="connsiteY7" fmla="*/ 608008 h 1990883"/>
              <a:gd name="connsiteX8" fmla="*/ 2550965 w 2550982"/>
              <a:gd name="connsiteY8" fmla="*/ 981553 h 1990883"/>
              <a:gd name="connsiteX9" fmla="*/ 2364124 w 2550982"/>
              <a:gd name="connsiteY9" fmla="*/ 1395298 h 1990883"/>
              <a:gd name="connsiteX10" fmla="*/ 2364125 w 2550982"/>
              <a:gd name="connsiteY10" fmla="*/ 1292230 h 1990883"/>
              <a:gd name="connsiteX11" fmla="*/ 1899265 w 2550982"/>
              <a:gd name="connsiteY11" fmla="*/ 1298729 h 1990883"/>
              <a:gd name="connsiteX12" fmla="*/ 1546118 w 2550982"/>
              <a:gd name="connsiteY12" fmla="*/ 1226127 h 1990883"/>
              <a:gd name="connsiteX13" fmla="*/ 1470187 w 2550982"/>
              <a:gd name="connsiteY13" fmla="*/ 745718 h 1990883"/>
              <a:gd name="connsiteX14" fmla="*/ 1458003 w 2550982"/>
              <a:gd name="connsiteY14" fmla="*/ 1409406 h 1990883"/>
              <a:gd name="connsiteX15" fmla="*/ 1730650 w 2550982"/>
              <a:gd name="connsiteY15" fmla="*/ 1409406 h 1990883"/>
              <a:gd name="connsiteX16" fmla="*/ 895587 w 2550982"/>
              <a:gd name="connsiteY16" fmla="*/ 1990883 h 1990883"/>
              <a:gd name="connsiteX17" fmla="*/ 0 w 2550982"/>
              <a:gd name="connsiteY17" fmla="*/ 1409406 h 1990883"/>
              <a:gd name="connsiteX0" fmla="*/ 0 w 2550982"/>
              <a:gd name="connsiteY0" fmla="*/ 1409406 h 1990883"/>
              <a:gd name="connsiteX1" fmla="*/ 272647 w 2550982"/>
              <a:gd name="connsiteY1" fmla="*/ 1409406 h 1990883"/>
              <a:gd name="connsiteX2" fmla="*/ 272647 w 2550982"/>
              <a:gd name="connsiteY2" fmla="*/ 952 h 1990883"/>
              <a:gd name="connsiteX3" fmla="*/ 2008548 w 2550982"/>
              <a:gd name="connsiteY3" fmla="*/ 0 h 1990883"/>
              <a:gd name="connsiteX4" fmla="*/ 2008702 w 2550982"/>
              <a:gd name="connsiteY4" fmla="*/ 378034 h 1990883"/>
              <a:gd name="connsiteX5" fmla="*/ 2049080 w 2550982"/>
              <a:gd name="connsiteY5" fmla="*/ 755753 h 1990883"/>
              <a:gd name="connsiteX6" fmla="*/ 2363779 w 2550982"/>
              <a:gd name="connsiteY6" fmla="*/ 793941 h 1990883"/>
              <a:gd name="connsiteX7" fmla="*/ 2381119 w 2550982"/>
              <a:gd name="connsiteY7" fmla="*/ 608008 h 1990883"/>
              <a:gd name="connsiteX8" fmla="*/ 2550965 w 2550982"/>
              <a:gd name="connsiteY8" fmla="*/ 981553 h 1990883"/>
              <a:gd name="connsiteX9" fmla="*/ 2364124 w 2550982"/>
              <a:gd name="connsiteY9" fmla="*/ 1395298 h 1990883"/>
              <a:gd name="connsiteX10" fmla="*/ 2364125 w 2550982"/>
              <a:gd name="connsiteY10" fmla="*/ 1292230 h 1990883"/>
              <a:gd name="connsiteX11" fmla="*/ 1899265 w 2550982"/>
              <a:gd name="connsiteY11" fmla="*/ 1298729 h 1990883"/>
              <a:gd name="connsiteX12" fmla="*/ 1546118 w 2550982"/>
              <a:gd name="connsiteY12" fmla="*/ 1226127 h 1990883"/>
              <a:gd name="connsiteX13" fmla="*/ 1470187 w 2550982"/>
              <a:gd name="connsiteY13" fmla="*/ 745718 h 1990883"/>
              <a:gd name="connsiteX14" fmla="*/ 1458003 w 2550982"/>
              <a:gd name="connsiteY14" fmla="*/ 1409406 h 1990883"/>
              <a:gd name="connsiteX15" fmla="*/ 1730650 w 2550982"/>
              <a:gd name="connsiteY15" fmla="*/ 1409406 h 1990883"/>
              <a:gd name="connsiteX16" fmla="*/ 895587 w 2550982"/>
              <a:gd name="connsiteY16" fmla="*/ 1990883 h 1990883"/>
              <a:gd name="connsiteX17" fmla="*/ 0 w 2550982"/>
              <a:gd name="connsiteY17" fmla="*/ 1409406 h 1990883"/>
              <a:gd name="connsiteX0" fmla="*/ 0 w 2550982"/>
              <a:gd name="connsiteY0" fmla="*/ 1409406 h 1990883"/>
              <a:gd name="connsiteX1" fmla="*/ 272647 w 2550982"/>
              <a:gd name="connsiteY1" fmla="*/ 1409406 h 1990883"/>
              <a:gd name="connsiteX2" fmla="*/ 272647 w 2550982"/>
              <a:gd name="connsiteY2" fmla="*/ 952 h 1990883"/>
              <a:gd name="connsiteX3" fmla="*/ 2008548 w 2550982"/>
              <a:gd name="connsiteY3" fmla="*/ 0 h 1990883"/>
              <a:gd name="connsiteX4" fmla="*/ 2008702 w 2550982"/>
              <a:gd name="connsiteY4" fmla="*/ 378034 h 1990883"/>
              <a:gd name="connsiteX5" fmla="*/ 2049080 w 2550982"/>
              <a:gd name="connsiteY5" fmla="*/ 755753 h 1990883"/>
              <a:gd name="connsiteX6" fmla="*/ 2363779 w 2550982"/>
              <a:gd name="connsiteY6" fmla="*/ 793941 h 1990883"/>
              <a:gd name="connsiteX7" fmla="*/ 2381119 w 2550982"/>
              <a:gd name="connsiteY7" fmla="*/ 608008 h 1990883"/>
              <a:gd name="connsiteX8" fmla="*/ 2550965 w 2550982"/>
              <a:gd name="connsiteY8" fmla="*/ 981553 h 1990883"/>
              <a:gd name="connsiteX9" fmla="*/ 2375224 w 2550982"/>
              <a:gd name="connsiteY9" fmla="*/ 1446059 h 1990883"/>
              <a:gd name="connsiteX10" fmla="*/ 2364125 w 2550982"/>
              <a:gd name="connsiteY10" fmla="*/ 1292230 h 1990883"/>
              <a:gd name="connsiteX11" fmla="*/ 1899265 w 2550982"/>
              <a:gd name="connsiteY11" fmla="*/ 1298729 h 1990883"/>
              <a:gd name="connsiteX12" fmla="*/ 1546118 w 2550982"/>
              <a:gd name="connsiteY12" fmla="*/ 1226127 h 1990883"/>
              <a:gd name="connsiteX13" fmla="*/ 1470187 w 2550982"/>
              <a:gd name="connsiteY13" fmla="*/ 745718 h 1990883"/>
              <a:gd name="connsiteX14" fmla="*/ 1458003 w 2550982"/>
              <a:gd name="connsiteY14" fmla="*/ 1409406 h 1990883"/>
              <a:gd name="connsiteX15" fmla="*/ 1730650 w 2550982"/>
              <a:gd name="connsiteY15" fmla="*/ 1409406 h 1990883"/>
              <a:gd name="connsiteX16" fmla="*/ 895587 w 2550982"/>
              <a:gd name="connsiteY16" fmla="*/ 1990883 h 1990883"/>
              <a:gd name="connsiteX17" fmla="*/ 0 w 2550982"/>
              <a:gd name="connsiteY17" fmla="*/ 1409406 h 1990883"/>
              <a:gd name="connsiteX0" fmla="*/ 0 w 2628674"/>
              <a:gd name="connsiteY0" fmla="*/ 1409406 h 1990883"/>
              <a:gd name="connsiteX1" fmla="*/ 272647 w 2628674"/>
              <a:gd name="connsiteY1" fmla="*/ 1409406 h 1990883"/>
              <a:gd name="connsiteX2" fmla="*/ 272647 w 2628674"/>
              <a:gd name="connsiteY2" fmla="*/ 952 h 1990883"/>
              <a:gd name="connsiteX3" fmla="*/ 2008548 w 2628674"/>
              <a:gd name="connsiteY3" fmla="*/ 0 h 1990883"/>
              <a:gd name="connsiteX4" fmla="*/ 2008702 w 2628674"/>
              <a:gd name="connsiteY4" fmla="*/ 378034 h 1990883"/>
              <a:gd name="connsiteX5" fmla="*/ 2049080 w 2628674"/>
              <a:gd name="connsiteY5" fmla="*/ 755753 h 1990883"/>
              <a:gd name="connsiteX6" fmla="*/ 2363779 w 2628674"/>
              <a:gd name="connsiteY6" fmla="*/ 793941 h 1990883"/>
              <a:gd name="connsiteX7" fmla="*/ 2381119 w 2628674"/>
              <a:gd name="connsiteY7" fmla="*/ 608008 h 1990883"/>
              <a:gd name="connsiteX8" fmla="*/ 2628663 w 2628674"/>
              <a:gd name="connsiteY8" fmla="*/ 1060513 h 1990883"/>
              <a:gd name="connsiteX9" fmla="*/ 2375224 w 2628674"/>
              <a:gd name="connsiteY9" fmla="*/ 1446059 h 1990883"/>
              <a:gd name="connsiteX10" fmla="*/ 2364125 w 2628674"/>
              <a:gd name="connsiteY10" fmla="*/ 1292230 h 1990883"/>
              <a:gd name="connsiteX11" fmla="*/ 1899265 w 2628674"/>
              <a:gd name="connsiteY11" fmla="*/ 1298729 h 1990883"/>
              <a:gd name="connsiteX12" fmla="*/ 1546118 w 2628674"/>
              <a:gd name="connsiteY12" fmla="*/ 1226127 h 1990883"/>
              <a:gd name="connsiteX13" fmla="*/ 1470187 w 2628674"/>
              <a:gd name="connsiteY13" fmla="*/ 745718 h 1990883"/>
              <a:gd name="connsiteX14" fmla="*/ 1458003 w 2628674"/>
              <a:gd name="connsiteY14" fmla="*/ 1409406 h 1990883"/>
              <a:gd name="connsiteX15" fmla="*/ 1730650 w 2628674"/>
              <a:gd name="connsiteY15" fmla="*/ 1409406 h 1990883"/>
              <a:gd name="connsiteX16" fmla="*/ 895587 w 2628674"/>
              <a:gd name="connsiteY16" fmla="*/ 1990883 h 1990883"/>
              <a:gd name="connsiteX17" fmla="*/ 0 w 2628674"/>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49080 w 2628663"/>
              <a:gd name="connsiteY5" fmla="*/ 755753 h 1990883"/>
              <a:gd name="connsiteX6" fmla="*/ 2363779 w 2628663"/>
              <a:gd name="connsiteY6" fmla="*/ 793941 h 1990883"/>
              <a:gd name="connsiteX7" fmla="*/ 2381119 w 2628663"/>
              <a:gd name="connsiteY7" fmla="*/ 608008 h 1990883"/>
              <a:gd name="connsiteX8" fmla="*/ 2628663 w 2628663"/>
              <a:gd name="connsiteY8" fmla="*/ 1060513 h 1990883"/>
              <a:gd name="connsiteX9" fmla="*/ 2375224 w 2628663"/>
              <a:gd name="connsiteY9" fmla="*/ 1446059 h 1990883"/>
              <a:gd name="connsiteX10" fmla="*/ 2364125 w 2628663"/>
              <a:gd name="connsiteY10" fmla="*/ 1292230 h 1990883"/>
              <a:gd name="connsiteX11" fmla="*/ 1899265 w 2628663"/>
              <a:gd name="connsiteY11" fmla="*/ 129872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49080 w 2628663"/>
              <a:gd name="connsiteY5" fmla="*/ 755753 h 1990883"/>
              <a:gd name="connsiteX6" fmla="*/ 2363779 w 2628663"/>
              <a:gd name="connsiteY6" fmla="*/ 793941 h 1990883"/>
              <a:gd name="connsiteX7" fmla="*/ 2381119 w 2628663"/>
              <a:gd name="connsiteY7" fmla="*/ 608008 h 1990883"/>
              <a:gd name="connsiteX8" fmla="*/ 2628663 w 2628663"/>
              <a:gd name="connsiteY8" fmla="*/ 1052052 h 1990883"/>
              <a:gd name="connsiteX9" fmla="*/ 2375224 w 2628663"/>
              <a:gd name="connsiteY9" fmla="*/ 1446059 h 1990883"/>
              <a:gd name="connsiteX10" fmla="*/ 2364125 w 2628663"/>
              <a:gd name="connsiteY10" fmla="*/ 1292230 h 1990883"/>
              <a:gd name="connsiteX11" fmla="*/ 1899265 w 2628663"/>
              <a:gd name="connsiteY11" fmla="*/ 129872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49080 w 2628663"/>
              <a:gd name="connsiteY5" fmla="*/ 755753 h 1990883"/>
              <a:gd name="connsiteX6" fmla="*/ 2363779 w 2628663"/>
              <a:gd name="connsiteY6" fmla="*/ 79394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64125 w 2628663"/>
              <a:gd name="connsiteY10" fmla="*/ 1292230 h 1990883"/>
              <a:gd name="connsiteX11" fmla="*/ 1899265 w 2628663"/>
              <a:gd name="connsiteY11" fmla="*/ 129872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49080 w 2628663"/>
              <a:gd name="connsiteY5" fmla="*/ 755753 h 1990883"/>
              <a:gd name="connsiteX6" fmla="*/ 2363779 w 2628663"/>
              <a:gd name="connsiteY6" fmla="*/ 79394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64125 w 2628663"/>
              <a:gd name="connsiteY10" fmla="*/ 1292230 h 1990883"/>
              <a:gd name="connsiteX11" fmla="*/ 1899265 w 2628663"/>
              <a:gd name="connsiteY11" fmla="*/ 129872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49080 w 2628663"/>
              <a:gd name="connsiteY5" fmla="*/ 75575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64125 w 2628663"/>
              <a:gd name="connsiteY10" fmla="*/ 1292230 h 1990883"/>
              <a:gd name="connsiteX11" fmla="*/ 1899265 w 2628663"/>
              <a:gd name="connsiteY11" fmla="*/ 129872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64125 w 2628663"/>
              <a:gd name="connsiteY10" fmla="*/ 1292230 h 1990883"/>
              <a:gd name="connsiteX11" fmla="*/ 1899265 w 2628663"/>
              <a:gd name="connsiteY11" fmla="*/ 129872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64125 w 2628663"/>
              <a:gd name="connsiteY10" fmla="*/ 1292230 h 1990883"/>
              <a:gd name="connsiteX11" fmla="*/ 1899265 w 2628663"/>
              <a:gd name="connsiteY11" fmla="*/ 129872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73004 w 2628663"/>
              <a:gd name="connsiteY10" fmla="*/ 1283771 h 1990883"/>
              <a:gd name="connsiteX11" fmla="*/ 1899265 w 2628663"/>
              <a:gd name="connsiteY11" fmla="*/ 129872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73004 w 2628663"/>
              <a:gd name="connsiteY10" fmla="*/ 1283771 h 1990883"/>
              <a:gd name="connsiteX11" fmla="*/ 1903704 w 2628663"/>
              <a:gd name="connsiteY11" fmla="*/ 128744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73004 w 2628663"/>
              <a:gd name="connsiteY10" fmla="*/ 1283771 h 1990883"/>
              <a:gd name="connsiteX11" fmla="*/ 1903704 w 2628663"/>
              <a:gd name="connsiteY11" fmla="*/ 128744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73004 w 2628663"/>
              <a:gd name="connsiteY10" fmla="*/ 1283771 h 1990883"/>
              <a:gd name="connsiteX11" fmla="*/ 1903704 w 2628663"/>
              <a:gd name="connsiteY11" fmla="*/ 1287449 h 1990883"/>
              <a:gd name="connsiteX12" fmla="*/ 1546118 w 2628663"/>
              <a:gd name="connsiteY12" fmla="*/ 121766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73004 w 2628663"/>
              <a:gd name="connsiteY10" fmla="*/ 1283771 h 1990883"/>
              <a:gd name="connsiteX11" fmla="*/ 1903704 w 2628663"/>
              <a:gd name="connsiteY11" fmla="*/ 1287449 h 1990883"/>
              <a:gd name="connsiteX12" fmla="*/ 1552778 w 2628663"/>
              <a:gd name="connsiteY12" fmla="*/ 121766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73004 w 2628663"/>
              <a:gd name="connsiteY10" fmla="*/ 1283771 h 1990883"/>
              <a:gd name="connsiteX11" fmla="*/ 1903704 w 2628663"/>
              <a:gd name="connsiteY11" fmla="*/ 1287449 h 1990883"/>
              <a:gd name="connsiteX12" fmla="*/ 1552778 w 2628663"/>
              <a:gd name="connsiteY12" fmla="*/ 121766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73004 w 2628663"/>
              <a:gd name="connsiteY10" fmla="*/ 1283771 h 1990883"/>
              <a:gd name="connsiteX11" fmla="*/ 1903704 w 2628663"/>
              <a:gd name="connsiteY11" fmla="*/ 1287449 h 1990883"/>
              <a:gd name="connsiteX12" fmla="*/ 1552778 w 2628663"/>
              <a:gd name="connsiteY12" fmla="*/ 121766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73004 w 2628663"/>
              <a:gd name="connsiteY10" fmla="*/ 1283771 h 1990883"/>
              <a:gd name="connsiteX11" fmla="*/ 1903704 w 2628663"/>
              <a:gd name="connsiteY11" fmla="*/ 1287449 h 1990883"/>
              <a:gd name="connsiteX12" fmla="*/ 1552778 w 2628663"/>
              <a:gd name="connsiteY12" fmla="*/ 121766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28663" h="1990883">
                <a:moveTo>
                  <a:pt x="0" y="1409406"/>
                </a:moveTo>
                <a:lnTo>
                  <a:pt x="272647" y="1409406"/>
                </a:lnTo>
                <a:lnTo>
                  <a:pt x="272647" y="952"/>
                </a:lnTo>
                <a:lnTo>
                  <a:pt x="2008548" y="0"/>
                </a:lnTo>
                <a:cubicBezTo>
                  <a:pt x="2007709" y="241774"/>
                  <a:pt x="2009718" y="249957"/>
                  <a:pt x="2008702" y="378034"/>
                </a:cubicBezTo>
                <a:cubicBezTo>
                  <a:pt x="2007688" y="505873"/>
                  <a:pt x="1995081" y="693485"/>
                  <a:pt x="2055740" y="767033"/>
                </a:cubicBezTo>
                <a:cubicBezTo>
                  <a:pt x="2116399" y="840581"/>
                  <a:pt x="2216723" y="813838"/>
                  <a:pt x="2372658" y="819321"/>
                </a:cubicBezTo>
                <a:cubicBezTo>
                  <a:pt x="2374720" y="689417"/>
                  <a:pt x="2374832" y="893206"/>
                  <a:pt x="2376678" y="661588"/>
                </a:cubicBezTo>
                <a:cubicBezTo>
                  <a:pt x="2399968" y="697163"/>
                  <a:pt x="2532832" y="893264"/>
                  <a:pt x="2628663" y="1052052"/>
                </a:cubicBezTo>
                <a:cubicBezTo>
                  <a:pt x="2566489" y="1150725"/>
                  <a:pt x="2445497" y="1341787"/>
                  <a:pt x="2375224" y="1446059"/>
                </a:cubicBezTo>
                <a:cubicBezTo>
                  <a:pt x="2375832" y="1367175"/>
                  <a:pt x="2373985" y="1359872"/>
                  <a:pt x="2373004" y="1283771"/>
                </a:cubicBezTo>
                <a:lnTo>
                  <a:pt x="1903704" y="1287449"/>
                </a:lnTo>
                <a:cubicBezTo>
                  <a:pt x="1766557" y="1287685"/>
                  <a:pt x="1625031" y="1307955"/>
                  <a:pt x="1552778" y="1217667"/>
                </a:cubicBezTo>
                <a:cubicBezTo>
                  <a:pt x="1480525" y="1127379"/>
                  <a:pt x="1468151" y="1011292"/>
                  <a:pt x="1470187" y="745718"/>
                </a:cubicBezTo>
                <a:cubicBezTo>
                  <a:pt x="1470329" y="923994"/>
                  <a:pt x="1457861" y="1231130"/>
                  <a:pt x="1458003" y="1409406"/>
                </a:cubicBezTo>
                <a:lnTo>
                  <a:pt x="1730650" y="1409406"/>
                </a:lnTo>
                <a:lnTo>
                  <a:pt x="895587" y="1990883"/>
                </a:lnTo>
                <a:lnTo>
                  <a:pt x="0" y="1409406"/>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29"/>
          <p:cNvSpPr txBox="1"/>
          <p:nvPr/>
        </p:nvSpPr>
        <p:spPr>
          <a:xfrm>
            <a:off x="3987050" y="3824045"/>
            <a:ext cx="1107996" cy="646331"/>
          </a:xfrm>
          <a:prstGeom prst="rect">
            <a:avLst/>
          </a:prstGeom>
          <a:noFill/>
        </p:spPr>
        <p:txBody>
          <a:bodyPr wrap="none" rtlCol="0">
            <a:spAutoFit/>
          </a:bodyPr>
          <a:lstStyle/>
          <a:p>
            <a:pPr algn="ct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危険事象</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暴露</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円/楕円 33"/>
          <p:cNvSpPr/>
          <p:nvPr/>
        </p:nvSpPr>
        <p:spPr>
          <a:xfrm>
            <a:off x="6260408" y="4436660"/>
            <a:ext cx="1141576" cy="52725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ヒヤリ</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34"/>
          <p:cNvSpPr/>
          <p:nvPr/>
        </p:nvSpPr>
        <p:spPr>
          <a:xfrm>
            <a:off x="5079770" y="4508120"/>
            <a:ext cx="897100" cy="36004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回避</a:t>
            </a:r>
          </a:p>
        </p:txBody>
      </p:sp>
      <p:sp>
        <p:nvSpPr>
          <p:cNvPr id="17" name="Freeform 1029"/>
          <p:cNvSpPr>
            <a:spLocks/>
          </p:cNvSpPr>
          <p:nvPr/>
        </p:nvSpPr>
        <p:spPr bwMode="auto">
          <a:xfrm flipH="1">
            <a:off x="1636658" y="5375319"/>
            <a:ext cx="809133" cy="933833"/>
          </a:xfrm>
          <a:custGeom>
            <a:avLst/>
            <a:gdLst>
              <a:gd name="T0" fmla="*/ 235 w 1212"/>
              <a:gd name="T1" fmla="*/ 190 h 1706"/>
              <a:gd name="T2" fmla="*/ 262 w 1212"/>
              <a:gd name="T3" fmla="*/ 240 h 1706"/>
              <a:gd name="T4" fmla="*/ 280 w 1212"/>
              <a:gd name="T5" fmla="*/ 282 h 1706"/>
              <a:gd name="T6" fmla="*/ 357 w 1212"/>
              <a:gd name="T7" fmla="*/ 285 h 1706"/>
              <a:gd name="T8" fmla="*/ 330 w 1212"/>
              <a:gd name="T9" fmla="*/ 330 h 1706"/>
              <a:gd name="T10" fmla="*/ 250 w 1212"/>
              <a:gd name="T11" fmla="*/ 302 h 1706"/>
              <a:gd name="T12" fmla="*/ 162 w 1212"/>
              <a:gd name="T13" fmla="*/ 265 h 1706"/>
              <a:gd name="T14" fmla="*/ 107 w 1212"/>
              <a:gd name="T15" fmla="*/ 190 h 1706"/>
              <a:gd name="T16" fmla="*/ 12 w 1212"/>
              <a:gd name="T17" fmla="*/ 165 h 1706"/>
              <a:gd name="T18" fmla="*/ 55 w 1212"/>
              <a:gd name="T19" fmla="*/ 235 h 1706"/>
              <a:gd name="T20" fmla="*/ 0 w 1212"/>
              <a:gd name="T21" fmla="*/ 232 h 1706"/>
              <a:gd name="T22" fmla="*/ 77 w 1212"/>
              <a:gd name="T23" fmla="*/ 295 h 1706"/>
              <a:gd name="T24" fmla="*/ 117 w 1212"/>
              <a:gd name="T25" fmla="*/ 340 h 1706"/>
              <a:gd name="T26" fmla="*/ 245 w 1212"/>
              <a:gd name="T27" fmla="*/ 427 h 1706"/>
              <a:gd name="T28" fmla="*/ 320 w 1212"/>
              <a:gd name="T29" fmla="*/ 507 h 1706"/>
              <a:gd name="T30" fmla="*/ 267 w 1212"/>
              <a:gd name="T31" fmla="*/ 597 h 1706"/>
              <a:gd name="T32" fmla="*/ 122 w 1212"/>
              <a:gd name="T33" fmla="*/ 592 h 1706"/>
              <a:gd name="T34" fmla="*/ 142 w 1212"/>
              <a:gd name="T35" fmla="*/ 619 h 1706"/>
              <a:gd name="T36" fmla="*/ 195 w 1212"/>
              <a:gd name="T37" fmla="*/ 659 h 1706"/>
              <a:gd name="T38" fmla="*/ 235 w 1212"/>
              <a:gd name="T39" fmla="*/ 689 h 1706"/>
              <a:gd name="T40" fmla="*/ 350 w 1212"/>
              <a:gd name="T41" fmla="*/ 729 h 1706"/>
              <a:gd name="T42" fmla="*/ 407 w 1212"/>
              <a:gd name="T43" fmla="*/ 739 h 1706"/>
              <a:gd name="T44" fmla="*/ 387 w 1212"/>
              <a:gd name="T45" fmla="*/ 809 h 1706"/>
              <a:gd name="T46" fmla="*/ 350 w 1212"/>
              <a:gd name="T47" fmla="*/ 929 h 1706"/>
              <a:gd name="T48" fmla="*/ 292 w 1212"/>
              <a:gd name="T49" fmla="*/ 1127 h 1706"/>
              <a:gd name="T50" fmla="*/ 290 w 1212"/>
              <a:gd name="T51" fmla="*/ 1231 h 1706"/>
              <a:gd name="T52" fmla="*/ 322 w 1212"/>
              <a:gd name="T53" fmla="*/ 1291 h 1706"/>
              <a:gd name="T54" fmla="*/ 402 w 1212"/>
              <a:gd name="T55" fmla="*/ 1551 h 1706"/>
              <a:gd name="T56" fmla="*/ 452 w 1212"/>
              <a:gd name="T57" fmla="*/ 1584 h 1706"/>
              <a:gd name="T58" fmla="*/ 350 w 1212"/>
              <a:gd name="T59" fmla="*/ 1646 h 1706"/>
              <a:gd name="T60" fmla="*/ 300 w 1212"/>
              <a:gd name="T61" fmla="*/ 1696 h 1706"/>
              <a:gd name="T62" fmla="*/ 605 w 1212"/>
              <a:gd name="T63" fmla="*/ 1699 h 1706"/>
              <a:gd name="T64" fmla="*/ 577 w 1212"/>
              <a:gd name="T65" fmla="*/ 1581 h 1706"/>
              <a:gd name="T66" fmla="*/ 585 w 1212"/>
              <a:gd name="T67" fmla="*/ 1534 h 1706"/>
              <a:gd name="T68" fmla="*/ 522 w 1212"/>
              <a:gd name="T69" fmla="*/ 1271 h 1706"/>
              <a:gd name="T70" fmla="*/ 492 w 1212"/>
              <a:gd name="T71" fmla="*/ 1201 h 1706"/>
              <a:gd name="T72" fmla="*/ 490 w 1212"/>
              <a:gd name="T73" fmla="*/ 1117 h 1706"/>
              <a:gd name="T74" fmla="*/ 572 w 1212"/>
              <a:gd name="T75" fmla="*/ 1027 h 1706"/>
              <a:gd name="T76" fmla="*/ 672 w 1212"/>
              <a:gd name="T77" fmla="*/ 1206 h 1706"/>
              <a:gd name="T78" fmla="*/ 812 w 1212"/>
              <a:gd name="T79" fmla="*/ 1341 h 1706"/>
              <a:gd name="T80" fmla="*/ 1012 w 1212"/>
              <a:gd name="T81" fmla="*/ 1459 h 1706"/>
              <a:gd name="T82" fmla="*/ 1057 w 1212"/>
              <a:gd name="T83" fmla="*/ 1579 h 1706"/>
              <a:gd name="T84" fmla="*/ 1012 w 1212"/>
              <a:gd name="T85" fmla="*/ 1674 h 1706"/>
              <a:gd name="T86" fmla="*/ 1127 w 1212"/>
              <a:gd name="T87" fmla="*/ 1654 h 1706"/>
              <a:gd name="T88" fmla="*/ 1165 w 1212"/>
              <a:gd name="T89" fmla="*/ 1561 h 1706"/>
              <a:gd name="T90" fmla="*/ 1212 w 1212"/>
              <a:gd name="T91" fmla="*/ 1499 h 1706"/>
              <a:gd name="T92" fmla="*/ 1135 w 1212"/>
              <a:gd name="T93" fmla="*/ 1399 h 1706"/>
              <a:gd name="T94" fmla="*/ 1040 w 1212"/>
              <a:gd name="T95" fmla="*/ 1286 h 1706"/>
              <a:gd name="T96" fmla="*/ 917 w 1212"/>
              <a:gd name="T97" fmla="*/ 1194 h 1706"/>
              <a:gd name="T98" fmla="*/ 870 w 1212"/>
              <a:gd name="T99" fmla="*/ 1141 h 1706"/>
              <a:gd name="T100" fmla="*/ 805 w 1212"/>
              <a:gd name="T101" fmla="*/ 894 h 1706"/>
              <a:gd name="T102" fmla="*/ 757 w 1212"/>
              <a:gd name="T103" fmla="*/ 742 h 1706"/>
              <a:gd name="T104" fmla="*/ 722 w 1212"/>
              <a:gd name="T105" fmla="*/ 582 h 1706"/>
              <a:gd name="T106" fmla="*/ 627 w 1212"/>
              <a:gd name="T107" fmla="*/ 370 h 1706"/>
              <a:gd name="T108" fmla="*/ 507 w 1212"/>
              <a:gd name="T109" fmla="*/ 247 h 1706"/>
              <a:gd name="T110" fmla="*/ 505 w 1212"/>
              <a:gd name="T111" fmla="*/ 175 h 1706"/>
              <a:gd name="T112" fmla="*/ 470 w 1212"/>
              <a:gd name="T113" fmla="*/ 35 h 1706"/>
              <a:gd name="T114" fmla="*/ 367 w 1212"/>
              <a:gd name="T115" fmla="*/ 0 h 1706"/>
              <a:gd name="T116" fmla="*/ 240 w 1212"/>
              <a:gd name="T117" fmla="*/ 70 h 1706"/>
              <a:gd name="T118" fmla="*/ 220 w 1212"/>
              <a:gd name="T119" fmla="*/ 112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12" h="1706">
                <a:moveTo>
                  <a:pt x="247" y="125"/>
                </a:moveTo>
                <a:lnTo>
                  <a:pt x="245" y="135"/>
                </a:lnTo>
                <a:lnTo>
                  <a:pt x="250" y="147"/>
                </a:lnTo>
                <a:lnTo>
                  <a:pt x="252" y="160"/>
                </a:lnTo>
                <a:lnTo>
                  <a:pt x="250" y="170"/>
                </a:lnTo>
                <a:lnTo>
                  <a:pt x="235" y="190"/>
                </a:lnTo>
                <a:lnTo>
                  <a:pt x="230" y="200"/>
                </a:lnTo>
                <a:lnTo>
                  <a:pt x="232" y="207"/>
                </a:lnTo>
                <a:lnTo>
                  <a:pt x="247" y="212"/>
                </a:lnTo>
                <a:lnTo>
                  <a:pt x="252" y="217"/>
                </a:lnTo>
                <a:lnTo>
                  <a:pt x="252" y="235"/>
                </a:lnTo>
                <a:lnTo>
                  <a:pt x="262" y="240"/>
                </a:lnTo>
                <a:lnTo>
                  <a:pt x="272" y="247"/>
                </a:lnTo>
                <a:lnTo>
                  <a:pt x="265" y="257"/>
                </a:lnTo>
                <a:lnTo>
                  <a:pt x="267" y="262"/>
                </a:lnTo>
                <a:lnTo>
                  <a:pt x="272" y="265"/>
                </a:lnTo>
                <a:lnTo>
                  <a:pt x="277" y="270"/>
                </a:lnTo>
                <a:lnTo>
                  <a:pt x="280" y="282"/>
                </a:lnTo>
                <a:lnTo>
                  <a:pt x="287" y="292"/>
                </a:lnTo>
                <a:lnTo>
                  <a:pt x="300" y="300"/>
                </a:lnTo>
                <a:lnTo>
                  <a:pt x="317" y="300"/>
                </a:lnTo>
                <a:lnTo>
                  <a:pt x="335" y="295"/>
                </a:lnTo>
                <a:lnTo>
                  <a:pt x="347" y="287"/>
                </a:lnTo>
                <a:lnTo>
                  <a:pt x="357" y="285"/>
                </a:lnTo>
                <a:lnTo>
                  <a:pt x="362" y="287"/>
                </a:lnTo>
                <a:lnTo>
                  <a:pt x="367" y="297"/>
                </a:lnTo>
                <a:lnTo>
                  <a:pt x="370" y="305"/>
                </a:lnTo>
                <a:lnTo>
                  <a:pt x="370" y="307"/>
                </a:lnTo>
                <a:lnTo>
                  <a:pt x="340" y="332"/>
                </a:lnTo>
                <a:lnTo>
                  <a:pt x="330" y="330"/>
                </a:lnTo>
                <a:lnTo>
                  <a:pt x="315" y="327"/>
                </a:lnTo>
                <a:lnTo>
                  <a:pt x="300" y="322"/>
                </a:lnTo>
                <a:lnTo>
                  <a:pt x="287" y="320"/>
                </a:lnTo>
                <a:lnTo>
                  <a:pt x="277" y="317"/>
                </a:lnTo>
                <a:lnTo>
                  <a:pt x="265" y="310"/>
                </a:lnTo>
                <a:lnTo>
                  <a:pt x="250" y="302"/>
                </a:lnTo>
                <a:lnTo>
                  <a:pt x="232" y="300"/>
                </a:lnTo>
                <a:lnTo>
                  <a:pt x="210" y="295"/>
                </a:lnTo>
                <a:lnTo>
                  <a:pt x="187" y="285"/>
                </a:lnTo>
                <a:lnTo>
                  <a:pt x="170" y="272"/>
                </a:lnTo>
                <a:lnTo>
                  <a:pt x="165" y="267"/>
                </a:lnTo>
                <a:lnTo>
                  <a:pt x="162" y="265"/>
                </a:lnTo>
                <a:lnTo>
                  <a:pt x="162" y="262"/>
                </a:lnTo>
                <a:lnTo>
                  <a:pt x="157" y="257"/>
                </a:lnTo>
                <a:lnTo>
                  <a:pt x="147" y="240"/>
                </a:lnTo>
                <a:lnTo>
                  <a:pt x="135" y="220"/>
                </a:lnTo>
                <a:lnTo>
                  <a:pt x="125" y="207"/>
                </a:lnTo>
                <a:lnTo>
                  <a:pt x="107" y="190"/>
                </a:lnTo>
                <a:lnTo>
                  <a:pt x="90" y="180"/>
                </a:lnTo>
                <a:lnTo>
                  <a:pt x="60" y="170"/>
                </a:lnTo>
                <a:lnTo>
                  <a:pt x="45" y="165"/>
                </a:lnTo>
                <a:lnTo>
                  <a:pt x="35" y="162"/>
                </a:lnTo>
                <a:lnTo>
                  <a:pt x="27" y="165"/>
                </a:lnTo>
                <a:lnTo>
                  <a:pt x="12" y="165"/>
                </a:lnTo>
                <a:lnTo>
                  <a:pt x="7" y="167"/>
                </a:lnTo>
                <a:lnTo>
                  <a:pt x="12" y="177"/>
                </a:lnTo>
                <a:lnTo>
                  <a:pt x="32" y="197"/>
                </a:lnTo>
                <a:lnTo>
                  <a:pt x="47" y="217"/>
                </a:lnTo>
                <a:lnTo>
                  <a:pt x="52" y="227"/>
                </a:lnTo>
                <a:lnTo>
                  <a:pt x="55" y="235"/>
                </a:lnTo>
                <a:lnTo>
                  <a:pt x="52" y="237"/>
                </a:lnTo>
                <a:lnTo>
                  <a:pt x="50" y="237"/>
                </a:lnTo>
                <a:lnTo>
                  <a:pt x="35" y="230"/>
                </a:lnTo>
                <a:lnTo>
                  <a:pt x="17" y="225"/>
                </a:lnTo>
                <a:lnTo>
                  <a:pt x="5" y="225"/>
                </a:lnTo>
                <a:lnTo>
                  <a:pt x="0" y="232"/>
                </a:lnTo>
                <a:lnTo>
                  <a:pt x="2" y="237"/>
                </a:lnTo>
                <a:lnTo>
                  <a:pt x="20" y="250"/>
                </a:lnTo>
                <a:lnTo>
                  <a:pt x="32" y="257"/>
                </a:lnTo>
                <a:lnTo>
                  <a:pt x="47" y="272"/>
                </a:lnTo>
                <a:lnTo>
                  <a:pt x="65" y="285"/>
                </a:lnTo>
                <a:lnTo>
                  <a:pt x="77" y="295"/>
                </a:lnTo>
                <a:lnTo>
                  <a:pt x="107" y="302"/>
                </a:lnTo>
                <a:lnTo>
                  <a:pt x="122" y="307"/>
                </a:lnTo>
                <a:lnTo>
                  <a:pt x="127" y="310"/>
                </a:lnTo>
                <a:lnTo>
                  <a:pt x="127" y="312"/>
                </a:lnTo>
                <a:lnTo>
                  <a:pt x="122" y="317"/>
                </a:lnTo>
                <a:lnTo>
                  <a:pt x="117" y="340"/>
                </a:lnTo>
                <a:lnTo>
                  <a:pt x="120" y="340"/>
                </a:lnTo>
                <a:lnTo>
                  <a:pt x="125" y="345"/>
                </a:lnTo>
                <a:lnTo>
                  <a:pt x="145" y="355"/>
                </a:lnTo>
                <a:lnTo>
                  <a:pt x="190" y="385"/>
                </a:lnTo>
                <a:lnTo>
                  <a:pt x="217" y="410"/>
                </a:lnTo>
                <a:lnTo>
                  <a:pt x="245" y="427"/>
                </a:lnTo>
                <a:lnTo>
                  <a:pt x="292" y="452"/>
                </a:lnTo>
                <a:lnTo>
                  <a:pt x="310" y="465"/>
                </a:lnTo>
                <a:lnTo>
                  <a:pt x="315" y="467"/>
                </a:lnTo>
                <a:lnTo>
                  <a:pt x="315" y="470"/>
                </a:lnTo>
                <a:lnTo>
                  <a:pt x="315" y="487"/>
                </a:lnTo>
                <a:lnTo>
                  <a:pt x="320" y="507"/>
                </a:lnTo>
                <a:lnTo>
                  <a:pt x="332" y="532"/>
                </a:lnTo>
                <a:lnTo>
                  <a:pt x="347" y="557"/>
                </a:lnTo>
                <a:lnTo>
                  <a:pt x="355" y="577"/>
                </a:lnTo>
                <a:lnTo>
                  <a:pt x="357" y="589"/>
                </a:lnTo>
                <a:lnTo>
                  <a:pt x="357" y="597"/>
                </a:lnTo>
                <a:lnTo>
                  <a:pt x="267" y="597"/>
                </a:lnTo>
                <a:lnTo>
                  <a:pt x="215" y="562"/>
                </a:lnTo>
                <a:lnTo>
                  <a:pt x="200" y="560"/>
                </a:lnTo>
                <a:lnTo>
                  <a:pt x="192" y="560"/>
                </a:lnTo>
                <a:lnTo>
                  <a:pt x="175" y="565"/>
                </a:lnTo>
                <a:lnTo>
                  <a:pt x="150" y="570"/>
                </a:lnTo>
                <a:lnTo>
                  <a:pt x="122" y="592"/>
                </a:lnTo>
                <a:lnTo>
                  <a:pt x="110" y="594"/>
                </a:lnTo>
                <a:lnTo>
                  <a:pt x="100" y="599"/>
                </a:lnTo>
                <a:lnTo>
                  <a:pt x="102" y="607"/>
                </a:lnTo>
                <a:lnTo>
                  <a:pt x="112" y="612"/>
                </a:lnTo>
                <a:lnTo>
                  <a:pt x="127" y="617"/>
                </a:lnTo>
                <a:lnTo>
                  <a:pt x="142" y="619"/>
                </a:lnTo>
                <a:lnTo>
                  <a:pt x="137" y="624"/>
                </a:lnTo>
                <a:lnTo>
                  <a:pt x="137" y="632"/>
                </a:lnTo>
                <a:lnTo>
                  <a:pt x="142" y="637"/>
                </a:lnTo>
                <a:lnTo>
                  <a:pt x="160" y="644"/>
                </a:lnTo>
                <a:lnTo>
                  <a:pt x="180" y="652"/>
                </a:lnTo>
                <a:lnTo>
                  <a:pt x="195" y="659"/>
                </a:lnTo>
                <a:lnTo>
                  <a:pt x="210" y="662"/>
                </a:lnTo>
                <a:lnTo>
                  <a:pt x="232" y="664"/>
                </a:lnTo>
                <a:lnTo>
                  <a:pt x="235" y="669"/>
                </a:lnTo>
                <a:lnTo>
                  <a:pt x="237" y="677"/>
                </a:lnTo>
                <a:lnTo>
                  <a:pt x="235" y="684"/>
                </a:lnTo>
                <a:lnTo>
                  <a:pt x="235" y="689"/>
                </a:lnTo>
                <a:lnTo>
                  <a:pt x="237" y="689"/>
                </a:lnTo>
                <a:lnTo>
                  <a:pt x="245" y="694"/>
                </a:lnTo>
                <a:lnTo>
                  <a:pt x="272" y="704"/>
                </a:lnTo>
                <a:lnTo>
                  <a:pt x="302" y="714"/>
                </a:lnTo>
                <a:lnTo>
                  <a:pt x="325" y="724"/>
                </a:lnTo>
                <a:lnTo>
                  <a:pt x="350" y="729"/>
                </a:lnTo>
                <a:lnTo>
                  <a:pt x="375" y="732"/>
                </a:lnTo>
                <a:lnTo>
                  <a:pt x="397" y="729"/>
                </a:lnTo>
                <a:lnTo>
                  <a:pt x="402" y="727"/>
                </a:lnTo>
                <a:lnTo>
                  <a:pt x="405" y="727"/>
                </a:lnTo>
                <a:lnTo>
                  <a:pt x="405" y="729"/>
                </a:lnTo>
                <a:lnTo>
                  <a:pt x="407" y="739"/>
                </a:lnTo>
                <a:lnTo>
                  <a:pt x="410" y="752"/>
                </a:lnTo>
                <a:lnTo>
                  <a:pt x="410" y="759"/>
                </a:lnTo>
                <a:lnTo>
                  <a:pt x="405" y="764"/>
                </a:lnTo>
                <a:lnTo>
                  <a:pt x="397" y="772"/>
                </a:lnTo>
                <a:lnTo>
                  <a:pt x="390" y="787"/>
                </a:lnTo>
                <a:lnTo>
                  <a:pt x="387" y="809"/>
                </a:lnTo>
                <a:lnTo>
                  <a:pt x="385" y="834"/>
                </a:lnTo>
                <a:lnTo>
                  <a:pt x="380" y="849"/>
                </a:lnTo>
                <a:lnTo>
                  <a:pt x="372" y="864"/>
                </a:lnTo>
                <a:lnTo>
                  <a:pt x="365" y="884"/>
                </a:lnTo>
                <a:lnTo>
                  <a:pt x="357" y="902"/>
                </a:lnTo>
                <a:lnTo>
                  <a:pt x="350" y="929"/>
                </a:lnTo>
                <a:lnTo>
                  <a:pt x="330" y="997"/>
                </a:lnTo>
                <a:lnTo>
                  <a:pt x="317" y="1029"/>
                </a:lnTo>
                <a:lnTo>
                  <a:pt x="310" y="1059"/>
                </a:lnTo>
                <a:lnTo>
                  <a:pt x="302" y="1084"/>
                </a:lnTo>
                <a:lnTo>
                  <a:pt x="300" y="1099"/>
                </a:lnTo>
                <a:lnTo>
                  <a:pt x="292" y="1127"/>
                </a:lnTo>
                <a:lnTo>
                  <a:pt x="277" y="1154"/>
                </a:lnTo>
                <a:lnTo>
                  <a:pt x="275" y="1161"/>
                </a:lnTo>
                <a:lnTo>
                  <a:pt x="275" y="1174"/>
                </a:lnTo>
                <a:lnTo>
                  <a:pt x="280" y="1201"/>
                </a:lnTo>
                <a:lnTo>
                  <a:pt x="287" y="1224"/>
                </a:lnTo>
                <a:lnTo>
                  <a:pt x="290" y="1231"/>
                </a:lnTo>
                <a:lnTo>
                  <a:pt x="290" y="1234"/>
                </a:lnTo>
                <a:lnTo>
                  <a:pt x="292" y="1239"/>
                </a:lnTo>
                <a:lnTo>
                  <a:pt x="297" y="1254"/>
                </a:lnTo>
                <a:lnTo>
                  <a:pt x="307" y="1271"/>
                </a:lnTo>
                <a:lnTo>
                  <a:pt x="320" y="1286"/>
                </a:lnTo>
                <a:lnTo>
                  <a:pt x="322" y="1291"/>
                </a:lnTo>
                <a:lnTo>
                  <a:pt x="327" y="1301"/>
                </a:lnTo>
                <a:lnTo>
                  <a:pt x="337" y="1331"/>
                </a:lnTo>
                <a:lnTo>
                  <a:pt x="350" y="1374"/>
                </a:lnTo>
                <a:lnTo>
                  <a:pt x="365" y="1419"/>
                </a:lnTo>
                <a:lnTo>
                  <a:pt x="390" y="1514"/>
                </a:lnTo>
                <a:lnTo>
                  <a:pt x="402" y="1551"/>
                </a:lnTo>
                <a:lnTo>
                  <a:pt x="412" y="1579"/>
                </a:lnTo>
                <a:lnTo>
                  <a:pt x="412" y="1581"/>
                </a:lnTo>
                <a:lnTo>
                  <a:pt x="417" y="1584"/>
                </a:lnTo>
                <a:lnTo>
                  <a:pt x="430" y="1586"/>
                </a:lnTo>
                <a:lnTo>
                  <a:pt x="445" y="1584"/>
                </a:lnTo>
                <a:lnTo>
                  <a:pt x="452" y="1584"/>
                </a:lnTo>
                <a:lnTo>
                  <a:pt x="447" y="1586"/>
                </a:lnTo>
                <a:lnTo>
                  <a:pt x="437" y="1594"/>
                </a:lnTo>
                <a:lnTo>
                  <a:pt x="410" y="1619"/>
                </a:lnTo>
                <a:lnTo>
                  <a:pt x="395" y="1631"/>
                </a:lnTo>
                <a:lnTo>
                  <a:pt x="380" y="1641"/>
                </a:lnTo>
                <a:lnTo>
                  <a:pt x="350" y="1646"/>
                </a:lnTo>
                <a:lnTo>
                  <a:pt x="327" y="1649"/>
                </a:lnTo>
                <a:lnTo>
                  <a:pt x="312" y="1659"/>
                </a:lnTo>
                <a:lnTo>
                  <a:pt x="300" y="1671"/>
                </a:lnTo>
                <a:lnTo>
                  <a:pt x="295" y="1689"/>
                </a:lnTo>
                <a:lnTo>
                  <a:pt x="295" y="1694"/>
                </a:lnTo>
                <a:lnTo>
                  <a:pt x="300" y="1696"/>
                </a:lnTo>
                <a:lnTo>
                  <a:pt x="317" y="1701"/>
                </a:lnTo>
                <a:lnTo>
                  <a:pt x="345" y="1706"/>
                </a:lnTo>
                <a:lnTo>
                  <a:pt x="482" y="1706"/>
                </a:lnTo>
                <a:lnTo>
                  <a:pt x="575" y="1706"/>
                </a:lnTo>
                <a:lnTo>
                  <a:pt x="592" y="1704"/>
                </a:lnTo>
                <a:lnTo>
                  <a:pt x="605" y="1699"/>
                </a:lnTo>
                <a:lnTo>
                  <a:pt x="610" y="1691"/>
                </a:lnTo>
                <a:lnTo>
                  <a:pt x="610" y="1671"/>
                </a:lnTo>
                <a:lnTo>
                  <a:pt x="605" y="1649"/>
                </a:lnTo>
                <a:lnTo>
                  <a:pt x="590" y="1606"/>
                </a:lnTo>
                <a:lnTo>
                  <a:pt x="582" y="1591"/>
                </a:lnTo>
                <a:lnTo>
                  <a:pt x="577" y="1581"/>
                </a:lnTo>
                <a:lnTo>
                  <a:pt x="575" y="1576"/>
                </a:lnTo>
                <a:lnTo>
                  <a:pt x="575" y="1574"/>
                </a:lnTo>
                <a:lnTo>
                  <a:pt x="595" y="1566"/>
                </a:lnTo>
                <a:lnTo>
                  <a:pt x="595" y="1561"/>
                </a:lnTo>
                <a:lnTo>
                  <a:pt x="590" y="1551"/>
                </a:lnTo>
                <a:lnTo>
                  <a:pt x="585" y="1534"/>
                </a:lnTo>
                <a:lnTo>
                  <a:pt x="580" y="1514"/>
                </a:lnTo>
                <a:lnTo>
                  <a:pt x="567" y="1466"/>
                </a:lnTo>
                <a:lnTo>
                  <a:pt x="555" y="1424"/>
                </a:lnTo>
                <a:lnTo>
                  <a:pt x="545" y="1376"/>
                </a:lnTo>
                <a:lnTo>
                  <a:pt x="535" y="1321"/>
                </a:lnTo>
                <a:lnTo>
                  <a:pt x="522" y="1271"/>
                </a:lnTo>
                <a:lnTo>
                  <a:pt x="512" y="1251"/>
                </a:lnTo>
                <a:lnTo>
                  <a:pt x="502" y="1236"/>
                </a:lnTo>
                <a:lnTo>
                  <a:pt x="495" y="1229"/>
                </a:lnTo>
                <a:lnTo>
                  <a:pt x="490" y="1221"/>
                </a:lnTo>
                <a:lnTo>
                  <a:pt x="490" y="1204"/>
                </a:lnTo>
                <a:lnTo>
                  <a:pt x="492" y="1201"/>
                </a:lnTo>
                <a:lnTo>
                  <a:pt x="487" y="1191"/>
                </a:lnTo>
                <a:lnTo>
                  <a:pt x="480" y="1181"/>
                </a:lnTo>
                <a:lnTo>
                  <a:pt x="475" y="1169"/>
                </a:lnTo>
                <a:lnTo>
                  <a:pt x="477" y="1149"/>
                </a:lnTo>
                <a:lnTo>
                  <a:pt x="482" y="1129"/>
                </a:lnTo>
                <a:lnTo>
                  <a:pt x="490" y="1117"/>
                </a:lnTo>
                <a:lnTo>
                  <a:pt x="500" y="1099"/>
                </a:lnTo>
                <a:lnTo>
                  <a:pt x="522" y="1064"/>
                </a:lnTo>
                <a:lnTo>
                  <a:pt x="545" y="1034"/>
                </a:lnTo>
                <a:lnTo>
                  <a:pt x="552" y="1027"/>
                </a:lnTo>
                <a:lnTo>
                  <a:pt x="560" y="1022"/>
                </a:lnTo>
                <a:lnTo>
                  <a:pt x="572" y="1027"/>
                </a:lnTo>
                <a:lnTo>
                  <a:pt x="587" y="1042"/>
                </a:lnTo>
                <a:lnTo>
                  <a:pt x="605" y="1064"/>
                </a:lnTo>
                <a:lnTo>
                  <a:pt x="622" y="1092"/>
                </a:lnTo>
                <a:lnTo>
                  <a:pt x="655" y="1156"/>
                </a:lnTo>
                <a:lnTo>
                  <a:pt x="667" y="1186"/>
                </a:lnTo>
                <a:lnTo>
                  <a:pt x="672" y="1206"/>
                </a:lnTo>
                <a:lnTo>
                  <a:pt x="677" y="1224"/>
                </a:lnTo>
                <a:lnTo>
                  <a:pt x="692" y="1249"/>
                </a:lnTo>
                <a:lnTo>
                  <a:pt x="735" y="1299"/>
                </a:lnTo>
                <a:lnTo>
                  <a:pt x="747" y="1309"/>
                </a:lnTo>
                <a:lnTo>
                  <a:pt x="765" y="1319"/>
                </a:lnTo>
                <a:lnTo>
                  <a:pt x="812" y="1341"/>
                </a:lnTo>
                <a:lnTo>
                  <a:pt x="870" y="1364"/>
                </a:lnTo>
                <a:lnTo>
                  <a:pt x="930" y="1394"/>
                </a:lnTo>
                <a:lnTo>
                  <a:pt x="957" y="1411"/>
                </a:lnTo>
                <a:lnTo>
                  <a:pt x="980" y="1426"/>
                </a:lnTo>
                <a:lnTo>
                  <a:pt x="997" y="1444"/>
                </a:lnTo>
                <a:lnTo>
                  <a:pt x="1012" y="1459"/>
                </a:lnTo>
                <a:lnTo>
                  <a:pt x="1022" y="1474"/>
                </a:lnTo>
                <a:lnTo>
                  <a:pt x="1030" y="1484"/>
                </a:lnTo>
                <a:lnTo>
                  <a:pt x="1032" y="1491"/>
                </a:lnTo>
                <a:lnTo>
                  <a:pt x="1035" y="1494"/>
                </a:lnTo>
                <a:lnTo>
                  <a:pt x="1057" y="1486"/>
                </a:lnTo>
                <a:lnTo>
                  <a:pt x="1057" y="1579"/>
                </a:lnTo>
                <a:lnTo>
                  <a:pt x="1052" y="1596"/>
                </a:lnTo>
                <a:lnTo>
                  <a:pt x="1040" y="1616"/>
                </a:lnTo>
                <a:lnTo>
                  <a:pt x="1025" y="1636"/>
                </a:lnTo>
                <a:lnTo>
                  <a:pt x="1012" y="1656"/>
                </a:lnTo>
                <a:lnTo>
                  <a:pt x="1010" y="1666"/>
                </a:lnTo>
                <a:lnTo>
                  <a:pt x="1012" y="1674"/>
                </a:lnTo>
                <a:lnTo>
                  <a:pt x="1022" y="1681"/>
                </a:lnTo>
                <a:lnTo>
                  <a:pt x="1040" y="1684"/>
                </a:lnTo>
                <a:lnTo>
                  <a:pt x="1062" y="1684"/>
                </a:lnTo>
                <a:lnTo>
                  <a:pt x="1085" y="1676"/>
                </a:lnTo>
                <a:lnTo>
                  <a:pt x="1107" y="1666"/>
                </a:lnTo>
                <a:lnTo>
                  <a:pt x="1127" y="1654"/>
                </a:lnTo>
                <a:lnTo>
                  <a:pt x="1142" y="1639"/>
                </a:lnTo>
                <a:lnTo>
                  <a:pt x="1152" y="1621"/>
                </a:lnTo>
                <a:lnTo>
                  <a:pt x="1160" y="1599"/>
                </a:lnTo>
                <a:lnTo>
                  <a:pt x="1162" y="1579"/>
                </a:lnTo>
                <a:lnTo>
                  <a:pt x="1162" y="1569"/>
                </a:lnTo>
                <a:lnTo>
                  <a:pt x="1165" y="1561"/>
                </a:lnTo>
                <a:lnTo>
                  <a:pt x="1177" y="1554"/>
                </a:lnTo>
                <a:lnTo>
                  <a:pt x="1192" y="1549"/>
                </a:lnTo>
                <a:lnTo>
                  <a:pt x="1197" y="1549"/>
                </a:lnTo>
                <a:lnTo>
                  <a:pt x="1200" y="1544"/>
                </a:lnTo>
                <a:lnTo>
                  <a:pt x="1205" y="1531"/>
                </a:lnTo>
                <a:lnTo>
                  <a:pt x="1212" y="1499"/>
                </a:lnTo>
                <a:lnTo>
                  <a:pt x="1207" y="1481"/>
                </a:lnTo>
                <a:lnTo>
                  <a:pt x="1195" y="1459"/>
                </a:lnTo>
                <a:lnTo>
                  <a:pt x="1177" y="1436"/>
                </a:lnTo>
                <a:lnTo>
                  <a:pt x="1157" y="1424"/>
                </a:lnTo>
                <a:lnTo>
                  <a:pt x="1142" y="1411"/>
                </a:lnTo>
                <a:lnTo>
                  <a:pt x="1135" y="1399"/>
                </a:lnTo>
                <a:lnTo>
                  <a:pt x="1132" y="1386"/>
                </a:lnTo>
                <a:lnTo>
                  <a:pt x="1132" y="1381"/>
                </a:lnTo>
                <a:lnTo>
                  <a:pt x="1130" y="1379"/>
                </a:lnTo>
                <a:lnTo>
                  <a:pt x="1122" y="1371"/>
                </a:lnTo>
                <a:lnTo>
                  <a:pt x="1102" y="1349"/>
                </a:lnTo>
                <a:lnTo>
                  <a:pt x="1040" y="1286"/>
                </a:lnTo>
                <a:lnTo>
                  <a:pt x="1005" y="1259"/>
                </a:lnTo>
                <a:lnTo>
                  <a:pt x="970" y="1241"/>
                </a:lnTo>
                <a:lnTo>
                  <a:pt x="940" y="1229"/>
                </a:lnTo>
                <a:lnTo>
                  <a:pt x="930" y="1221"/>
                </a:lnTo>
                <a:lnTo>
                  <a:pt x="925" y="1216"/>
                </a:lnTo>
                <a:lnTo>
                  <a:pt x="917" y="1194"/>
                </a:lnTo>
                <a:lnTo>
                  <a:pt x="907" y="1181"/>
                </a:lnTo>
                <a:lnTo>
                  <a:pt x="887" y="1171"/>
                </a:lnTo>
                <a:lnTo>
                  <a:pt x="877" y="1169"/>
                </a:lnTo>
                <a:lnTo>
                  <a:pt x="872" y="1164"/>
                </a:lnTo>
                <a:lnTo>
                  <a:pt x="870" y="1154"/>
                </a:lnTo>
                <a:lnTo>
                  <a:pt x="870" y="1141"/>
                </a:lnTo>
                <a:lnTo>
                  <a:pt x="865" y="1127"/>
                </a:lnTo>
                <a:lnTo>
                  <a:pt x="847" y="1087"/>
                </a:lnTo>
                <a:lnTo>
                  <a:pt x="837" y="1059"/>
                </a:lnTo>
                <a:lnTo>
                  <a:pt x="825" y="1022"/>
                </a:lnTo>
                <a:lnTo>
                  <a:pt x="810" y="939"/>
                </a:lnTo>
                <a:lnTo>
                  <a:pt x="805" y="894"/>
                </a:lnTo>
                <a:lnTo>
                  <a:pt x="800" y="842"/>
                </a:lnTo>
                <a:lnTo>
                  <a:pt x="795" y="817"/>
                </a:lnTo>
                <a:lnTo>
                  <a:pt x="790" y="797"/>
                </a:lnTo>
                <a:lnTo>
                  <a:pt x="775" y="772"/>
                </a:lnTo>
                <a:lnTo>
                  <a:pt x="760" y="752"/>
                </a:lnTo>
                <a:lnTo>
                  <a:pt x="757" y="742"/>
                </a:lnTo>
                <a:lnTo>
                  <a:pt x="755" y="727"/>
                </a:lnTo>
                <a:lnTo>
                  <a:pt x="752" y="694"/>
                </a:lnTo>
                <a:lnTo>
                  <a:pt x="745" y="662"/>
                </a:lnTo>
                <a:lnTo>
                  <a:pt x="735" y="632"/>
                </a:lnTo>
                <a:lnTo>
                  <a:pt x="727" y="602"/>
                </a:lnTo>
                <a:lnTo>
                  <a:pt x="722" y="582"/>
                </a:lnTo>
                <a:lnTo>
                  <a:pt x="710" y="552"/>
                </a:lnTo>
                <a:lnTo>
                  <a:pt x="697" y="515"/>
                </a:lnTo>
                <a:lnTo>
                  <a:pt x="682" y="475"/>
                </a:lnTo>
                <a:lnTo>
                  <a:pt x="665" y="435"/>
                </a:lnTo>
                <a:lnTo>
                  <a:pt x="645" y="400"/>
                </a:lnTo>
                <a:lnTo>
                  <a:pt x="627" y="370"/>
                </a:lnTo>
                <a:lnTo>
                  <a:pt x="612" y="352"/>
                </a:lnTo>
                <a:lnTo>
                  <a:pt x="595" y="337"/>
                </a:lnTo>
                <a:lnTo>
                  <a:pt x="577" y="320"/>
                </a:lnTo>
                <a:lnTo>
                  <a:pt x="540" y="280"/>
                </a:lnTo>
                <a:lnTo>
                  <a:pt x="522" y="262"/>
                </a:lnTo>
                <a:lnTo>
                  <a:pt x="507" y="247"/>
                </a:lnTo>
                <a:lnTo>
                  <a:pt x="497" y="237"/>
                </a:lnTo>
                <a:lnTo>
                  <a:pt x="495" y="232"/>
                </a:lnTo>
                <a:lnTo>
                  <a:pt x="492" y="202"/>
                </a:lnTo>
                <a:lnTo>
                  <a:pt x="495" y="200"/>
                </a:lnTo>
                <a:lnTo>
                  <a:pt x="500" y="190"/>
                </a:lnTo>
                <a:lnTo>
                  <a:pt x="505" y="175"/>
                </a:lnTo>
                <a:lnTo>
                  <a:pt x="505" y="155"/>
                </a:lnTo>
                <a:lnTo>
                  <a:pt x="502" y="130"/>
                </a:lnTo>
                <a:lnTo>
                  <a:pt x="502" y="102"/>
                </a:lnTo>
                <a:lnTo>
                  <a:pt x="492" y="70"/>
                </a:lnTo>
                <a:lnTo>
                  <a:pt x="482" y="52"/>
                </a:lnTo>
                <a:lnTo>
                  <a:pt x="470" y="35"/>
                </a:lnTo>
                <a:lnTo>
                  <a:pt x="452" y="22"/>
                </a:lnTo>
                <a:lnTo>
                  <a:pt x="435" y="15"/>
                </a:lnTo>
                <a:lnTo>
                  <a:pt x="425" y="12"/>
                </a:lnTo>
                <a:lnTo>
                  <a:pt x="415" y="12"/>
                </a:lnTo>
                <a:lnTo>
                  <a:pt x="387" y="5"/>
                </a:lnTo>
                <a:lnTo>
                  <a:pt x="367" y="0"/>
                </a:lnTo>
                <a:lnTo>
                  <a:pt x="347" y="0"/>
                </a:lnTo>
                <a:lnTo>
                  <a:pt x="305" y="12"/>
                </a:lnTo>
                <a:lnTo>
                  <a:pt x="270" y="35"/>
                </a:lnTo>
                <a:lnTo>
                  <a:pt x="257" y="45"/>
                </a:lnTo>
                <a:lnTo>
                  <a:pt x="247" y="57"/>
                </a:lnTo>
                <a:lnTo>
                  <a:pt x="240" y="70"/>
                </a:lnTo>
                <a:lnTo>
                  <a:pt x="235" y="77"/>
                </a:lnTo>
                <a:lnTo>
                  <a:pt x="225" y="92"/>
                </a:lnTo>
                <a:lnTo>
                  <a:pt x="217" y="102"/>
                </a:lnTo>
                <a:lnTo>
                  <a:pt x="212" y="107"/>
                </a:lnTo>
                <a:lnTo>
                  <a:pt x="207" y="115"/>
                </a:lnTo>
                <a:lnTo>
                  <a:pt x="220" y="112"/>
                </a:lnTo>
                <a:lnTo>
                  <a:pt x="225" y="112"/>
                </a:lnTo>
                <a:lnTo>
                  <a:pt x="222" y="117"/>
                </a:lnTo>
                <a:lnTo>
                  <a:pt x="237" y="125"/>
                </a:lnTo>
                <a:lnTo>
                  <a:pt x="247" y="125"/>
                </a:lnTo>
                <a:close/>
              </a:path>
            </a:pathLst>
          </a:custGeom>
          <a:solidFill>
            <a:srgbClr val="00FFFF"/>
          </a:solidFill>
          <a:ln w="0">
            <a:solidFill>
              <a:srgbClr val="000000"/>
            </a:solidFill>
            <a:prstDash val="solid"/>
            <a:round/>
            <a:headEnd/>
            <a:tailEnd/>
          </a:ln>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pic>
        <p:nvPicPr>
          <p:cNvPr id="18"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176809" y="1857509"/>
            <a:ext cx="1911947" cy="2170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03327" y="4993464"/>
            <a:ext cx="1193760" cy="1355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Explosion 1 19"/>
          <p:cNvSpPr/>
          <p:nvPr/>
        </p:nvSpPr>
        <p:spPr bwMode="auto">
          <a:xfrm>
            <a:off x="2033041" y="5222919"/>
            <a:ext cx="242490" cy="252412"/>
          </a:xfrm>
          <a:prstGeom prst="irregularSeal1">
            <a:avLst/>
          </a:prstGeom>
          <a:solidFill>
            <a:srgbClr val="FF0000"/>
          </a:solidFill>
          <a:ln w="6350" cap="flat" cmpd="sng" algn="ctr">
            <a:solidFill>
              <a:srgbClr val="FF0000"/>
            </a:solidFill>
            <a:prstDash val="solid"/>
            <a:round/>
            <a:headEnd type="none" w="med" len="med"/>
            <a:tailEnd type="none" w="med" len="med"/>
          </a:ln>
          <a:effectLst/>
          <a:extLst/>
        </p:spPr>
        <p:txBody>
          <a:bodyPr vert="horz" wrap="none" lIns="72000" tIns="45720" rIns="720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smtClean="0">
              <a:ln>
                <a:noFill/>
              </a:ln>
              <a:solidFill>
                <a:srgbClr val="0000FF"/>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Freeform 1029"/>
          <p:cNvSpPr>
            <a:spLocks/>
          </p:cNvSpPr>
          <p:nvPr/>
        </p:nvSpPr>
        <p:spPr bwMode="auto">
          <a:xfrm flipH="1">
            <a:off x="298753" y="2153147"/>
            <a:ext cx="1282229" cy="1588633"/>
          </a:xfrm>
          <a:custGeom>
            <a:avLst/>
            <a:gdLst>
              <a:gd name="T0" fmla="*/ 235 w 1212"/>
              <a:gd name="T1" fmla="*/ 190 h 1706"/>
              <a:gd name="T2" fmla="*/ 262 w 1212"/>
              <a:gd name="T3" fmla="*/ 240 h 1706"/>
              <a:gd name="T4" fmla="*/ 280 w 1212"/>
              <a:gd name="T5" fmla="*/ 282 h 1706"/>
              <a:gd name="T6" fmla="*/ 357 w 1212"/>
              <a:gd name="T7" fmla="*/ 285 h 1706"/>
              <a:gd name="T8" fmla="*/ 330 w 1212"/>
              <a:gd name="T9" fmla="*/ 330 h 1706"/>
              <a:gd name="T10" fmla="*/ 250 w 1212"/>
              <a:gd name="T11" fmla="*/ 302 h 1706"/>
              <a:gd name="T12" fmla="*/ 162 w 1212"/>
              <a:gd name="T13" fmla="*/ 265 h 1706"/>
              <a:gd name="T14" fmla="*/ 107 w 1212"/>
              <a:gd name="T15" fmla="*/ 190 h 1706"/>
              <a:gd name="T16" fmla="*/ 12 w 1212"/>
              <a:gd name="T17" fmla="*/ 165 h 1706"/>
              <a:gd name="T18" fmla="*/ 55 w 1212"/>
              <a:gd name="T19" fmla="*/ 235 h 1706"/>
              <a:gd name="T20" fmla="*/ 0 w 1212"/>
              <a:gd name="T21" fmla="*/ 232 h 1706"/>
              <a:gd name="T22" fmla="*/ 77 w 1212"/>
              <a:gd name="T23" fmla="*/ 295 h 1706"/>
              <a:gd name="T24" fmla="*/ 117 w 1212"/>
              <a:gd name="T25" fmla="*/ 340 h 1706"/>
              <a:gd name="T26" fmla="*/ 245 w 1212"/>
              <a:gd name="T27" fmla="*/ 427 h 1706"/>
              <a:gd name="T28" fmla="*/ 320 w 1212"/>
              <a:gd name="T29" fmla="*/ 507 h 1706"/>
              <a:gd name="T30" fmla="*/ 267 w 1212"/>
              <a:gd name="T31" fmla="*/ 597 h 1706"/>
              <a:gd name="T32" fmla="*/ 122 w 1212"/>
              <a:gd name="T33" fmla="*/ 592 h 1706"/>
              <a:gd name="T34" fmla="*/ 142 w 1212"/>
              <a:gd name="T35" fmla="*/ 619 h 1706"/>
              <a:gd name="T36" fmla="*/ 195 w 1212"/>
              <a:gd name="T37" fmla="*/ 659 h 1706"/>
              <a:gd name="T38" fmla="*/ 235 w 1212"/>
              <a:gd name="T39" fmla="*/ 689 h 1706"/>
              <a:gd name="T40" fmla="*/ 350 w 1212"/>
              <a:gd name="T41" fmla="*/ 729 h 1706"/>
              <a:gd name="T42" fmla="*/ 407 w 1212"/>
              <a:gd name="T43" fmla="*/ 739 h 1706"/>
              <a:gd name="T44" fmla="*/ 387 w 1212"/>
              <a:gd name="T45" fmla="*/ 809 h 1706"/>
              <a:gd name="T46" fmla="*/ 350 w 1212"/>
              <a:gd name="T47" fmla="*/ 929 h 1706"/>
              <a:gd name="T48" fmla="*/ 292 w 1212"/>
              <a:gd name="T49" fmla="*/ 1127 h 1706"/>
              <a:gd name="T50" fmla="*/ 290 w 1212"/>
              <a:gd name="T51" fmla="*/ 1231 h 1706"/>
              <a:gd name="T52" fmla="*/ 322 w 1212"/>
              <a:gd name="T53" fmla="*/ 1291 h 1706"/>
              <a:gd name="T54" fmla="*/ 402 w 1212"/>
              <a:gd name="T55" fmla="*/ 1551 h 1706"/>
              <a:gd name="T56" fmla="*/ 452 w 1212"/>
              <a:gd name="T57" fmla="*/ 1584 h 1706"/>
              <a:gd name="T58" fmla="*/ 350 w 1212"/>
              <a:gd name="T59" fmla="*/ 1646 h 1706"/>
              <a:gd name="T60" fmla="*/ 300 w 1212"/>
              <a:gd name="T61" fmla="*/ 1696 h 1706"/>
              <a:gd name="T62" fmla="*/ 605 w 1212"/>
              <a:gd name="T63" fmla="*/ 1699 h 1706"/>
              <a:gd name="T64" fmla="*/ 577 w 1212"/>
              <a:gd name="T65" fmla="*/ 1581 h 1706"/>
              <a:gd name="T66" fmla="*/ 585 w 1212"/>
              <a:gd name="T67" fmla="*/ 1534 h 1706"/>
              <a:gd name="T68" fmla="*/ 522 w 1212"/>
              <a:gd name="T69" fmla="*/ 1271 h 1706"/>
              <a:gd name="T70" fmla="*/ 492 w 1212"/>
              <a:gd name="T71" fmla="*/ 1201 h 1706"/>
              <a:gd name="T72" fmla="*/ 490 w 1212"/>
              <a:gd name="T73" fmla="*/ 1117 h 1706"/>
              <a:gd name="T74" fmla="*/ 572 w 1212"/>
              <a:gd name="T75" fmla="*/ 1027 h 1706"/>
              <a:gd name="T76" fmla="*/ 672 w 1212"/>
              <a:gd name="T77" fmla="*/ 1206 h 1706"/>
              <a:gd name="T78" fmla="*/ 812 w 1212"/>
              <a:gd name="T79" fmla="*/ 1341 h 1706"/>
              <a:gd name="T80" fmla="*/ 1012 w 1212"/>
              <a:gd name="T81" fmla="*/ 1459 h 1706"/>
              <a:gd name="T82" fmla="*/ 1057 w 1212"/>
              <a:gd name="T83" fmla="*/ 1579 h 1706"/>
              <a:gd name="T84" fmla="*/ 1012 w 1212"/>
              <a:gd name="T85" fmla="*/ 1674 h 1706"/>
              <a:gd name="T86" fmla="*/ 1127 w 1212"/>
              <a:gd name="T87" fmla="*/ 1654 h 1706"/>
              <a:gd name="T88" fmla="*/ 1165 w 1212"/>
              <a:gd name="T89" fmla="*/ 1561 h 1706"/>
              <a:gd name="T90" fmla="*/ 1212 w 1212"/>
              <a:gd name="T91" fmla="*/ 1499 h 1706"/>
              <a:gd name="T92" fmla="*/ 1135 w 1212"/>
              <a:gd name="T93" fmla="*/ 1399 h 1706"/>
              <a:gd name="T94" fmla="*/ 1040 w 1212"/>
              <a:gd name="T95" fmla="*/ 1286 h 1706"/>
              <a:gd name="T96" fmla="*/ 917 w 1212"/>
              <a:gd name="T97" fmla="*/ 1194 h 1706"/>
              <a:gd name="T98" fmla="*/ 870 w 1212"/>
              <a:gd name="T99" fmla="*/ 1141 h 1706"/>
              <a:gd name="T100" fmla="*/ 805 w 1212"/>
              <a:gd name="T101" fmla="*/ 894 h 1706"/>
              <a:gd name="T102" fmla="*/ 757 w 1212"/>
              <a:gd name="T103" fmla="*/ 742 h 1706"/>
              <a:gd name="T104" fmla="*/ 722 w 1212"/>
              <a:gd name="T105" fmla="*/ 582 h 1706"/>
              <a:gd name="T106" fmla="*/ 627 w 1212"/>
              <a:gd name="T107" fmla="*/ 370 h 1706"/>
              <a:gd name="T108" fmla="*/ 507 w 1212"/>
              <a:gd name="T109" fmla="*/ 247 h 1706"/>
              <a:gd name="T110" fmla="*/ 505 w 1212"/>
              <a:gd name="T111" fmla="*/ 175 h 1706"/>
              <a:gd name="T112" fmla="*/ 470 w 1212"/>
              <a:gd name="T113" fmla="*/ 35 h 1706"/>
              <a:gd name="T114" fmla="*/ 367 w 1212"/>
              <a:gd name="T115" fmla="*/ 0 h 1706"/>
              <a:gd name="T116" fmla="*/ 240 w 1212"/>
              <a:gd name="T117" fmla="*/ 70 h 1706"/>
              <a:gd name="T118" fmla="*/ 220 w 1212"/>
              <a:gd name="T119" fmla="*/ 112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12" h="1706">
                <a:moveTo>
                  <a:pt x="247" y="125"/>
                </a:moveTo>
                <a:lnTo>
                  <a:pt x="245" y="135"/>
                </a:lnTo>
                <a:lnTo>
                  <a:pt x="250" y="147"/>
                </a:lnTo>
                <a:lnTo>
                  <a:pt x="252" y="160"/>
                </a:lnTo>
                <a:lnTo>
                  <a:pt x="250" y="170"/>
                </a:lnTo>
                <a:lnTo>
                  <a:pt x="235" y="190"/>
                </a:lnTo>
                <a:lnTo>
                  <a:pt x="230" y="200"/>
                </a:lnTo>
                <a:lnTo>
                  <a:pt x="232" y="207"/>
                </a:lnTo>
                <a:lnTo>
                  <a:pt x="247" y="212"/>
                </a:lnTo>
                <a:lnTo>
                  <a:pt x="252" y="217"/>
                </a:lnTo>
                <a:lnTo>
                  <a:pt x="252" y="235"/>
                </a:lnTo>
                <a:lnTo>
                  <a:pt x="262" y="240"/>
                </a:lnTo>
                <a:lnTo>
                  <a:pt x="272" y="247"/>
                </a:lnTo>
                <a:lnTo>
                  <a:pt x="265" y="257"/>
                </a:lnTo>
                <a:lnTo>
                  <a:pt x="267" y="262"/>
                </a:lnTo>
                <a:lnTo>
                  <a:pt x="272" y="265"/>
                </a:lnTo>
                <a:lnTo>
                  <a:pt x="277" y="270"/>
                </a:lnTo>
                <a:lnTo>
                  <a:pt x="280" y="282"/>
                </a:lnTo>
                <a:lnTo>
                  <a:pt x="287" y="292"/>
                </a:lnTo>
                <a:lnTo>
                  <a:pt x="300" y="300"/>
                </a:lnTo>
                <a:lnTo>
                  <a:pt x="317" y="300"/>
                </a:lnTo>
                <a:lnTo>
                  <a:pt x="335" y="295"/>
                </a:lnTo>
                <a:lnTo>
                  <a:pt x="347" y="287"/>
                </a:lnTo>
                <a:lnTo>
                  <a:pt x="357" y="285"/>
                </a:lnTo>
                <a:lnTo>
                  <a:pt x="362" y="287"/>
                </a:lnTo>
                <a:lnTo>
                  <a:pt x="367" y="297"/>
                </a:lnTo>
                <a:lnTo>
                  <a:pt x="370" y="305"/>
                </a:lnTo>
                <a:lnTo>
                  <a:pt x="370" y="307"/>
                </a:lnTo>
                <a:lnTo>
                  <a:pt x="340" y="332"/>
                </a:lnTo>
                <a:lnTo>
                  <a:pt x="330" y="330"/>
                </a:lnTo>
                <a:lnTo>
                  <a:pt x="315" y="327"/>
                </a:lnTo>
                <a:lnTo>
                  <a:pt x="300" y="322"/>
                </a:lnTo>
                <a:lnTo>
                  <a:pt x="287" y="320"/>
                </a:lnTo>
                <a:lnTo>
                  <a:pt x="277" y="317"/>
                </a:lnTo>
                <a:lnTo>
                  <a:pt x="265" y="310"/>
                </a:lnTo>
                <a:lnTo>
                  <a:pt x="250" y="302"/>
                </a:lnTo>
                <a:lnTo>
                  <a:pt x="232" y="300"/>
                </a:lnTo>
                <a:lnTo>
                  <a:pt x="210" y="295"/>
                </a:lnTo>
                <a:lnTo>
                  <a:pt x="187" y="285"/>
                </a:lnTo>
                <a:lnTo>
                  <a:pt x="170" y="272"/>
                </a:lnTo>
                <a:lnTo>
                  <a:pt x="165" y="267"/>
                </a:lnTo>
                <a:lnTo>
                  <a:pt x="162" y="265"/>
                </a:lnTo>
                <a:lnTo>
                  <a:pt x="162" y="262"/>
                </a:lnTo>
                <a:lnTo>
                  <a:pt x="157" y="257"/>
                </a:lnTo>
                <a:lnTo>
                  <a:pt x="147" y="240"/>
                </a:lnTo>
                <a:lnTo>
                  <a:pt x="135" y="220"/>
                </a:lnTo>
                <a:lnTo>
                  <a:pt x="125" y="207"/>
                </a:lnTo>
                <a:lnTo>
                  <a:pt x="107" y="190"/>
                </a:lnTo>
                <a:lnTo>
                  <a:pt x="90" y="180"/>
                </a:lnTo>
                <a:lnTo>
                  <a:pt x="60" y="170"/>
                </a:lnTo>
                <a:lnTo>
                  <a:pt x="45" y="165"/>
                </a:lnTo>
                <a:lnTo>
                  <a:pt x="35" y="162"/>
                </a:lnTo>
                <a:lnTo>
                  <a:pt x="27" y="165"/>
                </a:lnTo>
                <a:lnTo>
                  <a:pt x="12" y="165"/>
                </a:lnTo>
                <a:lnTo>
                  <a:pt x="7" y="167"/>
                </a:lnTo>
                <a:lnTo>
                  <a:pt x="12" y="177"/>
                </a:lnTo>
                <a:lnTo>
                  <a:pt x="32" y="197"/>
                </a:lnTo>
                <a:lnTo>
                  <a:pt x="47" y="217"/>
                </a:lnTo>
                <a:lnTo>
                  <a:pt x="52" y="227"/>
                </a:lnTo>
                <a:lnTo>
                  <a:pt x="55" y="235"/>
                </a:lnTo>
                <a:lnTo>
                  <a:pt x="52" y="237"/>
                </a:lnTo>
                <a:lnTo>
                  <a:pt x="50" y="237"/>
                </a:lnTo>
                <a:lnTo>
                  <a:pt x="35" y="230"/>
                </a:lnTo>
                <a:lnTo>
                  <a:pt x="17" y="225"/>
                </a:lnTo>
                <a:lnTo>
                  <a:pt x="5" y="225"/>
                </a:lnTo>
                <a:lnTo>
                  <a:pt x="0" y="232"/>
                </a:lnTo>
                <a:lnTo>
                  <a:pt x="2" y="237"/>
                </a:lnTo>
                <a:lnTo>
                  <a:pt x="20" y="250"/>
                </a:lnTo>
                <a:lnTo>
                  <a:pt x="32" y="257"/>
                </a:lnTo>
                <a:lnTo>
                  <a:pt x="47" y="272"/>
                </a:lnTo>
                <a:lnTo>
                  <a:pt x="65" y="285"/>
                </a:lnTo>
                <a:lnTo>
                  <a:pt x="77" y="295"/>
                </a:lnTo>
                <a:lnTo>
                  <a:pt x="107" y="302"/>
                </a:lnTo>
                <a:lnTo>
                  <a:pt x="122" y="307"/>
                </a:lnTo>
                <a:lnTo>
                  <a:pt x="127" y="310"/>
                </a:lnTo>
                <a:lnTo>
                  <a:pt x="127" y="312"/>
                </a:lnTo>
                <a:lnTo>
                  <a:pt x="122" y="317"/>
                </a:lnTo>
                <a:lnTo>
                  <a:pt x="117" y="340"/>
                </a:lnTo>
                <a:lnTo>
                  <a:pt x="120" y="340"/>
                </a:lnTo>
                <a:lnTo>
                  <a:pt x="125" y="345"/>
                </a:lnTo>
                <a:lnTo>
                  <a:pt x="145" y="355"/>
                </a:lnTo>
                <a:lnTo>
                  <a:pt x="190" y="385"/>
                </a:lnTo>
                <a:lnTo>
                  <a:pt x="217" y="410"/>
                </a:lnTo>
                <a:lnTo>
                  <a:pt x="245" y="427"/>
                </a:lnTo>
                <a:lnTo>
                  <a:pt x="292" y="452"/>
                </a:lnTo>
                <a:lnTo>
                  <a:pt x="310" y="465"/>
                </a:lnTo>
                <a:lnTo>
                  <a:pt x="315" y="467"/>
                </a:lnTo>
                <a:lnTo>
                  <a:pt x="315" y="470"/>
                </a:lnTo>
                <a:lnTo>
                  <a:pt x="315" y="487"/>
                </a:lnTo>
                <a:lnTo>
                  <a:pt x="320" y="507"/>
                </a:lnTo>
                <a:lnTo>
                  <a:pt x="332" y="532"/>
                </a:lnTo>
                <a:lnTo>
                  <a:pt x="347" y="557"/>
                </a:lnTo>
                <a:lnTo>
                  <a:pt x="355" y="577"/>
                </a:lnTo>
                <a:lnTo>
                  <a:pt x="357" y="589"/>
                </a:lnTo>
                <a:lnTo>
                  <a:pt x="357" y="597"/>
                </a:lnTo>
                <a:lnTo>
                  <a:pt x="267" y="597"/>
                </a:lnTo>
                <a:lnTo>
                  <a:pt x="215" y="562"/>
                </a:lnTo>
                <a:lnTo>
                  <a:pt x="200" y="560"/>
                </a:lnTo>
                <a:lnTo>
                  <a:pt x="192" y="560"/>
                </a:lnTo>
                <a:lnTo>
                  <a:pt x="175" y="565"/>
                </a:lnTo>
                <a:lnTo>
                  <a:pt x="150" y="570"/>
                </a:lnTo>
                <a:lnTo>
                  <a:pt x="122" y="592"/>
                </a:lnTo>
                <a:lnTo>
                  <a:pt x="110" y="594"/>
                </a:lnTo>
                <a:lnTo>
                  <a:pt x="100" y="599"/>
                </a:lnTo>
                <a:lnTo>
                  <a:pt x="102" y="607"/>
                </a:lnTo>
                <a:lnTo>
                  <a:pt x="112" y="612"/>
                </a:lnTo>
                <a:lnTo>
                  <a:pt x="127" y="617"/>
                </a:lnTo>
                <a:lnTo>
                  <a:pt x="142" y="619"/>
                </a:lnTo>
                <a:lnTo>
                  <a:pt x="137" y="624"/>
                </a:lnTo>
                <a:lnTo>
                  <a:pt x="137" y="632"/>
                </a:lnTo>
                <a:lnTo>
                  <a:pt x="142" y="637"/>
                </a:lnTo>
                <a:lnTo>
                  <a:pt x="160" y="644"/>
                </a:lnTo>
                <a:lnTo>
                  <a:pt x="180" y="652"/>
                </a:lnTo>
                <a:lnTo>
                  <a:pt x="195" y="659"/>
                </a:lnTo>
                <a:lnTo>
                  <a:pt x="210" y="662"/>
                </a:lnTo>
                <a:lnTo>
                  <a:pt x="232" y="664"/>
                </a:lnTo>
                <a:lnTo>
                  <a:pt x="235" y="669"/>
                </a:lnTo>
                <a:lnTo>
                  <a:pt x="237" y="677"/>
                </a:lnTo>
                <a:lnTo>
                  <a:pt x="235" y="684"/>
                </a:lnTo>
                <a:lnTo>
                  <a:pt x="235" y="689"/>
                </a:lnTo>
                <a:lnTo>
                  <a:pt x="237" y="689"/>
                </a:lnTo>
                <a:lnTo>
                  <a:pt x="245" y="694"/>
                </a:lnTo>
                <a:lnTo>
                  <a:pt x="272" y="704"/>
                </a:lnTo>
                <a:lnTo>
                  <a:pt x="302" y="714"/>
                </a:lnTo>
                <a:lnTo>
                  <a:pt x="325" y="724"/>
                </a:lnTo>
                <a:lnTo>
                  <a:pt x="350" y="729"/>
                </a:lnTo>
                <a:lnTo>
                  <a:pt x="375" y="732"/>
                </a:lnTo>
                <a:lnTo>
                  <a:pt x="397" y="729"/>
                </a:lnTo>
                <a:lnTo>
                  <a:pt x="402" y="727"/>
                </a:lnTo>
                <a:lnTo>
                  <a:pt x="405" y="727"/>
                </a:lnTo>
                <a:lnTo>
                  <a:pt x="405" y="729"/>
                </a:lnTo>
                <a:lnTo>
                  <a:pt x="407" y="739"/>
                </a:lnTo>
                <a:lnTo>
                  <a:pt x="410" y="752"/>
                </a:lnTo>
                <a:lnTo>
                  <a:pt x="410" y="759"/>
                </a:lnTo>
                <a:lnTo>
                  <a:pt x="405" y="764"/>
                </a:lnTo>
                <a:lnTo>
                  <a:pt x="397" y="772"/>
                </a:lnTo>
                <a:lnTo>
                  <a:pt x="390" y="787"/>
                </a:lnTo>
                <a:lnTo>
                  <a:pt x="387" y="809"/>
                </a:lnTo>
                <a:lnTo>
                  <a:pt x="385" y="834"/>
                </a:lnTo>
                <a:lnTo>
                  <a:pt x="380" y="849"/>
                </a:lnTo>
                <a:lnTo>
                  <a:pt x="372" y="864"/>
                </a:lnTo>
                <a:lnTo>
                  <a:pt x="365" y="884"/>
                </a:lnTo>
                <a:lnTo>
                  <a:pt x="357" y="902"/>
                </a:lnTo>
                <a:lnTo>
                  <a:pt x="350" y="929"/>
                </a:lnTo>
                <a:lnTo>
                  <a:pt x="330" y="997"/>
                </a:lnTo>
                <a:lnTo>
                  <a:pt x="317" y="1029"/>
                </a:lnTo>
                <a:lnTo>
                  <a:pt x="310" y="1059"/>
                </a:lnTo>
                <a:lnTo>
                  <a:pt x="302" y="1084"/>
                </a:lnTo>
                <a:lnTo>
                  <a:pt x="300" y="1099"/>
                </a:lnTo>
                <a:lnTo>
                  <a:pt x="292" y="1127"/>
                </a:lnTo>
                <a:lnTo>
                  <a:pt x="277" y="1154"/>
                </a:lnTo>
                <a:lnTo>
                  <a:pt x="275" y="1161"/>
                </a:lnTo>
                <a:lnTo>
                  <a:pt x="275" y="1174"/>
                </a:lnTo>
                <a:lnTo>
                  <a:pt x="280" y="1201"/>
                </a:lnTo>
                <a:lnTo>
                  <a:pt x="287" y="1224"/>
                </a:lnTo>
                <a:lnTo>
                  <a:pt x="290" y="1231"/>
                </a:lnTo>
                <a:lnTo>
                  <a:pt x="290" y="1234"/>
                </a:lnTo>
                <a:lnTo>
                  <a:pt x="292" y="1239"/>
                </a:lnTo>
                <a:lnTo>
                  <a:pt x="297" y="1254"/>
                </a:lnTo>
                <a:lnTo>
                  <a:pt x="307" y="1271"/>
                </a:lnTo>
                <a:lnTo>
                  <a:pt x="320" y="1286"/>
                </a:lnTo>
                <a:lnTo>
                  <a:pt x="322" y="1291"/>
                </a:lnTo>
                <a:lnTo>
                  <a:pt x="327" y="1301"/>
                </a:lnTo>
                <a:lnTo>
                  <a:pt x="337" y="1331"/>
                </a:lnTo>
                <a:lnTo>
                  <a:pt x="350" y="1374"/>
                </a:lnTo>
                <a:lnTo>
                  <a:pt x="365" y="1419"/>
                </a:lnTo>
                <a:lnTo>
                  <a:pt x="390" y="1514"/>
                </a:lnTo>
                <a:lnTo>
                  <a:pt x="402" y="1551"/>
                </a:lnTo>
                <a:lnTo>
                  <a:pt x="412" y="1579"/>
                </a:lnTo>
                <a:lnTo>
                  <a:pt x="412" y="1581"/>
                </a:lnTo>
                <a:lnTo>
                  <a:pt x="417" y="1584"/>
                </a:lnTo>
                <a:lnTo>
                  <a:pt x="430" y="1586"/>
                </a:lnTo>
                <a:lnTo>
                  <a:pt x="445" y="1584"/>
                </a:lnTo>
                <a:lnTo>
                  <a:pt x="452" y="1584"/>
                </a:lnTo>
                <a:lnTo>
                  <a:pt x="447" y="1586"/>
                </a:lnTo>
                <a:lnTo>
                  <a:pt x="437" y="1594"/>
                </a:lnTo>
                <a:lnTo>
                  <a:pt x="410" y="1619"/>
                </a:lnTo>
                <a:lnTo>
                  <a:pt x="395" y="1631"/>
                </a:lnTo>
                <a:lnTo>
                  <a:pt x="380" y="1641"/>
                </a:lnTo>
                <a:lnTo>
                  <a:pt x="350" y="1646"/>
                </a:lnTo>
                <a:lnTo>
                  <a:pt x="327" y="1649"/>
                </a:lnTo>
                <a:lnTo>
                  <a:pt x="312" y="1659"/>
                </a:lnTo>
                <a:lnTo>
                  <a:pt x="300" y="1671"/>
                </a:lnTo>
                <a:lnTo>
                  <a:pt x="295" y="1689"/>
                </a:lnTo>
                <a:lnTo>
                  <a:pt x="295" y="1694"/>
                </a:lnTo>
                <a:lnTo>
                  <a:pt x="300" y="1696"/>
                </a:lnTo>
                <a:lnTo>
                  <a:pt x="317" y="1701"/>
                </a:lnTo>
                <a:lnTo>
                  <a:pt x="345" y="1706"/>
                </a:lnTo>
                <a:lnTo>
                  <a:pt x="482" y="1706"/>
                </a:lnTo>
                <a:lnTo>
                  <a:pt x="575" y="1706"/>
                </a:lnTo>
                <a:lnTo>
                  <a:pt x="592" y="1704"/>
                </a:lnTo>
                <a:lnTo>
                  <a:pt x="605" y="1699"/>
                </a:lnTo>
                <a:lnTo>
                  <a:pt x="610" y="1691"/>
                </a:lnTo>
                <a:lnTo>
                  <a:pt x="610" y="1671"/>
                </a:lnTo>
                <a:lnTo>
                  <a:pt x="605" y="1649"/>
                </a:lnTo>
                <a:lnTo>
                  <a:pt x="590" y="1606"/>
                </a:lnTo>
                <a:lnTo>
                  <a:pt x="582" y="1591"/>
                </a:lnTo>
                <a:lnTo>
                  <a:pt x="577" y="1581"/>
                </a:lnTo>
                <a:lnTo>
                  <a:pt x="575" y="1576"/>
                </a:lnTo>
                <a:lnTo>
                  <a:pt x="575" y="1574"/>
                </a:lnTo>
                <a:lnTo>
                  <a:pt x="595" y="1566"/>
                </a:lnTo>
                <a:lnTo>
                  <a:pt x="595" y="1561"/>
                </a:lnTo>
                <a:lnTo>
                  <a:pt x="590" y="1551"/>
                </a:lnTo>
                <a:lnTo>
                  <a:pt x="585" y="1534"/>
                </a:lnTo>
                <a:lnTo>
                  <a:pt x="580" y="1514"/>
                </a:lnTo>
                <a:lnTo>
                  <a:pt x="567" y="1466"/>
                </a:lnTo>
                <a:lnTo>
                  <a:pt x="555" y="1424"/>
                </a:lnTo>
                <a:lnTo>
                  <a:pt x="545" y="1376"/>
                </a:lnTo>
                <a:lnTo>
                  <a:pt x="535" y="1321"/>
                </a:lnTo>
                <a:lnTo>
                  <a:pt x="522" y="1271"/>
                </a:lnTo>
                <a:lnTo>
                  <a:pt x="512" y="1251"/>
                </a:lnTo>
                <a:lnTo>
                  <a:pt x="502" y="1236"/>
                </a:lnTo>
                <a:lnTo>
                  <a:pt x="495" y="1229"/>
                </a:lnTo>
                <a:lnTo>
                  <a:pt x="490" y="1221"/>
                </a:lnTo>
                <a:lnTo>
                  <a:pt x="490" y="1204"/>
                </a:lnTo>
                <a:lnTo>
                  <a:pt x="492" y="1201"/>
                </a:lnTo>
                <a:lnTo>
                  <a:pt x="487" y="1191"/>
                </a:lnTo>
                <a:lnTo>
                  <a:pt x="480" y="1181"/>
                </a:lnTo>
                <a:lnTo>
                  <a:pt x="475" y="1169"/>
                </a:lnTo>
                <a:lnTo>
                  <a:pt x="477" y="1149"/>
                </a:lnTo>
                <a:lnTo>
                  <a:pt x="482" y="1129"/>
                </a:lnTo>
                <a:lnTo>
                  <a:pt x="490" y="1117"/>
                </a:lnTo>
                <a:lnTo>
                  <a:pt x="500" y="1099"/>
                </a:lnTo>
                <a:lnTo>
                  <a:pt x="522" y="1064"/>
                </a:lnTo>
                <a:lnTo>
                  <a:pt x="545" y="1034"/>
                </a:lnTo>
                <a:lnTo>
                  <a:pt x="552" y="1027"/>
                </a:lnTo>
                <a:lnTo>
                  <a:pt x="560" y="1022"/>
                </a:lnTo>
                <a:lnTo>
                  <a:pt x="572" y="1027"/>
                </a:lnTo>
                <a:lnTo>
                  <a:pt x="587" y="1042"/>
                </a:lnTo>
                <a:lnTo>
                  <a:pt x="605" y="1064"/>
                </a:lnTo>
                <a:lnTo>
                  <a:pt x="622" y="1092"/>
                </a:lnTo>
                <a:lnTo>
                  <a:pt x="655" y="1156"/>
                </a:lnTo>
                <a:lnTo>
                  <a:pt x="667" y="1186"/>
                </a:lnTo>
                <a:lnTo>
                  <a:pt x="672" y="1206"/>
                </a:lnTo>
                <a:lnTo>
                  <a:pt x="677" y="1224"/>
                </a:lnTo>
                <a:lnTo>
                  <a:pt x="692" y="1249"/>
                </a:lnTo>
                <a:lnTo>
                  <a:pt x="735" y="1299"/>
                </a:lnTo>
                <a:lnTo>
                  <a:pt x="747" y="1309"/>
                </a:lnTo>
                <a:lnTo>
                  <a:pt x="765" y="1319"/>
                </a:lnTo>
                <a:lnTo>
                  <a:pt x="812" y="1341"/>
                </a:lnTo>
                <a:lnTo>
                  <a:pt x="870" y="1364"/>
                </a:lnTo>
                <a:lnTo>
                  <a:pt x="930" y="1394"/>
                </a:lnTo>
                <a:lnTo>
                  <a:pt x="957" y="1411"/>
                </a:lnTo>
                <a:lnTo>
                  <a:pt x="980" y="1426"/>
                </a:lnTo>
                <a:lnTo>
                  <a:pt x="997" y="1444"/>
                </a:lnTo>
                <a:lnTo>
                  <a:pt x="1012" y="1459"/>
                </a:lnTo>
                <a:lnTo>
                  <a:pt x="1022" y="1474"/>
                </a:lnTo>
                <a:lnTo>
                  <a:pt x="1030" y="1484"/>
                </a:lnTo>
                <a:lnTo>
                  <a:pt x="1032" y="1491"/>
                </a:lnTo>
                <a:lnTo>
                  <a:pt x="1035" y="1494"/>
                </a:lnTo>
                <a:lnTo>
                  <a:pt x="1057" y="1486"/>
                </a:lnTo>
                <a:lnTo>
                  <a:pt x="1057" y="1579"/>
                </a:lnTo>
                <a:lnTo>
                  <a:pt x="1052" y="1596"/>
                </a:lnTo>
                <a:lnTo>
                  <a:pt x="1040" y="1616"/>
                </a:lnTo>
                <a:lnTo>
                  <a:pt x="1025" y="1636"/>
                </a:lnTo>
                <a:lnTo>
                  <a:pt x="1012" y="1656"/>
                </a:lnTo>
                <a:lnTo>
                  <a:pt x="1010" y="1666"/>
                </a:lnTo>
                <a:lnTo>
                  <a:pt x="1012" y="1674"/>
                </a:lnTo>
                <a:lnTo>
                  <a:pt x="1022" y="1681"/>
                </a:lnTo>
                <a:lnTo>
                  <a:pt x="1040" y="1684"/>
                </a:lnTo>
                <a:lnTo>
                  <a:pt x="1062" y="1684"/>
                </a:lnTo>
                <a:lnTo>
                  <a:pt x="1085" y="1676"/>
                </a:lnTo>
                <a:lnTo>
                  <a:pt x="1107" y="1666"/>
                </a:lnTo>
                <a:lnTo>
                  <a:pt x="1127" y="1654"/>
                </a:lnTo>
                <a:lnTo>
                  <a:pt x="1142" y="1639"/>
                </a:lnTo>
                <a:lnTo>
                  <a:pt x="1152" y="1621"/>
                </a:lnTo>
                <a:lnTo>
                  <a:pt x="1160" y="1599"/>
                </a:lnTo>
                <a:lnTo>
                  <a:pt x="1162" y="1579"/>
                </a:lnTo>
                <a:lnTo>
                  <a:pt x="1162" y="1569"/>
                </a:lnTo>
                <a:lnTo>
                  <a:pt x="1165" y="1561"/>
                </a:lnTo>
                <a:lnTo>
                  <a:pt x="1177" y="1554"/>
                </a:lnTo>
                <a:lnTo>
                  <a:pt x="1192" y="1549"/>
                </a:lnTo>
                <a:lnTo>
                  <a:pt x="1197" y="1549"/>
                </a:lnTo>
                <a:lnTo>
                  <a:pt x="1200" y="1544"/>
                </a:lnTo>
                <a:lnTo>
                  <a:pt x="1205" y="1531"/>
                </a:lnTo>
                <a:lnTo>
                  <a:pt x="1212" y="1499"/>
                </a:lnTo>
                <a:lnTo>
                  <a:pt x="1207" y="1481"/>
                </a:lnTo>
                <a:lnTo>
                  <a:pt x="1195" y="1459"/>
                </a:lnTo>
                <a:lnTo>
                  <a:pt x="1177" y="1436"/>
                </a:lnTo>
                <a:lnTo>
                  <a:pt x="1157" y="1424"/>
                </a:lnTo>
                <a:lnTo>
                  <a:pt x="1142" y="1411"/>
                </a:lnTo>
                <a:lnTo>
                  <a:pt x="1135" y="1399"/>
                </a:lnTo>
                <a:lnTo>
                  <a:pt x="1132" y="1386"/>
                </a:lnTo>
                <a:lnTo>
                  <a:pt x="1132" y="1381"/>
                </a:lnTo>
                <a:lnTo>
                  <a:pt x="1130" y="1379"/>
                </a:lnTo>
                <a:lnTo>
                  <a:pt x="1122" y="1371"/>
                </a:lnTo>
                <a:lnTo>
                  <a:pt x="1102" y="1349"/>
                </a:lnTo>
                <a:lnTo>
                  <a:pt x="1040" y="1286"/>
                </a:lnTo>
                <a:lnTo>
                  <a:pt x="1005" y="1259"/>
                </a:lnTo>
                <a:lnTo>
                  <a:pt x="970" y="1241"/>
                </a:lnTo>
                <a:lnTo>
                  <a:pt x="940" y="1229"/>
                </a:lnTo>
                <a:lnTo>
                  <a:pt x="930" y="1221"/>
                </a:lnTo>
                <a:lnTo>
                  <a:pt x="925" y="1216"/>
                </a:lnTo>
                <a:lnTo>
                  <a:pt x="917" y="1194"/>
                </a:lnTo>
                <a:lnTo>
                  <a:pt x="907" y="1181"/>
                </a:lnTo>
                <a:lnTo>
                  <a:pt x="887" y="1171"/>
                </a:lnTo>
                <a:lnTo>
                  <a:pt x="877" y="1169"/>
                </a:lnTo>
                <a:lnTo>
                  <a:pt x="872" y="1164"/>
                </a:lnTo>
                <a:lnTo>
                  <a:pt x="870" y="1154"/>
                </a:lnTo>
                <a:lnTo>
                  <a:pt x="870" y="1141"/>
                </a:lnTo>
                <a:lnTo>
                  <a:pt x="865" y="1127"/>
                </a:lnTo>
                <a:lnTo>
                  <a:pt x="847" y="1087"/>
                </a:lnTo>
                <a:lnTo>
                  <a:pt x="837" y="1059"/>
                </a:lnTo>
                <a:lnTo>
                  <a:pt x="825" y="1022"/>
                </a:lnTo>
                <a:lnTo>
                  <a:pt x="810" y="939"/>
                </a:lnTo>
                <a:lnTo>
                  <a:pt x="805" y="894"/>
                </a:lnTo>
                <a:lnTo>
                  <a:pt x="800" y="842"/>
                </a:lnTo>
                <a:lnTo>
                  <a:pt x="795" y="817"/>
                </a:lnTo>
                <a:lnTo>
                  <a:pt x="790" y="797"/>
                </a:lnTo>
                <a:lnTo>
                  <a:pt x="775" y="772"/>
                </a:lnTo>
                <a:lnTo>
                  <a:pt x="760" y="752"/>
                </a:lnTo>
                <a:lnTo>
                  <a:pt x="757" y="742"/>
                </a:lnTo>
                <a:lnTo>
                  <a:pt x="755" y="727"/>
                </a:lnTo>
                <a:lnTo>
                  <a:pt x="752" y="694"/>
                </a:lnTo>
                <a:lnTo>
                  <a:pt x="745" y="662"/>
                </a:lnTo>
                <a:lnTo>
                  <a:pt x="735" y="632"/>
                </a:lnTo>
                <a:lnTo>
                  <a:pt x="727" y="602"/>
                </a:lnTo>
                <a:lnTo>
                  <a:pt x="722" y="582"/>
                </a:lnTo>
                <a:lnTo>
                  <a:pt x="710" y="552"/>
                </a:lnTo>
                <a:lnTo>
                  <a:pt x="697" y="515"/>
                </a:lnTo>
                <a:lnTo>
                  <a:pt x="682" y="475"/>
                </a:lnTo>
                <a:lnTo>
                  <a:pt x="665" y="435"/>
                </a:lnTo>
                <a:lnTo>
                  <a:pt x="645" y="400"/>
                </a:lnTo>
                <a:lnTo>
                  <a:pt x="627" y="370"/>
                </a:lnTo>
                <a:lnTo>
                  <a:pt x="612" y="352"/>
                </a:lnTo>
                <a:lnTo>
                  <a:pt x="595" y="337"/>
                </a:lnTo>
                <a:lnTo>
                  <a:pt x="577" y="320"/>
                </a:lnTo>
                <a:lnTo>
                  <a:pt x="540" y="280"/>
                </a:lnTo>
                <a:lnTo>
                  <a:pt x="522" y="262"/>
                </a:lnTo>
                <a:lnTo>
                  <a:pt x="507" y="247"/>
                </a:lnTo>
                <a:lnTo>
                  <a:pt x="497" y="237"/>
                </a:lnTo>
                <a:lnTo>
                  <a:pt x="495" y="232"/>
                </a:lnTo>
                <a:lnTo>
                  <a:pt x="492" y="202"/>
                </a:lnTo>
                <a:lnTo>
                  <a:pt x="495" y="200"/>
                </a:lnTo>
                <a:lnTo>
                  <a:pt x="500" y="190"/>
                </a:lnTo>
                <a:lnTo>
                  <a:pt x="505" y="175"/>
                </a:lnTo>
                <a:lnTo>
                  <a:pt x="505" y="155"/>
                </a:lnTo>
                <a:lnTo>
                  <a:pt x="502" y="130"/>
                </a:lnTo>
                <a:lnTo>
                  <a:pt x="502" y="102"/>
                </a:lnTo>
                <a:lnTo>
                  <a:pt x="492" y="70"/>
                </a:lnTo>
                <a:lnTo>
                  <a:pt x="482" y="52"/>
                </a:lnTo>
                <a:lnTo>
                  <a:pt x="470" y="35"/>
                </a:lnTo>
                <a:lnTo>
                  <a:pt x="452" y="22"/>
                </a:lnTo>
                <a:lnTo>
                  <a:pt x="435" y="15"/>
                </a:lnTo>
                <a:lnTo>
                  <a:pt x="425" y="12"/>
                </a:lnTo>
                <a:lnTo>
                  <a:pt x="415" y="12"/>
                </a:lnTo>
                <a:lnTo>
                  <a:pt x="387" y="5"/>
                </a:lnTo>
                <a:lnTo>
                  <a:pt x="367" y="0"/>
                </a:lnTo>
                <a:lnTo>
                  <a:pt x="347" y="0"/>
                </a:lnTo>
                <a:lnTo>
                  <a:pt x="305" y="12"/>
                </a:lnTo>
                <a:lnTo>
                  <a:pt x="270" y="35"/>
                </a:lnTo>
                <a:lnTo>
                  <a:pt x="257" y="45"/>
                </a:lnTo>
                <a:lnTo>
                  <a:pt x="247" y="57"/>
                </a:lnTo>
                <a:lnTo>
                  <a:pt x="240" y="70"/>
                </a:lnTo>
                <a:lnTo>
                  <a:pt x="235" y="77"/>
                </a:lnTo>
                <a:lnTo>
                  <a:pt x="225" y="92"/>
                </a:lnTo>
                <a:lnTo>
                  <a:pt x="217" y="102"/>
                </a:lnTo>
                <a:lnTo>
                  <a:pt x="212" y="107"/>
                </a:lnTo>
                <a:lnTo>
                  <a:pt x="207" y="115"/>
                </a:lnTo>
                <a:lnTo>
                  <a:pt x="220" y="112"/>
                </a:lnTo>
                <a:lnTo>
                  <a:pt x="225" y="112"/>
                </a:lnTo>
                <a:lnTo>
                  <a:pt x="222" y="117"/>
                </a:lnTo>
                <a:lnTo>
                  <a:pt x="237" y="125"/>
                </a:lnTo>
                <a:lnTo>
                  <a:pt x="247" y="125"/>
                </a:lnTo>
                <a:close/>
              </a:path>
            </a:pathLst>
          </a:custGeom>
          <a:solidFill>
            <a:srgbClr val="00FFFF"/>
          </a:solidFill>
          <a:ln w="0">
            <a:solidFill>
              <a:srgbClr val="000000"/>
            </a:solidFill>
            <a:prstDash val="solid"/>
            <a:round/>
            <a:headEnd/>
            <a:tailEnd/>
          </a:ln>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pic>
        <p:nvPicPr>
          <p:cNvPr id="22"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754072" y="4501793"/>
            <a:ext cx="1193760" cy="1355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Freeform 1029"/>
          <p:cNvSpPr>
            <a:spLocks/>
          </p:cNvSpPr>
          <p:nvPr/>
        </p:nvSpPr>
        <p:spPr bwMode="auto">
          <a:xfrm rot="19281564" flipH="1">
            <a:off x="7186180" y="4833755"/>
            <a:ext cx="809133" cy="933833"/>
          </a:xfrm>
          <a:custGeom>
            <a:avLst/>
            <a:gdLst>
              <a:gd name="T0" fmla="*/ 235 w 1212"/>
              <a:gd name="T1" fmla="*/ 190 h 1706"/>
              <a:gd name="T2" fmla="*/ 262 w 1212"/>
              <a:gd name="T3" fmla="*/ 240 h 1706"/>
              <a:gd name="T4" fmla="*/ 280 w 1212"/>
              <a:gd name="T5" fmla="*/ 282 h 1706"/>
              <a:gd name="T6" fmla="*/ 357 w 1212"/>
              <a:gd name="T7" fmla="*/ 285 h 1706"/>
              <a:gd name="T8" fmla="*/ 330 w 1212"/>
              <a:gd name="T9" fmla="*/ 330 h 1706"/>
              <a:gd name="T10" fmla="*/ 250 w 1212"/>
              <a:gd name="T11" fmla="*/ 302 h 1706"/>
              <a:gd name="T12" fmla="*/ 162 w 1212"/>
              <a:gd name="T13" fmla="*/ 265 h 1706"/>
              <a:gd name="T14" fmla="*/ 107 w 1212"/>
              <a:gd name="T15" fmla="*/ 190 h 1706"/>
              <a:gd name="T16" fmla="*/ 12 w 1212"/>
              <a:gd name="T17" fmla="*/ 165 h 1706"/>
              <a:gd name="T18" fmla="*/ 55 w 1212"/>
              <a:gd name="T19" fmla="*/ 235 h 1706"/>
              <a:gd name="T20" fmla="*/ 0 w 1212"/>
              <a:gd name="T21" fmla="*/ 232 h 1706"/>
              <a:gd name="T22" fmla="*/ 77 w 1212"/>
              <a:gd name="T23" fmla="*/ 295 h 1706"/>
              <a:gd name="T24" fmla="*/ 117 w 1212"/>
              <a:gd name="T25" fmla="*/ 340 h 1706"/>
              <a:gd name="T26" fmla="*/ 245 w 1212"/>
              <a:gd name="T27" fmla="*/ 427 h 1706"/>
              <a:gd name="T28" fmla="*/ 320 w 1212"/>
              <a:gd name="T29" fmla="*/ 507 h 1706"/>
              <a:gd name="T30" fmla="*/ 267 w 1212"/>
              <a:gd name="T31" fmla="*/ 597 h 1706"/>
              <a:gd name="T32" fmla="*/ 122 w 1212"/>
              <a:gd name="T33" fmla="*/ 592 h 1706"/>
              <a:gd name="T34" fmla="*/ 142 w 1212"/>
              <a:gd name="T35" fmla="*/ 619 h 1706"/>
              <a:gd name="T36" fmla="*/ 195 w 1212"/>
              <a:gd name="T37" fmla="*/ 659 h 1706"/>
              <a:gd name="T38" fmla="*/ 235 w 1212"/>
              <a:gd name="T39" fmla="*/ 689 h 1706"/>
              <a:gd name="T40" fmla="*/ 350 w 1212"/>
              <a:gd name="T41" fmla="*/ 729 h 1706"/>
              <a:gd name="T42" fmla="*/ 407 w 1212"/>
              <a:gd name="T43" fmla="*/ 739 h 1706"/>
              <a:gd name="T44" fmla="*/ 387 w 1212"/>
              <a:gd name="T45" fmla="*/ 809 h 1706"/>
              <a:gd name="T46" fmla="*/ 350 w 1212"/>
              <a:gd name="T47" fmla="*/ 929 h 1706"/>
              <a:gd name="T48" fmla="*/ 292 w 1212"/>
              <a:gd name="T49" fmla="*/ 1127 h 1706"/>
              <a:gd name="T50" fmla="*/ 290 w 1212"/>
              <a:gd name="T51" fmla="*/ 1231 h 1706"/>
              <a:gd name="T52" fmla="*/ 322 w 1212"/>
              <a:gd name="T53" fmla="*/ 1291 h 1706"/>
              <a:gd name="T54" fmla="*/ 402 w 1212"/>
              <a:gd name="T55" fmla="*/ 1551 h 1706"/>
              <a:gd name="T56" fmla="*/ 452 w 1212"/>
              <a:gd name="T57" fmla="*/ 1584 h 1706"/>
              <a:gd name="T58" fmla="*/ 350 w 1212"/>
              <a:gd name="T59" fmla="*/ 1646 h 1706"/>
              <a:gd name="T60" fmla="*/ 300 w 1212"/>
              <a:gd name="T61" fmla="*/ 1696 h 1706"/>
              <a:gd name="T62" fmla="*/ 605 w 1212"/>
              <a:gd name="T63" fmla="*/ 1699 h 1706"/>
              <a:gd name="T64" fmla="*/ 577 w 1212"/>
              <a:gd name="T65" fmla="*/ 1581 h 1706"/>
              <a:gd name="T66" fmla="*/ 585 w 1212"/>
              <a:gd name="T67" fmla="*/ 1534 h 1706"/>
              <a:gd name="T68" fmla="*/ 522 w 1212"/>
              <a:gd name="T69" fmla="*/ 1271 h 1706"/>
              <a:gd name="T70" fmla="*/ 492 w 1212"/>
              <a:gd name="T71" fmla="*/ 1201 h 1706"/>
              <a:gd name="T72" fmla="*/ 490 w 1212"/>
              <a:gd name="T73" fmla="*/ 1117 h 1706"/>
              <a:gd name="T74" fmla="*/ 572 w 1212"/>
              <a:gd name="T75" fmla="*/ 1027 h 1706"/>
              <a:gd name="T76" fmla="*/ 672 w 1212"/>
              <a:gd name="T77" fmla="*/ 1206 h 1706"/>
              <a:gd name="T78" fmla="*/ 812 w 1212"/>
              <a:gd name="T79" fmla="*/ 1341 h 1706"/>
              <a:gd name="T80" fmla="*/ 1012 w 1212"/>
              <a:gd name="T81" fmla="*/ 1459 h 1706"/>
              <a:gd name="T82" fmla="*/ 1057 w 1212"/>
              <a:gd name="T83" fmla="*/ 1579 h 1706"/>
              <a:gd name="T84" fmla="*/ 1012 w 1212"/>
              <a:gd name="T85" fmla="*/ 1674 h 1706"/>
              <a:gd name="T86" fmla="*/ 1127 w 1212"/>
              <a:gd name="T87" fmla="*/ 1654 h 1706"/>
              <a:gd name="T88" fmla="*/ 1165 w 1212"/>
              <a:gd name="T89" fmla="*/ 1561 h 1706"/>
              <a:gd name="T90" fmla="*/ 1212 w 1212"/>
              <a:gd name="T91" fmla="*/ 1499 h 1706"/>
              <a:gd name="T92" fmla="*/ 1135 w 1212"/>
              <a:gd name="T93" fmla="*/ 1399 h 1706"/>
              <a:gd name="T94" fmla="*/ 1040 w 1212"/>
              <a:gd name="T95" fmla="*/ 1286 h 1706"/>
              <a:gd name="T96" fmla="*/ 917 w 1212"/>
              <a:gd name="T97" fmla="*/ 1194 h 1706"/>
              <a:gd name="T98" fmla="*/ 870 w 1212"/>
              <a:gd name="T99" fmla="*/ 1141 h 1706"/>
              <a:gd name="T100" fmla="*/ 805 w 1212"/>
              <a:gd name="T101" fmla="*/ 894 h 1706"/>
              <a:gd name="T102" fmla="*/ 757 w 1212"/>
              <a:gd name="T103" fmla="*/ 742 h 1706"/>
              <a:gd name="T104" fmla="*/ 722 w 1212"/>
              <a:gd name="T105" fmla="*/ 582 h 1706"/>
              <a:gd name="T106" fmla="*/ 627 w 1212"/>
              <a:gd name="T107" fmla="*/ 370 h 1706"/>
              <a:gd name="T108" fmla="*/ 507 w 1212"/>
              <a:gd name="T109" fmla="*/ 247 h 1706"/>
              <a:gd name="T110" fmla="*/ 505 w 1212"/>
              <a:gd name="T111" fmla="*/ 175 h 1706"/>
              <a:gd name="T112" fmla="*/ 470 w 1212"/>
              <a:gd name="T113" fmla="*/ 35 h 1706"/>
              <a:gd name="T114" fmla="*/ 367 w 1212"/>
              <a:gd name="T115" fmla="*/ 0 h 1706"/>
              <a:gd name="T116" fmla="*/ 240 w 1212"/>
              <a:gd name="T117" fmla="*/ 70 h 1706"/>
              <a:gd name="T118" fmla="*/ 220 w 1212"/>
              <a:gd name="T119" fmla="*/ 112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12" h="1706">
                <a:moveTo>
                  <a:pt x="247" y="125"/>
                </a:moveTo>
                <a:lnTo>
                  <a:pt x="245" y="135"/>
                </a:lnTo>
                <a:lnTo>
                  <a:pt x="250" y="147"/>
                </a:lnTo>
                <a:lnTo>
                  <a:pt x="252" y="160"/>
                </a:lnTo>
                <a:lnTo>
                  <a:pt x="250" y="170"/>
                </a:lnTo>
                <a:lnTo>
                  <a:pt x="235" y="190"/>
                </a:lnTo>
                <a:lnTo>
                  <a:pt x="230" y="200"/>
                </a:lnTo>
                <a:lnTo>
                  <a:pt x="232" y="207"/>
                </a:lnTo>
                <a:lnTo>
                  <a:pt x="247" y="212"/>
                </a:lnTo>
                <a:lnTo>
                  <a:pt x="252" y="217"/>
                </a:lnTo>
                <a:lnTo>
                  <a:pt x="252" y="235"/>
                </a:lnTo>
                <a:lnTo>
                  <a:pt x="262" y="240"/>
                </a:lnTo>
                <a:lnTo>
                  <a:pt x="272" y="247"/>
                </a:lnTo>
                <a:lnTo>
                  <a:pt x="265" y="257"/>
                </a:lnTo>
                <a:lnTo>
                  <a:pt x="267" y="262"/>
                </a:lnTo>
                <a:lnTo>
                  <a:pt x="272" y="265"/>
                </a:lnTo>
                <a:lnTo>
                  <a:pt x="277" y="270"/>
                </a:lnTo>
                <a:lnTo>
                  <a:pt x="280" y="282"/>
                </a:lnTo>
                <a:lnTo>
                  <a:pt x="287" y="292"/>
                </a:lnTo>
                <a:lnTo>
                  <a:pt x="300" y="300"/>
                </a:lnTo>
                <a:lnTo>
                  <a:pt x="317" y="300"/>
                </a:lnTo>
                <a:lnTo>
                  <a:pt x="335" y="295"/>
                </a:lnTo>
                <a:lnTo>
                  <a:pt x="347" y="287"/>
                </a:lnTo>
                <a:lnTo>
                  <a:pt x="357" y="285"/>
                </a:lnTo>
                <a:lnTo>
                  <a:pt x="362" y="287"/>
                </a:lnTo>
                <a:lnTo>
                  <a:pt x="367" y="297"/>
                </a:lnTo>
                <a:lnTo>
                  <a:pt x="370" y="305"/>
                </a:lnTo>
                <a:lnTo>
                  <a:pt x="370" y="307"/>
                </a:lnTo>
                <a:lnTo>
                  <a:pt x="340" y="332"/>
                </a:lnTo>
                <a:lnTo>
                  <a:pt x="330" y="330"/>
                </a:lnTo>
                <a:lnTo>
                  <a:pt x="315" y="327"/>
                </a:lnTo>
                <a:lnTo>
                  <a:pt x="300" y="322"/>
                </a:lnTo>
                <a:lnTo>
                  <a:pt x="287" y="320"/>
                </a:lnTo>
                <a:lnTo>
                  <a:pt x="277" y="317"/>
                </a:lnTo>
                <a:lnTo>
                  <a:pt x="265" y="310"/>
                </a:lnTo>
                <a:lnTo>
                  <a:pt x="250" y="302"/>
                </a:lnTo>
                <a:lnTo>
                  <a:pt x="232" y="300"/>
                </a:lnTo>
                <a:lnTo>
                  <a:pt x="210" y="295"/>
                </a:lnTo>
                <a:lnTo>
                  <a:pt x="187" y="285"/>
                </a:lnTo>
                <a:lnTo>
                  <a:pt x="170" y="272"/>
                </a:lnTo>
                <a:lnTo>
                  <a:pt x="165" y="267"/>
                </a:lnTo>
                <a:lnTo>
                  <a:pt x="162" y="265"/>
                </a:lnTo>
                <a:lnTo>
                  <a:pt x="162" y="262"/>
                </a:lnTo>
                <a:lnTo>
                  <a:pt x="157" y="257"/>
                </a:lnTo>
                <a:lnTo>
                  <a:pt x="147" y="240"/>
                </a:lnTo>
                <a:lnTo>
                  <a:pt x="135" y="220"/>
                </a:lnTo>
                <a:lnTo>
                  <a:pt x="125" y="207"/>
                </a:lnTo>
                <a:lnTo>
                  <a:pt x="107" y="190"/>
                </a:lnTo>
                <a:lnTo>
                  <a:pt x="90" y="180"/>
                </a:lnTo>
                <a:lnTo>
                  <a:pt x="60" y="170"/>
                </a:lnTo>
                <a:lnTo>
                  <a:pt x="45" y="165"/>
                </a:lnTo>
                <a:lnTo>
                  <a:pt x="35" y="162"/>
                </a:lnTo>
                <a:lnTo>
                  <a:pt x="27" y="165"/>
                </a:lnTo>
                <a:lnTo>
                  <a:pt x="12" y="165"/>
                </a:lnTo>
                <a:lnTo>
                  <a:pt x="7" y="167"/>
                </a:lnTo>
                <a:lnTo>
                  <a:pt x="12" y="177"/>
                </a:lnTo>
                <a:lnTo>
                  <a:pt x="32" y="197"/>
                </a:lnTo>
                <a:lnTo>
                  <a:pt x="47" y="217"/>
                </a:lnTo>
                <a:lnTo>
                  <a:pt x="52" y="227"/>
                </a:lnTo>
                <a:lnTo>
                  <a:pt x="55" y="235"/>
                </a:lnTo>
                <a:lnTo>
                  <a:pt x="52" y="237"/>
                </a:lnTo>
                <a:lnTo>
                  <a:pt x="50" y="237"/>
                </a:lnTo>
                <a:lnTo>
                  <a:pt x="35" y="230"/>
                </a:lnTo>
                <a:lnTo>
                  <a:pt x="17" y="225"/>
                </a:lnTo>
                <a:lnTo>
                  <a:pt x="5" y="225"/>
                </a:lnTo>
                <a:lnTo>
                  <a:pt x="0" y="232"/>
                </a:lnTo>
                <a:lnTo>
                  <a:pt x="2" y="237"/>
                </a:lnTo>
                <a:lnTo>
                  <a:pt x="20" y="250"/>
                </a:lnTo>
                <a:lnTo>
                  <a:pt x="32" y="257"/>
                </a:lnTo>
                <a:lnTo>
                  <a:pt x="47" y="272"/>
                </a:lnTo>
                <a:lnTo>
                  <a:pt x="65" y="285"/>
                </a:lnTo>
                <a:lnTo>
                  <a:pt x="77" y="295"/>
                </a:lnTo>
                <a:lnTo>
                  <a:pt x="107" y="302"/>
                </a:lnTo>
                <a:lnTo>
                  <a:pt x="122" y="307"/>
                </a:lnTo>
                <a:lnTo>
                  <a:pt x="127" y="310"/>
                </a:lnTo>
                <a:lnTo>
                  <a:pt x="127" y="312"/>
                </a:lnTo>
                <a:lnTo>
                  <a:pt x="122" y="317"/>
                </a:lnTo>
                <a:lnTo>
                  <a:pt x="117" y="340"/>
                </a:lnTo>
                <a:lnTo>
                  <a:pt x="120" y="340"/>
                </a:lnTo>
                <a:lnTo>
                  <a:pt x="125" y="345"/>
                </a:lnTo>
                <a:lnTo>
                  <a:pt x="145" y="355"/>
                </a:lnTo>
                <a:lnTo>
                  <a:pt x="190" y="385"/>
                </a:lnTo>
                <a:lnTo>
                  <a:pt x="217" y="410"/>
                </a:lnTo>
                <a:lnTo>
                  <a:pt x="245" y="427"/>
                </a:lnTo>
                <a:lnTo>
                  <a:pt x="292" y="452"/>
                </a:lnTo>
                <a:lnTo>
                  <a:pt x="310" y="465"/>
                </a:lnTo>
                <a:lnTo>
                  <a:pt x="315" y="467"/>
                </a:lnTo>
                <a:lnTo>
                  <a:pt x="315" y="470"/>
                </a:lnTo>
                <a:lnTo>
                  <a:pt x="315" y="487"/>
                </a:lnTo>
                <a:lnTo>
                  <a:pt x="320" y="507"/>
                </a:lnTo>
                <a:lnTo>
                  <a:pt x="332" y="532"/>
                </a:lnTo>
                <a:lnTo>
                  <a:pt x="347" y="557"/>
                </a:lnTo>
                <a:lnTo>
                  <a:pt x="355" y="577"/>
                </a:lnTo>
                <a:lnTo>
                  <a:pt x="357" y="589"/>
                </a:lnTo>
                <a:lnTo>
                  <a:pt x="357" y="597"/>
                </a:lnTo>
                <a:lnTo>
                  <a:pt x="267" y="597"/>
                </a:lnTo>
                <a:lnTo>
                  <a:pt x="215" y="562"/>
                </a:lnTo>
                <a:lnTo>
                  <a:pt x="200" y="560"/>
                </a:lnTo>
                <a:lnTo>
                  <a:pt x="192" y="560"/>
                </a:lnTo>
                <a:lnTo>
                  <a:pt x="175" y="565"/>
                </a:lnTo>
                <a:lnTo>
                  <a:pt x="150" y="570"/>
                </a:lnTo>
                <a:lnTo>
                  <a:pt x="122" y="592"/>
                </a:lnTo>
                <a:lnTo>
                  <a:pt x="110" y="594"/>
                </a:lnTo>
                <a:lnTo>
                  <a:pt x="100" y="599"/>
                </a:lnTo>
                <a:lnTo>
                  <a:pt x="102" y="607"/>
                </a:lnTo>
                <a:lnTo>
                  <a:pt x="112" y="612"/>
                </a:lnTo>
                <a:lnTo>
                  <a:pt x="127" y="617"/>
                </a:lnTo>
                <a:lnTo>
                  <a:pt x="142" y="619"/>
                </a:lnTo>
                <a:lnTo>
                  <a:pt x="137" y="624"/>
                </a:lnTo>
                <a:lnTo>
                  <a:pt x="137" y="632"/>
                </a:lnTo>
                <a:lnTo>
                  <a:pt x="142" y="637"/>
                </a:lnTo>
                <a:lnTo>
                  <a:pt x="160" y="644"/>
                </a:lnTo>
                <a:lnTo>
                  <a:pt x="180" y="652"/>
                </a:lnTo>
                <a:lnTo>
                  <a:pt x="195" y="659"/>
                </a:lnTo>
                <a:lnTo>
                  <a:pt x="210" y="662"/>
                </a:lnTo>
                <a:lnTo>
                  <a:pt x="232" y="664"/>
                </a:lnTo>
                <a:lnTo>
                  <a:pt x="235" y="669"/>
                </a:lnTo>
                <a:lnTo>
                  <a:pt x="237" y="677"/>
                </a:lnTo>
                <a:lnTo>
                  <a:pt x="235" y="684"/>
                </a:lnTo>
                <a:lnTo>
                  <a:pt x="235" y="689"/>
                </a:lnTo>
                <a:lnTo>
                  <a:pt x="237" y="689"/>
                </a:lnTo>
                <a:lnTo>
                  <a:pt x="245" y="694"/>
                </a:lnTo>
                <a:lnTo>
                  <a:pt x="272" y="704"/>
                </a:lnTo>
                <a:lnTo>
                  <a:pt x="302" y="714"/>
                </a:lnTo>
                <a:lnTo>
                  <a:pt x="325" y="724"/>
                </a:lnTo>
                <a:lnTo>
                  <a:pt x="350" y="729"/>
                </a:lnTo>
                <a:lnTo>
                  <a:pt x="375" y="732"/>
                </a:lnTo>
                <a:lnTo>
                  <a:pt x="397" y="729"/>
                </a:lnTo>
                <a:lnTo>
                  <a:pt x="402" y="727"/>
                </a:lnTo>
                <a:lnTo>
                  <a:pt x="405" y="727"/>
                </a:lnTo>
                <a:lnTo>
                  <a:pt x="405" y="729"/>
                </a:lnTo>
                <a:lnTo>
                  <a:pt x="407" y="739"/>
                </a:lnTo>
                <a:lnTo>
                  <a:pt x="410" y="752"/>
                </a:lnTo>
                <a:lnTo>
                  <a:pt x="410" y="759"/>
                </a:lnTo>
                <a:lnTo>
                  <a:pt x="405" y="764"/>
                </a:lnTo>
                <a:lnTo>
                  <a:pt x="397" y="772"/>
                </a:lnTo>
                <a:lnTo>
                  <a:pt x="390" y="787"/>
                </a:lnTo>
                <a:lnTo>
                  <a:pt x="387" y="809"/>
                </a:lnTo>
                <a:lnTo>
                  <a:pt x="385" y="834"/>
                </a:lnTo>
                <a:lnTo>
                  <a:pt x="380" y="849"/>
                </a:lnTo>
                <a:lnTo>
                  <a:pt x="372" y="864"/>
                </a:lnTo>
                <a:lnTo>
                  <a:pt x="365" y="884"/>
                </a:lnTo>
                <a:lnTo>
                  <a:pt x="357" y="902"/>
                </a:lnTo>
                <a:lnTo>
                  <a:pt x="350" y="929"/>
                </a:lnTo>
                <a:lnTo>
                  <a:pt x="330" y="997"/>
                </a:lnTo>
                <a:lnTo>
                  <a:pt x="317" y="1029"/>
                </a:lnTo>
                <a:lnTo>
                  <a:pt x="310" y="1059"/>
                </a:lnTo>
                <a:lnTo>
                  <a:pt x="302" y="1084"/>
                </a:lnTo>
                <a:lnTo>
                  <a:pt x="300" y="1099"/>
                </a:lnTo>
                <a:lnTo>
                  <a:pt x="292" y="1127"/>
                </a:lnTo>
                <a:lnTo>
                  <a:pt x="277" y="1154"/>
                </a:lnTo>
                <a:lnTo>
                  <a:pt x="275" y="1161"/>
                </a:lnTo>
                <a:lnTo>
                  <a:pt x="275" y="1174"/>
                </a:lnTo>
                <a:lnTo>
                  <a:pt x="280" y="1201"/>
                </a:lnTo>
                <a:lnTo>
                  <a:pt x="287" y="1224"/>
                </a:lnTo>
                <a:lnTo>
                  <a:pt x="290" y="1231"/>
                </a:lnTo>
                <a:lnTo>
                  <a:pt x="290" y="1234"/>
                </a:lnTo>
                <a:lnTo>
                  <a:pt x="292" y="1239"/>
                </a:lnTo>
                <a:lnTo>
                  <a:pt x="297" y="1254"/>
                </a:lnTo>
                <a:lnTo>
                  <a:pt x="307" y="1271"/>
                </a:lnTo>
                <a:lnTo>
                  <a:pt x="320" y="1286"/>
                </a:lnTo>
                <a:lnTo>
                  <a:pt x="322" y="1291"/>
                </a:lnTo>
                <a:lnTo>
                  <a:pt x="327" y="1301"/>
                </a:lnTo>
                <a:lnTo>
                  <a:pt x="337" y="1331"/>
                </a:lnTo>
                <a:lnTo>
                  <a:pt x="350" y="1374"/>
                </a:lnTo>
                <a:lnTo>
                  <a:pt x="365" y="1419"/>
                </a:lnTo>
                <a:lnTo>
                  <a:pt x="390" y="1514"/>
                </a:lnTo>
                <a:lnTo>
                  <a:pt x="402" y="1551"/>
                </a:lnTo>
                <a:lnTo>
                  <a:pt x="412" y="1579"/>
                </a:lnTo>
                <a:lnTo>
                  <a:pt x="412" y="1581"/>
                </a:lnTo>
                <a:lnTo>
                  <a:pt x="417" y="1584"/>
                </a:lnTo>
                <a:lnTo>
                  <a:pt x="430" y="1586"/>
                </a:lnTo>
                <a:lnTo>
                  <a:pt x="445" y="1584"/>
                </a:lnTo>
                <a:lnTo>
                  <a:pt x="452" y="1584"/>
                </a:lnTo>
                <a:lnTo>
                  <a:pt x="447" y="1586"/>
                </a:lnTo>
                <a:lnTo>
                  <a:pt x="437" y="1594"/>
                </a:lnTo>
                <a:lnTo>
                  <a:pt x="410" y="1619"/>
                </a:lnTo>
                <a:lnTo>
                  <a:pt x="395" y="1631"/>
                </a:lnTo>
                <a:lnTo>
                  <a:pt x="380" y="1641"/>
                </a:lnTo>
                <a:lnTo>
                  <a:pt x="350" y="1646"/>
                </a:lnTo>
                <a:lnTo>
                  <a:pt x="327" y="1649"/>
                </a:lnTo>
                <a:lnTo>
                  <a:pt x="312" y="1659"/>
                </a:lnTo>
                <a:lnTo>
                  <a:pt x="300" y="1671"/>
                </a:lnTo>
                <a:lnTo>
                  <a:pt x="295" y="1689"/>
                </a:lnTo>
                <a:lnTo>
                  <a:pt x="295" y="1694"/>
                </a:lnTo>
                <a:lnTo>
                  <a:pt x="300" y="1696"/>
                </a:lnTo>
                <a:lnTo>
                  <a:pt x="317" y="1701"/>
                </a:lnTo>
                <a:lnTo>
                  <a:pt x="345" y="1706"/>
                </a:lnTo>
                <a:lnTo>
                  <a:pt x="482" y="1706"/>
                </a:lnTo>
                <a:lnTo>
                  <a:pt x="575" y="1706"/>
                </a:lnTo>
                <a:lnTo>
                  <a:pt x="592" y="1704"/>
                </a:lnTo>
                <a:lnTo>
                  <a:pt x="605" y="1699"/>
                </a:lnTo>
                <a:lnTo>
                  <a:pt x="610" y="1691"/>
                </a:lnTo>
                <a:lnTo>
                  <a:pt x="610" y="1671"/>
                </a:lnTo>
                <a:lnTo>
                  <a:pt x="605" y="1649"/>
                </a:lnTo>
                <a:lnTo>
                  <a:pt x="590" y="1606"/>
                </a:lnTo>
                <a:lnTo>
                  <a:pt x="582" y="1591"/>
                </a:lnTo>
                <a:lnTo>
                  <a:pt x="577" y="1581"/>
                </a:lnTo>
                <a:lnTo>
                  <a:pt x="575" y="1576"/>
                </a:lnTo>
                <a:lnTo>
                  <a:pt x="575" y="1574"/>
                </a:lnTo>
                <a:lnTo>
                  <a:pt x="595" y="1566"/>
                </a:lnTo>
                <a:lnTo>
                  <a:pt x="595" y="1561"/>
                </a:lnTo>
                <a:lnTo>
                  <a:pt x="590" y="1551"/>
                </a:lnTo>
                <a:lnTo>
                  <a:pt x="585" y="1534"/>
                </a:lnTo>
                <a:lnTo>
                  <a:pt x="580" y="1514"/>
                </a:lnTo>
                <a:lnTo>
                  <a:pt x="567" y="1466"/>
                </a:lnTo>
                <a:lnTo>
                  <a:pt x="555" y="1424"/>
                </a:lnTo>
                <a:lnTo>
                  <a:pt x="545" y="1376"/>
                </a:lnTo>
                <a:lnTo>
                  <a:pt x="535" y="1321"/>
                </a:lnTo>
                <a:lnTo>
                  <a:pt x="522" y="1271"/>
                </a:lnTo>
                <a:lnTo>
                  <a:pt x="512" y="1251"/>
                </a:lnTo>
                <a:lnTo>
                  <a:pt x="502" y="1236"/>
                </a:lnTo>
                <a:lnTo>
                  <a:pt x="495" y="1229"/>
                </a:lnTo>
                <a:lnTo>
                  <a:pt x="490" y="1221"/>
                </a:lnTo>
                <a:lnTo>
                  <a:pt x="490" y="1204"/>
                </a:lnTo>
                <a:lnTo>
                  <a:pt x="492" y="1201"/>
                </a:lnTo>
                <a:lnTo>
                  <a:pt x="487" y="1191"/>
                </a:lnTo>
                <a:lnTo>
                  <a:pt x="480" y="1181"/>
                </a:lnTo>
                <a:lnTo>
                  <a:pt x="475" y="1169"/>
                </a:lnTo>
                <a:lnTo>
                  <a:pt x="477" y="1149"/>
                </a:lnTo>
                <a:lnTo>
                  <a:pt x="482" y="1129"/>
                </a:lnTo>
                <a:lnTo>
                  <a:pt x="490" y="1117"/>
                </a:lnTo>
                <a:lnTo>
                  <a:pt x="500" y="1099"/>
                </a:lnTo>
                <a:lnTo>
                  <a:pt x="522" y="1064"/>
                </a:lnTo>
                <a:lnTo>
                  <a:pt x="545" y="1034"/>
                </a:lnTo>
                <a:lnTo>
                  <a:pt x="552" y="1027"/>
                </a:lnTo>
                <a:lnTo>
                  <a:pt x="560" y="1022"/>
                </a:lnTo>
                <a:lnTo>
                  <a:pt x="572" y="1027"/>
                </a:lnTo>
                <a:lnTo>
                  <a:pt x="587" y="1042"/>
                </a:lnTo>
                <a:lnTo>
                  <a:pt x="605" y="1064"/>
                </a:lnTo>
                <a:lnTo>
                  <a:pt x="622" y="1092"/>
                </a:lnTo>
                <a:lnTo>
                  <a:pt x="655" y="1156"/>
                </a:lnTo>
                <a:lnTo>
                  <a:pt x="667" y="1186"/>
                </a:lnTo>
                <a:lnTo>
                  <a:pt x="672" y="1206"/>
                </a:lnTo>
                <a:lnTo>
                  <a:pt x="677" y="1224"/>
                </a:lnTo>
                <a:lnTo>
                  <a:pt x="692" y="1249"/>
                </a:lnTo>
                <a:lnTo>
                  <a:pt x="735" y="1299"/>
                </a:lnTo>
                <a:lnTo>
                  <a:pt x="747" y="1309"/>
                </a:lnTo>
                <a:lnTo>
                  <a:pt x="765" y="1319"/>
                </a:lnTo>
                <a:lnTo>
                  <a:pt x="812" y="1341"/>
                </a:lnTo>
                <a:lnTo>
                  <a:pt x="870" y="1364"/>
                </a:lnTo>
                <a:lnTo>
                  <a:pt x="930" y="1394"/>
                </a:lnTo>
                <a:lnTo>
                  <a:pt x="957" y="1411"/>
                </a:lnTo>
                <a:lnTo>
                  <a:pt x="980" y="1426"/>
                </a:lnTo>
                <a:lnTo>
                  <a:pt x="997" y="1444"/>
                </a:lnTo>
                <a:lnTo>
                  <a:pt x="1012" y="1459"/>
                </a:lnTo>
                <a:lnTo>
                  <a:pt x="1022" y="1474"/>
                </a:lnTo>
                <a:lnTo>
                  <a:pt x="1030" y="1484"/>
                </a:lnTo>
                <a:lnTo>
                  <a:pt x="1032" y="1491"/>
                </a:lnTo>
                <a:lnTo>
                  <a:pt x="1035" y="1494"/>
                </a:lnTo>
                <a:lnTo>
                  <a:pt x="1057" y="1486"/>
                </a:lnTo>
                <a:lnTo>
                  <a:pt x="1057" y="1579"/>
                </a:lnTo>
                <a:lnTo>
                  <a:pt x="1052" y="1596"/>
                </a:lnTo>
                <a:lnTo>
                  <a:pt x="1040" y="1616"/>
                </a:lnTo>
                <a:lnTo>
                  <a:pt x="1025" y="1636"/>
                </a:lnTo>
                <a:lnTo>
                  <a:pt x="1012" y="1656"/>
                </a:lnTo>
                <a:lnTo>
                  <a:pt x="1010" y="1666"/>
                </a:lnTo>
                <a:lnTo>
                  <a:pt x="1012" y="1674"/>
                </a:lnTo>
                <a:lnTo>
                  <a:pt x="1022" y="1681"/>
                </a:lnTo>
                <a:lnTo>
                  <a:pt x="1040" y="1684"/>
                </a:lnTo>
                <a:lnTo>
                  <a:pt x="1062" y="1684"/>
                </a:lnTo>
                <a:lnTo>
                  <a:pt x="1085" y="1676"/>
                </a:lnTo>
                <a:lnTo>
                  <a:pt x="1107" y="1666"/>
                </a:lnTo>
                <a:lnTo>
                  <a:pt x="1127" y="1654"/>
                </a:lnTo>
                <a:lnTo>
                  <a:pt x="1142" y="1639"/>
                </a:lnTo>
                <a:lnTo>
                  <a:pt x="1152" y="1621"/>
                </a:lnTo>
                <a:lnTo>
                  <a:pt x="1160" y="1599"/>
                </a:lnTo>
                <a:lnTo>
                  <a:pt x="1162" y="1579"/>
                </a:lnTo>
                <a:lnTo>
                  <a:pt x="1162" y="1569"/>
                </a:lnTo>
                <a:lnTo>
                  <a:pt x="1165" y="1561"/>
                </a:lnTo>
                <a:lnTo>
                  <a:pt x="1177" y="1554"/>
                </a:lnTo>
                <a:lnTo>
                  <a:pt x="1192" y="1549"/>
                </a:lnTo>
                <a:lnTo>
                  <a:pt x="1197" y="1549"/>
                </a:lnTo>
                <a:lnTo>
                  <a:pt x="1200" y="1544"/>
                </a:lnTo>
                <a:lnTo>
                  <a:pt x="1205" y="1531"/>
                </a:lnTo>
                <a:lnTo>
                  <a:pt x="1212" y="1499"/>
                </a:lnTo>
                <a:lnTo>
                  <a:pt x="1207" y="1481"/>
                </a:lnTo>
                <a:lnTo>
                  <a:pt x="1195" y="1459"/>
                </a:lnTo>
                <a:lnTo>
                  <a:pt x="1177" y="1436"/>
                </a:lnTo>
                <a:lnTo>
                  <a:pt x="1157" y="1424"/>
                </a:lnTo>
                <a:lnTo>
                  <a:pt x="1142" y="1411"/>
                </a:lnTo>
                <a:lnTo>
                  <a:pt x="1135" y="1399"/>
                </a:lnTo>
                <a:lnTo>
                  <a:pt x="1132" y="1386"/>
                </a:lnTo>
                <a:lnTo>
                  <a:pt x="1132" y="1381"/>
                </a:lnTo>
                <a:lnTo>
                  <a:pt x="1130" y="1379"/>
                </a:lnTo>
                <a:lnTo>
                  <a:pt x="1122" y="1371"/>
                </a:lnTo>
                <a:lnTo>
                  <a:pt x="1102" y="1349"/>
                </a:lnTo>
                <a:lnTo>
                  <a:pt x="1040" y="1286"/>
                </a:lnTo>
                <a:lnTo>
                  <a:pt x="1005" y="1259"/>
                </a:lnTo>
                <a:lnTo>
                  <a:pt x="970" y="1241"/>
                </a:lnTo>
                <a:lnTo>
                  <a:pt x="940" y="1229"/>
                </a:lnTo>
                <a:lnTo>
                  <a:pt x="930" y="1221"/>
                </a:lnTo>
                <a:lnTo>
                  <a:pt x="925" y="1216"/>
                </a:lnTo>
                <a:lnTo>
                  <a:pt x="917" y="1194"/>
                </a:lnTo>
                <a:lnTo>
                  <a:pt x="907" y="1181"/>
                </a:lnTo>
                <a:lnTo>
                  <a:pt x="887" y="1171"/>
                </a:lnTo>
                <a:lnTo>
                  <a:pt x="877" y="1169"/>
                </a:lnTo>
                <a:lnTo>
                  <a:pt x="872" y="1164"/>
                </a:lnTo>
                <a:lnTo>
                  <a:pt x="870" y="1154"/>
                </a:lnTo>
                <a:lnTo>
                  <a:pt x="870" y="1141"/>
                </a:lnTo>
                <a:lnTo>
                  <a:pt x="865" y="1127"/>
                </a:lnTo>
                <a:lnTo>
                  <a:pt x="847" y="1087"/>
                </a:lnTo>
                <a:lnTo>
                  <a:pt x="837" y="1059"/>
                </a:lnTo>
                <a:lnTo>
                  <a:pt x="825" y="1022"/>
                </a:lnTo>
                <a:lnTo>
                  <a:pt x="810" y="939"/>
                </a:lnTo>
                <a:lnTo>
                  <a:pt x="805" y="894"/>
                </a:lnTo>
                <a:lnTo>
                  <a:pt x="800" y="842"/>
                </a:lnTo>
                <a:lnTo>
                  <a:pt x="795" y="817"/>
                </a:lnTo>
                <a:lnTo>
                  <a:pt x="790" y="797"/>
                </a:lnTo>
                <a:lnTo>
                  <a:pt x="775" y="772"/>
                </a:lnTo>
                <a:lnTo>
                  <a:pt x="760" y="752"/>
                </a:lnTo>
                <a:lnTo>
                  <a:pt x="757" y="742"/>
                </a:lnTo>
                <a:lnTo>
                  <a:pt x="755" y="727"/>
                </a:lnTo>
                <a:lnTo>
                  <a:pt x="752" y="694"/>
                </a:lnTo>
                <a:lnTo>
                  <a:pt x="745" y="662"/>
                </a:lnTo>
                <a:lnTo>
                  <a:pt x="735" y="632"/>
                </a:lnTo>
                <a:lnTo>
                  <a:pt x="727" y="602"/>
                </a:lnTo>
                <a:lnTo>
                  <a:pt x="722" y="582"/>
                </a:lnTo>
                <a:lnTo>
                  <a:pt x="710" y="552"/>
                </a:lnTo>
                <a:lnTo>
                  <a:pt x="697" y="515"/>
                </a:lnTo>
                <a:lnTo>
                  <a:pt x="682" y="475"/>
                </a:lnTo>
                <a:lnTo>
                  <a:pt x="665" y="435"/>
                </a:lnTo>
                <a:lnTo>
                  <a:pt x="645" y="400"/>
                </a:lnTo>
                <a:lnTo>
                  <a:pt x="627" y="370"/>
                </a:lnTo>
                <a:lnTo>
                  <a:pt x="612" y="352"/>
                </a:lnTo>
                <a:lnTo>
                  <a:pt x="595" y="337"/>
                </a:lnTo>
                <a:lnTo>
                  <a:pt x="577" y="320"/>
                </a:lnTo>
                <a:lnTo>
                  <a:pt x="540" y="280"/>
                </a:lnTo>
                <a:lnTo>
                  <a:pt x="522" y="262"/>
                </a:lnTo>
                <a:lnTo>
                  <a:pt x="507" y="247"/>
                </a:lnTo>
                <a:lnTo>
                  <a:pt x="497" y="237"/>
                </a:lnTo>
                <a:lnTo>
                  <a:pt x="495" y="232"/>
                </a:lnTo>
                <a:lnTo>
                  <a:pt x="492" y="202"/>
                </a:lnTo>
                <a:lnTo>
                  <a:pt x="495" y="200"/>
                </a:lnTo>
                <a:lnTo>
                  <a:pt x="500" y="190"/>
                </a:lnTo>
                <a:lnTo>
                  <a:pt x="505" y="175"/>
                </a:lnTo>
                <a:lnTo>
                  <a:pt x="505" y="155"/>
                </a:lnTo>
                <a:lnTo>
                  <a:pt x="502" y="130"/>
                </a:lnTo>
                <a:lnTo>
                  <a:pt x="502" y="102"/>
                </a:lnTo>
                <a:lnTo>
                  <a:pt x="492" y="70"/>
                </a:lnTo>
                <a:lnTo>
                  <a:pt x="482" y="52"/>
                </a:lnTo>
                <a:lnTo>
                  <a:pt x="470" y="35"/>
                </a:lnTo>
                <a:lnTo>
                  <a:pt x="452" y="22"/>
                </a:lnTo>
                <a:lnTo>
                  <a:pt x="435" y="15"/>
                </a:lnTo>
                <a:lnTo>
                  <a:pt x="425" y="12"/>
                </a:lnTo>
                <a:lnTo>
                  <a:pt x="415" y="12"/>
                </a:lnTo>
                <a:lnTo>
                  <a:pt x="387" y="5"/>
                </a:lnTo>
                <a:lnTo>
                  <a:pt x="367" y="0"/>
                </a:lnTo>
                <a:lnTo>
                  <a:pt x="347" y="0"/>
                </a:lnTo>
                <a:lnTo>
                  <a:pt x="305" y="12"/>
                </a:lnTo>
                <a:lnTo>
                  <a:pt x="270" y="35"/>
                </a:lnTo>
                <a:lnTo>
                  <a:pt x="257" y="45"/>
                </a:lnTo>
                <a:lnTo>
                  <a:pt x="247" y="57"/>
                </a:lnTo>
                <a:lnTo>
                  <a:pt x="240" y="70"/>
                </a:lnTo>
                <a:lnTo>
                  <a:pt x="235" y="77"/>
                </a:lnTo>
                <a:lnTo>
                  <a:pt x="225" y="92"/>
                </a:lnTo>
                <a:lnTo>
                  <a:pt x="217" y="102"/>
                </a:lnTo>
                <a:lnTo>
                  <a:pt x="212" y="107"/>
                </a:lnTo>
                <a:lnTo>
                  <a:pt x="207" y="115"/>
                </a:lnTo>
                <a:lnTo>
                  <a:pt x="220" y="112"/>
                </a:lnTo>
                <a:lnTo>
                  <a:pt x="225" y="112"/>
                </a:lnTo>
                <a:lnTo>
                  <a:pt x="222" y="117"/>
                </a:lnTo>
                <a:lnTo>
                  <a:pt x="237" y="125"/>
                </a:lnTo>
                <a:lnTo>
                  <a:pt x="247" y="125"/>
                </a:lnTo>
                <a:close/>
              </a:path>
            </a:pathLst>
          </a:custGeom>
          <a:solidFill>
            <a:srgbClr val="00FFFF"/>
          </a:solidFill>
          <a:ln w="0">
            <a:solidFill>
              <a:srgbClr val="000000"/>
            </a:solidFill>
            <a:prstDash val="solid"/>
            <a:round/>
            <a:headEnd/>
            <a:tailEnd/>
          </a:ln>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5"/>
          <p:cNvSpPr txBox="1"/>
          <p:nvPr/>
        </p:nvSpPr>
        <p:spPr>
          <a:xfrm>
            <a:off x="5624867" y="2318121"/>
            <a:ext cx="1107996" cy="369332"/>
          </a:xfrm>
          <a:prstGeom prst="rect">
            <a:avLst/>
          </a:prstGeom>
          <a:noFill/>
          <a:ln>
            <a:noFill/>
          </a:ln>
        </p:spPr>
        <p:txBody>
          <a:bodyPr wrap="none" rtlCol="0">
            <a:spAutoFit/>
          </a:bodyPr>
          <a:lstStyle/>
          <a:p>
            <a:pPr algn="ctr"/>
            <a:r>
              <a:rPr kumimoji="1" lang="ja-JP" altLang="en-US"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危険区域</a:t>
            </a:r>
            <a:endParaRPr kumimoji="1" lang="en-US" altLang="ja-JP"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円/楕円 1"/>
          <p:cNvSpPr/>
          <p:nvPr/>
        </p:nvSpPr>
        <p:spPr>
          <a:xfrm>
            <a:off x="5583368" y="2796336"/>
            <a:ext cx="1404156" cy="60789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ja-JP" altLang="en-US" sz="2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危険源</a:t>
            </a:r>
            <a:endParaRPr lang="en-US" altLang="ja-JP" sz="2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22258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リスクアセスメント </a:t>
            </a:r>
            <a:r>
              <a:rPr lang="en-US" altLang="ja-JP" dirty="0"/>
              <a:t>–</a:t>
            </a:r>
            <a:r>
              <a:rPr lang="ja-JP" altLang="en-US" dirty="0"/>
              <a:t>危険源等の同定</a:t>
            </a:r>
            <a:r>
              <a:rPr lang="en-US" altLang="ja-JP" dirty="0"/>
              <a:t>-</a:t>
            </a:r>
            <a:endParaRPr kumimoji="1" lang="ja-JP" altLang="en-US" dirty="0"/>
          </a:p>
        </p:txBody>
      </p:sp>
      <p:sp>
        <p:nvSpPr>
          <p:cNvPr id="191" name="Content Placeholder 2"/>
          <p:cNvSpPr>
            <a:spLocks noGrp="1"/>
          </p:cNvSpPr>
          <p:nvPr>
            <p:ph idx="1"/>
          </p:nvPr>
        </p:nvSpPr>
        <p:spPr/>
        <p:txBody>
          <a:bodyPr/>
          <a:lstStyle/>
          <a:p>
            <a:pPr marL="0" lvl="2" indent="0">
              <a:spcBef>
                <a:spcPts val="1000"/>
              </a:spcBef>
              <a:buNone/>
            </a:pPr>
            <a:r>
              <a:rPr lang="ja-JP" altLang="en-US" sz="2800" b="1" dirty="0">
                <a:effectLst>
                  <a:glow>
                    <a:srgbClr val="000000"/>
                  </a:glow>
                  <a:outerShdw sx="0" sy="0">
                    <a:srgbClr val="000000"/>
                  </a:outerShdw>
                  <a:reflection stA="0" endPos="0" fadeDir="0" sx="0" sy="0"/>
                </a:effectLst>
              </a:rPr>
              <a:t>ア </a:t>
            </a:r>
            <a:r>
              <a:rPr lang="ja-JP" altLang="ja-JP" sz="2800" b="1" dirty="0">
                <a:effectLst>
                  <a:glow>
                    <a:srgbClr val="000000"/>
                  </a:glow>
                  <a:outerShdw sx="0" sy="0">
                    <a:srgbClr val="000000"/>
                  </a:outerShdw>
                  <a:reflection stA="0" endPos="0" fadeDir="0" sx="0" sy="0"/>
                </a:effectLst>
              </a:rPr>
              <a:t>危険源の同定</a:t>
            </a:r>
            <a:r>
              <a:rPr lang="en-US" altLang="ja-JP" sz="2800" b="1" dirty="0">
                <a:effectLst>
                  <a:glow>
                    <a:srgbClr val="000000"/>
                  </a:glow>
                  <a:outerShdw sx="0" sy="0">
                    <a:srgbClr val="000000"/>
                  </a:outerShdw>
                  <a:reflection stA="0" endPos="0" fadeDir="0" sx="0" sy="0"/>
                </a:effectLst>
              </a:rPr>
              <a:t> - </a:t>
            </a:r>
            <a:r>
              <a:rPr lang="ja-JP" altLang="en-US" sz="2800" dirty="0"/>
              <a:t>マトリックスを使った危険源の同定</a:t>
            </a:r>
            <a:endParaRPr lang="en-US" altLang="ja-JP" sz="2400" dirty="0"/>
          </a:p>
        </p:txBody>
      </p:sp>
      <p:graphicFrame>
        <p:nvGraphicFramePr>
          <p:cNvPr id="192" name="Group 379"/>
          <p:cNvGraphicFramePr>
            <a:graphicFrameLocks noGrp="1"/>
          </p:cNvGraphicFramePr>
          <p:nvPr>
            <p:extLst>
              <p:ext uri="{D42A27DB-BD31-4B8C-83A1-F6EECF244321}">
                <p14:modId xmlns:p14="http://schemas.microsoft.com/office/powerpoint/2010/main" val="660720440"/>
              </p:ext>
            </p:extLst>
          </p:nvPr>
        </p:nvGraphicFramePr>
        <p:xfrm>
          <a:off x="374551" y="1957182"/>
          <a:ext cx="9144000" cy="4611098"/>
        </p:xfrm>
        <a:graphic>
          <a:graphicData uri="http://schemas.openxmlformats.org/drawingml/2006/table">
            <a:tbl>
              <a:tblPr/>
              <a:tblGrid>
                <a:gridCol w="2124000"/>
                <a:gridCol w="540000"/>
                <a:gridCol w="540000"/>
                <a:gridCol w="540000"/>
                <a:gridCol w="540000"/>
                <a:gridCol w="540000"/>
                <a:gridCol w="540000"/>
                <a:gridCol w="540000"/>
                <a:gridCol w="540000"/>
                <a:gridCol w="540000"/>
                <a:gridCol w="540000"/>
                <a:gridCol w="540000"/>
                <a:gridCol w="540000"/>
                <a:gridCol w="540000"/>
              </a:tblGrid>
              <a:tr h="0">
                <a:tc rowSpan="2">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000" b="1" i="0" u="none" strike="noStrike" cap="none" normalizeH="0" baseline="0" dirty="0" smtClean="0">
                          <a:ln>
                            <a:noFill/>
                          </a:ln>
                          <a:solidFill>
                            <a:schemeClr val="tx1"/>
                          </a:solidFill>
                          <a:effectLst/>
                          <a:latin typeface="ＭＳ Ｐゴシック" pitchFamily="50" charset="-128"/>
                          <a:ea typeface="ＭＳ Ｐゴシック" pitchFamily="50" charset="-128"/>
                        </a:rPr>
                        <a:t>　　　　　危険源</a:t>
                      </a:r>
                    </a:p>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2000" b="1"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000" b="1" i="0" u="none" strike="noStrike" cap="none" normalizeH="0" baseline="0" dirty="0" smtClean="0">
                          <a:ln>
                            <a:noFill/>
                          </a:ln>
                          <a:solidFill>
                            <a:schemeClr val="tx1"/>
                          </a:solidFill>
                          <a:effectLst/>
                          <a:latin typeface="ＭＳ Ｐゴシック" pitchFamily="50" charset="-128"/>
                          <a:ea typeface="ＭＳ Ｐゴシック" pitchFamily="50" charset="-128"/>
                        </a:rPr>
                        <a:t>構成要素</a:t>
                      </a:r>
                      <a:endParaRPr kumimoji="1" lang="ja-JP" altLang="en-US" sz="1400" b="1"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L="107315" marR="1073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a:noFill/>
                    </a:lnBlToTr>
                    <a:solidFill>
                      <a:schemeClr val="bg1"/>
                    </a:solidFill>
                  </a:tcPr>
                </a:tc>
                <a:tc gridSpan="4">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Times New Roman" pitchFamily="18" charset="0"/>
                          <a:ea typeface="ＭＳ Ｐゴシック" pitchFamily="50" charset="-128"/>
                        </a:rPr>
                        <a:t>機械的</a:t>
                      </a: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rowSpan="2">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Times New Roman" pitchFamily="18" charset="0"/>
                          <a:ea typeface="ＭＳ Ｐゴシック" pitchFamily="50" charset="-128"/>
                        </a:rPr>
                        <a:t>電気的</a:t>
                      </a:r>
                    </a:p>
                  </a:txBody>
                  <a:tcPr marL="107315" marR="107315"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Times New Roman" pitchFamily="18" charset="0"/>
                          <a:ea typeface="ＭＳ Ｐゴシック" pitchFamily="50" charset="-128"/>
                        </a:rPr>
                        <a:t>熱的</a:t>
                      </a:r>
                    </a:p>
                  </a:txBody>
                  <a:tcPr marL="107315" marR="107315"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smtClean="0">
                          <a:ln>
                            <a:noFill/>
                          </a:ln>
                          <a:solidFill>
                            <a:schemeClr val="tx1"/>
                          </a:solidFill>
                          <a:effectLst/>
                          <a:latin typeface="Times New Roman" pitchFamily="18" charset="0"/>
                          <a:ea typeface="ＭＳ Ｐゴシック" pitchFamily="50" charset="-128"/>
                        </a:rPr>
                        <a:t>騒音</a:t>
                      </a:r>
                      <a:endParaRPr kumimoji="1" lang="ja-JP" altLang="en-US" sz="500" b="0" i="0" u="none" strike="noStrike" cap="none" normalizeH="0" baseline="0" smtClean="0">
                        <a:ln>
                          <a:noFill/>
                        </a:ln>
                        <a:solidFill>
                          <a:schemeClr val="tx1"/>
                        </a:solidFill>
                        <a:effectLst/>
                        <a:latin typeface="Times New Roman" pitchFamily="18" charset="0"/>
                        <a:ea typeface="ＭＳ Ｐゴシック" pitchFamily="50" charset="-128"/>
                      </a:endParaRPr>
                    </a:p>
                  </a:txBody>
                  <a:tcPr marL="107315" marR="107315"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Times New Roman" pitchFamily="18" charset="0"/>
                          <a:ea typeface="ＭＳ Ｐゴシック" pitchFamily="50" charset="-128"/>
                        </a:rPr>
                        <a:t>振動</a:t>
                      </a:r>
                      <a:endParaRPr kumimoji="1" lang="ja-JP" altLang="en-US" sz="5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Times New Roman" pitchFamily="18" charset="0"/>
                          <a:ea typeface="ＭＳ Ｐゴシック" pitchFamily="50" charset="-128"/>
                        </a:rPr>
                        <a:t>放射</a:t>
                      </a:r>
                    </a:p>
                  </a:txBody>
                  <a:tcPr marL="107315" marR="107315"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Times New Roman" pitchFamily="18" charset="0"/>
                          <a:ea typeface="ＭＳ Ｐゴシック" pitchFamily="50" charset="-128"/>
                        </a:rPr>
                        <a:t>材料</a:t>
                      </a: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rowSpan="2">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Times New Roman" pitchFamily="18" charset="0"/>
                          <a:ea typeface="ＭＳ Ｐゴシック" pitchFamily="50" charset="-128"/>
                        </a:rPr>
                        <a:t>人間工学</a:t>
                      </a:r>
                    </a:p>
                  </a:txBody>
                  <a:tcPr marL="107315" marR="107315"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Times New Roman" pitchFamily="18" charset="0"/>
                          <a:ea typeface="ＭＳ Ｐゴシック" pitchFamily="50" charset="-128"/>
                        </a:rPr>
                        <a:t>環境</a:t>
                      </a:r>
                    </a:p>
                  </a:txBody>
                  <a:tcPr marL="107315" marR="107315" vert="eaVert"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502138">
                <a:tc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Times New Roman" pitchFamily="18" charset="0"/>
                          <a:ea typeface="ＭＳ Ｐゴシック" pitchFamily="50" charset="-128"/>
                        </a:rPr>
                        <a:t>動力（挟まれ等）</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5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Times New Roman" pitchFamily="18" charset="0"/>
                          <a:ea typeface="ＭＳ Ｐゴシック" pitchFamily="50" charset="-128"/>
                        </a:rPr>
                        <a:t>重量物</a:t>
                      </a: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Times New Roman" pitchFamily="18" charset="0"/>
                          <a:ea typeface="ＭＳ Ｐゴシック" pitchFamily="50" charset="-128"/>
                        </a:rPr>
                        <a:t>滑り・躓き・墜落</a:t>
                      </a:r>
                    </a:p>
                  </a:txBody>
                  <a:tcPr marL="107315" marR="107315"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Times New Roman" pitchFamily="18" charset="0"/>
                          <a:ea typeface="ＭＳ Ｐゴシック" pitchFamily="50" charset="-128"/>
                        </a:rPr>
                        <a:t>その他（切創等）</a:t>
                      </a:r>
                    </a:p>
                  </a:txBody>
                  <a:tcPr marL="107315" marR="107315"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Times New Roman" pitchFamily="18" charset="0"/>
                          <a:ea typeface="ＭＳ Ｐゴシック" pitchFamily="50" charset="-128"/>
                        </a:rPr>
                        <a:t>有害物質</a:t>
                      </a:r>
                    </a:p>
                  </a:txBody>
                  <a:tcPr marL="107315" marR="107315"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Times New Roman" pitchFamily="18" charset="0"/>
                          <a:ea typeface="ＭＳ Ｐゴシック" pitchFamily="50" charset="-128"/>
                        </a:rPr>
                        <a:t>爆発・火災</a:t>
                      </a:r>
                    </a:p>
                  </a:txBody>
                  <a:tcPr marL="107315" marR="107315"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kumimoji="1" lang="ja-JP" altLang="en-US"/>
                    </a:p>
                  </a:txBody>
                  <a:tcPr/>
                </a:tc>
                <a:tc vMerge="1">
                  <a:txBody>
                    <a:bodyPr/>
                    <a:lstStyle/>
                    <a:p>
                      <a:endParaRPr kumimoji="1" lang="ja-JP" altLang="en-US"/>
                    </a:p>
                  </a:txBody>
                  <a:tcPr/>
                </a:tc>
              </a:tr>
              <a:tr h="304800">
                <a:tc>
                  <a:txBody>
                    <a:bodyPr/>
                    <a:lstStyle/>
                    <a:p>
                      <a:pPr algn="just">
                        <a:spcAft>
                          <a:spcPts val="0"/>
                        </a:spcAft>
                      </a:pPr>
                      <a:r>
                        <a:rPr lang="ja-JP" sz="1600" b="1" kern="100" dirty="0" smtClean="0">
                          <a:solidFill>
                            <a:srgbClr val="FF0000"/>
                          </a:solidFill>
                          <a:effectLst/>
                          <a:latin typeface="+mn-ea"/>
                          <a:ea typeface="+mn-ea"/>
                          <a:cs typeface="Times New Roman"/>
                        </a:rPr>
                        <a:t>ロボット</a:t>
                      </a:r>
                      <a:r>
                        <a:rPr lang="en-US" altLang="ja-JP" sz="1100" b="1" kern="100" dirty="0" smtClean="0">
                          <a:solidFill>
                            <a:srgbClr val="FF0000"/>
                          </a:solidFill>
                          <a:effectLst/>
                          <a:latin typeface="+mn-ea"/>
                          <a:ea typeface="+mn-ea"/>
                          <a:cs typeface="Times New Roman"/>
                        </a:rPr>
                        <a:t>(</a:t>
                      </a:r>
                      <a:r>
                        <a:rPr lang="ja-JP" altLang="en-US" sz="1100" b="1" kern="100" dirty="0" smtClean="0">
                          <a:solidFill>
                            <a:srgbClr val="FF0000"/>
                          </a:solidFill>
                          <a:effectLst/>
                          <a:latin typeface="+mn-ea"/>
                          <a:ea typeface="+mn-ea"/>
                          <a:cs typeface="Times New Roman"/>
                        </a:rPr>
                        <a:t>エンドエフェクタ含む</a:t>
                      </a:r>
                      <a:r>
                        <a:rPr lang="en-US" altLang="ja-JP" sz="1100" b="1" kern="100" dirty="0" smtClean="0">
                          <a:solidFill>
                            <a:srgbClr val="FF0000"/>
                          </a:solidFill>
                          <a:effectLst/>
                          <a:latin typeface="+mn-ea"/>
                          <a:ea typeface="+mn-ea"/>
                          <a:cs typeface="Times New Roman"/>
                        </a:rPr>
                        <a:t>)</a:t>
                      </a:r>
                      <a:endParaRPr lang="ja-JP" sz="1800" b="1" kern="100" dirty="0">
                        <a:solidFill>
                          <a:srgbClr val="FF0000"/>
                        </a:solidFill>
                        <a:effectLst/>
                        <a:latin typeface="+mn-ea"/>
                        <a:ea typeface="+mn-ea"/>
                        <a:cs typeface="Times New Roman"/>
                      </a:endParaRPr>
                    </a:p>
                  </a:txBody>
                  <a:tcPr marL="80486" marR="80486"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rgbClr val="FF0000"/>
                          </a:solidFill>
                          <a:effectLst/>
                          <a:latin typeface="Times New Roman" pitchFamily="18" charset="0"/>
                          <a:ea typeface="ＭＳ Ｐゴシック" pitchFamily="50" charset="-128"/>
                        </a:rPr>
                        <a:t>●</a:t>
                      </a: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rgbClr val="FF0000"/>
                          </a:solidFill>
                          <a:effectLst/>
                          <a:latin typeface="Times New Roman" pitchFamily="18" charset="0"/>
                          <a:ea typeface="ＭＳ Ｐゴシック" pitchFamily="50" charset="-128"/>
                        </a:rPr>
                        <a:t>●</a:t>
                      </a: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2000" b="0" i="0" u="none" strike="noStrike" cap="none" normalizeH="0" baseline="0" dirty="0" smtClean="0">
                          <a:ln>
                            <a:noFill/>
                          </a:ln>
                          <a:solidFill>
                            <a:srgbClr val="FF0000"/>
                          </a:solidFill>
                          <a:effectLst/>
                          <a:latin typeface="Times New Roman" pitchFamily="18" charset="0"/>
                          <a:ea typeface="ＭＳ Ｐゴシック" pitchFamily="50" charset="-128"/>
                        </a:rPr>
                        <a:t>●</a:t>
                      </a: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rgbClr val="FF0000"/>
                          </a:solidFill>
                          <a:effectLst/>
                          <a:latin typeface="Times New Roman" pitchFamily="18" charset="0"/>
                          <a:ea typeface="ＭＳ Ｐゴシック" pitchFamily="50" charset="-128"/>
                        </a:rPr>
                        <a:t>●</a:t>
                      </a: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04800">
                <a:tc>
                  <a:txBody>
                    <a:bodyPr/>
                    <a:lstStyle/>
                    <a:p>
                      <a:pPr algn="just">
                        <a:spcAft>
                          <a:spcPts val="0"/>
                        </a:spcAft>
                      </a:pPr>
                      <a:r>
                        <a:rPr lang="ja-JP" sz="1600" b="1" kern="100" dirty="0">
                          <a:solidFill>
                            <a:srgbClr val="FF0000"/>
                          </a:solidFill>
                          <a:effectLst/>
                          <a:latin typeface="+mn-ea"/>
                          <a:ea typeface="+mn-ea"/>
                          <a:cs typeface="Times New Roman"/>
                        </a:rPr>
                        <a:t>治具</a:t>
                      </a:r>
                    </a:p>
                  </a:txBody>
                  <a:tcPr marL="80486" marR="80486"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rgbClr val="FF0000"/>
                          </a:solidFill>
                          <a:effectLst/>
                          <a:latin typeface="Times New Roman" pitchFamily="18" charset="0"/>
                          <a:ea typeface="ＭＳ Ｐゴシック" pitchFamily="50" charset="-128"/>
                        </a:rPr>
                        <a:t>●</a:t>
                      </a: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rgbClr val="FF0000"/>
                          </a:solidFill>
                          <a:effectLst/>
                          <a:latin typeface="Times New Roman" pitchFamily="18" charset="0"/>
                          <a:ea typeface="ＭＳ Ｐゴシック" pitchFamily="50" charset="-128"/>
                        </a:rPr>
                        <a:t>●</a:t>
                      </a: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2000" b="0" i="0" u="none" strike="noStrike" cap="none" normalizeH="0" baseline="0" dirty="0" smtClean="0">
                          <a:ln>
                            <a:noFill/>
                          </a:ln>
                          <a:solidFill>
                            <a:srgbClr val="FF0000"/>
                          </a:solidFill>
                          <a:effectLst/>
                          <a:latin typeface="Times New Roman" pitchFamily="18" charset="0"/>
                          <a:ea typeface="ＭＳ Ｐゴシック" pitchFamily="50" charset="-128"/>
                        </a:rPr>
                        <a:t>●</a:t>
                      </a: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rgbClr val="FF0000"/>
                          </a:solidFill>
                          <a:effectLst/>
                          <a:latin typeface="Times New Roman" pitchFamily="18" charset="0"/>
                          <a:ea typeface="ＭＳ Ｐゴシック" pitchFamily="50" charset="-128"/>
                        </a:rPr>
                        <a:t>●</a:t>
                      </a: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rgbClr val="FF0000"/>
                          </a:solidFill>
                          <a:effectLst/>
                          <a:latin typeface="Times New Roman" pitchFamily="18" charset="0"/>
                          <a:ea typeface="ＭＳ Ｐゴシック" pitchFamily="50" charset="-128"/>
                        </a:rPr>
                        <a:t>●</a:t>
                      </a: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04800">
                <a:tc>
                  <a:txBody>
                    <a:bodyPr/>
                    <a:lstStyle/>
                    <a:p>
                      <a:pPr algn="just">
                        <a:spcAft>
                          <a:spcPts val="0"/>
                        </a:spcAft>
                      </a:pPr>
                      <a:r>
                        <a:rPr lang="ja-JP" sz="1600" b="1" kern="100" dirty="0">
                          <a:solidFill>
                            <a:srgbClr val="FF0000"/>
                          </a:solidFill>
                          <a:effectLst/>
                          <a:latin typeface="+mn-ea"/>
                          <a:ea typeface="+mn-ea"/>
                          <a:cs typeface="Times New Roman"/>
                        </a:rPr>
                        <a:t>コンベア</a:t>
                      </a:r>
                    </a:p>
                  </a:txBody>
                  <a:tcPr marL="80486" marR="80486"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rgbClr val="FF0000"/>
                          </a:solidFill>
                          <a:effectLst/>
                          <a:latin typeface="Times New Roman" pitchFamily="18" charset="0"/>
                          <a:ea typeface="ＭＳ Ｐゴシック" pitchFamily="50" charset="-128"/>
                        </a:rPr>
                        <a:t>●</a:t>
                      </a: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rgbClr val="FF0000"/>
                          </a:solidFill>
                          <a:effectLst/>
                          <a:latin typeface="Times New Roman" pitchFamily="18" charset="0"/>
                          <a:ea typeface="ＭＳ Ｐゴシック" pitchFamily="50" charset="-128"/>
                        </a:rPr>
                        <a:t>●</a:t>
                      </a: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rgbClr val="FF0000"/>
                          </a:solidFill>
                          <a:effectLst/>
                          <a:latin typeface="Times New Roman" pitchFamily="18" charset="0"/>
                          <a:ea typeface="ＭＳ Ｐゴシック" pitchFamily="50" charset="-128"/>
                        </a:rPr>
                        <a:t>●</a:t>
                      </a: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74638">
                <a:tc>
                  <a:txBody>
                    <a:bodyPr/>
                    <a:lstStyle/>
                    <a:p>
                      <a:pPr algn="just">
                        <a:spcAft>
                          <a:spcPts val="0"/>
                        </a:spcAft>
                      </a:pPr>
                      <a:r>
                        <a:rPr lang="ja-JP" sz="1600" b="1" kern="100" dirty="0">
                          <a:solidFill>
                            <a:srgbClr val="FF0000"/>
                          </a:solidFill>
                          <a:effectLst/>
                          <a:latin typeface="+mn-ea"/>
                          <a:ea typeface="+mn-ea"/>
                          <a:cs typeface="Times New Roman"/>
                        </a:rPr>
                        <a:t>配線</a:t>
                      </a:r>
                    </a:p>
                  </a:txBody>
                  <a:tcPr marL="80486" marR="80486"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rgbClr val="FF0000"/>
                          </a:solidFill>
                          <a:effectLst/>
                          <a:latin typeface="Times New Roman" pitchFamily="18" charset="0"/>
                          <a:ea typeface="ＭＳ Ｐゴシック" pitchFamily="50" charset="-128"/>
                        </a:rPr>
                        <a:t>●</a:t>
                      </a:r>
                      <a:endParaRPr kumimoji="1" lang="ja-JP"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rgbClr val="FF0000"/>
                          </a:solidFill>
                          <a:effectLst/>
                          <a:latin typeface="Times New Roman" pitchFamily="18" charset="0"/>
                          <a:ea typeface="ＭＳ Ｐゴシック" pitchFamily="50" charset="-128"/>
                        </a:rPr>
                        <a:t>●</a:t>
                      </a:r>
                      <a:endParaRPr kumimoji="1" lang="ja-JP"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57163">
                <a:tc>
                  <a:txBody>
                    <a:bodyPr/>
                    <a:lstStyle/>
                    <a:p>
                      <a:pPr algn="just">
                        <a:spcAft>
                          <a:spcPts val="0"/>
                        </a:spcAft>
                      </a:pPr>
                      <a:r>
                        <a:rPr lang="ja-JP" sz="1600" b="1" kern="100" dirty="0">
                          <a:solidFill>
                            <a:srgbClr val="FF0000"/>
                          </a:solidFill>
                          <a:effectLst/>
                          <a:latin typeface="+mn-ea"/>
                          <a:ea typeface="+mn-ea"/>
                          <a:cs typeface="Times New Roman"/>
                        </a:rPr>
                        <a:t>制御機器</a:t>
                      </a:r>
                    </a:p>
                  </a:txBody>
                  <a:tcPr marL="80486" marR="80486"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rgbClr val="FF0000"/>
                          </a:solidFill>
                          <a:effectLst/>
                          <a:latin typeface="Times New Roman" pitchFamily="18" charset="0"/>
                          <a:ea typeface="ＭＳ Ｐゴシック" pitchFamily="50" charset="-128"/>
                        </a:rPr>
                        <a:t>●</a:t>
                      </a:r>
                      <a:endParaRPr kumimoji="1" lang="ja-JP"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rgbClr val="FF0000"/>
                          </a:solidFill>
                          <a:effectLst/>
                          <a:latin typeface="Times New Roman" pitchFamily="18" charset="0"/>
                          <a:ea typeface="ＭＳ Ｐゴシック" pitchFamily="50" charset="-128"/>
                        </a:rPr>
                        <a:t>●</a:t>
                      </a: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44475">
                <a:tc>
                  <a:txBody>
                    <a:bodyPr/>
                    <a:lstStyle/>
                    <a:p>
                      <a:pPr algn="just">
                        <a:spcAft>
                          <a:spcPts val="0"/>
                        </a:spcAft>
                      </a:pPr>
                      <a:r>
                        <a:rPr lang="ja-JP" sz="1600" b="1" kern="100" dirty="0">
                          <a:solidFill>
                            <a:srgbClr val="FF0000"/>
                          </a:solidFill>
                          <a:effectLst/>
                          <a:latin typeface="+mn-ea"/>
                          <a:ea typeface="+mn-ea"/>
                          <a:cs typeface="Times New Roman"/>
                        </a:rPr>
                        <a:t>製品</a:t>
                      </a:r>
                    </a:p>
                  </a:txBody>
                  <a:tcPr marL="80486" marR="80486"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rgbClr val="FF0000"/>
                          </a:solidFill>
                          <a:effectLst/>
                          <a:latin typeface="Times New Roman" pitchFamily="18" charset="0"/>
                          <a:ea typeface="ＭＳ Ｐゴシック" pitchFamily="50" charset="-128"/>
                        </a:rPr>
                        <a:t>●</a:t>
                      </a:r>
                      <a:endParaRPr kumimoji="1" lang="ja-JP"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rgbClr val="FF0000"/>
                          </a:solidFill>
                          <a:effectLst/>
                          <a:latin typeface="Times New Roman" pitchFamily="18" charset="0"/>
                          <a:ea typeface="ＭＳ Ｐゴシック" pitchFamily="50" charset="-128"/>
                        </a:rPr>
                        <a:t>●</a:t>
                      </a:r>
                      <a:endParaRPr kumimoji="1" lang="ja-JP"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rgbClr val="FF0000"/>
                          </a:solidFill>
                          <a:effectLst/>
                          <a:latin typeface="Times New Roman" pitchFamily="18" charset="0"/>
                          <a:ea typeface="ＭＳ Ｐゴシック" pitchFamily="50" charset="-128"/>
                        </a:rPr>
                        <a:t>●</a:t>
                      </a:r>
                      <a:endParaRPr kumimoji="1" lang="ja-JP"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44475">
                <a:tc>
                  <a:txBody>
                    <a:bodyPr/>
                    <a:lstStyle/>
                    <a:p>
                      <a:pPr algn="just">
                        <a:spcAft>
                          <a:spcPts val="0"/>
                        </a:spcAft>
                      </a:pPr>
                      <a:r>
                        <a:rPr lang="ja-JP" sz="1600" b="1" kern="100" dirty="0">
                          <a:solidFill>
                            <a:srgbClr val="FF0000"/>
                          </a:solidFill>
                          <a:effectLst/>
                          <a:latin typeface="+mn-ea"/>
                          <a:ea typeface="+mn-ea"/>
                          <a:cs typeface="Times New Roman"/>
                        </a:rPr>
                        <a:t>接着剤</a:t>
                      </a:r>
                    </a:p>
                  </a:txBody>
                  <a:tcPr marL="80486" marR="80486"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rgbClr val="FF0000"/>
                          </a:solidFill>
                          <a:effectLst/>
                          <a:latin typeface="Times New Roman" pitchFamily="18" charset="0"/>
                          <a:ea typeface="ＭＳ Ｐゴシック" pitchFamily="50" charset="-128"/>
                        </a:rPr>
                        <a:t>●</a:t>
                      </a:r>
                      <a:endParaRPr kumimoji="1" lang="ja-JP"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rgbClr val="FF0000"/>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39179690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リスクアセスメント </a:t>
            </a:r>
            <a:r>
              <a:rPr lang="en-US" altLang="ja-JP" dirty="0"/>
              <a:t>–</a:t>
            </a:r>
            <a:r>
              <a:rPr lang="ja-JP" altLang="en-US" dirty="0"/>
              <a:t>危険源等の同定</a:t>
            </a:r>
            <a:r>
              <a:rPr lang="en-US" altLang="ja-JP" dirty="0"/>
              <a:t>-</a:t>
            </a:r>
            <a:endParaRPr kumimoji="1" lang="ja-JP" altLang="en-US" dirty="0"/>
          </a:p>
        </p:txBody>
      </p:sp>
      <p:sp>
        <p:nvSpPr>
          <p:cNvPr id="3" name="Content Placeholder 2"/>
          <p:cNvSpPr>
            <a:spLocks noGrp="1"/>
          </p:cNvSpPr>
          <p:nvPr>
            <p:ph idx="1"/>
          </p:nvPr>
        </p:nvSpPr>
        <p:spPr/>
        <p:txBody>
          <a:bodyPr/>
          <a:lstStyle/>
          <a:p>
            <a:pPr marL="0" indent="0">
              <a:buNone/>
            </a:pPr>
            <a:r>
              <a:rPr lang="ja-JP" altLang="en-US" dirty="0" smtClean="0"/>
              <a:t>故障や異常時に危険源となりうる要素の考慮</a:t>
            </a:r>
            <a:endParaRPr kumimoji="1" lang="en-US" altLang="ja-JP" dirty="0" smtClean="0"/>
          </a:p>
          <a:p>
            <a:pPr marL="0" indent="0">
              <a:buNone/>
            </a:pPr>
            <a:endParaRPr lang="en-US" altLang="ja-JP" dirty="0"/>
          </a:p>
        </p:txBody>
      </p:sp>
      <p:sp>
        <p:nvSpPr>
          <p:cNvPr id="5" name="円/楕円 3"/>
          <p:cNvSpPr/>
          <p:nvPr/>
        </p:nvSpPr>
        <p:spPr>
          <a:xfrm>
            <a:off x="1522603" y="2134180"/>
            <a:ext cx="3822425" cy="165618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円/楕円 4"/>
          <p:cNvSpPr/>
          <p:nvPr/>
        </p:nvSpPr>
        <p:spPr>
          <a:xfrm>
            <a:off x="3550828" y="2134180"/>
            <a:ext cx="3822425" cy="165618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円/楕円 5"/>
          <p:cNvSpPr/>
          <p:nvPr/>
        </p:nvSpPr>
        <p:spPr>
          <a:xfrm>
            <a:off x="3212555" y="5531960"/>
            <a:ext cx="2132473" cy="90614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危害・傷害</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16"/>
          <p:cNvSpPr txBox="1"/>
          <p:nvPr/>
        </p:nvSpPr>
        <p:spPr>
          <a:xfrm>
            <a:off x="2246783" y="2357710"/>
            <a:ext cx="1107996" cy="369332"/>
          </a:xfrm>
          <a:prstGeom prst="rect">
            <a:avLst/>
          </a:prstGeom>
          <a:noFill/>
        </p:spPr>
        <p:txBody>
          <a:bodyPr wrap="none" rtlCol="0">
            <a:sp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人の存在</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17"/>
          <p:cNvSpPr txBox="1"/>
          <p:nvPr/>
        </p:nvSpPr>
        <p:spPr>
          <a:xfrm>
            <a:off x="3870546" y="2463117"/>
            <a:ext cx="1107996" cy="646331"/>
          </a:xfrm>
          <a:prstGeom prst="rect">
            <a:avLst/>
          </a:prstGeom>
          <a:noFill/>
        </p:spPr>
        <p:txBody>
          <a:bodyPr wrap="none" rtlCol="0">
            <a:spAutoFit/>
          </a:bodyPr>
          <a:lstStyle/>
          <a:p>
            <a:pPr algn="ct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危険状態</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暴露</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25"/>
          <p:cNvSpPr txBox="1"/>
          <p:nvPr/>
        </p:nvSpPr>
        <p:spPr>
          <a:xfrm>
            <a:off x="5624867" y="2310135"/>
            <a:ext cx="1107996" cy="369332"/>
          </a:xfrm>
          <a:prstGeom prst="rect">
            <a:avLst/>
          </a:prstGeom>
          <a:noFill/>
        </p:spPr>
        <p:txBody>
          <a:bodyPr wrap="none" rtlCol="0">
            <a:spAutoFit/>
          </a:bodyPr>
          <a:lstStyle/>
          <a:p>
            <a:pPr algn="ctr"/>
            <a:r>
              <a:rPr kumimoji="1" lang="ja-JP" altLang="en-US"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危険区域</a:t>
            </a:r>
            <a:endParaRPr kumimoji="1" lang="en-US" altLang="ja-JP"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円/楕円 1"/>
          <p:cNvSpPr/>
          <p:nvPr/>
        </p:nvSpPr>
        <p:spPr>
          <a:xfrm>
            <a:off x="5257405" y="2748423"/>
            <a:ext cx="1893489" cy="92868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t"/>
          <a:lstStyle/>
          <a:p>
            <a:pPr algn="ctr"/>
            <a:r>
              <a:rPr lang="ja-JP" altLang="en-US" sz="2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危険源</a:t>
            </a:r>
            <a:endParaRPr lang="en-US" altLang="ja-JP" sz="2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20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円/楕円 21"/>
          <p:cNvSpPr/>
          <p:nvPr/>
        </p:nvSpPr>
        <p:spPr>
          <a:xfrm>
            <a:off x="2450690" y="2827328"/>
            <a:ext cx="780087" cy="60789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lang="en-US" altLang="ja-JP"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下矢印 18"/>
          <p:cNvSpPr/>
          <p:nvPr/>
        </p:nvSpPr>
        <p:spPr>
          <a:xfrm>
            <a:off x="3230777" y="3811707"/>
            <a:ext cx="3054669" cy="1681132"/>
          </a:xfrm>
          <a:custGeom>
            <a:avLst/>
            <a:gdLst>
              <a:gd name="connsiteX0" fmla="*/ 0 w 1730650"/>
              <a:gd name="connsiteY0" fmla="*/ 1408454 h 2304256"/>
              <a:gd name="connsiteX1" fmla="*/ 272647 w 1730650"/>
              <a:gd name="connsiteY1" fmla="*/ 1408454 h 2304256"/>
              <a:gd name="connsiteX2" fmla="*/ 272647 w 1730650"/>
              <a:gd name="connsiteY2" fmla="*/ 0 h 2304256"/>
              <a:gd name="connsiteX3" fmla="*/ 1458003 w 1730650"/>
              <a:gd name="connsiteY3" fmla="*/ 0 h 2304256"/>
              <a:gd name="connsiteX4" fmla="*/ 1458003 w 1730650"/>
              <a:gd name="connsiteY4" fmla="*/ 1408454 h 2304256"/>
              <a:gd name="connsiteX5" fmla="*/ 1730650 w 1730650"/>
              <a:gd name="connsiteY5" fmla="*/ 1408454 h 2304256"/>
              <a:gd name="connsiteX6" fmla="*/ 865325 w 1730650"/>
              <a:gd name="connsiteY6" fmla="*/ 2304256 h 2304256"/>
              <a:gd name="connsiteX7" fmla="*/ 0 w 1730650"/>
              <a:gd name="connsiteY7" fmla="*/ 1408454 h 2304256"/>
              <a:gd name="connsiteX0" fmla="*/ 0 w 2181903"/>
              <a:gd name="connsiteY0" fmla="*/ 1423694 h 2319496"/>
              <a:gd name="connsiteX1" fmla="*/ 272647 w 2181903"/>
              <a:gd name="connsiteY1" fmla="*/ 1423694 h 2319496"/>
              <a:gd name="connsiteX2" fmla="*/ 272647 w 2181903"/>
              <a:gd name="connsiteY2" fmla="*/ 15240 h 2319496"/>
              <a:gd name="connsiteX3" fmla="*/ 2181903 w 2181903"/>
              <a:gd name="connsiteY3" fmla="*/ 0 h 2319496"/>
              <a:gd name="connsiteX4" fmla="*/ 1458003 w 2181903"/>
              <a:gd name="connsiteY4" fmla="*/ 1423694 h 2319496"/>
              <a:gd name="connsiteX5" fmla="*/ 1730650 w 2181903"/>
              <a:gd name="connsiteY5" fmla="*/ 1423694 h 2319496"/>
              <a:gd name="connsiteX6" fmla="*/ 865325 w 2181903"/>
              <a:gd name="connsiteY6" fmla="*/ 2319496 h 2319496"/>
              <a:gd name="connsiteX7" fmla="*/ 0 w 2181903"/>
              <a:gd name="connsiteY7" fmla="*/ 1423694 h 2319496"/>
              <a:gd name="connsiteX0" fmla="*/ 0 w 2181903"/>
              <a:gd name="connsiteY0" fmla="*/ 1423694 h 2319496"/>
              <a:gd name="connsiteX1" fmla="*/ 272647 w 2181903"/>
              <a:gd name="connsiteY1" fmla="*/ 1423694 h 2319496"/>
              <a:gd name="connsiteX2" fmla="*/ 272647 w 2181903"/>
              <a:gd name="connsiteY2" fmla="*/ 15240 h 2319496"/>
              <a:gd name="connsiteX3" fmla="*/ 2181903 w 2181903"/>
              <a:gd name="connsiteY3" fmla="*/ 0 h 2319496"/>
              <a:gd name="connsiteX4" fmla="*/ 1462341 w 2181903"/>
              <a:gd name="connsiteY4" fmla="*/ 572636 h 2319496"/>
              <a:gd name="connsiteX5" fmla="*/ 1458003 w 2181903"/>
              <a:gd name="connsiteY5" fmla="*/ 1423694 h 2319496"/>
              <a:gd name="connsiteX6" fmla="*/ 1730650 w 2181903"/>
              <a:gd name="connsiteY6" fmla="*/ 1423694 h 2319496"/>
              <a:gd name="connsiteX7" fmla="*/ 865325 w 2181903"/>
              <a:gd name="connsiteY7" fmla="*/ 2319496 h 2319496"/>
              <a:gd name="connsiteX8" fmla="*/ 0 w 2181903"/>
              <a:gd name="connsiteY8" fmla="*/ 1423694 h 2319496"/>
              <a:gd name="connsiteX0" fmla="*/ 0 w 2181903"/>
              <a:gd name="connsiteY0" fmla="*/ 1423694 h 2319496"/>
              <a:gd name="connsiteX1" fmla="*/ 272647 w 2181903"/>
              <a:gd name="connsiteY1" fmla="*/ 1423694 h 2319496"/>
              <a:gd name="connsiteX2" fmla="*/ 272647 w 2181903"/>
              <a:gd name="connsiteY2" fmla="*/ 15240 h 2319496"/>
              <a:gd name="connsiteX3" fmla="*/ 2181903 w 2181903"/>
              <a:gd name="connsiteY3" fmla="*/ 0 h 2319496"/>
              <a:gd name="connsiteX4" fmla="*/ 1462341 w 2181903"/>
              <a:gd name="connsiteY4" fmla="*/ 572636 h 2319496"/>
              <a:gd name="connsiteX5" fmla="*/ 1458003 w 2181903"/>
              <a:gd name="connsiteY5" fmla="*/ 1423694 h 2319496"/>
              <a:gd name="connsiteX6" fmla="*/ 1730650 w 2181903"/>
              <a:gd name="connsiteY6" fmla="*/ 1423694 h 2319496"/>
              <a:gd name="connsiteX7" fmla="*/ 865325 w 2181903"/>
              <a:gd name="connsiteY7" fmla="*/ 2319496 h 2319496"/>
              <a:gd name="connsiteX8" fmla="*/ 0 w 2181903"/>
              <a:gd name="connsiteY8" fmla="*/ 1423694 h 2319496"/>
              <a:gd name="connsiteX0" fmla="*/ 0 w 2308132"/>
              <a:gd name="connsiteY0" fmla="*/ 1423694 h 2319496"/>
              <a:gd name="connsiteX1" fmla="*/ 272647 w 2308132"/>
              <a:gd name="connsiteY1" fmla="*/ 1423694 h 2319496"/>
              <a:gd name="connsiteX2" fmla="*/ 272647 w 2308132"/>
              <a:gd name="connsiteY2" fmla="*/ 15240 h 2319496"/>
              <a:gd name="connsiteX3" fmla="*/ 2181903 w 2308132"/>
              <a:gd name="connsiteY3" fmla="*/ 0 h 2319496"/>
              <a:gd name="connsiteX4" fmla="*/ 2110041 w 2308132"/>
              <a:gd name="connsiteY4" fmla="*/ 496436 h 2319496"/>
              <a:gd name="connsiteX5" fmla="*/ 1462341 w 2308132"/>
              <a:gd name="connsiteY5" fmla="*/ 572636 h 2319496"/>
              <a:gd name="connsiteX6" fmla="*/ 1458003 w 2308132"/>
              <a:gd name="connsiteY6" fmla="*/ 1423694 h 2319496"/>
              <a:gd name="connsiteX7" fmla="*/ 1730650 w 2308132"/>
              <a:gd name="connsiteY7" fmla="*/ 1423694 h 2319496"/>
              <a:gd name="connsiteX8" fmla="*/ 865325 w 2308132"/>
              <a:gd name="connsiteY8" fmla="*/ 2319496 h 2319496"/>
              <a:gd name="connsiteX9" fmla="*/ 0 w 2308132"/>
              <a:gd name="connsiteY9" fmla="*/ 1423694 h 2319496"/>
              <a:gd name="connsiteX0" fmla="*/ 0 w 2280925"/>
              <a:gd name="connsiteY0" fmla="*/ 1423694 h 2319496"/>
              <a:gd name="connsiteX1" fmla="*/ 272647 w 2280925"/>
              <a:gd name="connsiteY1" fmla="*/ 1423694 h 2319496"/>
              <a:gd name="connsiteX2" fmla="*/ 272647 w 2280925"/>
              <a:gd name="connsiteY2" fmla="*/ 15240 h 2319496"/>
              <a:gd name="connsiteX3" fmla="*/ 2181903 w 2280925"/>
              <a:gd name="connsiteY3" fmla="*/ 0 h 2319496"/>
              <a:gd name="connsiteX4" fmla="*/ 2110041 w 2280925"/>
              <a:gd name="connsiteY4" fmla="*/ 496436 h 2319496"/>
              <a:gd name="connsiteX5" fmla="*/ 1462341 w 2280925"/>
              <a:gd name="connsiteY5" fmla="*/ 572636 h 2319496"/>
              <a:gd name="connsiteX6" fmla="*/ 1458003 w 2280925"/>
              <a:gd name="connsiteY6" fmla="*/ 1423694 h 2319496"/>
              <a:gd name="connsiteX7" fmla="*/ 1730650 w 2280925"/>
              <a:gd name="connsiteY7" fmla="*/ 1423694 h 2319496"/>
              <a:gd name="connsiteX8" fmla="*/ 865325 w 2280925"/>
              <a:gd name="connsiteY8" fmla="*/ 2319496 h 2319496"/>
              <a:gd name="connsiteX9" fmla="*/ 0 w 2280925"/>
              <a:gd name="connsiteY9" fmla="*/ 1423694 h 2319496"/>
              <a:gd name="connsiteX0" fmla="*/ 0 w 2280925"/>
              <a:gd name="connsiteY0" fmla="*/ 1423694 h 2319496"/>
              <a:gd name="connsiteX1" fmla="*/ 272647 w 2280925"/>
              <a:gd name="connsiteY1" fmla="*/ 1423694 h 2319496"/>
              <a:gd name="connsiteX2" fmla="*/ 272647 w 2280925"/>
              <a:gd name="connsiteY2" fmla="*/ 15240 h 2319496"/>
              <a:gd name="connsiteX3" fmla="*/ 2181903 w 2280925"/>
              <a:gd name="connsiteY3" fmla="*/ 0 h 2319496"/>
              <a:gd name="connsiteX4" fmla="*/ 2110041 w 2280925"/>
              <a:gd name="connsiteY4" fmla="*/ 496436 h 2319496"/>
              <a:gd name="connsiteX5" fmla="*/ 1462341 w 2280925"/>
              <a:gd name="connsiteY5" fmla="*/ 572636 h 2319496"/>
              <a:gd name="connsiteX6" fmla="*/ 1458003 w 2280925"/>
              <a:gd name="connsiteY6" fmla="*/ 1423694 h 2319496"/>
              <a:gd name="connsiteX7" fmla="*/ 1730650 w 2280925"/>
              <a:gd name="connsiteY7" fmla="*/ 1423694 h 2319496"/>
              <a:gd name="connsiteX8" fmla="*/ 865325 w 2280925"/>
              <a:gd name="connsiteY8" fmla="*/ 2319496 h 2319496"/>
              <a:gd name="connsiteX9" fmla="*/ 0 w 2280925"/>
              <a:gd name="connsiteY9" fmla="*/ 1423694 h 2319496"/>
              <a:gd name="connsiteX0" fmla="*/ 0 w 2280925"/>
              <a:gd name="connsiteY0" fmla="*/ 1423694 h 2319496"/>
              <a:gd name="connsiteX1" fmla="*/ 272647 w 2280925"/>
              <a:gd name="connsiteY1" fmla="*/ 1423694 h 2319496"/>
              <a:gd name="connsiteX2" fmla="*/ 272647 w 2280925"/>
              <a:gd name="connsiteY2" fmla="*/ 15240 h 2319496"/>
              <a:gd name="connsiteX3" fmla="*/ 2181903 w 2280925"/>
              <a:gd name="connsiteY3" fmla="*/ 0 h 2319496"/>
              <a:gd name="connsiteX4" fmla="*/ 2110041 w 2280925"/>
              <a:gd name="connsiteY4" fmla="*/ 496436 h 2319496"/>
              <a:gd name="connsiteX5" fmla="*/ 1462341 w 2280925"/>
              <a:gd name="connsiteY5" fmla="*/ 572636 h 2319496"/>
              <a:gd name="connsiteX6" fmla="*/ 1458003 w 2280925"/>
              <a:gd name="connsiteY6" fmla="*/ 1423694 h 2319496"/>
              <a:gd name="connsiteX7" fmla="*/ 1730650 w 2280925"/>
              <a:gd name="connsiteY7" fmla="*/ 1423694 h 2319496"/>
              <a:gd name="connsiteX8" fmla="*/ 865325 w 2280925"/>
              <a:gd name="connsiteY8" fmla="*/ 2319496 h 2319496"/>
              <a:gd name="connsiteX9" fmla="*/ 0 w 2280925"/>
              <a:gd name="connsiteY9" fmla="*/ 1423694 h 2319496"/>
              <a:gd name="connsiteX0" fmla="*/ 0 w 2280925"/>
              <a:gd name="connsiteY0" fmla="*/ 1423694 h 2319496"/>
              <a:gd name="connsiteX1" fmla="*/ 272647 w 2280925"/>
              <a:gd name="connsiteY1" fmla="*/ 1423694 h 2319496"/>
              <a:gd name="connsiteX2" fmla="*/ 272647 w 2280925"/>
              <a:gd name="connsiteY2" fmla="*/ 15240 h 2319496"/>
              <a:gd name="connsiteX3" fmla="*/ 2181903 w 2280925"/>
              <a:gd name="connsiteY3" fmla="*/ 0 h 2319496"/>
              <a:gd name="connsiteX4" fmla="*/ 2110041 w 2280925"/>
              <a:gd name="connsiteY4" fmla="*/ 603116 h 2319496"/>
              <a:gd name="connsiteX5" fmla="*/ 1462341 w 2280925"/>
              <a:gd name="connsiteY5" fmla="*/ 572636 h 2319496"/>
              <a:gd name="connsiteX6" fmla="*/ 1458003 w 2280925"/>
              <a:gd name="connsiteY6" fmla="*/ 1423694 h 2319496"/>
              <a:gd name="connsiteX7" fmla="*/ 1730650 w 2280925"/>
              <a:gd name="connsiteY7" fmla="*/ 1423694 h 2319496"/>
              <a:gd name="connsiteX8" fmla="*/ 865325 w 2280925"/>
              <a:gd name="connsiteY8" fmla="*/ 2319496 h 2319496"/>
              <a:gd name="connsiteX9" fmla="*/ 0 w 2280925"/>
              <a:gd name="connsiteY9" fmla="*/ 1423694 h 2319496"/>
              <a:gd name="connsiteX0" fmla="*/ 0 w 2181903"/>
              <a:gd name="connsiteY0" fmla="*/ 1423694 h 2319496"/>
              <a:gd name="connsiteX1" fmla="*/ 272647 w 2181903"/>
              <a:gd name="connsiteY1" fmla="*/ 1423694 h 2319496"/>
              <a:gd name="connsiteX2" fmla="*/ 272647 w 2181903"/>
              <a:gd name="connsiteY2" fmla="*/ 15240 h 2319496"/>
              <a:gd name="connsiteX3" fmla="*/ 2181903 w 2181903"/>
              <a:gd name="connsiteY3" fmla="*/ 0 h 2319496"/>
              <a:gd name="connsiteX4" fmla="*/ 2110041 w 2181903"/>
              <a:gd name="connsiteY4" fmla="*/ 603116 h 2319496"/>
              <a:gd name="connsiteX5" fmla="*/ 1462341 w 2181903"/>
              <a:gd name="connsiteY5" fmla="*/ 572636 h 2319496"/>
              <a:gd name="connsiteX6" fmla="*/ 1458003 w 2181903"/>
              <a:gd name="connsiteY6" fmla="*/ 1423694 h 2319496"/>
              <a:gd name="connsiteX7" fmla="*/ 1730650 w 2181903"/>
              <a:gd name="connsiteY7" fmla="*/ 1423694 h 2319496"/>
              <a:gd name="connsiteX8" fmla="*/ 865325 w 2181903"/>
              <a:gd name="connsiteY8" fmla="*/ 2319496 h 2319496"/>
              <a:gd name="connsiteX9" fmla="*/ 0 w 2181903"/>
              <a:gd name="connsiteY9" fmla="*/ 1423694 h 2319496"/>
              <a:gd name="connsiteX0" fmla="*/ 0 w 2110041"/>
              <a:gd name="connsiteY0" fmla="*/ 1423694 h 2319496"/>
              <a:gd name="connsiteX1" fmla="*/ 272647 w 2110041"/>
              <a:gd name="connsiteY1" fmla="*/ 1423694 h 2319496"/>
              <a:gd name="connsiteX2" fmla="*/ 272647 w 2110041"/>
              <a:gd name="connsiteY2" fmla="*/ 15240 h 2319496"/>
              <a:gd name="connsiteX3" fmla="*/ 1999023 w 2110041"/>
              <a:gd name="connsiteY3" fmla="*/ 0 h 2319496"/>
              <a:gd name="connsiteX4" fmla="*/ 2110041 w 2110041"/>
              <a:gd name="connsiteY4" fmla="*/ 603116 h 2319496"/>
              <a:gd name="connsiteX5" fmla="*/ 1462341 w 2110041"/>
              <a:gd name="connsiteY5" fmla="*/ 572636 h 2319496"/>
              <a:gd name="connsiteX6" fmla="*/ 1458003 w 2110041"/>
              <a:gd name="connsiteY6" fmla="*/ 1423694 h 2319496"/>
              <a:gd name="connsiteX7" fmla="*/ 1730650 w 2110041"/>
              <a:gd name="connsiteY7" fmla="*/ 1423694 h 2319496"/>
              <a:gd name="connsiteX8" fmla="*/ 865325 w 2110041"/>
              <a:gd name="connsiteY8" fmla="*/ 2319496 h 2319496"/>
              <a:gd name="connsiteX9" fmla="*/ 0 w 2110041"/>
              <a:gd name="connsiteY9" fmla="*/ 1423694 h 2319496"/>
              <a:gd name="connsiteX0" fmla="*/ 0 w 2110041"/>
              <a:gd name="connsiteY0" fmla="*/ 1423694 h 2319496"/>
              <a:gd name="connsiteX1" fmla="*/ 272647 w 2110041"/>
              <a:gd name="connsiteY1" fmla="*/ 1423694 h 2319496"/>
              <a:gd name="connsiteX2" fmla="*/ 272647 w 2110041"/>
              <a:gd name="connsiteY2" fmla="*/ 15240 h 2319496"/>
              <a:gd name="connsiteX3" fmla="*/ 1999023 w 2110041"/>
              <a:gd name="connsiteY3" fmla="*/ 0 h 2319496"/>
              <a:gd name="connsiteX4" fmla="*/ 2110041 w 2110041"/>
              <a:gd name="connsiteY4" fmla="*/ 603116 h 2319496"/>
              <a:gd name="connsiteX5" fmla="*/ 1462341 w 2110041"/>
              <a:gd name="connsiteY5" fmla="*/ 572636 h 2319496"/>
              <a:gd name="connsiteX6" fmla="*/ 1458003 w 2110041"/>
              <a:gd name="connsiteY6" fmla="*/ 1423694 h 2319496"/>
              <a:gd name="connsiteX7" fmla="*/ 1730650 w 2110041"/>
              <a:gd name="connsiteY7" fmla="*/ 1423694 h 2319496"/>
              <a:gd name="connsiteX8" fmla="*/ 865325 w 2110041"/>
              <a:gd name="connsiteY8" fmla="*/ 2319496 h 2319496"/>
              <a:gd name="connsiteX9" fmla="*/ 0 w 2110041"/>
              <a:gd name="connsiteY9" fmla="*/ 1423694 h 2319496"/>
              <a:gd name="connsiteX0" fmla="*/ 0 w 2110041"/>
              <a:gd name="connsiteY0" fmla="*/ 1423694 h 2319496"/>
              <a:gd name="connsiteX1" fmla="*/ 272647 w 2110041"/>
              <a:gd name="connsiteY1" fmla="*/ 1423694 h 2319496"/>
              <a:gd name="connsiteX2" fmla="*/ 272647 w 2110041"/>
              <a:gd name="connsiteY2" fmla="*/ 15240 h 2319496"/>
              <a:gd name="connsiteX3" fmla="*/ 1999023 w 2110041"/>
              <a:gd name="connsiteY3" fmla="*/ 0 h 2319496"/>
              <a:gd name="connsiteX4" fmla="*/ 2110041 w 2110041"/>
              <a:gd name="connsiteY4" fmla="*/ 603116 h 2319496"/>
              <a:gd name="connsiteX5" fmla="*/ 1462341 w 2110041"/>
              <a:gd name="connsiteY5" fmla="*/ 793616 h 2319496"/>
              <a:gd name="connsiteX6" fmla="*/ 1458003 w 2110041"/>
              <a:gd name="connsiteY6" fmla="*/ 1423694 h 2319496"/>
              <a:gd name="connsiteX7" fmla="*/ 1730650 w 2110041"/>
              <a:gd name="connsiteY7" fmla="*/ 1423694 h 2319496"/>
              <a:gd name="connsiteX8" fmla="*/ 865325 w 2110041"/>
              <a:gd name="connsiteY8" fmla="*/ 2319496 h 2319496"/>
              <a:gd name="connsiteX9" fmla="*/ 0 w 2110041"/>
              <a:gd name="connsiteY9" fmla="*/ 1423694 h 2319496"/>
              <a:gd name="connsiteX0" fmla="*/ 0 w 2003361"/>
              <a:gd name="connsiteY0" fmla="*/ 1423694 h 2319496"/>
              <a:gd name="connsiteX1" fmla="*/ 272647 w 2003361"/>
              <a:gd name="connsiteY1" fmla="*/ 1423694 h 2319496"/>
              <a:gd name="connsiteX2" fmla="*/ 272647 w 2003361"/>
              <a:gd name="connsiteY2" fmla="*/ 15240 h 2319496"/>
              <a:gd name="connsiteX3" fmla="*/ 1999023 w 2003361"/>
              <a:gd name="connsiteY3" fmla="*/ 0 h 2319496"/>
              <a:gd name="connsiteX4" fmla="*/ 2003361 w 2003361"/>
              <a:gd name="connsiteY4" fmla="*/ 824096 h 2319496"/>
              <a:gd name="connsiteX5" fmla="*/ 1462341 w 2003361"/>
              <a:gd name="connsiteY5" fmla="*/ 793616 h 2319496"/>
              <a:gd name="connsiteX6" fmla="*/ 1458003 w 2003361"/>
              <a:gd name="connsiteY6" fmla="*/ 1423694 h 2319496"/>
              <a:gd name="connsiteX7" fmla="*/ 1730650 w 2003361"/>
              <a:gd name="connsiteY7" fmla="*/ 1423694 h 2319496"/>
              <a:gd name="connsiteX8" fmla="*/ 865325 w 2003361"/>
              <a:gd name="connsiteY8" fmla="*/ 2319496 h 2319496"/>
              <a:gd name="connsiteX9" fmla="*/ 0 w 2003361"/>
              <a:gd name="connsiteY9" fmla="*/ 1423694 h 2319496"/>
              <a:gd name="connsiteX0" fmla="*/ 0 w 2003361"/>
              <a:gd name="connsiteY0" fmla="*/ 1423694 h 2319496"/>
              <a:gd name="connsiteX1" fmla="*/ 272647 w 2003361"/>
              <a:gd name="connsiteY1" fmla="*/ 1423694 h 2319496"/>
              <a:gd name="connsiteX2" fmla="*/ 272647 w 2003361"/>
              <a:gd name="connsiteY2" fmla="*/ 15240 h 2319496"/>
              <a:gd name="connsiteX3" fmla="*/ 1999023 w 2003361"/>
              <a:gd name="connsiteY3" fmla="*/ 0 h 2319496"/>
              <a:gd name="connsiteX4" fmla="*/ 2003361 w 2003361"/>
              <a:gd name="connsiteY4" fmla="*/ 824096 h 2319496"/>
              <a:gd name="connsiteX5" fmla="*/ 1462341 w 2003361"/>
              <a:gd name="connsiteY5" fmla="*/ 793616 h 2319496"/>
              <a:gd name="connsiteX6" fmla="*/ 1458003 w 2003361"/>
              <a:gd name="connsiteY6" fmla="*/ 1423694 h 2319496"/>
              <a:gd name="connsiteX7" fmla="*/ 1730650 w 2003361"/>
              <a:gd name="connsiteY7" fmla="*/ 1423694 h 2319496"/>
              <a:gd name="connsiteX8" fmla="*/ 865325 w 2003361"/>
              <a:gd name="connsiteY8" fmla="*/ 2319496 h 2319496"/>
              <a:gd name="connsiteX9" fmla="*/ 0 w 2003361"/>
              <a:gd name="connsiteY9" fmla="*/ 1423694 h 2319496"/>
              <a:gd name="connsiteX0" fmla="*/ 0 w 2003361"/>
              <a:gd name="connsiteY0" fmla="*/ 1423694 h 2319496"/>
              <a:gd name="connsiteX1" fmla="*/ 272647 w 2003361"/>
              <a:gd name="connsiteY1" fmla="*/ 1423694 h 2319496"/>
              <a:gd name="connsiteX2" fmla="*/ 272647 w 2003361"/>
              <a:gd name="connsiteY2" fmla="*/ 15240 h 2319496"/>
              <a:gd name="connsiteX3" fmla="*/ 1999023 w 2003361"/>
              <a:gd name="connsiteY3" fmla="*/ 0 h 2319496"/>
              <a:gd name="connsiteX4" fmla="*/ 2003361 w 2003361"/>
              <a:gd name="connsiteY4" fmla="*/ 824096 h 2319496"/>
              <a:gd name="connsiteX5" fmla="*/ 1457578 w 2003361"/>
              <a:gd name="connsiteY5" fmla="*/ 888866 h 2319496"/>
              <a:gd name="connsiteX6" fmla="*/ 1458003 w 2003361"/>
              <a:gd name="connsiteY6" fmla="*/ 1423694 h 2319496"/>
              <a:gd name="connsiteX7" fmla="*/ 1730650 w 2003361"/>
              <a:gd name="connsiteY7" fmla="*/ 1423694 h 2319496"/>
              <a:gd name="connsiteX8" fmla="*/ 865325 w 2003361"/>
              <a:gd name="connsiteY8" fmla="*/ 2319496 h 2319496"/>
              <a:gd name="connsiteX9" fmla="*/ 0 w 2003361"/>
              <a:gd name="connsiteY9" fmla="*/ 1423694 h 2319496"/>
              <a:gd name="connsiteX0" fmla="*/ 0 w 1999023"/>
              <a:gd name="connsiteY0" fmla="*/ 1423694 h 2319496"/>
              <a:gd name="connsiteX1" fmla="*/ 272647 w 1999023"/>
              <a:gd name="connsiteY1" fmla="*/ 1423694 h 2319496"/>
              <a:gd name="connsiteX2" fmla="*/ 272647 w 1999023"/>
              <a:gd name="connsiteY2" fmla="*/ 15240 h 2319496"/>
              <a:gd name="connsiteX3" fmla="*/ 1999023 w 1999023"/>
              <a:gd name="connsiteY3" fmla="*/ 0 h 2319496"/>
              <a:gd name="connsiteX4" fmla="*/ 1970024 w 1999023"/>
              <a:gd name="connsiteY4" fmla="*/ 826477 h 2319496"/>
              <a:gd name="connsiteX5" fmla="*/ 1457578 w 1999023"/>
              <a:gd name="connsiteY5" fmla="*/ 888866 h 2319496"/>
              <a:gd name="connsiteX6" fmla="*/ 1458003 w 1999023"/>
              <a:gd name="connsiteY6" fmla="*/ 1423694 h 2319496"/>
              <a:gd name="connsiteX7" fmla="*/ 1730650 w 1999023"/>
              <a:gd name="connsiteY7" fmla="*/ 1423694 h 2319496"/>
              <a:gd name="connsiteX8" fmla="*/ 865325 w 1999023"/>
              <a:gd name="connsiteY8" fmla="*/ 2319496 h 2319496"/>
              <a:gd name="connsiteX9" fmla="*/ 0 w 1999023"/>
              <a:gd name="connsiteY9" fmla="*/ 1423694 h 2319496"/>
              <a:gd name="connsiteX0" fmla="*/ 0 w 1999023"/>
              <a:gd name="connsiteY0" fmla="*/ 1423694 h 2319496"/>
              <a:gd name="connsiteX1" fmla="*/ 272647 w 1999023"/>
              <a:gd name="connsiteY1" fmla="*/ 1423694 h 2319496"/>
              <a:gd name="connsiteX2" fmla="*/ 272647 w 1999023"/>
              <a:gd name="connsiteY2" fmla="*/ 15240 h 2319496"/>
              <a:gd name="connsiteX3" fmla="*/ 1999023 w 1999023"/>
              <a:gd name="connsiteY3" fmla="*/ 0 h 2319496"/>
              <a:gd name="connsiteX4" fmla="*/ 1998599 w 1999023"/>
              <a:gd name="connsiteY4" fmla="*/ 826477 h 2319496"/>
              <a:gd name="connsiteX5" fmla="*/ 1457578 w 1999023"/>
              <a:gd name="connsiteY5" fmla="*/ 888866 h 2319496"/>
              <a:gd name="connsiteX6" fmla="*/ 1458003 w 1999023"/>
              <a:gd name="connsiteY6" fmla="*/ 1423694 h 2319496"/>
              <a:gd name="connsiteX7" fmla="*/ 1730650 w 1999023"/>
              <a:gd name="connsiteY7" fmla="*/ 1423694 h 2319496"/>
              <a:gd name="connsiteX8" fmla="*/ 865325 w 1999023"/>
              <a:gd name="connsiteY8" fmla="*/ 2319496 h 2319496"/>
              <a:gd name="connsiteX9" fmla="*/ 0 w 1999023"/>
              <a:gd name="connsiteY9" fmla="*/ 1423694 h 2319496"/>
              <a:gd name="connsiteX0" fmla="*/ 0 w 1999023"/>
              <a:gd name="connsiteY0" fmla="*/ 1423694 h 2319496"/>
              <a:gd name="connsiteX1" fmla="*/ 272647 w 1999023"/>
              <a:gd name="connsiteY1" fmla="*/ 1423694 h 2319496"/>
              <a:gd name="connsiteX2" fmla="*/ 272647 w 1999023"/>
              <a:gd name="connsiteY2" fmla="*/ 15240 h 2319496"/>
              <a:gd name="connsiteX3" fmla="*/ 1999023 w 1999023"/>
              <a:gd name="connsiteY3" fmla="*/ 0 h 2319496"/>
              <a:gd name="connsiteX4" fmla="*/ 1998599 w 1999023"/>
              <a:gd name="connsiteY4" fmla="*/ 826477 h 2319496"/>
              <a:gd name="connsiteX5" fmla="*/ 1457578 w 1999023"/>
              <a:gd name="connsiteY5" fmla="*/ 888866 h 2319496"/>
              <a:gd name="connsiteX6" fmla="*/ 1458003 w 1999023"/>
              <a:gd name="connsiteY6" fmla="*/ 1423694 h 2319496"/>
              <a:gd name="connsiteX7" fmla="*/ 1730650 w 1999023"/>
              <a:gd name="connsiteY7" fmla="*/ 1423694 h 2319496"/>
              <a:gd name="connsiteX8" fmla="*/ 865325 w 1999023"/>
              <a:gd name="connsiteY8" fmla="*/ 2319496 h 2319496"/>
              <a:gd name="connsiteX9" fmla="*/ 0 w 1999023"/>
              <a:gd name="connsiteY9" fmla="*/ 1423694 h 2319496"/>
              <a:gd name="connsiteX0" fmla="*/ 0 w 1999023"/>
              <a:gd name="connsiteY0" fmla="*/ 1423694 h 2319496"/>
              <a:gd name="connsiteX1" fmla="*/ 272647 w 1999023"/>
              <a:gd name="connsiteY1" fmla="*/ 1423694 h 2319496"/>
              <a:gd name="connsiteX2" fmla="*/ 272647 w 1999023"/>
              <a:gd name="connsiteY2" fmla="*/ 15240 h 2319496"/>
              <a:gd name="connsiteX3" fmla="*/ 1999023 w 1999023"/>
              <a:gd name="connsiteY3" fmla="*/ 0 h 2319496"/>
              <a:gd name="connsiteX4" fmla="*/ 1998599 w 1999023"/>
              <a:gd name="connsiteY4" fmla="*/ 826477 h 2319496"/>
              <a:gd name="connsiteX5" fmla="*/ 1457578 w 1999023"/>
              <a:gd name="connsiteY5" fmla="*/ 888866 h 2319496"/>
              <a:gd name="connsiteX6" fmla="*/ 1458003 w 1999023"/>
              <a:gd name="connsiteY6" fmla="*/ 1423694 h 2319496"/>
              <a:gd name="connsiteX7" fmla="*/ 1730650 w 1999023"/>
              <a:gd name="connsiteY7" fmla="*/ 1423694 h 2319496"/>
              <a:gd name="connsiteX8" fmla="*/ 865325 w 1999023"/>
              <a:gd name="connsiteY8" fmla="*/ 2319496 h 2319496"/>
              <a:gd name="connsiteX9" fmla="*/ 0 w 1999023"/>
              <a:gd name="connsiteY9" fmla="*/ 1423694 h 2319496"/>
              <a:gd name="connsiteX0" fmla="*/ 0 w 1999023"/>
              <a:gd name="connsiteY0" fmla="*/ 1423694 h 2319496"/>
              <a:gd name="connsiteX1" fmla="*/ 272647 w 1999023"/>
              <a:gd name="connsiteY1" fmla="*/ 1423694 h 2319496"/>
              <a:gd name="connsiteX2" fmla="*/ 272647 w 1999023"/>
              <a:gd name="connsiteY2" fmla="*/ 15240 h 2319496"/>
              <a:gd name="connsiteX3" fmla="*/ 1999023 w 1999023"/>
              <a:gd name="connsiteY3" fmla="*/ 0 h 2319496"/>
              <a:gd name="connsiteX4" fmla="*/ 1998599 w 1999023"/>
              <a:gd name="connsiteY4" fmla="*/ 826477 h 2319496"/>
              <a:gd name="connsiteX5" fmla="*/ 1457578 w 1999023"/>
              <a:gd name="connsiteY5" fmla="*/ 888866 h 2319496"/>
              <a:gd name="connsiteX6" fmla="*/ 1458003 w 1999023"/>
              <a:gd name="connsiteY6" fmla="*/ 1423694 h 2319496"/>
              <a:gd name="connsiteX7" fmla="*/ 1730650 w 1999023"/>
              <a:gd name="connsiteY7" fmla="*/ 1423694 h 2319496"/>
              <a:gd name="connsiteX8" fmla="*/ 865325 w 1999023"/>
              <a:gd name="connsiteY8" fmla="*/ 2319496 h 2319496"/>
              <a:gd name="connsiteX9" fmla="*/ 0 w 1999023"/>
              <a:gd name="connsiteY9" fmla="*/ 1423694 h 2319496"/>
              <a:gd name="connsiteX0" fmla="*/ 0 w 2236724"/>
              <a:gd name="connsiteY0" fmla="*/ 1423694 h 2319496"/>
              <a:gd name="connsiteX1" fmla="*/ 272647 w 2236724"/>
              <a:gd name="connsiteY1" fmla="*/ 1423694 h 2319496"/>
              <a:gd name="connsiteX2" fmla="*/ 272647 w 2236724"/>
              <a:gd name="connsiteY2" fmla="*/ 15240 h 2319496"/>
              <a:gd name="connsiteX3" fmla="*/ 1999023 w 2236724"/>
              <a:gd name="connsiteY3" fmla="*/ 0 h 2319496"/>
              <a:gd name="connsiteX4" fmla="*/ 2236724 w 2236724"/>
              <a:gd name="connsiteY4" fmla="*/ 855052 h 2319496"/>
              <a:gd name="connsiteX5" fmla="*/ 1457578 w 2236724"/>
              <a:gd name="connsiteY5" fmla="*/ 888866 h 2319496"/>
              <a:gd name="connsiteX6" fmla="*/ 1458003 w 2236724"/>
              <a:gd name="connsiteY6" fmla="*/ 1423694 h 2319496"/>
              <a:gd name="connsiteX7" fmla="*/ 1730650 w 2236724"/>
              <a:gd name="connsiteY7" fmla="*/ 1423694 h 2319496"/>
              <a:gd name="connsiteX8" fmla="*/ 865325 w 2236724"/>
              <a:gd name="connsiteY8" fmla="*/ 2319496 h 2319496"/>
              <a:gd name="connsiteX9" fmla="*/ 0 w 2236724"/>
              <a:gd name="connsiteY9" fmla="*/ 1423694 h 2319496"/>
              <a:gd name="connsiteX0" fmla="*/ 0 w 2236787"/>
              <a:gd name="connsiteY0" fmla="*/ 1423694 h 2319496"/>
              <a:gd name="connsiteX1" fmla="*/ 272647 w 2236787"/>
              <a:gd name="connsiteY1" fmla="*/ 1423694 h 2319496"/>
              <a:gd name="connsiteX2" fmla="*/ 272647 w 2236787"/>
              <a:gd name="connsiteY2" fmla="*/ 15240 h 2319496"/>
              <a:gd name="connsiteX3" fmla="*/ 1999023 w 2236787"/>
              <a:gd name="connsiteY3" fmla="*/ 0 h 2319496"/>
              <a:gd name="connsiteX4" fmla="*/ 2236724 w 2236787"/>
              <a:gd name="connsiteY4" fmla="*/ 855052 h 2319496"/>
              <a:gd name="connsiteX5" fmla="*/ 1457578 w 2236787"/>
              <a:gd name="connsiteY5" fmla="*/ 888866 h 2319496"/>
              <a:gd name="connsiteX6" fmla="*/ 1458003 w 2236787"/>
              <a:gd name="connsiteY6" fmla="*/ 1423694 h 2319496"/>
              <a:gd name="connsiteX7" fmla="*/ 1730650 w 2236787"/>
              <a:gd name="connsiteY7" fmla="*/ 1423694 h 2319496"/>
              <a:gd name="connsiteX8" fmla="*/ 865325 w 2236787"/>
              <a:gd name="connsiteY8" fmla="*/ 2319496 h 2319496"/>
              <a:gd name="connsiteX9" fmla="*/ 0 w 2236787"/>
              <a:gd name="connsiteY9" fmla="*/ 1423694 h 2319496"/>
              <a:gd name="connsiteX0" fmla="*/ 0 w 2022796"/>
              <a:gd name="connsiteY0" fmla="*/ 1423694 h 2319496"/>
              <a:gd name="connsiteX1" fmla="*/ 272647 w 2022796"/>
              <a:gd name="connsiteY1" fmla="*/ 1423694 h 2319496"/>
              <a:gd name="connsiteX2" fmla="*/ 272647 w 2022796"/>
              <a:gd name="connsiteY2" fmla="*/ 15240 h 2319496"/>
              <a:gd name="connsiteX3" fmla="*/ 1999023 w 2022796"/>
              <a:gd name="connsiteY3" fmla="*/ 0 h 2319496"/>
              <a:gd name="connsiteX4" fmla="*/ 2022411 w 2022796"/>
              <a:gd name="connsiteY4" fmla="*/ 836002 h 2319496"/>
              <a:gd name="connsiteX5" fmla="*/ 1457578 w 2022796"/>
              <a:gd name="connsiteY5" fmla="*/ 888866 h 2319496"/>
              <a:gd name="connsiteX6" fmla="*/ 1458003 w 2022796"/>
              <a:gd name="connsiteY6" fmla="*/ 1423694 h 2319496"/>
              <a:gd name="connsiteX7" fmla="*/ 1730650 w 2022796"/>
              <a:gd name="connsiteY7" fmla="*/ 1423694 h 2319496"/>
              <a:gd name="connsiteX8" fmla="*/ 865325 w 2022796"/>
              <a:gd name="connsiteY8" fmla="*/ 2319496 h 2319496"/>
              <a:gd name="connsiteX9" fmla="*/ 0 w 2022796"/>
              <a:gd name="connsiteY9" fmla="*/ 1423694 h 2319496"/>
              <a:gd name="connsiteX0" fmla="*/ 0 w 1999023"/>
              <a:gd name="connsiteY0" fmla="*/ 1423694 h 2319496"/>
              <a:gd name="connsiteX1" fmla="*/ 272647 w 1999023"/>
              <a:gd name="connsiteY1" fmla="*/ 1423694 h 2319496"/>
              <a:gd name="connsiteX2" fmla="*/ 272647 w 1999023"/>
              <a:gd name="connsiteY2" fmla="*/ 15240 h 2319496"/>
              <a:gd name="connsiteX3" fmla="*/ 1999023 w 1999023"/>
              <a:gd name="connsiteY3" fmla="*/ 0 h 2319496"/>
              <a:gd name="connsiteX4" fmla="*/ 1993836 w 1999023"/>
              <a:gd name="connsiteY4" fmla="*/ 836002 h 2319496"/>
              <a:gd name="connsiteX5" fmla="*/ 1457578 w 1999023"/>
              <a:gd name="connsiteY5" fmla="*/ 888866 h 2319496"/>
              <a:gd name="connsiteX6" fmla="*/ 1458003 w 1999023"/>
              <a:gd name="connsiteY6" fmla="*/ 1423694 h 2319496"/>
              <a:gd name="connsiteX7" fmla="*/ 1730650 w 1999023"/>
              <a:gd name="connsiteY7" fmla="*/ 1423694 h 2319496"/>
              <a:gd name="connsiteX8" fmla="*/ 865325 w 1999023"/>
              <a:gd name="connsiteY8" fmla="*/ 2319496 h 2319496"/>
              <a:gd name="connsiteX9" fmla="*/ 0 w 1999023"/>
              <a:gd name="connsiteY9" fmla="*/ 1423694 h 2319496"/>
              <a:gd name="connsiteX0" fmla="*/ 0 w 2122848"/>
              <a:gd name="connsiteY0" fmla="*/ 1416550 h 2312352"/>
              <a:gd name="connsiteX1" fmla="*/ 272647 w 2122848"/>
              <a:gd name="connsiteY1" fmla="*/ 1416550 h 2312352"/>
              <a:gd name="connsiteX2" fmla="*/ 272647 w 2122848"/>
              <a:gd name="connsiteY2" fmla="*/ 8096 h 2312352"/>
              <a:gd name="connsiteX3" fmla="*/ 2122848 w 2122848"/>
              <a:gd name="connsiteY3" fmla="*/ 0 h 2312352"/>
              <a:gd name="connsiteX4" fmla="*/ 1993836 w 2122848"/>
              <a:gd name="connsiteY4" fmla="*/ 828858 h 2312352"/>
              <a:gd name="connsiteX5" fmla="*/ 1457578 w 2122848"/>
              <a:gd name="connsiteY5" fmla="*/ 881722 h 2312352"/>
              <a:gd name="connsiteX6" fmla="*/ 1458003 w 2122848"/>
              <a:gd name="connsiteY6" fmla="*/ 1416550 h 2312352"/>
              <a:gd name="connsiteX7" fmla="*/ 1730650 w 2122848"/>
              <a:gd name="connsiteY7" fmla="*/ 1416550 h 2312352"/>
              <a:gd name="connsiteX8" fmla="*/ 865325 w 2122848"/>
              <a:gd name="connsiteY8" fmla="*/ 2312352 h 2312352"/>
              <a:gd name="connsiteX9" fmla="*/ 0 w 2122848"/>
              <a:gd name="connsiteY9" fmla="*/ 1416550 h 2312352"/>
              <a:gd name="connsiteX0" fmla="*/ 0 w 2122848"/>
              <a:gd name="connsiteY0" fmla="*/ 1416550 h 2312352"/>
              <a:gd name="connsiteX1" fmla="*/ 272647 w 2122848"/>
              <a:gd name="connsiteY1" fmla="*/ 1416550 h 2312352"/>
              <a:gd name="connsiteX2" fmla="*/ 272647 w 2122848"/>
              <a:gd name="connsiteY2" fmla="*/ 8096 h 2312352"/>
              <a:gd name="connsiteX3" fmla="*/ 2122848 w 2122848"/>
              <a:gd name="connsiteY3" fmla="*/ 0 h 2312352"/>
              <a:gd name="connsiteX4" fmla="*/ 1993836 w 2122848"/>
              <a:gd name="connsiteY4" fmla="*/ 828858 h 2312352"/>
              <a:gd name="connsiteX5" fmla="*/ 1457578 w 2122848"/>
              <a:gd name="connsiteY5" fmla="*/ 881722 h 2312352"/>
              <a:gd name="connsiteX6" fmla="*/ 1458003 w 2122848"/>
              <a:gd name="connsiteY6" fmla="*/ 1416550 h 2312352"/>
              <a:gd name="connsiteX7" fmla="*/ 1730650 w 2122848"/>
              <a:gd name="connsiteY7" fmla="*/ 1416550 h 2312352"/>
              <a:gd name="connsiteX8" fmla="*/ 865325 w 2122848"/>
              <a:gd name="connsiteY8" fmla="*/ 2312352 h 2312352"/>
              <a:gd name="connsiteX9" fmla="*/ 0 w 2122848"/>
              <a:gd name="connsiteY9" fmla="*/ 1416550 h 2312352"/>
              <a:gd name="connsiteX0" fmla="*/ 0 w 2122848"/>
              <a:gd name="connsiteY0" fmla="*/ 1416550 h 2312352"/>
              <a:gd name="connsiteX1" fmla="*/ 272647 w 2122848"/>
              <a:gd name="connsiteY1" fmla="*/ 1416550 h 2312352"/>
              <a:gd name="connsiteX2" fmla="*/ 272647 w 2122848"/>
              <a:gd name="connsiteY2" fmla="*/ 8096 h 2312352"/>
              <a:gd name="connsiteX3" fmla="*/ 2122848 w 2122848"/>
              <a:gd name="connsiteY3" fmla="*/ 0 h 2312352"/>
              <a:gd name="connsiteX4" fmla="*/ 1993836 w 2122848"/>
              <a:gd name="connsiteY4" fmla="*/ 828858 h 2312352"/>
              <a:gd name="connsiteX5" fmla="*/ 1457578 w 2122848"/>
              <a:gd name="connsiteY5" fmla="*/ 881722 h 2312352"/>
              <a:gd name="connsiteX6" fmla="*/ 1458003 w 2122848"/>
              <a:gd name="connsiteY6" fmla="*/ 1416550 h 2312352"/>
              <a:gd name="connsiteX7" fmla="*/ 1730650 w 2122848"/>
              <a:gd name="connsiteY7" fmla="*/ 1416550 h 2312352"/>
              <a:gd name="connsiteX8" fmla="*/ 865325 w 2122848"/>
              <a:gd name="connsiteY8" fmla="*/ 2312352 h 2312352"/>
              <a:gd name="connsiteX9" fmla="*/ 0 w 2122848"/>
              <a:gd name="connsiteY9" fmla="*/ 1416550 h 2312352"/>
              <a:gd name="connsiteX0" fmla="*/ 0 w 2008548"/>
              <a:gd name="connsiteY0" fmla="*/ 1414169 h 2309971"/>
              <a:gd name="connsiteX1" fmla="*/ 272647 w 2008548"/>
              <a:gd name="connsiteY1" fmla="*/ 1414169 h 2309971"/>
              <a:gd name="connsiteX2" fmla="*/ 272647 w 2008548"/>
              <a:gd name="connsiteY2" fmla="*/ 5715 h 2309971"/>
              <a:gd name="connsiteX3" fmla="*/ 2008548 w 2008548"/>
              <a:gd name="connsiteY3" fmla="*/ 0 h 2309971"/>
              <a:gd name="connsiteX4" fmla="*/ 1993836 w 2008548"/>
              <a:gd name="connsiteY4" fmla="*/ 826477 h 2309971"/>
              <a:gd name="connsiteX5" fmla="*/ 1457578 w 2008548"/>
              <a:gd name="connsiteY5" fmla="*/ 879341 h 2309971"/>
              <a:gd name="connsiteX6" fmla="*/ 1458003 w 2008548"/>
              <a:gd name="connsiteY6" fmla="*/ 1414169 h 2309971"/>
              <a:gd name="connsiteX7" fmla="*/ 1730650 w 2008548"/>
              <a:gd name="connsiteY7" fmla="*/ 1414169 h 2309971"/>
              <a:gd name="connsiteX8" fmla="*/ 865325 w 2008548"/>
              <a:gd name="connsiteY8" fmla="*/ 2309971 h 2309971"/>
              <a:gd name="connsiteX9" fmla="*/ 0 w 2008548"/>
              <a:gd name="connsiteY9" fmla="*/ 1414169 h 2309971"/>
              <a:gd name="connsiteX0" fmla="*/ 0 w 2008548"/>
              <a:gd name="connsiteY0" fmla="*/ 1414169 h 2309971"/>
              <a:gd name="connsiteX1" fmla="*/ 272647 w 2008548"/>
              <a:gd name="connsiteY1" fmla="*/ 1414169 h 2309971"/>
              <a:gd name="connsiteX2" fmla="*/ 272647 w 2008548"/>
              <a:gd name="connsiteY2" fmla="*/ 5715 h 2309971"/>
              <a:gd name="connsiteX3" fmla="*/ 2008548 w 2008548"/>
              <a:gd name="connsiteY3" fmla="*/ 0 h 2309971"/>
              <a:gd name="connsiteX4" fmla="*/ 2005742 w 2008548"/>
              <a:gd name="connsiteY4" fmla="*/ 826477 h 2309971"/>
              <a:gd name="connsiteX5" fmla="*/ 1457578 w 2008548"/>
              <a:gd name="connsiteY5" fmla="*/ 879341 h 2309971"/>
              <a:gd name="connsiteX6" fmla="*/ 1458003 w 2008548"/>
              <a:gd name="connsiteY6" fmla="*/ 1414169 h 2309971"/>
              <a:gd name="connsiteX7" fmla="*/ 1730650 w 2008548"/>
              <a:gd name="connsiteY7" fmla="*/ 1414169 h 2309971"/>
              <a:gd name="connsiteX8" fmla="*/ 865325 w 2008548"/>
              <a:gd name="connsiteY8" fmla="*/ 2309971 h 2309971"/>
              <a:gd name="connsiteX9" fmla="*/ 0 w 2008548"/>
              <a:gd name="connsiteY9" fmla="*/ 1414169 h 2309971"/>
              <a:gd name="connsiteX0" fmla="*/ 0 w 2008548"/>
              <a:gd name="connsiteY0" fmla="*/ 1414169 h 1995646"/>
              <a:gd name="connsiteX1" fmla="*/ 272647 w 2008548"/>
              <a:gd name="connsiteY1" fmla="*/ 1414169 h 1995646"/>
              <a:gd name="connsiteX2" fmla="*/ 272647 w 2008548"/>
              <a:gd name="connsiteY2" fmla="*/ 5715 h 1995646"/>
              <a:gd name="connsiteX3" fmla="*/ 2008548 w 2008548"/>
              <a:gd name="connsiteY3" fmla="*/ 0 h 1995646"/>
              <a:gd name="connsiteX4" fmla="*/ 2005742 w 2008548"/>
              <a:gd name="connsiteY4" fmla="*/ 826477 h 1995646"/>
              <a:gd name="connsiteX5" fmla="*/ 1457578 w 2008548"/>
              <a:gd name="connsiteY5" fmla="*/ 879341 h 1995646"/>
              <a:gd name="connsiteX6" fmla="*/ 1458003 w 2008548"/>
              <a:gd name="connsiteY6" fmla="*/ 1414169 h 1995646"/>
              <a:gd name="connsiteX7" fmla="*/ 1730650 w 2008548"/>
              <a:gd name="connsiteY7" fmla="*/ 1414169 h 1995646"/>
              <a:gd name="connsiteX8" fmla="*/ 895587 w 2008548"/>
              <a:gd name="connsiteY8" fmla="*/ 1995646 h 1995646"/>
              <a:gd name="connsiteX9" fmla="*/ 0 w 2008548"/>
              <a:gd name="connsiteY9" fmla="*/ 1414169 h 1995646"/>
              <a:gd name="connsiteX0" fmla="*/ 0 w 2008548"/>
              <a:gd name="connsiteY0" fmla="*/ 1409406 h 1990883"/>
              <a:gd name="connsiteX1" fmla="*/ 272647 w 2008548"/>
              <a:gd name="connsiteY1" fmla="*/ 1409406 h 1990883"/>
              <a:gd name="connsiteX2" fmla="*/ 272647 w 2008548"/>
              <a:gd name="connsiteY2" fmla="*/ 952 h 1990883"/>
              <a:gd name="connsiteX3" fmla="*/ 2008548 w 2008548"/>
              <a:gd name="connsiteY3" fmla="*/ 0 h 1990883"/>
              <a:gd name="connsiteX4" fmla="*/ 2005742 w 2008548"/>
              <a:gd name="connsiteY4" fmla="*/ 821714 h 1990883"/>
              <a:gd name="connsiteX5" fmla="*/ 1457578 w 2008548"/>
              <a:gd name="connsiteY5" fmla="*/ 874578 h 1990883"/>
              <a:gd name="connsiteX6" fmla="*/ 1458003 w 2008548"/>
              <a:gd name="connsiteY6" fmla="*/ 1409406 h 1990883"/>
              <a:gd name="connsiteX7" fmla="*/ 1730650 w 2008548"/>
              <a:gd name="connsiteY7" fmla="*/ 1409406 h 1990883"/>
              <a:gd name="connsiteX8" fmla="*/ 895587 w 2008548"/>
              <a:gd name="connsiteY8" fmla="*/ 1990883 h 1990883"/>
              <a:gd name="connsiteX9" fmla="*/ 0 w 2008548"/>
              <a:gd name="connsiteY9" fmla="*/ 1409406 h 1990883"/>
              <a:gd name="connsiteX0" fmla="*/ 0 w 2008548"/>
              <a:gd name="connsiteY0" fmla="*/ 1409406 h 1990883"/>
              <a:gd name="connsiteX1" fmla="*/ 272647 w 2008548"/>
              <a:gd name="connsiteY1" fmla="*/ 1409406 h 1990883"/>
              <a:gd name="connsiteX2" fmla="*/ 272647 w 2008548"/>
              <a:gd name="connsiteY2" fmla="*/ 952 h 1990883"/>
              <a:gd name="connsiteX3" fmla="*/ 2008548 w 2008548"/>
              <a:gd name="connsiteY3" fmla="*/ 0 h 1990883"/>
              <a:gd name="connsiteX4" fmla="*/ 2005742 w 2008548"/>
              <a:gd name="connsiteY4" fmla="*/ 821714 h 1990883"/>
              <a:gd name="connsiteX5" fmla="*/ 1457578 w 2008548"/>
              <a:gd name="connsiteY5" fmla="*/ 874578 h 1990883"/>
              <a:gd name="connsiteX6" fmla="*/ 1458003 w 2008548"/>
              <a:gd name="connsiteY6" fmla="*/ 1409406 h 1990883"/>
              <a:gd name="connsiteX7" fmla="*/ 1730650 w 2008548"/>
              <a:gd name="connsiteY7" fmla="*/ 1409406 h 1990883"/>
              <a:gd name="connsiteX8" fmla="*/ 895587 w 2008548"/>
              <a:gd name="connsiteY8" fmla="*/ 1990883 h 1990883"/>
              <a:gd name="connsiteX9" fmla="*/ 0 w 2008548"/>
              <a:gd name="connsiteY9" fmla="*/ 1409406 h 1990883"/>
              <a:gd name="connsiteX0" fmla="*/ 0 w 2226822"/>
              <a:gd name="connsiteY0" fmla="*/ 1409406 h 1990883"/>
              <a:gd name="connsiteX1" fmla="*/ 272647 w 2226822"/>
              <a:gd name="connsiteY1" fmla="*/ 1409406 h 1990883"/>
              <a:gd name="connsiteX2" fmla="*/ 272647 w 2226822"/>
              <a:gd name="connsiteY2" fmla="*/ 952 h 1990883"/>
              <a:gd name="connsiteX3" fmla="*/ 2008548 w 2226822"/>
              <a:gd name="connsiteY3" fmla="*/ 0 h 1990883"/>
              <a:gd name="connsiteX4" fmla="*/ 2005742 w 2226822"/>
              <a:gd name="connsiteY4" fmla="*/ 821714 h 1990883"/>
              <a:gd name="connsiteX5" fmla="*/ 2209922 w 2226822"/>
              <a:gd name="connsiteY5" fmla="*/ 954795 h 1990883"/>
              <a:gd name="connsiteX6" fmla="*/ 1457578 w 2226822"/>
              <a:gd name="connsiteY6" fmla="*/ 874578 h 1990883"/>
              <a:gd name="connsiteX7" fmla="*/ 1458003 w 2226822"/>
              <a:gd name="connsiteY7" fmla="*/ 1409406 h 1990883"/>
              <a:gd name="connsiteX8" fmla="*/ 1730650 w 2226822"/>
              <a:gd name="connsiteY8" fmla="*/ 1409406 h 1990883"/>
              <a:gd name="connsiteX9" fmla="*/ 895587 w 2226822"/>
              <a:gd name="connsiteY9" fmla="*/ 1990883 h 1990883"/>
              <a:gd name="connsiteX10" fmla="*/ 0 w 2226822"/>
              <a:gd name="connsiteY10" fmla="*/ 1409406 h 1990883"/>
              <a:gd name="connsiteX0" fmla="*/ 0 w 2226822"/>
              <a:gd name="connsiteY0" fmla="*/ 1409406 h 1990883"/>
              <a:gd name="connsiteX1" fmla="*/ 272647 w 2226822"/>
              <a:gd name="connsiteY1" fmla="*/ 1409406 h 1990883"/>
              <a:gd name="connsiteX2" fmla="*/ 272647 w 2226822"/>
              <a:gd name="connsiteY2" fmla="*/ 952 h 1990883"/>
              <a:gd name="connsiteX3" fmla="*/ 2008548 w 2226822"/>
              <a:gd name="connsiteY3" fmla="*/ 0 h 1990883"/>
              <a:gd name="connsiteX4" fmla="*/ 2005742 w 2226822"/>
              <a:gd name="connsiteY4" fmla="*/ 821714 h 1990883"/>
              <a:gd name="connsiteX5" fmla="*/ 2209922 w 2226822"/>
              <a:gd name="connsiteY5" fmla="*/ 954795 h 1990883"/>
              <a:gd name="connsiteX6" fmla="*/ 1561803 w 2226822"/>
              <a:gd name="connsiteY6" fmla="*/ 1223481 h 1990883"/>
              <a:gd name="connsiteX7" fmla="*/ 1457578 w 2226822"/>
              <a:gd name="connsiteY7" fmla="*/ 874578 h 1990883"/>
              <a:gd name="connsiteX8" fmla="*/ 1458003 w 2226822"/>
              <a:gd name="connsiteY8" fmla="*/ 1409406 h 1990883"/>
              <a:gd name="connsiteX9" fmla="*/ 1730650 w 2226822"/>
              <a:gd name="connsiteY9" fmla="*/ 1409406 h 1990883"/>
              <a:gd name="connsiteX10" fmla="*/ 895587 w 2226822"/>
              <a:gd name="connsiteY10" fmla="*/ 1990883 h 1990883"/>
              <a:gd name="connsiteX11" fmla="*/ 0 w 2226822"/>
              <a:gd name="connsiteY11" fmla="*/ 1409406 h 1990883"/>
              <a:gd name="connsiteX0" fmla="*/ 0 w 2226822"/>
              <a:gd name="connsiteY0" fmla="*/ 1409406 h 1990883"/>
              <a:gd name="connsiteX1" fmla="*/ 272647 w 2226822"/>
              <a:gd name="connsiteY1" fmla="*/ 1409406 h 1990883"/>
              <a:gd name="connsiteX2" fmla="*/ 272647 w 2226822"/>
              <a:gd name="connsiteY2" fmla="*/ 952 h 1990883"/>
              <a:gd name="connsiteX3" fmla="*/ 2008548 w 2226822"/>
              <a:gd name="connsiteY3" fmla="*/ 0 h 1990883"/>
              <a:gd name="connsiteX4" fmla="*/ 2005742 w 2226822"/>
              <a:gd name="connsiteY4" fmla="*/ 821714 h 1990883"/>
              <a:gd name="connsiteX5" fmla="*/ 2209922 w 2226822"/>
              <a:gd name="connsiteY5" fmla="*/ 954795 h 1990883"/>
              <a:gd name="connsiteX6" fmla="*/ 1561803 w 2226822"/>
              <a:gd name="connsiteY6" fmla="*/ 1223481 h 1990883"/>
              <a:gd name="connsiteX7" fmla="*/ 1457578 w 2226822"/>
              <a:gd name="connsiteY7" fmla="*/ 874578 h 1990883"/>
              <a:gd name="connsiteX8" fmla="*/ 1458003 w 2226822"/>
              <a:gd name="connsiteY8" fmla="*/ 1409406 h 1990883"/>
              <a:gd name="connsiteX9" fmla="*/ 1730650 w 2226822"/>
              <a:gd name="connsiteY9" fmla="*/ 1409406 h 1990883"/>
              <a:gd name="connsiteX10" fmla="*/ 895587 w 2226822"/>
              <a:gd name="connsiteY10" fmla="*/ 1990883 h 1990883"/>
              <a:gd name="connsiteX11" fmla="*/ 0 w 2226822"/>
              <a:gd name="connsiteY11" fmla="*/ 1409406 h 1990883"/>
              <a:gd name="connsiteX0" fmla="*/ 0 w 2226822"/>
              <a:gd name="connsiteY0" fmla="*/ 1409406 h 1990883"/>
              <a:gd name="connsiteX1" fmla="*/ 272647 w 2226822"/>
              <a:gd name="connsiteY1" fmla="*/ 1409406 h 1990883"/>
              <a:gd name="connsiteX2" fmla="*/ 272647 w 2226822"/>
              <a:gd name="connsiteY2" fmla="*/ 952 h 1990883"/>
              <a:gd name="connsiteX3" fmla="*/ 2008548 w 2226822"/>
              <a:gd name="connsiteY3" fmla="*/ 0 h 1990883"/>
              <a:gd name="connsiteX4" fmla="*/ 2005742 w 2226822"/>
              <a:gd name="connsiteY4" fmla="*/ 821714 h 1990883"/>
              <a:gd name="connsiteX5" fmla="*/ 2209922 w 2226822"/>
              <a:gd name="connsiteY5" fmla="*/ 954795 h 1990883"/>
              <a:gd name="connsiteX6" fmla="*/ 1561803 w 2226822"/>
              <a:gd name="connsiteY6" fmla="*/ 1223481 h 1990883"/>
              <a:gd name="connsiteX7" fmla="*/ 1470187 w 2226822"/>
              <a:gd name="connsiteY7" fmla="*/ 745718 h 1990883"/>
              <a:gd name="connsiteX8" fmla="*/ 1458003 w 2226822"/>
              <a:gd name="connsiteY8" fmla="*/ 1409406 h 1990883"/>
              <a:gd name="connsiteX9" fmla="*/ 1730650 w 2226822"/>
              <a:gd name="connsiteY9" fmla="*/ 1409406 h 1990883"/>
              <a:gd name="connsiteX10" fmla="*/ 895587 w 2226822"/>
              <a:gd name="connsiteY10" fmla="*/ 1990883 h 1990883"/>
              <a:gd name="connsiteX11" fmla="*/ 0 w 2226822"/>
              <a:gd name="connsiteY11" fmla="*/ 1409406 h 1990883"/>
              <a:gd name="connsiteX0" fmla="*/ 0 w 2226822"/>
              <a:gd name="connsiteY0" fmla="*/ 1409406 h 1990883"/>
              <a:gd name="connsiteX1" fmla="*/ 272647 w 2226822"/>
              <a:gd name="connsiteY1" fmla="*/ 1409406 h 1990883"/>
              <a:gd name="connsiteX2" fmla="*/ 272647 w 2226822"/>
              <a:gd name="connsiteY2" fmla="*/ 952 h 1990883"/>
              <a:gd name="connsiteX3" fmla="*/ 2008548 w 2226822"/>
              <a:gd name="connsiteY3" fmla="*/ 0 h 1990883"/>
              <a:gd name="connsiteX4" fmla="*/ 2005742 w 2226822"/>
              <a:gd name="connsiteY4" fmla="*/ 821714 h 1990883"/>
              <a:gd name="connsiteX5" fmla="*/ 2209922 w 2226822"/>
              <a:gd name="connsiteY5" fmla="*/ 954795 h 1990883"/>
              <a:gd name="connsiteX6" fmla="*/ 1594587 w 2226822"/>
              <a:gd name="connsiteY6" fmla="*/ 1264607 h 1990883"/>
              <a:gd name="connsiteX7" fmla="*/ 1470187 w 2226822"/>
              <a:gd name="connsiteY7" fmla="*/ 745718 h 1990883"/>
              <a:gd name="connsiteX8" fmla="*/ 1458003 w 2226822"/>
              <a:gd name="connsiteY8" fmla="*/ 1409406 h 1990883"/>
              <a:gd name="connsiteX9" fmla="*/ 1730650 w 2226822"/>
              <a:gd name="connsiteY9" fmla="*/ 1409406 h 1990883"/>
              <a:gd name="connsiteX10" fmla="*/ 895587 w 2226822"/>
              <a:gd name="connsiteY10" fmla="*/ 1990883 h 1990883"/>
              <a:gd name="connsiteX11" fmla="*/ 0 w 2226822"/>
              <a:gd name="connsiteY11" fmla="*/ 1409406 h 1990883"/>
              <a:gd name="connsiteX0" fmla="*/ 0 w 2226822"/>
              <a:gd name="connsiteY0" fmla="*/ 1409406 h 1990883"/>
              <a:gd name="connsiteX1" fmla="*/ 272647 w 2226822"/>
              <a:gd name="connsiteY1" fmla="*/ 1409406 h 1990883"/>
              <a:gd name="connsiteX2" fmla="*/ 272647 w 2226822"/>
              <a:gd name="connsiteY2" fmla="*/ 952 h 1990883"/>
              <a:gd name="connsiteX3" fmla="*/ 2008548 w 2226822"/>
              <a:gd name="connsiteY3" fmla="*/ 0 h 1990883"/>
              <a:gd name="connsiteX4" fmla="*/ 2005742 w 2226822"/>
              <a:gd name="connsiteY4" fmla="*/ 821714 h 1990883"/>
              <a:gd name="connsiteX5" fmla="*/ 2209922 w 2226822"/>
              <a:gd name="connsiteY5" fmla="*/ 954795 h 1990883"/>
              <a:gd name="connsiteX6" fmla="*/ 1594587 w 2226822"/>
              <a:gd name="connsiteY6" fmla="*/ 1264607 h 1990883"/>
              <a:gd name="connsiteX7" fmla="*/ 1470187 w 2226822"/>
              <a:gd name="connsiteY7" fmla="*/ 745718 h 1990883"/>
              <a:gd name="connsiteX8" fmla="*/ 1458003 w 2226822"/>
              <a:gd name="connsiteY8" fmla="*/ 1409406 h 1990883"/>
              <a:gd name="connsiteX9" fmla="*/ 1730650 w 2226822"/>
              <a:gd name="connsiteY9" fmla="*/ 1409406 h 1990883"/>
              <a:gd name="connsiteX10" fmla="*/ 895587 w 2226822"/>
              <a:gd name="connsiteY10" fmla="*/ 1990883 h 1990883"/>
              <a:gd name="connsiteX11" fmla="*/ 0 w 2226822"/>
              <a:gd name="connsiteY11"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594587 w 2363216"/>
              <a:gd name="connsiteY7" fmla="*/ 1264607 h 1990883"/>
              <a:gd name="connsiteX8" fmla="*/ 1470187 w 2363216"/>
              <a:gd name="connsiteY8" fmla="*/ 745718 h 1990883"/>
              <a:gd name="connsiteX9" fmla="*/ 1458003 w 2363216"/>
              <a:gd name="connsiteY9" fmla="*/ 1409406 h 1990883"/>
              <a:gd name="connsiteX10" fmla="*/ 1730650 w 2363216"/>
              <a:gd name="connsiteY10" fmla="*/ 1409406 h 1990883"/>
              <a:gd name="connsiteX11" fmla="*/ 895587 w 2363216"/>
              <a:gd name="connsiteY11" fmla="*/ 1990883 h 1990883"/>
              <a:gd name="connsiteX12" fmla="*/ 0 w 2363216"/>
              <a:gd name="connsiteY12"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594587 w 2363216"/>
              <a:gd name="connsiteY7" fmla="*/ 1264607 h 1990883"/>
              <a:gd name="connsiteX8" fmla="*/ 1470187 w 2363216"/>
              <a:gd name="connsiteY8" fmla="*/ 745718 h 1990883"/>
              <a:gd name="connsiteX9" fmla="*/ 1458003 w 2363216"/>
              <a:gd name="connsiteY9" fmla="*/ 1409406 h 1990883"/>
              <a:gd name="connsiteX10" fmla="*/ 1730650 w 2363216"/>
              <a:gd name="connsiteY10" fmla="*/ 1409406 h 1990883"/>
              <a:gd name="connsiteX11" fmla="*/ 895587 w 2363216"/>
              <a:gd name="connsiteY11" fmla="*/ 1990883 h 1990883"/>
              <a:gd name="connsiteX12" fmla="*/ 0 w 2363216"/>
              <a:gd name="connsiteY12"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576935 w 2363216"/>
              <a:gd name="connsiteY7" fmla="*/ 1261865 h 1990883"/>
              <a:gd name="connsiteX8" fmla="*/ 1470187 w 2363216"/>
              <a:gd name="connsiteY8" fmla="*/ 745718 h 1990883"/>
              <a:gd name="connsiteX9" fmla="*/ 1458003 w 2363216"/>
              <a:gd name="connsiteY9" fmla="*/ 1409406 h 1990883"/>
              <a:gd name="connsiteX10" fmla="*/ 1730650 w 2363216"/>
              <a:gd name="connsiteY10" fmla="*/ 1409406 h 1990883"/>
              <a:gd name="connsiteX11" fmla="*/ 895587 w 2363216"/>
              <a:gd name="connsiteY11" fmla="*/ 1990883 h 1990883"/>
              <a:gd name="connsiteX12" fmla="*/ 0 w 2363216"/>
              <a:gd name="connsiteY12"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576935 w 2363216"/>
              <a:gd name="connsiteY7" fmla="*/ 1261865 h 1990883"/>
              <a:gd name="connsiteX8" fmla="*/ 1470187 w 2363216"/>
              <a:gd name="connsiteY8" fmla="*/ 745718 h 1990883"/>
              <a:gd name="connsiteX9" fmla="*/ 1458003 w 2363216"/>
              <a:gd name="connsiteY9" fmla="*/ 1409406 h 1990883"/>
              <a:gd name="connsiteX10" fmla="*/ 1730650 w 2363216"/>
              <a:gd name="connsiteY10" fmla="*/ 1409406 h 1990883"/>
              <a:gd name="connsiteX11" fmla="*/ 895587 w 2363216"/>
              <a:gd name="connsiteY11" fmla="*/ 1990883 h 1990883"/>
              <a:gd name="connsiteX12" fmla="*/ 0 w 2363216"/>
              <a:gd name="connsiteY12"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576935 w 2363216"/>
              <a:gd name="connsiteY7" fmla="*/ 1261865 h 1990883"/>
              <a:gd name="connsiteX8" fmla="*/ 1470187 w 2363216"/>
              <a:gd name="connsiteY8" fmla="*/ 745718 h 1990883"/>
              <a:gd name="connsiteX9" fmla="*/ 1458003 w 2363216"/>
              <a:gd name="connsiteY9" fmla="*/ 1409406 h 1990883"/>
              <a:gd name="connsiteX10" fmla="*/ 1730650 w 2363216"/>
              <a:gd name="connsiteY10" fmla="*/ 1409406 h 1990883"/>
              <a:gd name="connsiteX11" fmla="*/ 895587 w 2363216"/>
              <a:gd name="connsiteY11" fmla="*/ 1990883 h 1990883"/>
              <a:gd name="connsiteX12" fmla="*/ 0 w 2363216"/>
              <a:gd name="connsiteY12"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576935 w 2363216"/>
              <a:gd name="connsiteY7" fmla="*/ 1261865 h 1990883"/>
              <a:gd name="connsiteX8" fmla="*/ 1470187 w 2363216"/>
              <a:gd name="connsiteY8" fmla="*/ 745718 h 1990883"/>
              <a:gd name="connsiteX9" fmla="*/ 1458003 w 2363216"/>
              <a:gd name="connsiteY9" fmla="*/ 1409406 h 1990883"/>
              <a:gd name="connsiteX10" fmla="*/ 1730650 w 2363216"/>
              <a:gd name="connsiteY10" fmla="*/ 1409406 h 1990883"/>
              <a:gd name="connsiteX11" fmla="*/ 895587 w 2363216"/>
              <a:gd name="connsiteY11" fmla="*/ 1990883 h 1990883"/>
              <a:gd name="connsiteX12" fmla="*/ 0 w 2363216"/>
              <a:gd name="connsiteY12"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576935 w 2363216"/>
              <a:gd name="connsiteY7" fmla="*/ 1261865 h 1990883"/>
              <a:gd name="connsiteX8" fmla="*/ 1470187 w 2363216"/>
              <a:gd name="connsiteY8" fmla="*/ 745718 h 1990883"/>
              <a:gd name="connsiteX9" fmla="*/ 1458003 w 2363216"/>
              <a:gd name="connsiteY9" fmla="*/ 1409406 h 1990883"/>
              <a:gd name="connsiteX10" fmla="*/ 1730650 w 2363216"/>
              <a:gd name="connsiteY10" fmla="*/ 1409406 h 1990883"/>
              <a:gd name="connsiteX11" fmla="*/ 895587 w 2363216"/>
              <a:gd name="connsiteY11" fmla="*/ 1990883 h 1990883"/>
              <a:gd name="connsiteX12" fmla="*/ 0 w 2363216"/>
              <a:gd name="connsiteY12"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897210 w 2363216"/>
              <a:gd name="connsiteY7" fmla="*/ 1322182 h 1990883"/>
              <a:gd name="connsiteX8" fmla="*/ 1576935 w 2363216"/>
              <a:gd name="connsiteY8" fmla="*/ 1261865 h 1990883"/>
              <a:gd name="connsiteX9" fmla="*/ 1470187 w 2363216"/>
              <a:gd name="connsiteY9" fmla="*/ 745718 h 1990883"/>
              <a:gd name="connsiteX10" fmla="*/ 1458003 w 2363216"/>
              <a:gd name="connsiteY10" fmla="*/ 1409406 h 1990883"/>
              <a:gd name="connsiteX11" fmla="*/ 1730650 w 2363216"/>
              <a:gd name="connsiteY11" fmla="*/ 1409406 h 1990883"/>
              <a:gd name="connsiteX12" fmla="*/ 895587 w 2363216"/>
              <a:gd name="connsiteY12" fmla="*/ 1990883 h 1990883"/>
              <a:gd name="connsiteX13" fmla="*/ 0 w 2363216"/>
              <a:gd name="connsiteY13"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897210 w 2363216"/>
              <a:gd name="connsiteY7" fmla="*/ 1322182 h 1990883"/>
              <a:gd name="connsiteX8" fmla="*/ 1576935 w 2363216"/>
              <a:gd name="connsiteY8" fmla="*/ 1261865 h 1990883"/>
              <a:gd name="connsiteX9" fmla="*/ 1470187 w 2363216"/>
              <a:gd name="connsiteY9" fmla="*/ 745718 h 1990883"/>
              <a:gd name="connsiteX10" fmla="*/ 1458003 w 2363216"/>
              <a:gd name="connsiteY10" fmla="*/ 1409406 h 1990883"/>
              <a:gd name="connsiteX11" fmla="*/ 1730650 w 2363216"/>
              <a:gd name="connsiteY11" fmla="*/ 1409406 h 1990883"/>
              <a:gd name="connsiteX12" fmla="*/ 895587 w 2363216"/>
              <a:gd name="connsiteY12" fmla="*/ 1990883 h 1990883"/>
              <a:gd name="connsiteX13" fmla="*/ 0 w 2363216"/>
              <a:gd name="connsiteY13"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897210 w 2363216"/>
              <a:gd name="connsiteY7" fmla="*/ 1322182 h 1990883"/>
              <a:gd name="connsiteX8" fmla="*/ 1576935 w 2363216"/>
              <a:gd name="connsiteY8" fmla="*/ 1261865 h 1990883"/>
              <a:gd name="connsiteX9" fmla="*/ 1470187 w 2363216"/>
              <a:gd name="connsiteY9" fmla="*/ 745718 h 1990883"/>
              <a:gd name="connsiteX10" fmla="*/ 1458003 w 2363216"/>
              <a:gd name="connsiteY10" fmla="*/ 1409406 h 1990883"/>
              <a:gd name="connsiteX11" fmla="*/ 1730650 w 2363216"/>
              <a:gd name="connsiteY11" fmla="*/ 1409406 h 1990883"/>
              <a:gd name="connsiteX12" fmla="*/ 895587 w 2363216"/>
              <a:gd name="connsiteY12" fmla="*/ 1990883 h 1990883"/>
              <a:gd name="connsiteX13" fmla="*/ 0 w 2363216"/>
              <a:gd name="connsiteY13" fmla="*/ 1409406 h 1990883"/>
              <a:gd name="connsiteX0" fmla="*/ 0 w 2367797"/>
              <a:gd name="connsiteY0" fmla="*/ 1409406 h 1990883"/>
              <a:gd name="connsiteX1" fmla="*/ 272647 w 2367797"/>
              <a:gd name="connsiteY1" fmla="*/ 1409406 h 1990883"/>
              <a:gd name="connsiteX2" fmla="*/ 272647 w 2367797"/>
              <a:gd name="connsiteY2" fmla="*/ 952 h 1990883"/>
              <a:gd name="connsiteX3" fmla="*/ 2008548 w 2367797"/>
              <a:gd name="connsiteY3" fmla="*/ 0 h 1990883"/>
              <a:gd name="connsiteX4" fmla="*/ 2005742 w 2367797"/>
              <a:gd name="connsiteY4" fmla="*/ 821714 h 1990883"/>
              <a:gd name="connsiteX5" fmla="*/ 2209922 w 2367797"/>
              <a:gd name="connsiteY5" fmla="*/ 954795 h 1990883"/>
              <a:gd name="connsiteX6" fmla="*/ 2341057 w 2367797"/>
              <a:gd name="connsiteY6" fmla="*/ 1281057 h 1990883"/>
              <a:gd name="connsiteX7" fmla="*/ 1897210 w 2367797"/>
              <a:gd name="connsiteY7" fmla="*/ 1322182 h 1990883"/>
              <a:gd name="connsiteX8" fmla="*/ 1576935 w 2367797"/>
              <a:gd name="connsiteY8" fmla="*/ 1261865 h 1990883"/>
              <a:gd name="connsiteX9" fmla="*/ 1470187 w 2367797"/>
              <a:gd name="connsiteY9" fmla="*/ 745718 h 1990883"/>
              <a:gd name="connsiteX10" fmla="*/ 1458003 w 2367797"/>
              <a:gd name="connsiteY10" fmla="*/ 1409406 h 1990883"/>
              <a:gd name="connsiteX11" fmla="*/ 1730650 w 2367797"/>
              <a:gd name="connsiteY11" fmla="*/ 1409406 h 1990883"/>
              <a:gd name="connsiteX12" fmla="*/ 895587 w 2367797"/>
              <a:gd name="connsiteY12" fmla="*/ 1990883 h 1990883"/>
              <a:gd name="connsiteX13" fmla="*/ 0 w 2367797"/>
              <a:gd name="connsiteY13" fmla="*/ 1409406 h 1990883"/>
              <a:gd name="connsiteX0" fmla="*/ 0 w 2367797"/>
              <a:gd name="connsiteY0" fmla="*/ 1409406 h 1990883"/>
              <a:gd name="connsiteX1" fmla="*/ 272647 w 2367797"/>
              <a:gd name="connsiteY1" fmla="*/ 1409406 h 1990883"/>
              <a:gd name="connsiteX2" fmla="*/ 272647 w 2367797"/>
              <a:gd name="connsiteY2" fmla="*/ 952 h 1990883"/>
              <a:gd name="connsiteX3" fmla="*/ 2008548 w 2367797"/>
              <a:gd name="connsiteY3" fmla="*/ 0 h 1990883"/>
              <a:gd name="connsiteX4" fmla="*/ 2005742 w 2367797"/>
              <a:gd name="connsiteY4" fmla="*/ 821714 h 1990883"/>
              <a:gd name="connsiteX5" fmla="*/ 2209922 w 2367797"/>
              <a:gd name="connsiteY5" fmla="*/ 954795 h 1990883"/>
              <a:gd name="connsiteX6" fmla="*/ 2341057 w 2367797"/>
              <a:gd name="connsiteY6" fmla="*/ 1281057 h 1990883"/>
              <a:gd name="connsiteX7" fmla="*/ 1897210 w 2367797"/>
              <a:gd name="connsiteY7" fmla="*/ 1322182 h 1990883"/>
              <a:gd name="connsiteX8" fmla="*/ 1576935 w 2367797"/>
              <a:gd name="connsiteY8" fmla="*/ 1261865 h 1990883"/>
              <a:gd name="connsiteX9" fmla="*/ 1470187 w 2367797"/>
              <a:gd name="connsiteY9" fmla="*/ 745718 h 1990883"/>
              <a:gd name="connsiteX10" fmla="*/ 1458003 w 2367797"/>
              <a:gd name="connsiteY10" fmla="*/ 1409406 h 1990883"/>
              <a:gd name="connsiteX11" fmla="*/ 1730650 w 2367797"/>
              <a:gd name="connsiteY11" fmla="*/ 1409406 h 1990883"/>
              <a:gd name="connsiteX12" fmla="*/ 895587 w 2367797"/>
              <a:gd name="connsiteY12" fmla="*/ 1990883 h 1990883"/>
              <a:gd name="connsiteX13" fmla="*/ 0 w 2367797"/>
              <a:gd name="connsiteY13" fmla="*/ 1409406 h 1990883"/>
              <a:gd name="connsiteX0" fmla="*/ 0 w 2370094"/>
              <a:gd name="connsiteY0" fmla="*/ 1409406 h 1990883"/>
              <a:gd name="connsiteX1" fmla="*/ 272647 w 2370094"/>
              <a:gd name="connsiteY1" fmla="*/ 1409406 h 1990883"/>
              <a:gd name="connsiteX2" fmla="*/ 272647 w 2370094"/>
              <a:gd name="connsiteY2" fmla="*/ 952 h 1990883"/>
              <a:gd name="connsiteX3" fmla="*/ 2008548 w 2370094"/>
              <a:gd name="connsiteY3" fmla="*/ 0 h 1990883"/>
              <a:gd name="connsiteX4" fmla="*/ 2005742 w 2370094"/>
              <a:gd name="connsiteY4" fmla="*/ 821714 h 1990883"/>
              <a:gd name="connsiteX5" fmla="*/ 2209922 w 2370094"/>
              <a:gd name="connsiteY5" fmla="*/ 954795 h 1990883"/>
              <a:gd name="connsiteX6" fmla="*/ 2343579 w 2370094"/>
              <a:gd name="connsiteY6" fmla="*/ 1311216 h 1990883"/>
              <a:gd name="connsiteX7" fmla="*/ 1897210 w 2370094"/>
              <a:gd name="connsiteY7" fmla="*/ 1322182 h 1990883"/>
              <a:gd name="connsiteX8" fmla="*/ 1576935 w 2370094"/>
              <a:gd name="connsiteY8" fmla="*/ 1261865 h 1990883"/>
              <a:gd name="connsiteX9" fmla="*/ 1470187 w 2370094"/>
              <a:gd name="connsiteY9" fmla="*/ 745718 h 1990883"/>
              <a:gd name="connsiteX10" fmla="*/ 1458003 w 2370094"/>
              <a:gd name="connsiteY10" fmla="*/ 1409406 h 1990883"/>
              <a:gd name="connsiteX11" fmla="*/ 1730650 w 2370094"/>
              <a:gd name="connsiteY11" fmla="*/ 1409406 h 1990883"/>
              <a:gd name="connsiteX12" fmla="*/ 895587 w 2370094"/>
              <a:gd name="connsiteY12" fmla="*/ 1990883 h 1990883"/>
              <a:gd name="connsiteX13" fmla="*/ 0 w 2370094"/>
              <a:gd name="connsiteY13" fmla="*/ 1409406 h 1990883"/>
              <a:gd name="connsiteX0" fmla="*/ 0 w 2382354"/>
              <a:gd name="connsiteY0" fmla="*/ 1409406 h 1990883"/>
              <a:gd name="connsiteX1" fmla="*/ 272647 w 2382354"/>
              <a:gd name="connsiteY1" fmla="*/ 1409406 h 1990883"/>
              <a:gd name="connsiteX2" fmla="*/ 272647 w 2382354"/>
              <a:gd name="connsiteY2" fmla="*/ 952 h 1990883"/>
              <a:gd name="connsiteX3" fmla="*/ 2008548 w 2382354"/>
              <a:gd name="connsiteY3" fmla="*/ 0 h 1990883"/>
              <a:gd name="connsiteX4" fmla="*/ 2005742 w 2382354"/>
              <a:gd name="connsiteY4" fmla="*/ 821714 h 1990883"/>
              <a:gd name="connsiteX5" fmla="*/ 2209922 w 2382354"/>
              <a:gd name="connsiteY5" fmla="*/ 954795 h 1990883"/>
              <a:gd name="connsiteX6" fmla="*/ 2343579 w 2382354"/>
              <a:gd name="connsiteY6" fmla="*/ 1415400 h 1990883"/>
              <a:gd name="connsiteX7" fmla="*/ 2343579 w 2382354"/>
              <a:gd name="connsiteY7" fmla="*/ 1311216 h 1990883"/>
              <a:gd name="connsiteX8" fmla="*/ 1897210 w 2382354"/>
              <a:gd name="connsiteY8" fmla="*/ 1322182 h 1990883"/>
              <a:gd name="connsiteX9" fmla="*/ 1576935 w 2382354"/>
              <a:gd name="connsiteY9" fmla="*/ 1261865 h 1990883"/>
              <a:gd name="connsiteX10" fmla="*/ 1470187 w 2382354"/>
              <a:gd name="connsiteY10" fmla="*/ 745718 h 1990883"/>
              <a:gd name="connsiteX11" fmla="*/ 1458003 w 2382354"/>
              <a:gd name="connsiteY11" fmla="*/ 1409406 h 1990883"/>
              <a:gd name="connsiteX12" fmla="*/ 1730650 w 2382354"/>
              <a:gd name="connsiteY12" fmla="*/ 1409406 h 1990883"/>
              <a:gd name="connsiteX13" fmla="*/ 895587 w 2382354"/>
              <a:gd name="connsiteY13" fmla="*/ 1990883 h 1990883"/>
              <a:gd name="connsiteX14" fmla="*/ 0 w 2382354"/>
              <a:gd name="connsiteY14" fmla="*/ 1409406 h 1990883"/>
              <a:gd name="connsiteX0" fmla="*/ 0 w 2383843"/>
              <a:gd name="connsiteY0" fmla="*/ 1409406 h 1990883"/>
              <a:gd name="connsiteX1" fmla="*/ 272647 w 2383843"/>
              <a:gd name="connsiteY1" fmla="*/ 1409406 h 1990883"/>
              <a:gd name="connsiteX2" fmla="*/ 272647 w 2383843"/>
              <a:gd name="connsiteY2" fmla="*/ 952 h 1990883"/>
              <a:gd name="connsiteX3" fmla="*/ 2008548 w 2383843"/>
              <a:gd name="connsiteY3" fmla="*/ 0 h 1990883"/>
              <a:gd name="connsiteX4" fmla="*/ 2005742 w 2383843"/>
              <a:gd name="connsiteY4" fmla="*/ 821714 h 1990883"/>
              <a:gd name="connsiteX5" fmla="*/ 2209922 w 2383843"/>
              <a:gd name="connsiteY5" fmla="*/ 954795 h 1990883"/>
              <a:gd name="connsiteX6" fmla="*/ 2343579 w 2383843"/>
              <a:gd name="connsiteY6" fmla="*/ 1415400 h 1990883"/>
              <a:gd name="connsiteX7" fmla="*/ 2343579 w 2383843"/>
              <a:gd name="connsiteY7" fmla="*/ 1311216 h 1990883"/>
              <a:gd name="connsiteX8" fmla="*/ 1897210 w 2383843"/>
              <a:gd name="connsiteY8" fmla="*/ 1322182 h 1990883"/>
              <a:gd name="connsiteX9" fmla="*/ 1576935 w 2383843"/>
              <a:gd name="connsiteY9" fmla="*/ 1261865 h 1990883"/>
              <a:gd name="connsiteX10" fmla="*/ 1470187 w 2383843"/>
              <a:gd name="connsiteY10" fmla="*/ 745718 h 1990883"/>
              <a:gd name="connsiteX11" fmla="*/ 1458003 w 2383843"/>
              <a:gd name="connsiteY11" fmla="*/ 1409406 h 1990883"/>
              <a:gd name="connsiteX12" fmla="*/ 1730650 w 2383843"/>
              <a:gd name="connsiteY12" fmla="*/ 1409406 h 1990883"/>
              <a:gd name="connsiteX13" fmla="*/ 895587 w 2383843"/>
              <a:gd name="connsiteY13" fmla="*/ 1990883 h 1990883"/>
              <a:gd name="connsiteX14" fmla="*/ 0 w 2383843"/>
              <a:gd name="connsiteY14" fmla="*/ 1409406 h 1990883"/>
              <a:gd name="connsiteX0" fmla="*/ 0 w 2383843"/>
              <a:gd name="connsiteY0" fmla="*/ 1409406 h 1990883"/>
              <a:gd name="connsiteX1" fmla="*/ 272647 w 2383843"/>
              <a:gd name="connsiteY1" fmla="*/ 1409406 h 1990883"/>
              <a:gd name="connsiteX2" fmla="*/ 272647 w 2383843"/>
              <a:gd name="connsiteY2" fmla="*/ 952 h 1990883"/>
              <a:gd name="connsiteX3" fmla="*/ 2008548 w 2383843"/>
              <a:gd name="connsiteY3" fmla="*/ 0 h 1990883"/>
              <a:gd name="connsiteX4" fmla="*/ 2005742 w 2383843"/>
              <a:gd name="connsiteY4" fmla="*/ 821714 h 1990883"/>
              <a:gd name="connsiteX5" fmla="*/ 2209922 w 2383843"/>
              <a:gd name="connsiteY5" fmla="*/ 954795 h 1990883"/>
              <a:gd name="connsiteX6" fmla="*/ 2343579 w 2383843"/>
              <a:gd name="connsiteY6" fmla="*/ 1415400 h 1990883"/>
              <a:gd name="connsiteX7" fmla="*/ 2343579 w 2383843"/>
              <a:gd name="connsiteY7" fmla="*/ 1311216 h 1990883"/>
              <a:gd name="connsiteX8" fmla="*/ 1897210 w 2383843"/>
              <a:gd name="connsiteY8" fmla="*/ 1322182 h 1990883"/>
              <a:gd name="connsiteX9" fmla="*/ 1576935 w 2383843"/>
              <a:gd name="connsiteY9" fmla="*/ 1261865 h 1990883"/>
              <a:gd name="connsiteX10" fmla="*/ 1470187 w 2383843"/>
              <a:gd name="connsiteY10" fmla="*/ 745718 h 1990883"/>
              <a:gd name="connsiteX11" fmla="*/ 1458003 w 2383843"/>
              <a:gd name="connsiteY11" fmla="*/ 1409406 h 1990883"/>
              <a:gd name="connsiteX12" fmla="*/ 1730650 w 2383843"/>
              <a:gd name="connsiteY12" fmla="*/ 1409406 h 1990883"/>
              <a:gd name="connsiteX13" fmla="*/ 895587 w 2383843"/>
              <a:gd name="connsiteY13" fmla="*/ 1990883 h 1990883"/>
              <a:gd name="connsiteX14" fmla="*/ 0 w 2383843"/>
              <a:gd name="connsiteY14" fmla="*/ 1409406 h 1990883"/>
              <a:gd name="connsiteX0" fmla="*/ 0 w 2383843"/>
              <a:gd name="connsiteY0" fmla="*/ 1409406 h 1990883"/>
              <a:gd name="connsiteX1" fmla="*/ 272647 w 2383843"/>
              <a:gd name="connsiteY1" fmla="*/ 1409406 h 1990883"/>
              <a:gd name="connsiteX2" fmla="*/ 272647 w 2383843"/>
              <a:gd name="connsiteY2" fmla="*/ 952 h 1990883"/>
              <a:gd name="connsiteX3" fmla="*/ 2008548 w 2383843"/>
              <a:gd name="connsiteY3" fmla="*/ 0 h 1990883"/>
              <a:gd name="connsiteX4" fmla="*/ 2005742 w 2383843"/>
              <a:gd name="connsiteY4" fmla="*/ 821714 h 1990883"/>
              <a:gd name="connsiteX5" fmla="*/ 2209922 w 2383843"/>
              <a:gd name="connsiteY5" fmla="*/ 954795 h 1990883"/>
              <a:gd name="connsiteX6" fmla="*/ 2343579 w 2383843"/>
              <a:gd name="connsiteY6" fmla="*/ 1415400 h 1990883"/>
              <a:gd name="connsiteX7" fmla="*/ 2343579 w 2383843"/>
              <a:gd name="connsiteY7" fmla="*/ 1311216 h 1990883"/>
              <a:gd name="connsiteX8" fmla="*/ 1897210 w 2383843"/>
              <a:gd name="connsiteY8" fmla="*/ 1322182 h 1990883"/>
              <a:gd name="connsiteX9" fmla="*/ 1576935 w 2383843"/>
              <a:gd name="connsiteY9" fmla="*/ 1261865 h 1990883"/>
              <a:gd name="connsiteX10" fmla="*/ 1470187 w 2383843"/>
              <a:gd name="connsiteY10" fmla="*/ 745718 h 1990883"/>
              <a:gd name="connsiteX11" fmla="*/ 1458003 w 2383843"/>
              <a:gd name="connsiteY11" fmla="*/ 1409406 h 1990883"/>
              <a:gd name="connsiteX12" fmla="*/ 1730650 w 2383843"/>
              <a:gd name="connsiteY12" fmla="*/ 1409406 h 1990883"/>
              <a:gd name="connsiteX13" fmla="*/ 895587 w 2383843"/>
              <a:gd name="connsiteY13" fmla="*/ 1990883 h 1990883"/>
              <a:gd name="connsiteX14" fmla="*/ 0 w 2383843"/>
              <a:gd name="connsiteY14" fmla="*/ 1409406 h 1990883"/>
              <a:gd name="connsiteX0" fmla="*/ 0 w 2383843"/>
              <a:gd name="connsiteY0" fmla="*/ 1409406 h 1990883"/>
              <a:gd name="connsiteX1" fmla="*/ 272647 w 2383843"/>
              <a:gd name="connsiteY1" fmla="*/ 1409406 h 1990883"/>
              <a:gd name="connsiteX2" fmla="*/ 272647 w 2383843"/>
              <a:gd name="connsiteY2" fmla="*/ 952 h 1990883"/>
              <a:gd name="connsiteX3" fmla="*/ 2008548 w 2383843"/>
              <a:gd name="connsiteY3" fmla="*/ 0 h 1990883"/>
              <a:gd name="connsiteX4" fmla="*/ 2005742 w 2383843"/>
              <a:gd name="connsiteY4" fmla="*/ 821714 h 1990883"/>
              <a:gd name="connsiteX5" fmla="*/ 2209922 w 2383843"/>
              <a:gd name="connsiteY5" fmla="*/ 954795 h 1990883"/>
              <a:gd name="connsiteX6" fmla="*/ 2343579 w 2383843"/>
              <a:gd name="connsiteY6" fmla="*/ 1415400 h 1990883"/>
              <a:gd name="connsiteX7" fmla="*/ 2343579 w 2383843"/>
              <a:gd name="connsiteY7" fmla="*/ 1311216 h 1990883"/>
              <a:gd name="connsiteX8" fmla="*/ 1897210 w 2383843"/>
              <a:gd name="connsiteY8" fmla="*/ 1322182 h 1990883"/>
              <a:gd name="connsiteX9" fmla="*/ 1576935 w 2383843"/>
              <a:gd name="connsiteY9" fmla="*/ 1261865 h 1990883"/>
              <a:gd name="connsiteX10" fmla="*/ 1470187 w 2383843"/>
              <a:gd name="connsiteY10" fmla="*/ 745718 h 1990883"/>
              <a:gd name="connsiteX11" fmla="*/ 1458003 w 2383843"/>
              <a:gd name="connsiteY11" fmla="*/ 1409406 h 1990883"/>
              <a:gd name="connsiteX12" fmla="*/ 1730650 w 2383843"/>
              <a:gd name="connsiteY12" fmla="*/ 1409406 h 1990883"/>
              <a:gd name="connsiteX13" fmla="*/ 895587 w 2383843"/>
              <a:gd name="connsiteY13" fmla="*/ 1990883 h 1990883"/>
              <a:gd name="connsiteX14" fmla="*/ 0 w 2383843"/>
              <a:gd name="connsiteY14" fmla="*/ 1409406 h 1990883"/>
              <a:gd name="connsiteX0" fmla="*/ 0 w 2383843"/>
              <a:gd name="connsiteY0" fmla="*/ 1409406 h 1990883"/>
              <a:gd name="connsiteX1" fmla="*/ 272647 w 2383843"/>
              <a:gd name="connsiteY1" fmla="*/ 1409406 h 1990883"/>
              <a:gd name="connsiteX2" fmla="*/ 272647 w 2383843"/>
              <a:gd name="connsiteY2" fmla="*/ 952 h 1990883"/>
              <a:gd name="connsiteX3" fmla="*/ 2008548 w 2383843"/>
              <a:gd name="connsiteY3" fmla="*/ 0 h 1990883"/>
              <a:gd name="connsiteX4" fmla="*/ 2005742 w 2383843"/>
              <a:gd name="connsiteY4" fmla="*/ 821714 h 1990883"/>
              <a:gd name="connsiteX5" fmla="*/ 2209922 w 2383843"/>
              <a:gd name="connsiteY5" fmla="*/ 954795 h 1990883"/>
              <a:gd name="connsiteX6" fmla="*/ 2343579 w 2383843"/>
              <a:gd name="connsiteY6" fmla="*/ 1415400 h 1990883"/>
              <a:gd name="connsiteX7" fmla="*/ 2343579 w 2383843"/>
              <a:gd name="connsiteY7" fmla="*/ 1311216 h 1990883"/>
              <a:gd name="connsiteX8" fmla="*/ 1897210 w 2383843"/>
              <a:gd name="connsiteY8" fmla="*/ 1322182 h 1990883"/>
              <a:gd name="connsiteX9" fmla="*/ 1576935 w 2383843"/>
              <a:gd name="connsiteY9" fmla="*/ 1261865 h 1990883"/>
              <a:gd name="connsiteX10" fmla="*/ 1470187 w 2383843"/>
              <a:gd name="connsiteY10" fmla="*/ 745718 h 1990883"/>
              <a:gd name="connsiteX11" fmla="*/ 1458003 w 2383843"/>
              <a:gd name="connsiteY11" fmla="*/ 1409406 h 1990883"/>
              <a:gd name="connsiteX12" fmla="*/ 1730650 w 2383843"/>
              <a:gd name="connsiteY12" fmla="*/ 1409406 h 1990883"/>
              <a:gd name="connsiteX13" fmla="*/ 895587 w 2383843"/>
              <a:gd name="connsiteY13" fmla="*/ 1990883 h 1990883"/>
              <a:gd name="connsiteX14" fmla="*/ 0 w 2383843"/>
              <a:gd name="connsiteY14" fmla="*/ 1409406 h 1990883"/>
              <a:gd name="connsiteX0" fmla="*/ 0 w 2379443"/>
              <a:gd name="connsiteY0" fmla="*/ 1409406 h 1990883"/>
              <a:gd name="connsiteX1" fmla="*/ 272647 w 2379443"/>
              <a:gd name="connsiteY1" fmla="*/ 1409406 h 1990883"/>
              <a:gd name="connsiteX2" fmla="*/ 272647 w 2379443"/>
              <a:gd name="connsiteY2" fmla="*/ 952 h 1990883"/>
              <a:gd name="connsiteX3" fmla="*/ 2008548 w 2379443"/>
              <a:gd name="connsiteY3" fmla="*/ 0 h 1990883"/>
              <a:gd name="connsiteX4" fmla="*/ 2005742 w 2379443"/>
              <a:gd name="connsiteY4" fmla="*/ 821714 h 1990883"/>
              <a:gd name="connsiteX5" fmla="*/ 2209922 w 2379443"/>
              <a:gd name="connsiteY5" fmla="*/ 954795 h 1990883"/>
              <a:gd name="connsiteX6" fmla="*/ 2343579 w 2379443"/>
              <a:gd name="connsiteY6" fmla="*/ 1415400 h 1990883"/>
              <a:gd name="connsiteX7" fmla="*/ 2343579 w 2379443"/>
              <a:gd name="connsiteY7" fmla="*/ 1311216 h 1990883"/>
              <a:gd name="connsiteX8" fmla="*/ 1897210 w 2379443"/>
              <a:gd name="connsiteY8" fmla="*/ 1322182 h 1990883"/>
              <a:gd name="connsiteX9" fmla="*/ 1576935 w 2379443"/>
              <a:gd name="connsiteY9" fmla="*/ 1261865 h 1990883"/>
              <a:gd name="connsiteX10" fmla="*/ 1470187 w 2379443"/>
              <a:gd name="connsiteY10" fmla="*/ 745718 h 1990883"/>
              <a:gd name="connsiteX11" fmla="*/ 1458003 w 2379443"/>
              <a:gd name="connsiteY11" fmla="*/ 1409406 h 1990883"/>
              <a:gd name="connsiteX12" fmla="*/ 1730650 w 2379443"/>
              <a:gd name="connsiteY12" fmla="*/ 1409406 h 1990883"/>
              <a:gd name="connsiteX13" fmla="*/ 895587 w 2379443"/>
              <a:gd name="connsiteY13" fmla="*/ 1990883 h 1990883"/>
              <a:gd name="connsiteX14" fmla="*/ 0 w 2379443"/>
              <a:gd name="connsiteY14" fmla="*/ 1409406 h 1990883"/>
              <a:gd name="connsiteX0" fmla="*/ 0 w 2379443"/>
              <a:gd name="connsiteY0" fmla="*/ 1409406 h 1990883"/>
              <a:gd name="connsiteX1" fmla="*/ 272647 w 2379443"/>
              <a:gd name="connsiteY1" fmla="*/ 1409406 h 1990883"/>
              <a:gd name="connsiteX2" fmla="*/ 272647 w 2379443"/>
              <a:gd name="connsiteY2" fmla="*/ 952 h 1990883"/>
              <a:gd name="connsiteX3" fmla="*/ 2008548 w 2379443"/>
              <a:gd name="connsiteY3" fmla="*/ 0 h 1990883"/>
              <a:gd name="connsiteX4" fmla="*/ 2005742 w 2379443"/>
              <a:gd name="connsiteY4" fmla="*/ 821714 h 1990883"/>
              <a:gd name="connsiteX5" fmla="*/ 2209922 w 2379443"/>
              <a:gd name="connsiteY5" fmla="*/ 954795 h 1990883"/>
              <a:gd name="connsiteX6" fmla="*/ 2343579 w 2379443"/>
              <a:gd name="connsiteY6" fmla="*/ 1415400 h 1990883"/>
              <a:gd name="connsiteX7" fmla="*/ 2343579 w 2379443"/>
              <a:gd name="connsiteY7" fmla="*/ 1311216 h 1990883"/>
              <a:gd name="connsiteX8" fmla="*/ 1897210 w 2379443"/>
              <a:gd name="connsiteY8" fmla="*/ 1322182 h 1990883"/>
              <a:gd name="connsiteX9" fmla="*/ 1576935 w 2379443"/>
              <a:gd name="connsiteY9" fmla="*/ 1261865 h 1990883"/>
              <a:gd name="connsiteX10" fmla="*/ 1470187 w 2379443"/>
              <a:gd name="connsiteY10" fmla="*/ 745718 h 1990883"/>
              <a:gd name="connsiteX11" fmla="*/ 1458003 w 2379443"/>
              <a:gd name="connsiteY11" fmla="*/ 1409406 h 1990883"/>
              <a:gd name="connsiteX12" fmla="*/ 1730650 w 2379443"/>
              <a:gd name="connsiteY12" fmla="*/ 1409406 h 1990883"/>
              <a:gd name="connsiteX13" fmla="*/ 895587 w 2379443"/>
              <a:gd name="connsiteY13" fmla="*/ 1990883 h 1990883"/>
              <a:gd name="connsiteX14" fmla="*/ 0 w 2379443"/>
              <a:gd name="connsiteY14" fmla="*/ 1409406 h 1990883"/>
              <a:gd name="connsiteX0" fmla="*/ 0 w 2354710"/>
              <a:gd name="connsiteY0" fmla="*/ 1409406 h 1990883"/>
              <a:gd name="connsiteX1" fmla="*/ 272647 w 2354710"/>
              <a:gd name="connsiteY1" fmla="*/ 1409406 h 1990883"/>
              <a:gd name="connsiteX2" fmla="*/ 272647 w 2354710"/>
              <a:gd name="connsiteY2" fmla="*/ 952 h 1990883"/>
              <a:gd name="connsiteX3" fmla="*/ 2008548 w 2354710"/>
              <a:gd name="connsiteY3" fmla="*/ 0 h 1990883"/>
              <a:gd name="connsiteX4" fmla="*/ 2005742 w 2354710"/>
              <a:gd name="connsiteY4" fmla="*/ 821714 h 1990883"/>
              <a:gd name="connsiteX5" fmla="*/ 2209922 w 2354710"/>
              <a:gd name="connsiteY5" fmla="*/ 954795 h 1990883"/>
              <a:gd name="connsiteX6" fmla="*/ 2343579 w 2354710"/>
              <a:gd name="connsiteY6" fmla="*/ 1415400 h 1990883"/>
              <a:gd name="connsiteX7" fmla="*/ 2343579 w 2354710"/>
              <a:gd name="connsiteY7" fmla="*/ 1311216 h 1990883"/>
              <a:gd name="connsiteX8" fmla="*/ 1897210 w 2354710"/>
              <a:gd name="connsiteY8" fmla="*/ 1322182 h 1990883"/>
              <a:gd name="connsiteX9" fmla="*/ 1576935 w 2354710"/>
              <a:gd name="connsiteY9" fmla="*/ 1261865 h 1990883"/>
              <a:gd name="connsiteX10" fmla="*/ 1470187 w 2354710"/>
              <a:gd name="connsiteY10" fmla="*/ 745718 h 1990883"/>
              <a:gd name="connsiteX11" fmla="*/ 1458003 w 2354710"/>
              <a:gd name="connsiteY11" fmla="*/ 1409406 h 1990883"/>
              <a:gd name="connsiteX12" fmla="*/ 1730650 w 2354710"/>
              <a:gd name="connsiteY12" fmla="*/ 1409406 h 1990883"/>
              <a:gd name="connsiteX13" fmla="*/ 895587 w 2354710"/>
              <a:gd name="connsiteY13" fmla="*/ 1990883 h 1990883"/>
              <a:gd name="connsiteX14" fmla="*/ 0 w 2354710"/>
              <a:gd name="connsiteY14" fmla="*/ 1409406 h 1990883"/>
              <a:gd name="connsiteX0" fmla="*/ 0 w 2504274"/>
              <a:gd name="connsiteY0" fmla="*/ 1409406 h 1990883"/>
              <a:gd name="connsiteX1" fmla="*/ 272647 w 2504274"/>
              <a:gd name="connsiteY1" fmla="*/ 1409406 h 1990883"/>
              <a:gd name="connsiteX2" fmla="*/ 272647 w 2504274"/>
              <a:gd name="connsiteY2" fmla="*/ 952 h 1990883"/>
              <a:gd name="connsiteX3" fmla="*/ 2008548 w 2504274"/>
              <a:gd name="connsiteY3" fmla="*/ 0 h 1990883"/>
              <a:gd name="connsiteX4" fmla="*/ 2005742 w 2504274"/>
              <a:gd name="connsiteY4" fmla="*/ 821714 h 1990883"/>
              <a:gd name="connsiteX5" fmla="*/ 2209922 w 2504274"/>
              <a:gd name="connsiteY5" fmla="*/ 954795 h 1990883"/>
              <a:gd name="connsiteX6" fmla="*/ 2502458 w 2504274"/>
              <a:gd name="connsiteY6" fmla="*/ 1174131 h 1990883"/>
              <a:gd name="connsiteX7" fmla="*/ 2343579 w 2504274"/>
              <a:gd name="connsiteY7" fmla="*/ 1415400 h 1990883"/>
              <a:gd name="connsiteX8" fmla="*/ 2343579 w 2504274"/>
              <a:gd name="connsiteY8" fmla="*/ 1311216 h 1990883"/>
              <a:gd name="connsiteX9" fmla="*/ 1897210 w 2504274"/>
              <a:gd name="connsiteY9" fmla="*/ 1322182 h 1990883"/>
              <a:gd name="connsiteX10" fmla="*/ 1576935 w 2504274"/>
              <a:gd name="connsiteY10" fmla="*/ 1261865 h 1990883"/>
              <a:gd name="connsiteX11" fmla="*/ 1470187 w 2504274"/>
              <a:gd name="connsiteY11" fmla="*/ 745718 h 1990883"/>
              <a:gd name="connsiteX12" fmla="*/ 1458003 w 2504274"/>
              <a:gd name="connsiteY12" fmla="*/ 1409406 h 1990883"/>
              <a:gd name="connsiteX13" fmla="*/ 1730650 w 2504274"/>
              <a:gd name="connsiteY13" fmla="*/ 1409406 h 1990883"/>
              <a:gd name="connsiteX14" fmla="*/ 895587 w 2504274"/>
              <a:gd name="connsiteY14" fmla="*/ 1990883 h 1990883"/>
              <a:gd name="connsiteX15" fmla="*/ 0 w 2504274"/>
              <a:gd name="connsiteY15" fmla="*/ 1409406 h 1990883"/>
              <a:gd name="connsiteX0" fmla="*/ 0 w 2504275"/>
              <a:gd name="connsiteY0" fmla="*/ 1409406 h 1990883"/>
              <a:gd name="connsiteX1" fmla="*/ 272647 w 2504275"/>
              <a:gd name="connsiteY1" fmla="*/ 1409406 h 1990883"/>
              <a:gd name="connsiteX2" fmla="*/ 272647 w 2504275"/>
              <a:gd name="connsiteY2" fmla="*/ 952 h 1990883"/>
              <a:gd name="connsiteX3" fmla="*/ 2008548 w 2504275"/>
              <a:gd name="connsiteY3" fmla="*/ 0 h 1990883"/>
              <a:gd name="connsiteX4" fmla="*/ 2005742 w 2504275"/>
              <a:gd name="connsiteY4" fmla="*/ 821714 h 1990883"/>
              <a:gd name="connsiteX5" fmla="*/ 2136788 w 2504275"/>
              <a:gd name="connsiteY5" fmla="*/ 1069947 h 1990883"/>
              <a:gd name="connsiteX6" fmla="*/ 2502458 w 2504275"/>
              <a:gd name="connsiteY6" fmla="*/ 1174131 h 1990883"/>
              <a:gd name="connsiteX7" fmla="*/ 2343579 w 2504275"/>
              <a:gd name="connsiteY7" fmla="*/ 1415400 h 1990883"/>
              <a:gd name="connsiteX8" fmla="*/ 2343579 w 2504275"/>
              <a:gd name="connsiteY8" fmla="*/ 1311216 h 1990883"/>
              <a:gd name="connsiteX9" fmla="*/ 1897210 w 2504275"/>
              <a:gd name="connsiteY9" fmla="*/ 1322182 h 1990883"/>
              <a:gd name="connsiteX10" fmla="*/ 1576935 w 2504275"/>
              <a:gd name="connsiteY10" fmla="*/ 1261865 h 1990883"/>
              <a:gd name="connsiteX11" fmla="*/ 1470187 w 2504275"/>
              <a:gd name="connsiteY11" fmla="*/ 745718 h 1990883"/>
              <a:gd name="connsiteX12" fmla="*/ 1458003 w 2504275"/>
              <a:gd name="connsiteY12" fmla="*/ 1409406 h 1990883"/>
              <a:gd name="connsiteX13" fmla="*/ 1730650 w 2504275"/>
              <a:gd name="connsiteY13" fmla="*/ 1409406 h 1990883"/>
              <a:gd name="connsiteX14" fmla="*/ 895587 w 2504275"/>
              <a:gd name="connsiteY14" fmla="*/ 1990883 h 1990883"/>
              <a:gd name="connsiteX15" fmla="*/ 0 w 2504275"/>
              <a:gd name="connsiteY15" fmla="*/ 1409406 h 1990883"/>
              <a:gd name="connsiteX0" fmla="*/ 0 w 2504275"/>
              <a:gd name="connsiteY0" fmla="*/ 1409406 h 1990883"/>
              <a:gd name="connsiteX1" fmla="*/ 272647 w 2504275"/>
              <a:gd name="connsiteY1" fmla="*/ 1409406 h 1990883"/>
              <a:gd name="connsiteX2" fmla="*/ 272647 w 2504275"/>
              <a:gd name="connsiteY2" fmla="*/ 952 h 1990883"/>
              <a:gd name="connsiteX3" fmla="*/ 2008548 w 2504275"/>
              <a:gd name="connsiteY3" fmla="*/ 0 h 1990883"/>
              <a:gd name="connsiteX4" fmla="*/ 2005742 w 2504275"/>
              <a:gd name="connsiteY4" fmla="*/ 821714 h 1990883"/>
              <a:gd name="connsiteX5" fmla="*/ 2136788 w 2504275"/>
              <a:gd name="connsiteY5" fmla="*/ 1069947 h 1990883"/>
              <a:gd name="connsiteX6" fmla="*/ 2502458 w 2504275"/>
              <a:gd name="connsiteY6" fmla="*/ 1174131 h 1990883"/>
              <a:gd name="connsiteX7" fmla="*/ 2343579 w 2504275"/>
              <a:gd name="connsiteY7" fmla="*/ 1415400 h 1990883"/>
              <a:gd name="connsiteX8" fmla="*/ 2343579 w 2504275"/>
              <a:gd name="connsiteY8" fmla="*/ 1311216 h 1990883"/>
              <a:gd name="connsiteX9" fmla="*/ 1897210 w 2504275"/>
              <a:gd name="connsiteY9" fmla="*/ 1322182 h 1990883"/>
              <a:gd name="connsiteX10" fmla="*/ 1576935 w 2504275"/>
              <a:gd name="connsiteY10" fmla="*/ 1261865 h 1990883"/>
              <a:gd name="connsiteX11" fmla="*/ 1470187 w 2504275"/>
              <a:gd name="connsiteY11" fmla="*/ 745718 h 1990883"/>
              <a:gd name="connsiteX12" fmla="*/ 1458003 w 2504275"/>
              <a:gd name="connsiteY12" fmla="*/ 1409406 h 1990883"/>
              <a:gd name="connsiteX13" fmla="*/ 1730650 w 2504275"/>
              <a:gd name="connsiteY13" fmla="*/ 1409406 h 1990883"/>
              <a:gd name="connsiteX14" fmla="*/ 895587 w 2504275"/>
              <a:gd name="connsiteY14" fmla="*/ 1990883 h 1990883"/>
              <a:gd name="connsiteX15" fmla="*/ 0 w 2504275"/>
              <a:gd name="connsiteY15" fmla="*/ 1409406 h 1990883"/>
              <a:gd name="connsiteX0" fmla="*/ 0 w 2504275"/>
              <a:gd name="connsiteY0" fmla="*/ 1409406 h 1990883"/>
              <a:gd name="connsiteX1" fmla="*/ 272647 w 2504275"/>
              <a:gd name="connsiteY1" fmla="*/ 1409406 h 1990883"/>
              <a:gd name="connsiteX2" fmla="*/ 272647 w 2504275"/>
              <a:gd name="connsiteY2" fmla="*/ 952 h 1990883"/>
              <a:gd name="connsiteX3" fmla="*/ 2008548 w 2504275"/>
              <a:gd name="connsiteY3" fmla="*/ 0 h 1990883"/>
              <a:gd name="connsiteX4" fmla="*/ 2005742 w 2504275"/>
              <a:gd name="connsiteY4" fmla="*/ 821714 h 1990883"/>
              <a:gd name="connsiteX5" fmla="*/ 2136788 w 2504275"/>
              <a:gd name="connsiteY5" fmla="*/ 1069947 h 1990883"/>
              <a:gd name="connsiteX6" fmla="*/ 2502458 w 2504275"/>
              <a:gd name="connsiteY6" fmla="*/ 1174131 h 1990883"/>
              <a:gd name="connsiteX7" fmla="*/ 2343579 w 2504275"/>
              <a:gd name="connsiteY7" fmla="*/ 1415400 h 1990883"/>
              <a:gd name="connsiteX8" fmla="*/ 2343579 w 2504275"/>
              <a:gd name="connsiteY8" fmla="*/ 1311216 h 1990883"/>
              <a:gd name="connsiteX9" fmla="*/ 1897210 w 2504275"/>
              <a:gd name="connsiteY9" fmla="*/ 1322182 h 1990883"/>
              <a:gd name="connsiteX10" fmla="*/ 1576935 w 2504275"/>
              <a:gd name="connsiteY10" fmla="*/ 1261865 h 1990883"/>
              <a:gd name="connsiteX11" fmla="*/ 1470187 w 2504275"/>
              <a:gd name="connsiteY11" fmla="*/ 745718 h 1990883"/>
              <a:gd name="connsiteX12" fmla="*/ 1458003 w 2504275"/>
              <a:gd name="connsiteY12" fmla="*/ 1409406 h 1990883"/>
              <a:gd name="connsiteX13" fmla="*/ 1730650 w 2504275"/>
              <a:gd name="connsiteY13" fmla="*/ 1409406 h 1990883"/>
              <a:gd name="connsiteX14" fmla="*/ 895587 w 2504275"/>
              <a:gd name="connsiteY14" fmla="*/ 1990883 h 1990883"/>
              <a:gd name="connsiteX15" fmla="*/ 0 w 2504275"/>
              <a:gd name="connsiteY15" fmla="*/ 1409406 h 1990883"/>
              <a:gd name="connsiteX0" fmla="*/ 0 w 2504275"/>
              <a:gd name="connsiteY0" fmla="*/ 1409406 h 1990883"/>
              <a:gd name="connsiteX1" fmla="*/ 272647 w 2504275"/>
              <a:gd name="connsiteY1" fmla="*/ 1409406 h 1990883"/>
              <a:gd name="connsiteX2" fmla="*/ 272647 w 2504275"/>
              <a:gd name="connsiteY2" fmla="*/ 952 h 1990883"/>
              <a:gd name="connsiteX3" fmla="*/ 2008548 w 2504275"/>
              <a:gd name="connsiteY3" fmla="*/ 0 h 1990883"/>
              <a:gd name="connsiteX4" fmla="*/ 2005742 w 2504275"/>
              <a:gd name="connsiteY4" fmla="*/ 821714 h 1990883"/>
              <a:gd name="connsiteX5" fmla="*/ 2144354 w 2504275"/>
              <a:gd name="connsiteY5" fmla="*/ 1061721 h 1990883"/>
              <a:gd name="connsiteX6" fmla="*/ 2502458 w 2504275"/>
              <a:gd name="connsiteY6" fmla="*/ 1174131 h 1990883"/>
              <a:gd name="connsiteX7" fmla="*/ 2343579 w 2504275"/>
              <a:gd name="connsiteY7" fmla="*/ 1415400 h 1990883"/>
              <a:gd name="connsiteX8" fmla="*/ 2343579 w 2504275"/>
              <a:gd name="connsiteY8" fmla="*/ 1311216 h 1990883"/>
              <a:gd name="connsiteX9" fmla="*/ 1897210 w 2504275"/>
              <a:gd name="connsiteY9" fmla="*/ 1322182 h 1990883"/>
              <a:gd name="connsiteX10" fmla="*/ 1576935 w 2504275"/>
              <a:gd name="connsiteY10" fmla="*/ 1261865 h 1990883"/>
              <a:gd name="connsiteX11" fmla="*/ 1470187 w 2504275"/>
              <a:gd name="connsiteY11" fmla="*/ 745718 h 1990883"/>
              <a:gd name="connsiteX12" fmla="*/ 1458003 w 2504275"/>
              <a:gd name="connsiteY12" fmla="*/ 1409406 h 1990883"/>
              <a:gd name="connsiteX13" fmla="*/ 1730650 w 2504275"/>
              <a:gd name="connsiteY13" fmla="*/ 1409406 h 1990883"/>
              <a:gd name="connsiteX14" fmla="*/ 895587 w 2504275"/>
              <a:gd name="connsiteY14" fmla="*/ 1990883 h 1990883"/>
              <a:gd name="connsiteX15" fmla="*/ 0 w 2504275"/>
              <a:gd name="connsiteY15" fmla="*/ 1409406 h 1990883"/>
              <a:gd name="connsiteX0" fmla="*/ 0 w 2502471"/>
              <a:gd name="connsiteY0" fmla="*/ 1409406 h 1990883"/>
              <a:gd name="connsiteX1" fmla="*/ 272647 w 2502471"/>
              <a:gd name="connsiteY1" fmla="*/ 1409406 h 1990883"/>
              <a:gd name="connsiteX2" fmla="*/ 272647 w 2502471"/>
              <a:gd name="connsiteY2" fmla="*/ 952 h 1990883"/>
              <a:gd name="connsiteX3" fmla="*/ 2008548 w 2502471"/>
              <a:gd name="connsiteY3" fmla="*/ 0 h 1990883"/>
              <a:gd name="connsiteX4" fmla="*/ 2005742 w 2502471"/>
              <a:gd name="connsiteY4" fmla="*/ 821714 h 1990883"/>
              <a:gd name="connsiteX5" fmla="*/ 2144354 w 2502471"/>
              <a:gd name="connsiteY5" fmla="*/ 1061721 h 1990883"/>
              <a:gd name="connsiteX6" fmla="*/ 2353666 w 2502471"/>
              <a:gd name="connsiteY6" fmla="*/ 946569 h 1990883"/>
              <a:gd name="connsiteX7" fmla="*/ 2502458 w 2502471"/>
              <a:gd name="connsiteY7" fmla="*/ 1174131 h 1990883"/>
              <a:gd name="connsiteX8" fmla="*/ 2343579 w 2502471"/>
              <a:gd name="connsiteY8" fmla="*/ 1415400 h 1990883"/>
              <a:gd name="connsiteX9" fmla="*/ 2343579 w 2502471"/>
              <a:gd name="connsiteY9" fmla="*/ 1311216 h 1990883"/>
              <a:gd name="connsiteX10" fmla="*/ 1897210 w 2502471"/>
              <a:gd name="connsiteY10" fmla="*/ 1322182 h 1990883"/>
              <a:gd name="connsiteX11" fmla="*/ 1576935 w 2502471"/>
              <a:gd name="connsiteY11" fmla="*/ 1261865 h 1990883"/>
              <a:gd name="connsiteX12" fmla="*/ 1470187 w 2502471"/>
              <a:gd name="connsiteY12" fmla="*/ 745718 h 1990883"/>
              <a:gd name="connsiteX13" fmla="*/ 1458003 w 2502471"/>
              <a:gd name="connsiteY13" fmla="*/ 1409406 h 1990883"/>
              <a:gd name="connsiteX14" fmla="*/ 1730650 w 2502471"/>
              <a:gd name="connsiteY14" fmla="*/ 1409406 h 1990883"/>
              <a:gd name="connsiteX15" fmla="*/ 895587 w 2502471"/>
              <a:gd name="connsiteY15" fmla="*/ 1990883 h 1990883"/>
              <a:gd name="connsiteX16" fmla="*/ 0 w 2502471"/>
              <a:gd name="connsiteY16" fmla="*/ 1409406 h 1990883"/>
              <a:gd name="connsiteX0" fmla="*/ 0 w 2502468"/>
              <a:gd name="connsiteY0" fmla="*/ 1409406 h 1990883"/>
              <a:gd name="connsiteX1" fmla="*/ 272647 w 2502468"/>
              <a:gd name="connsiteY1" fmla="*/ 1409406 h 1990883"/>
              <a:gd name="connsiteX2" fmla="*/ 272647 w 2502468"/>
              <a:gd name="connsiteY2" fmla="*/ 952 h 1990883"/>
              <a:gd name="connsiteX3" fmla="*/ 2008548 w 2502468"/>
              <a:gd name="connsiteY3" fmla="*/ 0 h 1990883"/>
              <a:gd name="connsiteX4" fmla="*/ 2005742 w 2502468"/>
              <a:gd name="connsiteY4" fmla="*/ 821714 h 1990883"/>
              <a:gd name="connsiteX5" fmla="*/ 2144354 w 2502468"/>
              <a:gd name="connsiteY5" fmla="*/ 1061721 h 1990883"/>
              <a:gd name="connsiteX6" fmla="*/ 2341057 w 2502468"/>
              <a:gd name="connsiteY6" fmla="*/ 1061720 h 1990883"/>
              <a:gd name="connsiteX7" fmla="*/ 2353666 w 2502468"/>
              <a:gd name="connsiteY7" fmla="*/ 946569 h 1990883"/>
              <a:gd name="connsiteX8" fmla="*/ 2502458 w 2502468"/>
              <a:gd name="connsiteY8" fmla="*/ 1174131 h 1990883"/>
              <a:gd name="connsiteX9" fmla="*/ 2343579 w 2502468"/>
              <a:gd name="connsiteY9" fmla="*/ 1415400 h 1990883"/>
              <a:gd name="connsiteX10" fmla="*/ 2343579 w 2502468"/>
              <a:gd name="connsiteY10" fmla="*/ 1311216 h 1990883"/>
              <a:gd name="connsiteX11" fmla="*/ 1897210 w 2502468"/>
              <a:gd name="connsiteY11" fmla="*/ 1322182 h 1990883"/>
              <a:gd name="connsiteX12" fmla="*/ 1576935 w 2502468"/>
              <a:gd name="connsiteY12" fmla="*/ 1261865 h 1990883"/>
              <a:gd name="connsiteX13" fmla="*/ 1470187 w 2502468"/>
              <a:gd name="connsiteY13" fmla="*/ 745718 h 1990883"/>
              <a:gd name="connsiteX14" fmla="*/ 1458003 w 2502468"/>
              <a:gd name="connsiteY14" fmla="*/ 1409406 h 1990883"/>
              <a:gd name="connsiteX15" fmla="*/ 1730650 w 2502468"/>
              <a:gd name="connsiteY15" fmla="*/ 1409406 h 1990883"/>
              <a:gd name="connsiteX16" fmla="*/ 895587 w 2502468"/>
              <a:gd name="connsiteY16" fmla="*/ 1990883 h 1990883"/>
              <a:gd name="connsiteX17" fmla="*/ 0 w 2502468"/>
              <a:gd name="connsiteY17" fmla="*/ 1409406 h 1990883"/>
              <a:gd name="connsiteX0" fmla="*/ 0 w 2502468"/>
              <a:gd name="connsiteY0" fmla="*/ 1409406 h 1990883"/>
              <a:gd name="connsiteX1" fmla="*/ 272647 w 2502468"/>
              <a:gd name="connsiteY1" fmla="*/ 1409406 h 1990883"/>
              <a:gd name="connsiteX2" fmla="*/ 272647 w 2502468"/>
              <a:gd name="connsiteY2" fmla="*/ 952 h 1990883"/>
              <a:gd name="connsiteX3" fmla="*/ 2008548 w 2502468"/>
              <a:gd name="connsiteY3" fmla="*/ 0 h 1990883"/>
              <a:gd name="connsiteX4" fmla="*/ 2005742 w 2502468"/>
              <a:gd name="connsiteY4" fmla="*/ 821714 h 1990883"/>
              <a:gd name="connsiteX5" fmla="*/ 2144354 w 2502468"/>
              <a:gd name="connsiteY5" fmla="*/ 1061721 h 1990883"/>
              <a:gd name="connsiteX6" fmla="*/ 2341057 w 2502468"/>
              <a:gd name="connsiteY6" fmla="*/ 1061720 h 1990883"/>
              <a:gd name="connsiteX7" fmla="*/ 2353666 w 2502468"/>
              <a:gd name="connsiteY7" fmla="*/ 946569 h 1990883"/>
              <a:gd name="connsiteX8" fmla="*/ 2502458 w 2502468"/>
              <a:gd name="connsiteY8" fmla="*/ 1174131 h 1990883"/>
              <a:gd name="connsiteX9" fmla="*/ 2343579 w 2502468"/>
              <a:gd name="connsiteY9" fmla="*/ 1415400 h 1990883"/>
              <a:gd name="connsiteX10" fmla="*/ 2343579 w 2502468"/>
              <a:gd name="connsiteY10" fmla="*/ 1311216 h 1990883"/>
              <a:gd name="connsiteX11" fmla="*/ 1897210 w 2502468"/>
              <a:gd name="connsiteY11" fmla="*/ 1322182 h 1990883"/>
              <a:gd name="connsiteX12" fmla="*/ 1576935 w 2502468"/>
              <a:gd name="connsiteY12" fmla="*/ 1261865 h 1990883"/>
              <a:gd name="connsiteX13" fmla="*/ 1470187 w 2502468"/>
              <a:gd name="connsiteY13" fmla="*/ 745718 h 1990883"/>
              <a:gd name="connsiteX14" fmla="*/ 1458003 w 2502468"/>
              <a:gd name="connsiteY14" fmla="*/ 1409406 h 1990883"/>
              <a:gd name="connsiteX15" fmla="*/ 1730650 w 2502468"/>
              <a:gd name="connsiteY15" fmla="*/ 1409406 h 1990883"/>
              <a:gd name="connsiteX16" fmla="*/ 895587 w 2502468"/>
              <a:gd name="connsiteY16" fmla="*/ 1990883 h 1990883"/>
              <a:gd name="connsiteX17" fmla="*/ 0 w 250246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144354 w 2502458"/>
              <a:gd name="connsiteY5" fmla="*/ 1061721 h 1990883"/>
              <a:gd name="connsiteX6" fmla="*/ 2341057 w 2502458"/>
              <a:gd name="connsiteY6" fmla="*/ 1061720 h 1990883"/>
              <a:gd name="connsiteX7" fmla="*/ 2353666 w 2502458"/>
              <a:gd name="connsiteY7" fmla="*/ 946569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76935 w 2502458"/>
              <a:gd name="connsiteY12" fmla="*/ 1261865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144354 w 2502458"/>
              <a:gd name="connsiteY5" fmla="*/ 1061721 h 1990883"/>
              <a:gd name="connsiteX6" fmla="*/ 2341057 w 2502458"/>
              <a:gd name="connsiteY6" fmla="*/ 1061720 h 1990883"/>
              <a:gd name="connsiteX7" fmla="*/ 2353666 w 2502458"/>
              <a:gd name="connsiteY7" fmla="*/ 946569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76935 w 2502458"/>
              <a:gd name="connsiteY12" fmla="*/ 1261865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144354 w 2502458"/>
              <a:gd name="connsiteY5" fmla="*/ 1061721 h 1990883"/>
              <a:gd name="connsiteX6" fmla="*/ 2341057 w 2502458"/>
              <a:gd name="connsiteY6" fmla="*/ 1061720 h 1990883"/>
              <a:gd name="connsiteX7" fmla="*/ 2353666 w 2502458"/>
              <a:gd name="connsiteY7" fmla="*/ 946569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76935 w 2502458"/>
              <a:gd name="connsiteY12" fmla="*/ 1261865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81307 w 2502458"/>
              <a:gd name="connsiteY5" fmla="*/ 1042530 h 1990883"/>
              <a:gd name="connsiteX6" fmla="*/ 2341057 w 2502458"/>
              <a:gd name="connsiteY6" fmla="*/ 1061720 h 1990883"/>
              <a:gd name="connsiteX7" fmla="*/ 2353666 w 2502458"/>
              <a:gd name="connsiteY7" fmla="*/ 946569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76935 w 2502458"/>
              <a:gd name="connsiteY12" fmla="*/ 1261865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53666 w 2502458"/>
              <a:gd name="connsiteY7" fmla="*/ 946569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76935 w 2502458"/>
              <a:gd name="connsiteY12" fmla="*/ 1261865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53666 w 2502458"/>
              <a:gd name="connsiteY7" fmla="*/ 946569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76935 w 2502458"/>
              <a:gd name="connsiteY12" fmla="*/ 1261865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53666 w 2502458"/>
              <a:gd name="connsiteY7" fmla="*/ 946569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76935 w 2502458"/>
              <a:gd name="connsiteY12" fmla="*/ 1261865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76935 w 2502458"/>
              <a:gd name="connsiteY12" fmla="*/ 1261865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9265 w 2502458"/>
              <a:gd name="connsiteY11" fmla="*/ 1298729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43579 w 2502458"/>
              <a:gd name="connsiteY9" fmla="*/ 1415400 h 1990883"/>
              <a:gd name="connsiteX10" fmla="*/ 2364125 w 2502458"/>
              <a:gd name="connsiteY10" fmla="*/ 1294464 h 1990883"/>
              <a:gd name="connsiteX11" fmla="*/ 1899265 w 2502458"/>
              <a:gd name="connsiteY11" fmla="*/ 1298729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43579 w 2502458"/>
              <a:gd name="connsiteY9" fmla="*/ 1415400 h 1990883"/>
              <a:gd name="connsiteX10" fmla="*/ 2364125 w 2502458"/>
              <a:gd name="connsiteY10" fmla="*/ 1294464 h 1990883"/>
              <a:gd name="connsiteX11" fmla="*/ 1899265 w 2502458"/>
              <a:gd name="connsiteY11" fmla="*/ 1298729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66179 w 2502458"/>
              <a:gd name="connsiteY9" fmla="*/ 1396415 h 1990883"/>
              <a:gd name="connsiteX10" fmla="*/ 2364125 w 2502458"/>
              <a:gd name="connsiteY10" fmla="*/ 1294464 h 1990883"/>
              <a:gd name="connsiteX11" fmla="*/ 1899265 w 2502458"/>
              <a:gd name="connsiteY11" fmla="*/ 1298729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66179 w 2502458"/>
              <a:gd name="connsiteY9" fmla="*/ 1396415 h 1990883"/>
              <a:gd name="connsiteX10" fmla="*/ 2364125 w 2502458"/>
              <a:gd name="connsiteY10" fmla="*/ 1294464 h 1990883"/>
              <a:gd name="connsiteX11" fmla="*/ 1899265 w 2502458"/>
              <a:gd name="connsiteY11" fmla="*/ 1298729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66179 w 2502458"/>
              <a:gd name="connsiteY9" fmla="*/ 1396415 h 1990883"/>
              <a:gd name="connsiteX10" fmla="*/ 2364125 w 2502458"/>
              <a:gd name="connsiteY10" fmla="*/ 1294464 h 1990883"/>
              <a:gd name="connsiteX11" fmla="*/ 1899265 w 2502458"/>
              <a:gd name="connsiteY11" fmla="*/ 1298729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66179 w 2502458"/>
              <a:gd name="connsiteY9" fmla="*/ 1396415 h 1990883"/>
              <a:gd name="connsiteX10" fmla="*/ 2364125 w 2502458"/>
              <a:gd name="connsiteY10" fmla="*/ 1294464 h 1990883"/>
              <a:gd name="connsiteX11" fmla="*/ 1899265 w 2502458"/>
              <a:gd name="connsiteY11" fmla="*/ 1298729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66179 w 2502458"/>
              <a:gd name="connsiteY9" fmla="*/ 1396415 h 1990883"/>
              <a:gd name="connsiteX10" fmla="*/ 2364125 w 2502458"/>
              <a:gd name="connsiteY10" fmla="*/ 1294464 h 1990883"/>
              <a:gd name="connsiteX11" fmla="*/ 1899265 w 2502458"/>
              <a:gd name="connsiteY11" fmla="*/ 1298729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4125 w 2506567"/>
              <a:gd name="connsiteY10" fmla="*/ 1294464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4125 w 2506567"/>
              <a:gd name="connsiteY10" fmla="*/ 1294464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4125 w 2506567"/>
              <a:gd name="connsiteY10" fmla="*/ 1294464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8234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8234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5152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5152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5152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5152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8234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8234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8234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7207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3097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8793 w 2506567"/>
              <a:gd name="connsiteY6" fmla="*/ 1072888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8793 w 2506567"/>
              <a:gd name="connsiteY6" fmla="*/ 1072888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4684 w 2506567"/>
              <a:gd name="connsiteY6" fmla="*/ 1072888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4684 w 2506567"/>
              <a:gd name="connsiteY6" fmla="*/ 1072888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8702 w 2506567"/>
              <a:gd name="connsiteY4" fmla="*/ 37803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8702 w 2506567"/>
              <a:gd name="connsiteY4" fmla="*/ 378034 h 1990883"/>
              <a:gd name="connsiteX5" fmla="*/ 2049080 w 2506567"/>
              <a:gd name="connsiteY5" fmla="*/ 755753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91"/>
              <a:gd name="connsiteY0" fmla="*/ 1409406 h 1990883"/>
              <a:gd name="connsiteX1" fmla="*/ 272647 w 2506591"/>
              <a:gd name="connsiteY1" fmla="*/ 1409406 h 1990883"/>
              <a:gd name="connsiteX2" fmla="*/ 272647 w 2506591"/>
              <a:gd name="connsiteY2" fmla="*/ 952 h 1990883"/>
              <a:gd name="connsiteX3" fmla="*/ 2008548 w 2506591"/>
              <a:gd name="connsiteY3" fmla="*/ 0 h 1990883"/>
              <a:gd name="connsiteX4" fmla="*/ 2008702 w 2506591"/>
              <a:gd name="connsiteY4" fmla="*/ 378034 h 1990883"/>
              <a:gd name="connsiteX5" fmla="*/ 2049080 w 2506591"/>
              <a:gd name="connsiteY5" fmla="*/ 755753 h 1990883"/>
              <a:gd name="connsiteX6" fmla="*/ 2366738 w 2506591"/>
              <a:gd name="connsiteY6" fmla="*/ 1068421 h 1990883"/>
              <a:gd name="connsiteX7" fmla="*/ 2366830 w 2506591"/>
              <a:gd name="connsiteY7" fmla="*/ 967381 h 1990883"/>
              <a:gd name="connsiteX8" fmla="*/ 2381119 w 2506591"/>
              <a:gd name="connsiteY8" fmla="*/ 608008 h 1990883"/>
              <a:gd name="connsiteX9" fmla="*/ 2506567 w 2506591"/>
              <a:gd name="connsiteY9" fmla="*/ 1180832 h 1990883"/>
              <a:gd name="connsiteX10" fmla="*/ 2364124 w 2506591"/>
              <a:gd name="connsiteY10" fmla="*/ 1395298 h 1990883"/>
              <a:gd name="connsiteX11" fmla="*/ 2364125 w 2506591"/>
              <a:gd name="connsiteY11" fmla="*/ 1292230 h 1990883"/>
              <a:gd name="connsiteX12" fmla="*/ 1899265 w 2506591"/>
              <a:gd name="connsiteY12" fmla="*/ 1298729 h 1990883"/>
              <a:gd name="connsiteX13" fmla="*/ 1546118 w 2506591"/>
              <a:gd name="connsiteY13" fmla="*/ 1226127 h 1990883"/>
              <a:gd name="connsiteX14" fmla="*/ 1470187 w 2506591"/>
              <a:gd name="connsiteY14" fmla="*/ 745718 h 1990883"/>
              <a:gd name="connsiteX15" fmla="*/ 1458003 w 2506591"/>
              <a:gd name="connsiteY15" fmla="*/ 1409406 h 1990883"/>
              <a:gd name="connsiteX16" fmla="*/ 1730650 w 2506591"/>
              <a:gd name="connsiteY16" fmla="*/ 1409406 h 1990883"/>
              <a:gd name="connsiteX17" fmla="*/ 895587 w 2506591"/>
              <a:gd name="connsiteY17" fmla="*/ 1990883 h 1990883"/>
              <a:gd name="connsiteX18" fmla="*/ 0 w 2506591"/>
              <a:gd name="connsiteY18" fmla="*/ 1409406 h 1990883"/>
              <a:gd name="connsiteX0" fmla="*/ 0 w 2550982"/>
              <a:gd name="connsiteY0" fmla="*/ 1409406 h 1990883"/>
              <a:gd name="connsiteX1" fmla="*/ 272647 w 2550982"/>
              <a:gd name="connsiteY1" fmla="*/ 1409406 h 1990883"/>
              <a:gd name="connsiteX2" fmla="*/ 272647 w 2550982"/>
              <a:gd name="connsiteY2" fmla="*/ 952 h 1990883"/>
              <a:gd name="connsiteX3" fmla="*/ 2008548 w 2550982"/>
              <a:gd name="connsiteY3" fmla="*/ 0 h 1990883"/>
              <a:gd name="connsiteX4" fmla="*/ 2008702 w 2550982"/>
              <a:gd name="connsiteY4" fmla="*/ 378034 h 1990883"/>
              <a:gd name="connsiteX5" fmla="*/ 2049080 w 2550982"/>
              <a:gd name="connsiteY5" fmla="*/ 755753 h 1990883"/>
              <a:gd name="connsiteX6" fmla="*/ 2366738 w 2550982"/>
              <a:gd name="connsiteY6" fmla="*/ 1068421 h 1990883"/>
              <a:gd name="connsiteX7" fmla="*/ 2366830 w 2550982"/>
              <a:gd name="connsiteY7" fmla="*/ 967381 h 1990883"/>
              <a:gd name="connsiteX8" fmla="*/ 2381119 w 2550982"/>
              <a:gd name="connsiteY8" fmla="*/ 608008 h 1990883"/>
              <a:gd name="connsiteX9" fmla="*/ 2550965 w 2550982"/>
              <a:gd name="connsiteY9" fmla="*/ 981553 h 1990883"/>
              <a:gd name="connsiteX10" fmla="*/ 2364124 w 2550982"/>
              <a:gd name="connsiteY10" fmla="*/ 1395298 h 1990883"/>
              <a:gd name="connsiteX11" fmla="*/ 2364125 w 2550982"/>
              <a:gd name="connsiteY11" fmla="*/ 1292230 h 1990883"/>
              <a:gd name="connsiteX12" fmla="*/ 1899265 w 2550982"/>
              <a:gd name="connsiteY12" fmla="*/ 1298729 h 1990883"/>
              <a:gd name="connsiteX13" fmla="*/ 1546118 w 2550982"/>
              <a:gd name="connsiteY13" fmla="*/ 1226127 h 1990883"/>
              <a:gd name="connsiteX14" fmla="*/ 1470187 w 2550982"/>
              <a:gd name="connsiteY14" fmla="*/ 745718 h 1990883"/>
              <a:gd name="connsiteX15" fmla="*/ 1458003 w 2550982"/>
              <a:gd name="connsiteY15" fmla="*/ 1409406 h 1990883"/>
              <a:gd name="connsiteX16" fmla="*/ 1730650 w 2550982"/>
              <a:gd name="connsiteY16" fmla="*/ 1409406 h 1990883"/>
              <a:gd name="connsiteX17" fmla="*/ 895587 w 2550982"/>
              <a:gd name="connsiteY17" fmla="*/ 1990883 h 1990883"/>
              <a:gd name="connsiteX18" fmla="*/ 0 w 2550982"/>
              <a:gd name="connsiteY18" fmla="*/ 1409406 h 1990883"/>
              <a:gd name="connsiteX0" fmla="*/ 0 w 2550982"/>
              <a:gd name="connsiteY0" fmla="*/ 1409406 h 1990883"/>
              <a:gd name="connsiteX1" fmla="*/ 272647 w 2550982"/>
              <a:gd name="connsiteY1" fmla="*/ 1409406 h 1990883"/>
              <a:gd name="connsiteX2" fmla="*/ 272647 w 2550982"/>
              <a:gd name="connsiteY2" fmla="*/ 952 h 1990883"/>
              <a:gd name="connsiteX3" fmla="*/ 2008548 w 2550982"/>
              <a:gd name="connsiteY3" fmla="*/ 0 h 1990883"/>
              <a:gd name="connsiteX4" fmla="*/ 2008702 w 2550982"/>
              <a:gd name="connsiteY4" fmla="*/ 378034 h 1990883"/>
              <a:gd name="connsiteX5" fmla="*/ 2049080 w 2550982"/>
              <a:gd name="connsiteY5" fmla="*/ 755753 h 1990883"/>
              <a:gd name="connsiteX6" fmla="*/ 2366738 w 2550982"/>
              <a:gd name="connsiteY6" fmla="*/ 1068421 h 1990883"/>
              <a:gd name="connsiteX7" fmla="*/ 2381119 w 2550982"/>
              <a:gd name="connsiteY7" fmla="*/ 608008 h 1990883"/>
              <a:gd name="connsiteX8" fmla="*/ 2550965 w 2550982"/>
              <a:gd name="connsiteY8" fmla="*/ 981553 h 1990883"/>
              <a:gd name="connsiteX9" fmla="*/ 2364124 w 2550982"/>
              <a:gd name="connsiteY9" fmla="*/ 1395298 h 1990883"/>
              <a:gd name="connsiteX10" fmla="*/ 2364125 w 2550982"/>
              <a:gd name="connsiteY10" fmla="*/ 1292230 h 1990883"/>
              <a:gd name="connsiteX11" fmla="*/ 1899265 w 2550982"/>
              <a:gd name="connsiteY11" fmla="*/ 1298729 h 1990883"/>
              <a:gd name="connsiteX12" fmla="*/ 1546118 w 2550982"/>
              <a:gd name="connsiteY12" fmla="*/ 1226127 h 1990883"/>
              <a:gd name="connsiteX13" fmla="*/ 1470187 w 2550982"/>
              <a:gd name="connsiteY13" fmla="*/ 745718 h 1990883"/>
              <a:gd name="connsiteX14" fmla="*/ 1458003 w 2550982"/>
              <a:gd name="connsiteY14" fmla="*/ 1409406 h 1990883"/>
              <a:gd name="connsiteX15" fmla="*/ 1730650 w 2550982"/>
              <a:gd name="connsiteY15" fmla="*/ 1409406 h 1990883"/>
              <a:gd name="connsiteX16" fmla="*/ 895587 w 2550982"/>
              <a:gd name="connsiteY16" fmla="*/ 1990883 h 1990883"/>
              <a:gd name="connsiteX17" fmla="*/ 0 w 2550982"/>
              <a:gd name="connsiteY17" fmla="*/ 1409406 h 1990883"/>
              <a:gd name="connsiteX0" fmla="*/ 0 w 2550982"/>
              <a:gd name="connsiteY0" fmla="*/ 1409406 h 1990883"/>
              <a:gd name="connsiteX1" fmla="*/ 272647 w 2550982"/>
              <a:gd name="connsiteY1" fmla="*/ 1409406 h 1990883"/>
              <a:gd name="connsiteX2" fmla="*/ 272647 w 2550982"/>
              <a:gd name="connsiteY2" fmla="*/ 952 h 1990883"/>
              <a:gd name="connsiteX3" fmla="*/ 2008548 w 2550982"/>
              <a:gd name="connsiteY3" fmla="*/ 0 h 1990883"/>
              <a:gd name="connsiteX4" fmla="*/ 2008702 w 2550982"/>
              <a:gd name="connsiteY4" fmla="*/ 378034 h 1990883"/>
              <a:gd name="connsiteX5" fmla="*/ 2049080 w 2550982"/>
              <a:gd name="connsiteY5" fmla="*/ 755753 h 1990883"/>
              <a:gd name="connsiteX6" fmla="*/ 2337139 w 2550982"/>
              <a:gd name="connsiteY6" fmla="*/ 820261 h 1990883"/>
              <a:gd name="connsiteX7" fmla="*/ 2381119 w 2550982"/>
              <a:gd name="connsiteY7" fmla="*/ 608008 h 1990883"/>
              <a:gd name="connsiteX8" fmla="*/ 2550965 w 2550982"/>
              <a:gd name="connsiteY8" fmla="*/ 981553 h 1990883"/>
              <a:gd name="connsiteX9" fmla="*/ 2364124 w 2550982"/>
              <a:gd name="connsiteY9" fmla="*/ 1395298 h 1990883"/>
              <a:gd name="connsiteX10" fmla="*/ 2364125 w 2550982"/>
              <a:gd name="connsiteY10" fmla="*/ 1292230 h 1990883"/>
              <a:gd name="connsiteX11" fmla="*/ 1899265 w 2550982"/>
              <a:gd name="connsiteY11" fmla="*/ 1298729 h 1990883"/>
              <a:gd name="connsiteX12" fmla="*/ 1546118 w 2550982"/>
              <a:gd name="connsiteY12" fmla="*/ 1226127 h 1990883"/>
              <a:gd name="connsiteX13" fmla="*/ 1470187 w 2550982"/>
              <a:gd name="connsiteY13" fmla="*/ 745718 h 1990883"/>
              <a:gd name="connsiteX14" fmla="*/ 1458003 w 2550982"/>
              <a:gd name="connsiteY14" fmla="*/ 1409406 h 1990883"/>
              <a:gd name="connsiteX15" fmla="*/ 1730650 w 2550982"/>
              <a:gd name="connsiteY15" fmla="*/ 1409406 h 1990883"/>
              <a:gd name="connsiteX16" fmla="*/ 895587 w 2550982"/>
              <a:gd name="connsiteY16" fmla="*/ 1990883 h 1990883"/>
              <a:gd name="connsiteX17" fmla="*/ 0 w 2550982"/>
              <a:gd name="connsiteY17" fmla="*/ 1409406 h 1990883"/>
              <a:gd name="connsiteX0" fmla="*/ 0 w 2550982"/>
              <a:gd name="connsiteY0" fmla="*/ 1409406 h 1990883"/>
              <a:gd name="connsiteX1" fmla="*/ 272647 w 2550982"/>
              <a:gd name="connsiteY1" fmla="*/ 1409406 h 1990883"/>
              <a:gd name="connsiteX2" fmla="*/ 272647 w 2550982"/>
              <a:gd name="connsiteY2" fmla="*/ 952 h 1990883"/>
              <a:gd name="connsiteX3" fmla="*/ 2008548 w 2550982"/>
              <a:gd name="connsiteY3" fmla="*/ 0 h 1990883"/>
              <a:gd name="connsiteX4" fmla="*/ 2008702 w 2550982"/>
              <a:gd name="connsiteY4" fmla="*/ 378034 h 1990883"/>
              <a:gd name="connsiteX5" fmla="*/ 2049080 w 2550982"/>
              <a:gd name="connsiteY5" fmla="*/ 755753 h 1990883"/>
              <a:gd name="connsiteX6" fmla="*/ 2337139 w 2550982"/>
              <a:gd name="connsiteY6" fmla="*/ 820261 h 1990883"/>
              <a:gd name="connsiteX7" fmla="*/ 2381119 w 2550982"/>
              <a:gd name="connsiteY7" fmla="*/ 608008 h 1990883"/>
              <a:gd name="connsiteX8" fmla="*/ 2550965 w 2550982"/>
              <a:gd name="connsiteY8" fmla="*/ 981553 h 1990883"/>
              <a:gd name="connsiteX9" fmla="*/ 2364124 w 2550982"/>
              <a:gd name="connsiteY9" fmla="*/ 1395298 h 1990883"/>
              <a:gd name="connsiteX10" fmla="*/ 2364125 w 2550982"/>
              <a:gd name="connsiteY10" fmla="*/ 1292230 h 1990883"/>
              <a:gd name="connsiteX11" fmla="*/ 1899265 w 2550982"/>
              <a:gd name="connsiteY11" fmla="*/ 1298729 h 1990883"/>
              <a:gd name="connsiteX12" fmla="*/ 1546118 w 2550982"/>
              <a:gd name="connsiteY12" fmla="*/ 1226127 h 1990883"/>
              <a:gd name="connsiteX13" fmla="*/ 1470187 w 2550982"/>
              <a:gd name="connsiteY13" fmla="*/ 745718 h 1990883"/>
              <a:gd name="connsiteX14" fmla="*/ 1458003 w 2550982"/>
              <a:gd name="connsiteY14" fmla="*/ 1409406 h 1990883"/>
              <a:gd name="connsiteX15" fmla="*/ 1730650 w 2550982"/>
              <a:gd name="connsiteY15" fmla="*/ 1409406 h 1990883"/>
              <a:gd name="connsiteX16" fmla="*/ 895587 w 2550982"/>
              <a:gd name="connsiteY16" fmla="*/ 1990883 h 1990883"/>
              <a:gd name="connsiteX17" fmla="*/ 0 w 2550982"/>
              <a:gd name="connsiteY17" fmla="*/ 1409406 h 1990883"/>
              <a:gd name="connsiteX0" fmla="*/ 0 w 2550982"/>
              <a:gd name="connsiteY0" fmla="*/ 1409406 h 1990883"/>
              <a:gd name="connsiteX1" fmla="*/ 272647 w 2550982"/>
              <a:gd name="connsiteY1" fmla="*/ 1409406 h 1990883"/>
              <a:gd name="connsiteX2" fmla="*/ 272647 w 2550982"/>
              <a:gd name="connsiteY2" fmla="*/ 952 h 1990883"/>
              <a:gd name="connsiteX3" fmla="*/ 2008548 w 2550982"/>
              <a:gd name="connsiteY3" fmla="*/ 0 h 1990883"/>
              <a:gd name="connsiteX4" fmla="*/ 2008702 w 2550982"/>
              <a:gd name="connsiteY4" fmla="*/ 378034 h 1990883"/>
              <a:gd name="connsiteX5" fmla="*/ 2049080 w 2550982"/>
              <a:gd name="connsiteY5" fmla="*/ 755753 h 1990883"/>
              <a:gd name="connsiteX6" fmla="*/ 2381538 w 2550982"/>
              <a:gd name="connsiteY6" fmla="*/ 824021 h 1990883"/>
              <a:gd name="connsiteX7" fmla="*/ 2381119 w 2550982"/>
              <a:gd name="connsiteY7" fmla="*/ 608008 h 1990883"/>
              <a:gd name="connsiteX8" fmla="*/ 2550965 w 2550982"/>
              <a:gd name="connsiteY8" fmla="*/ 981553 h 1990883"/>
              <a:gd name="connsiteX9" fmla="*/ 2364124 w 2550982"/>
              <a:gd name="connsiteY9" fmla="*/ 1395298 h 1990883"/>
              <a:gd name="connsiteX10" fmla="*/ 2364125 w 2550982"/>
              <a:gd name="connsiteY10" fmla="*/ 1292230 h 1990883"/>
              <a:gd name="connsiteX11" fmla="*/ 1899265 w 2550982"/>
              <a:gd name="connsiteY11" fmla="*/ 1298729 h 1990883"/>
              <a:gd name="connsiteX12" fmla="*/ 1546118 w 2550982"/>
              <a:gd name="connsiteY12" fmla="*/ 1226127 h 1990883"/>
              <a:gd name="connsiteX13" fmla="*/ 1470187 w 2550982"/>
              <a:gd name="connsiteY13" fmla="*/ 745718 h 1990883"/>
              <a:gd name="connsiteX14" fmla="*/ 1458003 w 2550982"/>
              <a:gd name="connsiteY14" fmla="*/ 1409406 h 1990883"/>
              <a:gd name="connsiteX15" fmla="*/ 1730650 w 2550982"/>
              <a:gd name="connsiteY15" fmla="*/ 1409406 h 1990883"/>
              <a:gd name="connsiteX16" fmla="*/ 895587 w 2550982"/>
              <a:gd name="connsiteY16" fmla="*/ 1990883 h 1990883"/>
              <a:gd name="connsiteX17" fmla="*/ 0 w 2550982"/>
              <a:gd name="connsiteY17" fmla="*/ 1409406 h 1990883"/>
              <a:gd name="connsiteX0" fmla="*/ 0 w 2550982"/>
              <a:gd name="connsiteY0" fmla="*/ 1409406 h 1990883"/>
              <a:gd name="connsiteX1" fmla="*/ 272647 w 2550982"/>
              <a:gd name="connsiteY1" fmla="*/ 1409406 h 1990883"/>
              <a:gd name="connsiteX2" fmla="*/ 272647 w 2550982"/>
              <a:gd name="connsiteY2" fmla="*/ 952 h 1990883"/>
              <a:gd name="connsiteX3" fmla="*/ 2008548 w 2550982"/>
              <a:gd name="connsiteY3" fmla="*/ 0 h 1990883"/>
              <a:gd name="connsiteX4" fmla="*/ 2008702 w 2550982"/>
              <a:gd name="connsiteY4" fmla="*/ 378034 h 1990883"/>
              <a:gd name="connsiteX5" fmla="*/ 2049080 w 2550982"/>
              <a:gd name="connsiteY5" fmla="*/ 755753 h 1990883"/>
              <a:gd name="connsiteX6" fmla="*/ 2381538 w 2550982"/>
              <a:gd name="connsiteY6" fmla="*/ 824021 h 1990883"/>
              <a:gd name="connsiteX7" fmla="*/ 2381119 w 2550982"/>
              <a:gd name="connsiteY7" fmla="*/ 608008 h 1990883"/>
              <a:gd name="connsiteX8" fmla="*/ 2550965 w 2550982"/>
              <a:gd name="connsiteY8" fmla="*/ 981553 h 1990883"/>
              <a:gd name="connsiteX9" fmla="*/ 2364124 w 2550982"/>
              <a:gd name="connsiteY9" fmla="*/ 1395298 h 1990883"/>
              <a:gd name="connsiteX10" fmla="*/ 2364125 w 2550982"/>
              <a:gd name="connsiteY10" fmla="*/ 1292230 h 1990883"/>
              <a:gd name="connsiteX11" fmla="*/ 1899265 w 2550982"/>
              <a:gd name="connsiteY11" fmla="*/ 1298729 h 1990883"/>
              <a:gd name="connsiteX12" fmla="*/ 1546118 w 2550982"/>
              <a:gd name="connsiteY12" fmla="*/ 1226127 h 1990883"/>
              <a:gd name="connsiteX13" fmla="*/ 1470187 w 2550982"/>
              <a:gd name="connsiteY13" fmla="*/ 745718 h 1990883"/>
              <a:gd name="connsiteX14" fmla="*/ 1458003 w 2550982"/>
              <a:gd name="connsiteY14" fmla="*/ 1409406 h 1990883"/>
              <a:gd name="connsiteX15" fmla="*/ 1730650 w 2550982"/>
              <a:gd name="connsiteY15" fmla="*/ 1409406 h 1990883"/>
              <a:gd name="connsiteX16" fmla="*/ 895587 w 2550982"/>
              <a:gd name="connsiteY16" fmla="*/ 1990883 h 1990883"/>
              <a:gd name="connsiteX17" fmla="*/ 0 w 2550982"/>
              <a:gd name="connsiteY17" fmla="*/ 1409406 h 1990883"/>
              <a:gd name="connsiteX0" fmla="*/ 0 w 2550982"/>
              <a:gd name="connsiteY0" fmla="*/ 1409406 h 1990883"/>
              <a:gd name="connsiteX1" fmla="*/ 272647 w 2550982"/>
              <a:gd name="connsiteY1" fmla="*/ 1409406 h 1990883"/>
              <a:gd name="connsiteX2" fmla="*/ 272647 w 2550982"/>
              <a:gd name="connsiteY2" fmla="*/ 952 h 1990883"/>
              <a:gd name="connsiteX3" fmla="*/ 2008548 w 2550982"/>
              <a:gd name="connsiteY3" fmla="*/ 0 h 1990883"/>
              <a:gd name="connsiteX4" fmla="*/ 2008702 w 2550982"/>
              <a:gd name="connsiteY4" fmla="*/ 378034 h 1990883"/>
              <a:gd name="connsiteX5" fmla="*/ 2049080 w 2550982"/>
              <a:gd name="connsiteY5" fmla="*/ 755753 h 1990883"/>
              <a:gd name="connsiteX6" fmla="*/ 2381538 w 2550982"/>
              <a:gd name="connsiteY6" fmla="*/ 793941 h 1990883"/>
              <a:gd name="connsiteX7" fmla="*/ 2381119 w 2550982"/>
              <a:gd name="connsiteY7" fmla="*/ 608008 h 1990883"/>
              <a:gd name="connsiteX8" fmla="*/ 2550965 w 2550982"/>
              <a:gd name="connsiteY8" fmla="*/ 981553 h 1990883"/>
              <a:gd name="connsiteX9" fmla="*/ 2364124 w 2550982"/>
              <a:gd name="connsiteY9" fmla="*/ 1395298 h 1990883"/>
              <a:gd name="connsiteX10" fmla="*/ 2364125 w 2550982"/>
              <a:gd name="connsiteY10" fmla="*/ 1292230 h 1990883"/>
              <a:gd name="connsiteX11" fmla="*/ 1899265 w 2550982"/>
              <a:gd name="connsiteY11" fmla="*/ 1298729 h 1990883"/>
              <a:gd name="connsiteX12" fmla="*/ 1546118 w 2550982"/>
              <a:gd name="connsiteY12" fmla="*/ 1226127 h 1990883"/>
              <a:gd name="connsiteX13" fmla="*/ 1470187 w 2550982"/>
              <a:gd name="connsiteY13" fmla="*/ 745718 h 1990883"/>
              <a:gd name="connsiteX14" fmla="*/ 1458003 w 2550982"/>
              <a:gd name="connsiteY14" fmla="*/ 1409406 h 1990883"/>
              <a:gd name="connsiteX15" fmla="*/ 1730650 w 2550982"/>
              <a:gd name="connsiteY15" fmla="*/ 1409406 h 1990883"/>
              <a:gd name="connsiteX16" fmla="*/ 895587 w 2550982"/>
              <a:gd name="connsiteY16" fmla="*/ 1990883 h 1990883"/>
              <a:gd name="connsiteX17" fmla="*/ 0 w 2550982"/>
              <a:gd name="connsiteY17" fmla="*/ 1409406 h 1990883"/>
              <a:gd name="connsiteX0" fmla="*/ 0 w 2550982"/>
              <a:gd name="connsiteY0" fmla="*/ 1409406 h 1990883"/>
              <a:gd name="connsiteX1" fmla="*/ 272647 w 2550982"/>
              <a:gd name="connsiteY1" fmla="*/ 1409406 h 1990883"/>
              <a:gd name="connsiteX2" fmla="*/ 272647 w 2550982"/>
              <a:gd name="connsiteY2" fmla="*/ 952 h 1990883"/>
              <a:gd name="connsiteX3" fmla="*/ 2008548 w 2550982"/>
              <a:gd name="connsiteY3" fmla="*/ 0 h 1990883"/>
              <a:gd name="connsiteX4" fmla="*/ 2008702 w 2550982"/>
              <a:gd name="connsiteY4" fmla="*/ 378034 h 1990883"/>
              <a:gd name="connsiteX5" fmla="*/ 2049080 w 2550982"/>
              <a:gd name="connsiteY5" fmla="*/ 755753 h 1990883"/>
              <a:gd name="connsiteX6" fmla="*/ 2363779 w 2550982"/>
              <a:gd name="connsiteY6" fmla="*/ 793941 h 1990883"/>
              <a:gd name="connsiteX7" fmla="*/ 2381119 w 2550982"/>
              <a:gd name="connsiteY7" fmla="*/ 608008 h 1990883"/>
              <a:gd name="connsiteX8" fmla="*/ 2550965 w 2550982"/>
              <a:gd name="connsiteY8" fmla="*/ 981553 h 1990883"/>
              <a:gd name="connsiteX9" fmla="*/ 2364124 w 2550982"/>
              <a:gd name="connsiteY9" fmla="*/ 1395298 h 1990883"/>
              <a:gd name="connsiteX10" fmla="*/ 2364125 w 2550982"/>
              <a:gd name="connsiteY10" fmla="*/ 1292230 h 1990883"/>
              <a:gd name="connsiteX11" fmla="*/ 1899265 w 2550982"/>
              <a:gd name="connsiteY11" fmla="*/ 1298729 h 1990883"/>
              <a:gd name="connsiteX12" fmla="*/ 1546118 w 2550982"/>
              <a:gd name="connsiteY12" fmla="*/ 1226127 h 1990883"/>
              <a:gd name="connsiteX13" fmla="*/ 1470187 w 2550982"/>
              <a:gd name="connsiteY13" fmla="*/ 745718 h 1990883"/>
              <a:gd name="connsiteX14" fmla="*/ 1458003 w 2550982"/>
              <a:gd name="connsiteY14" fmla="*/ 1409406 h 1990883"/>
              <a:gd name="connsiteX15" fmla="*/ 1730650 w 2550982"/>
              <a:gd name="connsiteY15" fmla="*/ 1409406 h 1990883"/>
              <a:gd name="connsiteX16" fmla="*/ 895587 w 2550982"/>
              <a:gd name="connsiteY16" fmla="*/ 1990883 h 1990883"/>
              <a:gd name="connsiteX17" fmla="*/ 0 w 2550982"/>
              <a:gd name="connsiteY17" fmla="*/ 1409406 h 1990883"/>
              <a:gd name="connsiteX0" fmla="*/ 0 w 2550982"/>
              <a:gd name="connsiteY0" fmla="*/ 1409406 h 1990883"/>
              <a:gd name="connsiteX1" fmla="*/ 272647 w 2550982"/>
              <a:gd name="connsiteY1" fmla="*/ 1409406 h 1990883"/>
              <a:gd name="connsiteX2" fmla="*/ 272647 w 2550982"/>
              <a:gd name="connsiteY2" fmla="*/ 952 h 1990883"/>
              <a:gd name="connsiteX3" fmla="*/ 2008548 w 2550982"/>
              <a:gd name="connsiteY3" fmla="*/ 0 h 1990883"/>
              <a:gd name="connsiteX4" fmla="*/ 2008702 w 2550982"/>
              <a:gd name="connsiteY4" fmla="*/ 378034 h 1990883"/>
              <a:gd name="connsiteX5" fmla="*/ 2049080 w 2550982"/>
              <a:gd name="connsiteY5" fmla="*/ 755753 h 1990883"/>
              <a:gd name="connsiteX6" fmla="*/ 2363779 w 2550982"/>
              <a:gd name="connsiteY6" fmla="*/ 793941 h 1990883"/>
              <a:gd name="connsiteX7" fmla="*/ 2381119 w 2550982"/>
              <a:gd name="connsiteY7" fmla="*/ 608008 h 1990883"/>
              <a:gd name="connsiteX8" fmla="*/ 2550965 w 2550982"/>
              <a:gd name="connsiteY8" fmla="*/ 981553 h 1990883"/>
              <a:gd name="connsiteX9" fmla="*/ 2375224 w 2550982"/>
              <a:gd name="connsiteY9" fmla="*/ 1446059 h 1990883"/>
              <a:gd name="connsiteX10" fmla="*/ 2364125 w 2550982"/>
              <a:gd name="connsiteY10" fmla="*/ 1292230 h 1990883"/>
              <a:gd name="connsiteX11" fmla="*/ 1899265 w 2550982"/>
              <a:gd name="connsiteY11" fmla="*/ 1298729 h 1990883"/>
              <a:gd name="connsiteX12" fmla="*/ 1546118 w 2550982"/>
              <a:gd name="connsiteY12" fmla="*/ 1226127 h 1990883"/>
              <a:gd name="connsiteX13" fmla="*/ 1470187 w 2550982"/>
              <a:gd name="connsiteY13" fmla="*/ 745718 h 1990883"/>
              <a:gd name="connsiteX14" fmla="*/ 1458003 w 2550982"/>
              <a:gd name="connsiteY14" fmla="*/ 1409406 h 1990883"/>
              <a:gd name="connsiteX15" fmla="*/ 1730650 w 2550982"/>
              <a:gd name="connsiteY15" fmla="*/ 1409406 h 1990883"/>
              <a:gd name="connsiteX16" fmla="*/ 895587 w 2550982"/>
              <a:gd name="connsiteY16" fmla="*/ 1990883 h 1990883"/>
              <a:gd name="connsiteX17" fmla="*/ 0 w 2550982"/>
              <a:gd name="connsiteY17" fmla="*/ 1409406 h 1990883"/>
              <a:gd name="connsiteX0" fmla="*/ 0 w 2628674"/>
              <a:gd name="connsiteY0" fmla="*/ 1409406 h 1990883"/>
              <a:gd name="connsiteX1" fmla="*/ 272647 w 2628674"/>
              <a:gd name="connsiteY1" fmla="*/ 1409406 h 1990883"/>
              <a:gd name="connsiteX2" fmla="*/ 272647 w 2628674"/>
              <a:gd name="connsiteY2" fmla="*/ 952 h 1990883"/>
              <a:gd name="connsiteX3" fmla="*/ 2008548 w 2628674"/>
              <a:gd name="connsiteY3" fmla="*/ 0 h 1990883"/>
              <a:gd name="connsiteX4" fmla="*/ 2008702 w 2628674"/>
              <a:gd name="connsiteY4" fmla="*/ 378034 h 1990883"/>
              <a:gd name="connsiteX5" fmla="*/ 2049080 w 2628674"/>
              <a:gd name="connsiteY5" fmla="*/ 755753 h 1990883"/>
              <a:gd name="connsiteX6" fmla="*/ 2363779 w 2628674"/>
              <a:gd name="connsiteY6" fmla="*/ 793941 h 1990883"/>
              <a:gd name="connsiteX7" fmla="*/ 2381119 w 2628674"/>
              <a:gd name="connsiteY7" fmla="*/ 608008 h 1990883"/>
              <a:gd name="connsiteX8" fmla="*/ 2628663 w 2628674"/>
              <a:gd name="connsiteY8" fmla="*/ 1060513 h 1990883"/>
              <a:gd name="connsiteX9" fmla="*/ 2375224 w 2628674"/>
              <a:gd name="connsiteY9" fmla="*/ 1446059 h 1990883"/>
              <a:gd name="connsiteX10" fmla="*/ 2364125 w 2628674"/>
              <a:gd name="connsiteY10" fmla="*/ 1292230 h 1990883"/>
              <a:gd name="connsiteX11" fmla="*/ 1899265 w 2628674"/>
              <a:gd name="connsiteY11" fmla="*/ 1298729 h 1990883"/>
              <a:gd name="connsiteX12" fmla="*/ 1546118 w 2628674"/>
              <a:gd name="connsiteY12" fmla="*/ 1226127 h 1990883"/>
              <a:gd name="connsiteX13" fmla="*/ 1470187 w 2628674"/>
              <a:gd name="connsiteY13" fmla="*/ 745718 h 1990883"/>
              <a:gd name="connsiteX14" fmla="*/ 1458003 w 2628674"/>
              <a:gd name="connsiteY14" fmla="*/ 1409406 h 1990883"/>
              <a:gd name="connsiteX15" fmla="*/ 1730650 w 2628674"/>
              <a:gd name="connsiteY15" fmla="*/ 1409406 h 1990883"/>
              <a:gd name="connsiteX16" fmla="*/ 895587 w 2628674"/>
              <a:gd name="connsiteY16" fmla="*/ 1990883 h 1990883"/>
              <a:gd name="connsiteX17" fmla="*/ 0 w 2628674"/>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49080 w 2628663"/>
              <a:gd name="connsiteY5" fmla="*/ 755753 h 1990883"/>
              <a:gd name="connsiteX6" fmla="*/ 2363779 w 2628663"/>
              <a:gd name="connsiteY6" fmla="*/ 793941 h 1990883"/>
              <a:gd name="connsiteX7" fmla="*/ 2381119 w 2628663"/>
              <a:gd name="connsiteY7" fmla="*/ 608008 h 1990883"/>
              <a:gd name="connsiteX8" fmla="*/ 2628663 w 2628663"/>
              <a:gd name="connsiteY8" fmla="*/ 1060513 h 1990883"/>
              <a:gd name="connsiteX9" fmla="*/ 2375224 w 2628663"/>
              <a:gd name="connsiteY9" fmla="*/ 1446059 h 1990883"/>
              <a:gd name="connsiteX10" fmla="*/ 2364125 w 2628663"/>
              <a:gd name="connsiteY10" fmla="*/ 1292230 h 1990883"/>
              <a:gd name="connsiteX11" fmla="*/ 1899265 w 2628663"/>
              <a:gd name="connsiteY11" fmla="*/ 129872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49080 w 2628663"/>
              <a:gd name="connsiteY5" fmla="*/ 755753 h 1990883"/>
              <a:gd name="connsiteX6" fmla="*/ 2363779 w 2628663"/>
              <a:gd name="connsiteY6" fmla="*/ 793941 h 1990883"/>
              <a:gd name="connsiteX7" fmla="*/ 2381119 w 2628663"/>
              <a:gd name="connsiteY7" fmla="*/ 608008 h 1990883"/>
              <a:gd name="connsiteX8" fmla="*/ 2628663 w 2628663"/>
              <a:gd name="connsiteY8" fmla="*/ 1052052 h 1990883"/>
              <a:gd name="connsiteX9" fmla="*/ 2375224 w 2628663"/>
              <a:gd name="connsiteY9" fmla="*/ 1446059 h 1990883"/>
              <a:gd name="connsiteX10" fmla="*/ 2364125 w 2628663"/>
              <a:gd name="connsiteY10" fmla="*/ 1292230 h 1990883"/>
              <a:gd name="connsiteX11" fmla="*/ 1899265 w 2628663"/>
              <a:gd name="connsiteY11" fmla="*/ 129872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49080 w 2628663"/>
              <a:gd name="connsiteY5" fmla="*/ 755753 h 1990883"/>
              <a:gd name="connsiteX6" fmla="*/ 2363779 w 2628663"/>
              <a:gd name="connsiteY6" fmla="*/ 79394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64125 w 2628663"/>
              <a:gd name="connsiteY10" fmla="*/ 1292230 h 1990883"/>
              <a:gd name="connsiteX11" fmla="*/ 1899265 w 2628663"/>
              <a:gd name="connsiteY11" fmla="*/ 129872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49080 w 2628663"/>
              <a:gd name="connsiteY5" fmla="*/ 755753 h 1990883"/>
              <a:gd name="connsiteX6" fmla="*/ 2363779 w 2628663"/>
              <a:gd name="connsiteY6" fmla="*/ 79394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64125 w 2628663"/>
              <a:gd name="connsiteY10" fmla="*/ 1292230 h 1990883"/>
              <a:gd name="connsiteX11" fmla="*/ 1899265 w 2628663"/>
              <a:gd name="connsiteY11" fmla="*/ 129872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49080 w 2628663"/>
              <a:gd name="connsiteY5" fmla="*/ 75575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64125 w 2628663"/>
              <a:gd name="connsiteY10" fmla="*/ 1292230 h 1990883"/>
              <a:gd name="connsiteX11" fmla="*/ 1899265 w 2628663"/>
              <a:gd name="connsiteY11" fmla="*/ 129872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64125 w 2628663"/>
              <a:gd name="connsiteY10" fmla="*/ 1292230 h 1990883"/>
              <a:gd name="connsiteX11" fmla="*/ 1899265 w 2628663"/>
              <a:gd name="connsiteY11" fmla="*/ 129872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64125 w 2628663"/>
              <a:gd name="connsiteY10" fmla="*/ 1292230 h 1990883"/>
              <a:gd name="connsiteX11" fmla="*/ 1899265 w 2628663"/>
              <a:gd name="connsiteY11" fmla="*/ 129872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73004 w 2628663"/>
              <a:gd name="connsiteY10" fmla="*/ 1283771 h 1990883"/>
              <a:gd name="connsiteX11" fmla="*/ 1899265 w 2628663"/>
              <a:gd name="connsiteY11" fmla="*/ 129872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73004 w 2628663"/>
              <a:gd name="connsiteY10" fmla="*/ 1283771 h 1990883"/>
              <a:gd name="connsiteX11" fmla="*/ 1903704 w 2628663"/>
              <a:gd name="connsiteY11" fmla="*/ 128744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73004 w 2628663"/>
              <a:gd name="connsiteY10" fmla="*/ 1283771 h 1990883"/>
              <a:gd name="connsiteX11" fmla="*/ 1903704 w 2628663"/>
              <a:gd name="connsiteY11" fmla="*/ 128744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73004 w 2628663"/>
              <a:gd name="connsiteY10" fmla="*/ 1283771 h 1990883"/>
              <a:gd name="connsiteX11" fmla="*/ 1903704 w 2628663"/>
              <a:gd name="connsiteY11" fmla="*/ 1287449 h 1990883"/>
              <a:gd name="connsiteX12" fmla="*/ 1546118 w 2628663"/>
              <a:gd name="connsiteY12" fmla="*/ 121766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73004 w 2628663"/>
              <a:gd name="connsiteY10" fmla="*/ 1283771 h 1990883"/>
              <a:gd name="connsiteX11" fmla="*/ 1903704 w 2628663"/>
              <a:gd name="connsiteY11" fmla="*/ 1287449 h 1990883"/>
              <a:gd name="connsiteX12" fmla="*/ 1552778 w 2628663"/>
              <a:gd name="connsiteY12" fmla="*/ 121766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73004 w 2628663"/>
              <a:gd name="connsiteY10" fmla="*/ 1283771 h 1990883"/>
              <a:gd name="connsiteX11" fmla="*/ 1903704 w 2628663"/>
              <a:gd name="connsiteY11" fmla="*/ 1287449 h 1990883"/>
              <a:gd name="connsiteX12" fmla="*/ 1552778 w 2628663"/>
              <a:gd name="connsiteY12" fmla="*/ 121766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73004 w 2628663"/>
              <a:gd name="connsiteY10" fmla="*/ 1283771 h 1990883"/>
              <a:gd name="connsiteX11" fmla="*/ 1903704 w 2628663"/>
              <a:gd name="connsiteY11" fmla="*/ 1287449 h 1990883"/>
              <a:gd name="connsiteX12" fmla="*/ 1552778 w 2628663"/>
              <a:gd name="connsiteY12" fmla="*/ 121766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73004 w 2628663"/>
              <a:gd name="connsiteY10" fmla="*/ 1283771 h 1990883"/>
              <a:gd name="connsiteX11" fmla="*/ 1903704 w 2628663"/>
              <a:gd name="connsiteY11" fmla="*/ 1287449 h 1990883"/>
              <a:gd name="connsiteX12" fmla="*/ 1552778 w 2628663"/>
              <a:gd name="connsiteY12" fmla="*/ 121766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28663" h="1990883">
                <a:moveTo>
                  <a:pt x="0" y="1409406"/>
                </a:moveTo>
                <a:lnTo>
                  <a:pt x="272647" y="1409406"/>
                </a:lnTo>
                <a:lnTo>
                  <a:pt x="272647" y="952"/>
                </a:lnTo>
                <a:lnTo>
                  <a:pt x="2008548" y="0"/>
                </a:lnTo>
                <a:cubicBezTo>
                  <a:pt x="2007709" y="241774"/>
                  <a:pt x="2009718" y="249957"/>
                  <a:pt x="2008702" y="378034"/>
                </a:cubicBezTo>
                <a:cubicBezTo>
                  <a:pt x="2007688" y="505873"/>
                  <a:pt x="1995081" y="693485"/>
                  <a:pt x="2055740" y="767033"/>
                </a:cubicBezTo>
                <a:cubicBezTo>
                  <a:pt x="2116399" y="840581"/>
                  <a:pt x="2216723" y="813838"/>
                  <a:pt x="2372658" y="819321"/>
                </a:cubicBezTo>
                <a:cubicBezTo>
                  <a:pt x="2374720" y="689417"/>
                  <a:pt x="2374832" y="893206"/>
                  <a:pt x="2376678" y="661588"/>
                </a:cubicBezTo>
                <a:cubicBezTo>
                  <a:pt x="2399968" y="697163"/>
                  <a:pt x="2532832" y="893264"/>
                  <a:pt x="2628663" y="1052052"/>
                </a:cubicBezTo>
                <a:cubicBezTo>
                  <a:pt x="2566489" y="1150725"/>
                  <a:pt x="2445497" y="1341787"/>
                  <a:pt x="2375224" y="1446059"/>
                </a:cubicBezTo>
                <a:cubicBezTo>
                  <a:pt x="2375832" y="1367175"/>
                  <a:pt x="2373985" y="1359872"/>
                  <a:pt x="2373004" y="1283771"/>
                </a:cubicBezTo>
                <a:lnTo>
                  <a:pt x="1903704" y="1287449"/>
                </a:lnTo>
                <a:cubicBezTo>
                  <a:pt x="1766557" y="1287685"/>
                  <a:pt x="1625031" y="1307955"/>
                  <a:pt x="1552778" y="1217667"/>
                </a:cubicBezTo>
                <a:cubicBezTo>
                  <a:pt x="1480525" y="1127379"/>
                  <a:pt x="1468151" y="1011292"/>
                  <a:pt x="1470187" y="745718"/>
                </a:cubicBezTo>
                <a:cubicBezTo>
                  <a:pt x="1470329" y="923994"/>
                  <a:pt x="1457861" y="1231130"/>
                  <a:pt x="1458003" y="1409406"/>
                </a:cubicBezTo>
                <a:lnTo>
                  <a:pt x="1730650" y="1409406"/>
                </a:lnTo>
                <a:lnTo>
                  <a:pt x="895587" y="1990883"/>
                </a:lnTo>
                <a:lnTo>
                  <a:pt x="0" y="1409406"/>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29"/>
          <p:cNvSpPr txBox="1"/>
          <p:nvPr/>
        </p:nvSpPr>
        <p:spPr>
          <a:xfrm>
            <a:off x="3987050" y="3823319"/>
            <a:ext cx="1107996" cy="646331"/>
          </a:xfrm>
          <a:prstGeom prst="rect">
            <a:avLst/>
          </a:prstGeom>
          <a:noFill/>
        </p:spPr>
        <p:txBody>
          <a:bodyPr wrap="none" rtlCol="0">
            <a:spAutoFit/>
          </a:bodyPr>
          <a:lstStyle/>
          <a:p>
            <a:pPr algn="ct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危険事象</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暴露</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円/楕円 33"/>
          <p:cNvSpPr/>
          <p:nvPr/>
        </p:nvSpPr>
        <p:spPr>
          <a:xfrm>
            <a:off x="6260408" y="4435934"/>
            <a:ext cx="1141576" cy="52725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ヒヤリ</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34"/>
          <p:cNvSpPr/>
          <p:nvPr/>
        </p:nvSpPr>
        <p:spPr>
          <a:xfrm>
            <a:off x="5079770" y="4507394"/>
            <a:ext cx="897100" cy="36004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回避</a:t>
            </a:r>
          </a:p>
        </p:txBody>
      </p:sp>
      <p:sp>
        <p:nvSpPr>
          <p:cNvPr id="17" name="Freeform 1029"/>
          <p:cNvSpPr>
            <a:spLocks/>
          </p:cNvSpPr>
          <p:nvPr/>
        </p:nvSpPr>
        <p:spPr bwMode="auto">
          <a:xfrm flipH="1">
            <a:off x="1636658" y="5374593"/>
            <a:ext cx="809133" cy="933833"/>
          </a:xfrm>
          <a:custGeom>
            <a:avLst/>
            <a:gdLst>
              <a:gd name="T0" fmla="*/ 235 w 1212"/>
              <a:gd name="T1" fmla="*/ 190 h 1706"/>
              <a:gd name="T2" fmla="*/ 262 w 1212"/>
              <a:gd name="T3" fmla="*/ 240 h 1706"/>
              <a:gd name="T4" fmla="*/ 280 w 1212"/>
              <a:gd name="T5" fmla="*/ 282 h 1706"/>
              <a:gd name="T6" fmla="*/ 357 w 1212"/>
              <a:gd name="T7" fmla="*/ 285 h 1706"/>
              <a:gd name="T8" fmla="*/ 330 w 1212"/>
              <a:gd name="T9" fmla="*/ 330 h 1706"/>
              <a:gd name="T10" fmla="*/ 250 w 1212"/>
              <a:gd name="T11" fmla="*/ 302 h 1706"/>
              <a:gd name="T12" fmla="*/ 162 w 1212"/>
              <a:gd name="T13" fmla="*/ 265 h 1706"/>
              <a:gd name="T14" fmla="*/ 107 w 1212"/>
              <a:gd name="T15" fmla="*/ 190 h 1706"/>
              <a:gd name="T16" fmla="*/ 12 w 1212"/>
              <a:gd name="T17" fmla="*/ 165 h 1706"/>
              <a:gd name="T18" fmla="*/ 55 w 1212"/>
              <a:gd name="T19" fmla="*/ 235 h 1706"/>
              <a:gd name="T20" fmla="*/ 0 w 1212"/>
              <a:gd name="T21" fmla="*/ 232 h 1706"/>
              <a:gd name="T22" fmla="*/ 77 w 1212"/>
              <a:gd name="T23" fmla="*/ 295 h 1706"/>
              <a:gd name="T24" fmla="*/ 117 w 1212"/>
              <a:gd name="T25" fmla="*/ 340 h 1706"/>
              <a:gd name="T26" fmla="*/ 245 w 1212"/>
              <a:gd name="T27" fmla="*/ 427 h 1706"/>
              <a:gd name="T28" fmla="*/ 320 w 1212"/>
              <a:gd name="T29" fmla="*/ 507 h 1706"/>
              <a:gd name="T30" fmla="*/ 267 w 1212"/>
              <a:gd name="T31" fmla="*/ 597 h 1706"/>
              <a:gd name="T32" fmla="*/ 122 w 1212"/>
              <a:gd name="T33" fmla="*/ 592 h 1706"/>
              <a:gd name="T34" fmla="*/ 142 w 1212"/>
              <a:gd name="T35" fmla="*/ 619 h 1706"/>
              <a:gd name="T36" fmla="*/ 195 w 1212"/>
              <a:gd name="T37" fmla="*/ 659 h 1706"/>
              <a:gd name="T38" fmla="*/ 235 w 1212"/>
              <a:gd name="T39" fmla="*/ 689 h 1706"/>
              <a:gd name="T40" fmla="*/ 350 w 1212"/>
              <a:gd name="T41" fmla="*/ 729 h 1706"/>
              <a:gd name="T42" fmla="*/ 407 w 1212"/>
              <a:gd name="T43" fmla="*/ 739 h 1706"/>
              <a:gd name="T44" fmla="*/ 387 w 1212"/>
              <a:gd name="T45" fmla="*/ 809 h 1706"/>
              <a:gd name="T46" fmla="*/ 350 w 1212"/>
              <a:gd name="T47" fmla="*/ 929 h 1706"/>
              <a:gd name="T48" fmla="*/ 292 w 1212"/>
              <a:gd name="T49" fmla="*/ 1127 h 1706"/>
              <a:gd name="T50" fmla="*/ 290 w 1212"/>
              <a:gd name="T51" fmla="*/ 1231 h 1706"/>
              <a:gd name="T52" fmla="*/ 322 w 1212"/>
              <a:gd name="T53" fmla="*/ 1291 h 1706"/>
              <a:gd name="T54" fmla="*/ 402 w 1212"/>
              <a:gd name="T55" fmla="*/ 1551 h 1706"/>
              <a:gd name="T56" fmla="*/ 452 w 1212"/>
              <a:gd name="T57" fmla="*/ 1584 h 1706"/>
              <a:gd name="T58" fmla="*/ 350 w 1212"/>
              <a:gd name="T59" fmla="*/ 1646 h 1706"/>
              <a:gd name="T60" fmla="*/ 300 w 1212"/>
              <a:gd name="T61" fmla="*/ 1696 h 1706"/>
              <a:gd name="T62" fmla="*/ 605 w 1212"/>
              <a:gd name="T63" fmla="*/ 1699 h 1706"/>
              <a:gd name="T64" fmla="*/ 577 w 1212"/>
              <a:gd name="T65" fmla="*/ 1581 h 1706"/>
              <a:gd name="T66" fmla="*/ 585 w 1212"/>
              <a:gd name="T67" fmla="*/ 1534 h 1706"/>
              <a:gd name="T68" fmla="*/ 522 w 1212"/>
              <a:gd name="T69" fmla="*/ 1271 h 1706"/>
              <a:gd name="T70" fmla="*/ 492 w 1212"/>
              <a:gd name="T71" fmla="*/ 1201 h 1706"/>
              <a:gd name="T72" fmla="*/ 490 w 1212"/>
              <a:gd name="T73" fmla="*/ 1117 h 1706"/>
              <a:gd name="T74" fmla="*/ 572 w 1212"/>
              <a:gd name="T75" fmla="*/ 1027 h 1706"/>
              <a:gd name="T76" fmla="*/ 672 w 1212"/>
              <a:gd name="T77" fmla="*/ 1206 h 1706"/>
              <a:gd name="T78" fmla="*/ 812 w 1212"/>
              <a:gd name="T79" fmla="*/ 1341 h 1706"/>
              <a:gd name="T80" fmla="*/ 1012 w 1212"/>
              <a:gd name="T81" fmla="*/ 1459 h 1706"/>
              <a:gd name="T82" fmla="*/ 1057 w 1212"/>
              <a:gd name="T83" fmla="*/ 1579 h 1706"/>
              <a:gd name="T84" fmla="*/ 1012 w 1212"/>
              <a:gd name="T85" fmla="*/ 1674 h 1706"/>
              <a:gd name="T86" fmla="*/ 1127 w 1212"/>
              <a:gd name="T87" fmla="*/ 1654 h 1706"/>
              <a:gd name="T88" fmla="*/ 1165 w 1212"/>
              <a:gd name="T89" fmla="*/ 1561 h 1706"/>
              <a:gd name="T90" fmla="*/ 1212 w 1212"/>
              <a:gd name="T91" fmla="*/ 1499 h 1706"/>
              <a:gd name="T92" fmla="*/ 1135 w 1212"/>
              <a:gd name="T93" fmla="*/ 1399 h 1706"/>
              <a:gd name="T94" fmla="*/ 1040 w 1212"/>
              <a:gd name="T95" fmla="*/ 1286 h 1706"/>
              <a:gd name="T96" fmla="*/ 917 w 1212"/>
              <a:gd name="T97" fmla="*/ 1194 h 1706"/>
              <a:gd name="T98" fmla="*/ 870 w 1212"/>
              <a:gd name="T99" fmla="*/ 1141 h 1706"/>
              <a:gd name="T100" fmla="*/ 805 w 1212"/>
              <a:gd name="T101" fmla="*/ 894 h 1706"/>
              <a:gd name="T102" fmla="*/ 757 w 1212"/>
              <a:gd name="T103" fmla="*/ 742 h 1706"/>
              <a:gd name="T104" fmla="*/ 722 w 1212"/>
              <a:gd name="T105" fmla="*/ 582 h 1706"/>
              <a:gd name="T106" fmla="*/ 627 w 1212"/>
              <a:gd name="T107" fmla="*/ 370 h 1706"/>
              <a:gd name="T108" fmla="*/ 507 w 1212"/>
              <a:gd name="T109" fmla="*/ 247 h 1706"/>
              <a:gd name="T110" fmla="*/ 505 w 1212"/>
              <a:gd name="T111" fmla="*/ 175 h 1706"/>
              <a:gd name="T112" fmla="*/ 470 w 1212"/>
              <a:gd name="T113" fmla="*/ 35 h 1706"/>
              <a:gd name="T114" fmla="*/ 367 w 1212"/>
              <a:gd name="T115" fmla="*/ 0 h 1706"/>
              <a:gd name="T116" fmla="*/ 240 w 1212"/>
              <a:gd name="T117" fmla="*/ 70 h 1706"/>
              <a:gd name="T118" fmla="*/ 220 w 1212"/>
              <a:gd name="T119" fmla="*/ 112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12" h="1706">
                <a:moveTo>
                  <a:pt x="247" y="125"/>
                </a:moveTo>
                <a:lnTo>
                  <a:pt x="245" y="135"/>
                </a:lnTo>
                <a:lnTo>
                  <a:pt x="250" y="147"/>
                </a:lnTo>
                <a:lnTo>
                  <a:pt x="252" y="160"/>
                </a:lnTo>
                <a:lnTo>
                  <a:pt x="250" y="170"/>
                </a:lnTo>
                <a:lnTo>
                  <a:pt x="235" y="190"/>
                </a:lnTo>
                <a:lnTo>
                  <a:pt x="230" y="200"/>
                </a:lnTo>
                <a:lnTo>
                  <a:pt x="232" y="207"/>
                </a:lnTo>
                <a:lnTo>
                  <a:pt x="247" y="212"/>
                </a:lnTo>
                <a:lnTo>
                  <a:pt x="252" y="217"/>
                </a:lnTo>
                <a:lnTo>
                  <a:pt x="252" y="235"/>
                </a:lnTo>
                <a:lnTo>
                  <a:pt x="262" y="240"/>
                </a:lnTo>
                <a:lnTo>
                  <a:pt x="272" y="247"/>
                </a:lnTo>
                <a:lnTo>
                  <a:pt x="265" y="257"/>
                </a:lnTo>
                <a:lnTo>
                  <a:pt x="267" y="262"/>
                </a:lnTo>
                <a:lnTo>
                  <a:pt x="272" y="265"/>
                </a:lnTo>
                <a:lnTo>
                  <a:pt x="277" y="270"/>
                </a:lnTo>
                <a:lnTo>
                  <a:pt x="280" y="282"/>
                </a:lnTo>
                <a:lnTo>
                  <a:pt x="287" y="292"/>
                </a:lnTo>
                <a:lnTo>
                  <a:pt x="300" y="300"/>
                </a:lnTo>
                <a:lnTo>
                  <a:pt x="317" y="300"/>
                </a:lnTo>
                <a:lnTo>
                  <a:pt x="335" y="295"/>
                </a:lnTo>
                <a:lnTo>
                  <a:pt x="347" y="287"/>
                </a:lnTo>
                <a:lnTo>
                  <a:pt x="357" y="285"/>
                </a:lnTo>
                <a:lnTo>
                  <a:pt x="362" y="287"/>
                </a:lnTo>
                <a:lnTo>
                  <a:pt x="367" y="297"/>
                </a:lnTo>
                <a:lnTo>
                  <a:pt x="370" y="305"/>
                </a:lnTo>
                <a:lnTo>
                  <a:pt x="370" y="307"/>
                </a:lnTo>
                <a:lnTo>
                  <a:pt x="340" y="332"/>
                </a:lnTo>
                <a:lnTo>
                  <a:pt x="330" y="330"/>
                </a:lnTo>
                <a:lnTo>
                  <a:pt x="315" y="327"/>
                </a:lnTo>
                <a:lnTo>
                  <a:pt x="300" y="322"/>
                </a:lnTo>
                <a:lnTo>
                  <a:pt x="287" y="320"/>
                </a:lnTo>
                <a:lnTo>
                  <a:pt x="277" y="317"/>
                </a:lnTo>
                <a:lnTo>
                  <a:pt x="265" y="310"/>
                </a:lnTo>
                <a:lnTo>
                  <a:pt x="250" y="302"/>
                </a:lnTo>
                <a:lnTo>
                  <a:pt x="232" y="300"/>
                </a:lnTo>
                <a:lnTo>
                  <a:pt x="210" y="295"/>
                </a:lnTo>
                <a:lnTo>
                  <a:pt x="187" y="285"/>
                </a:lnTo>
                <a:lnTo>
                  <a:pt x="170" y="272"/>
                </a:lnTo>
                <a:lnTo>
                  <a:pt x="165" y="267"/>
                </a:lnTo>
                <a:lnTo>
                  <a:pt x="162" y="265"/>
                </a:lnTo>
                <a:lnTo>
                  <a:pt x="162" y="262"/>
                </a:lnTo>
                <a:lnTo>
                  <a:pt x="157" y="257"/>
                </a:lnTo>
                <a:lnTo>
                  <a:pt x="147" y="240"/>
                </a:lnTo>
                <a:lnTo>
                  <a:pt x="135" y="220"/>
                </a:lnTo>
                <a:lnTo>
                  <a:pt x="125" y="207"/>
                </a:lnTo>
                <a:lnTo>
                  <a:pt x="107" y="190"/>
                </a:lnTo>
                <a:lnTo>
                  <a:pt x="90" y="180"/>
                </a:lnTo>
                <a:lnTo>
                  <a:pt x="60" y="170"/>
                </a:lnTo>
                <a:lnTo>
                  <a:pt x="45" y="165"/>
                </a:lnTo>
                <a:lnTo>
                  <a:pt x="35" y="162"/>
                </a:lnTo>
                <a:lnTo>
                  <a:pt x="27" y="165"/>
                </a:lnTo>
                <a:lnTo>
                  <a:pt x="12" y="165"/>
                </a:lnTo>
                <a:lnTo>
                  <a:pt x="7" y="167"/>
                </a:lnTo>
                <a:lnTo>
                  <a:pt x="12" y="177"/>
                </a:lnTo>
                <a:lnTo>
                  <a:pt x="32" y="197"/>
                </a:lnTo>
                <a:lnTo>
                  <a:pt x="47" y="217"/>
                </a:lnTo>
                <a:lnTo>
                  <a:pt x="52" y="227"/>
                </a:lnTo>
                <a:lnTo>
                  <a:pt x="55" y="235"/>
                </a:lnTo>
                <a:lnTo>
                  <a:pt x="52" y="237"/>
                </a:lnTo>
                <a:lnTo>
                  <a:pt x="50" y="237"/>
                </a:lnTo>
                <a:lnTo>
                  <a:pt x="35" y="230"/>
                </a:lnTo>
                <a:lnTo>
                  <a:pt x="17" y="225"/>
                </a:lnTo>
                <a:lnTo>
                  <a:pt x="5" y="225"/>
                </a:lnTo>
                <a:lnTo>
                  <a:pt x="0" y="232"/>
                </a:lnTo>
                <a:lnTo>
                  <a:pt x="2" y="237"/>
                </a:lnTo>
                <a:lnTo>
                  <a:pt x="20" y="250"/>
                </a:lnTo>
                <a:lnTo>
                  <a:pt x="32" y="257"/>
                </a:lnTo>
                <a:lnTo>
                  <a:pt x="47" y="272"/>
                </a:lnTo>
                <a:lnTo>
                  <a:pt x="65" y="285"/>
                </a:lnTo>
                <a:lnTo>
                  <a:pt x="77" y="295"/>
                </a:lnTo>
                <a:lnTo>
                  <a:pt x="107" y="302"/>
                </a:lnTo>
                <a:lnTo>
                  <a:pt x="122" y="307"/>
                </a:lnTo>
                <a:lnTo>
                  <a:pt x="127" y="310"/>
                </a:lnTo>
                <a:lnTo>
                  <a:pt x="127" y="312"/>
                </a:lnTo>
                <a:lnTo>
                  <a:pt x="122" y="317"/>
                </a:lnTo>
                <a:lnTo>
                  <a:pt x="117" y="340"/>
                </a:lnTo>
                <a:lnTo>
                  <a:pt x="120" y="340"/>
                </a:lnTo>
                <a:lnTo>
                  <a:pt x="125" y="345"/>
                </a:lnTo>
                <a:lnTo>
                  <a:pt x="145" y="355"/>
                </a:lnTo>
                <a:lnTo>
                  <a:pt x="190" y="385"/>
                </a:lnTo>
                <a:lnTo>
                  <a:pt x="217" y="410"/>
                </a:lnTo>
                <a:lnTo>
                  <a:pt x="245" y="427"/>
                </a:lnTo>
                <a:lnTo>
                  <a:pt x="292" y="452"/>
                </a:lnTo>
                <a:lnTo>
                  <a:pt x="310" y="465"/>
                </a:lnTo>
                <a:lnTo>
                  <a:pt x="315" y="467"/>
                </a:lnTo>
                <a:lnTo>
                  <a:pt x="315" y="470"/>
                </a:lnTo>
                <a:lnTo>
                  <a:pt x="315" y="487"/>
                </a:lnTo>
                <a:lnTo>
                  <a:pt x="320" y="507"/>
                </a:lnTo>
                <a:lnTo>
                  <a:pt x="332" y="532"/>
                </a:lnTo>
                <a:lnTo>
                  <a:pt x="347" y="557"/>
                </a:lnTo>
                <a:lnTo>
                  <a:pt x="355" y="577"/>
                </a:lnTo>
                <a:lnTo>
                  <a:pt x="357" y="589"/>
                </a:lnTo>
                <a:lnTo>
                  <a:pt x="357" y="597"/>
                </a:lnTo>
                <a:lnTo>
                  <a:pt x="267" y="597"/>
                </a:lnTo>
                <a:lnTo>
                  <a:pt x="215" y="562"/>
                </a:lnTo>
                <a:lnTo>
                  <a:pt x="200" y="560"/>
                </a:lnTo>
                <a:lnTo>
                  <a:pt x="192" y="560"/>
                </a:lnTo>
                <a:lnTo>
                  <a:pt x="175" y="565"/>
                </a:lnTo>
                <a:lnTo>
                  <a:pt x="150" y="570"/>
                </a:lnTo>
                <a:lnTo>
                  <a:pt x="122" y="592"/>
                </a:lnTo>
                <a:lnTo>
                  <a:pt x="110" y="594"/>
                </a:lnTo>
                <a:lnTo>
                  <a:pt x="100" y="599"/>
                </a:lnTo>
                <a:lnTo>
                  <a:pt x="102" y="607"/>
                </a:lnTo>
                <a:lnTo>
                  <a:pt x="112" y="612"/>
                </a:lnTo>
                <a:lnTo>
                  <a:pt x="127" y="617"/>
                </a:lnTo>
                <a:lnTo>
                  <a:pt x="142" y="619"/>
                </a:lnTo>
                <a:lnTo>
                  <a:pt x="137" y="624"/>
                </a:lnTo>
                <a:lnTo>
                  <a:pt x="137" y="632"/>
                </a:lnTo>
                <a:lnTo>
                  <a:pt x="142" y="637"/>
                </a:lnTo>
                <a:lnTo>
                  <a:pt x="160" y="644"/>
                </a:lnTo>
                <a:lnTo>
                  <a:pt x="180" y="652"/>
                </a:lnTo>
                <a:lnTo>
                  <a:pt x="195" y="659"/>
                </a:lnTo>
                <a:lnTo>
                  <a:pt x="210" y="662"/>
                </a:lnTo>
                <a:lnTo>
                  <a:pt x="232" y="664"/>
                </a:lnTo>
                <a:lnTo>
                  <a:pt x="235" y="669"/>
                </a:lnTo>
                <a:lnTo>
                  <a:pt x="237" y="677"/>
                </a:lnTo>
                <a:lnTo>
                  <a:pt x="235" y="684"/>
                </a:lnTo>
                <a:lnTo>
                  <a:pt x="235" y="689"/>
                </a:lnTo>
                <a:lnTo>
                  <a:pt x="237" y="689"/>
                </a:lnTo>
                <a:lnTo>
                  <a:pt x="245" y="694"/>
                </a:lnTo>
                <a:lnTo>
                  <a:pt x="272" y="704"/>
                </a:lnTo>
                <a:lnTo>
                  <a:pt x="302" y="714"/>
                </a:lnTo>
                <a:lnTo>
                  <a:pt x="325" y="724"/>
                </a:lnTo>
                <a:lnTo>
                  <a:pt x="350" y="729"/>
                </a:lnTo>
                <a:lnTo>
                  <a:pt x="375" y="732"/>
                </a:lnTo>
                <a:lnTo>
                  <a:pt x="397" y="729"/>
                </a:lnTo>
                <a:lnTo>
                  <a:pt x="402" y="727"/>
                </a:lnTo>
                <a:lnTo>
                  <a:pt x="405" y="727"/>
                </a:lnTo>
                <a:lnTo>
                  <a:pt x="405" y="729"/>
                </a:lnTo>
                <a:lnTo>
                  <a:pt x="407" y="739"/>
                </a:lnTo>
                <a:lnTo>
                  <a:pt x="410" y="752"/>
                </a:lnTo>
                <a:lnTo>
                  <a:pt x="410" y="759"/>
                </a:lnTo>
                <a:lnTo>
                  <a:pt x="405" y="764"/>
                </a:lnTo>
                <a:lnTo>
                  <a:pt x="397" y="772"/>
                </a:lnTo>
                <a:lnTo>
                  <a:pt x="390" y="787"/>
                </a:lnTo>
                <a:lnTo>
                  <a:pt x="387" y="809"/>
                </a:lnTo>
                <a:lnTo>
                  <a:pt x="385" y="834"/>
                </a:lnTo>
                <a:lnTo>
                  <a:pt x="380" y="849"/>
                </a:lnTo>
                <a:lnTo>
                  <a:pt x="372" y="864"/>
                </a:lnTo>
                <a:lnTo>
                  <a:pt x="365" y="884"/>
                </a:lnTo>
                <a:lnTo>
                  <a:pt x="357" y="902"/>
                </a:lnTo>
                <a:lnTo>
                  <a:pt x="350" y="929"/>
                </a:lnTo>
                <a:lnTo>
                  <a:pt x="330" y="997"/>
                </a:lnTo>
                <a:lnTo>
                  <a:pt x="317" y="1029"/>
                </a:lnTo>
                <a:lnTo>
                  <a:pt x="310" y="1059"/>
                </a:lnTo>
                <a:lnTo>
                  <a:pt x="302" y="1084"/>
                </a:lnTo>
                <a:lnTo>
                  <a:pt x="300" y="1099"/>
                </a:lnTo>
                <a:lnTo>
                  <a:pt x="292" y="1127"/>
                </a:lnTo>
                <a:lnTo>
                  <a:pt x="277" y="1154"/>
                </a:lnTo>
                <a:lnTo>
                  <a:pt x="275" y="1161"/>
                </a:lnTo>
                <a:lnTo>
                  <a:pt x="275" y="1174"/>
                </a:lnTo>
                <a:lnTo>
                  <a:pt x="280" y="1201"/>
                </a:lnTo>
                <a:lnTo>
                  <a:pt x="287" y="1224"/>
                </a:lnTo>
                <a:lnTo>
                  <a:pt x="290" y="1231"/>
                </a:lnTo>
                <a:lnTo>
                  <a:pt x="290" y="1234"/>
                </a:lnTo>
                <a:lnTo>
                  <a:pt x="292" y="1239"/>
                </a:lnTo>
                <a:lnTo>
                  <a:pt x="297" y="1254"/>
                </a:lnTo>
                <a:lnTo>
                  <a:pt x="307" y="1271"/>
                </a:lnTo>
                <a:lnTo>
                  <a:pt x="320" y="1286"/>
                </a:lnTo>
                <a:lnTo>
                  <a:pt x="322" y="1291"/>
                </a:lnTo>
                <a:lnTo>
                  <a:pt x="327" y="1301"/>
                </a:lnTo>
                <a:lnTo>
                  <a:pt x="337" y="1331"/>
                </a:lnTo>
                <a:lnTo>
                  <a:pt x="350" y="1374"/>
                </a:lnTo>
                <a:lnTo>
                  <a:pt x="365" y="1419"/>
                </a:lnTo>
                <a:lnTo>
                  <a:pt x="390" y="1514"/>
                </a:lnTo>
                <a:lnTo>
                  <a:pt x="402" y="1551"/>
                </a:lnTo>
                <a:lnTo>
                  <a:pt x="412" y="1579"/>
                </a:lnTo>
                <a:lnTo>
                  <a:pt x="412" y="1581"/>
                </a:lnTo>
                <a:lnTo>
                  <a:pt x="417" y="1584"/>
                </a:lnTo>
                <a:lnTo>
                  <a:pt x="430" y="1586"/>
                </a:lnTo>
                <a:lnTo>
                  <a:pt x="445" y="1584"/>
                </a:lnTo>
                <a:lnTo>
                  <a:pt x="452" y="1584"/>
                </a:lnTo>
                <a:lnTo>
                  <a:pt x="447" y="1586"/>
                </a:lnTo>
                <a:lnTo>
                  <a:pt x="437" y="1594"/>
                </a:lnTo>
                <a:lnTo>
                  <a:pt x="410" y="1619"/>
                </a:lnTo>
                <a:lnTo>
                  <a:pt x="395" y="1631"/>
                </a:lnTo>
                <a:lnTo>
                  <a:pt x="380" y="1641"/>
                </a:lnTo>
                <a:lnTo>
                  <a:pt x="350" y="1646"/>
                </a:lnTo>
                <a:lnTo>
                  <a:pt x="327" y="1649"/>
                </a:lnTo>
                <a:lnTo>
                  <a:pt x="312" y="1659"/>
                </a:lnTo>
                <a:lnTo>
                  <a:pt x="300" y="1671"/>
                </a:lnTo>
                <a:lnTo>
                  <a:pt x="295" y="1689"/>
                </a:lnTo>
                <a:lnTo>
                  <a:pt x="295" y="1694"/>
                </a:lnTo>
                <a:lnTo>
                  <a:pt x="300" y="1696"/>
                </a:lnTo>
                <a:lnTo>
                  <a:pt x="317" y="1701"/>
                </a:lnTo>
                <a:lnTo>
                  <a:pt x="345" y="1706"/>
                </a:lnTo>
                <a:lnTo>
                  <a:pt x="482" y="1706"/>
                </a:lnTo>
                <a:lnTo>
                  <a:pt x="575" y="1706"/>
                </a:lnTo>
                <a:lnTo>
                  <a:pt x="592" y="1704"/>
                </a:lnTo>
                <a:lnTo>
                  <a:pt x="605" y="1699"/>
                </a:lnTo>
                <a:lnTo>
                  <a:pt x="610" y="1691"/>
                </a:lnTo>
                <a:lnTo>
                  <a:pt x="610" y="1671"/>
                </a:lnTo>
                <a:lnTo>
                  <a:pt x="605" y="1649"/>
                </a:lnTo>
                <a:lnTo>
                  <a:pt x="590" y="1606"/>
                </a:lnTo>
                <a:lnTo>
                  <a:pt x="582" y="1591"/>
                </a:lnTo>
                <a:lnTo>
                  <a:pt x="577" y="1581"/>
                </a:lnTo>
                <a:lnTo>
                  <a:pt x="575" y="1576"/>
                </a:lnTo>
                <a:lnTo>
                  <a:pt x="575" y="1574"/>
                </a:lnTo>
                <a:lnTo>
                  <a:pt x="595" y="1566"/>
                </a:lnTo>
                <a:lnTo>
                  <a:pt x="595" y="1561"/>
                </a:lnTo>
                <a:lnTo>
                  <a:pt x="590" y="1551"/>
                </a:lnTo>
                <a:lnTo>
                  <a:pt x="585" y="1534"/>
                </a:lnTo>
                <a:lnTo>
                  <a:pt x="580" y="1514"/>
                </a:lnTo>
                <a:lnTo>
                  <a:pt x="567" y="1466"/>
                </a:lnTo>
                <a:lnTo>
                  <a:pt x="555" y="1424"/>
                </a:lnTo>
                <a:lnTo>
                  <a:pt x="545" y="1376"/>
                </a:lnTo>
                <a:lnTo>
                  <a:pt x="535" y="1321"/>
                </a:lnTo>
                <a:lnTo>
                  <a:pt x="522" y="1271"/>
                </a:lnTo>
                <a:lnTo>
                  <a:pt x="512" y="1251"/>
                </a:lnTo>
                <a:lnTo>
                  <a:pt x="502" y="1236"/>
                </a:lnTo>
                <a:lnTo>
                  <a:pt x="495" y="1229"/>
                </a:lnTo>
                <a:lnTo>
                  <a:pt x="490" y="1221"/>
                </a:lnTo>
                <a:lnTo>
                  <a:pt x="490" y="1204"/>
                </a:lnTo>
                <a:lnTo>
                  <a:pt x="492" y="1201"/>
                </a:lnTo>
                <a:lnTo>
                  <a:pt x="487" y="1191"/>
                </a:lnTo>
                <a:lnTo>
                  <a:pt x="480" y="1181"/>
                </a:lnTo>
                <a:lnTo>
                  <a:pt x="475" y="1169"/>
                </a:lnTo>
                <a:lnTo>
                  <a:pt x="477" y="1149"/>
                </a:lnTo>
                <a:lnTo>
                  <a:pt x="482" y="1129"/>
                </a:lnTo>
                <a:lnTo>
                  <a:pt x="490" y="1117"/>
                </a:lnTo>
                <a:lnTo>
                  <a:pt x="500" y="1099"/>
                </a:lnTo>
                <a:lnTo>
                  <a:pt x="522" y="1064"/>
                </a:lnTo>
                <a:lnTo>
                  <a:pt x="545" y="1034"/>
                </a:lnTo>
                <a:lnTo>
                  <a:pt x="552" y="1027"/>
                </a:lnTo>
                <a:lnTo>
                  <a:pt x="560" y="1022"/>
                </a:lnTo>
                <a:lnTo>
                  <a:pt x="572" y="1027"/>
                </a:lnTo>
                <a:lnTo>
                  <a:pt x="587" y="1042"/>
                </a:lnTo>
                <a:lnTo>
                  <a:pt x="605" y="1064"/>
                </a:lnTo>
                <a:lnTo>
                  <a:pt x="622" y="1092"/>
                </a:lnTo>
                <a:lnTo>
                  <a:pt x="655" y="1156"/>
                </a:lnTo>
                <a:lnTo>
                  <a:pt x="667" y="1186"/>
                </a:lnTo>
                <a:lnTo>
                  <a:pt x="672" y="1206"/>
                </a:lnTo>
                <a:lnTo>
                  <a:pt x="677" y="1224"/>
                </a:lnTo>
                <a:lnTo>
                  <a:pt x="692" y="1249"/>
                </a:lnTo>
                <a:lnTo>
                  <a:pt x="735" y="1299"/>
                </a:lnTo>
                <a:lnTo>
                  <a:pt x="747" y="1309"/>
                </a:lnTo>
                <a:lnTo>
                  <a:pt x="765" y="1319"/>
                </a:lnTo>
                <a:lnTo>
                  <a:pt x="812" y="1341"/>
                </a:lnTo>
                <a:lnTo>
                  <a:pt x="870" y="1364"/>
                </a:lnTo>
                <a:lnTo>
                  <a:pt x="930" y="1394"/>
                </a:lnTo>
                <a:lnTo>
                  <a:pt x="957" y="1411"/>
                </a:lnTo>
                <a:lnTo>
                  <a:pt x="980" y="1426"/>
                </a:lnTo>
                <a:lnTo>
                  <a:pt x="997" y="1444"/>
                </a:lnTo>
                <a:lnTo>
                  <a:pt x="1012" y="1459"/>
                </a:lnTo>
                <a:lnTo>
                  <a:pt x="1022" y="1474"/>
                </a:lnTo>
                <a:lnTo>
                  <a:pt x="1030" y="1484"/>
                </a:lnTo>
                <a:lnTo>
                  <a:pt x="1032" y="1491"/>
                </a:lnTo>
                <a:lnTo>
                  <a:pt x="1035" y="1494"/>
                </a:lnTo>
                <a:lnTo>
                  <a:pt x="1057" y="1486"/>
                </a:lnTo>
                <a:lnTo>
                  <a:pt x="1057" y="1579"/>
                </a:lnTo>
                <a:lnTo>
                  <a:pt x="1052" y="1596"/>
                </a:lnTo>
                <a:lnTo>
                  <a:pt x="1040" y="1616"/>
                </a:lnTo>
                <a:lnTo>
                  <a:pt x="1025" y="1636"/>
                </a:lnTo>
                <a:lnTo>
                  <a:pt x="1012" y="1656"/>
                </a:lnTo>
                <a:lnTo>
                  <a:pt x="1010" y="1666"/>
                </a:lnTo>
                <a:lnTo>
                  <a:pt x="1012" y="1674"/>
                </a:lnTo>
                <a:lnTo>
                  <a:pt x="1022" y="1681"/>
                </a:lnTo>
                <a:lnTo>
                  <a:pt x="1040" y="1684"/>
                </a:lnTo>
                <a:lnTo>
                  <a:pt x="1062" y="1684"/>
                </a:lnTo>
                <a:lnTo>
                  <a:pt x="1085" y="1676"/>
                </a:lnTo>
                <a:lnTo>
                  <a:pt x="1107" y="1666"/>
                </a:lnTo>
                <a:lnTo>
                  <a:pt x="1127" y="1654"/>
                </a:lnTo>
                <a:lnTo>
                  <a:pt x="1142" y="1639"/>
                </a:lnTo>
                <a:lnTo>
                  <a:pt x="1152" y="1621"/>
                </a:lnTo>
                <a:lnTo>
                  <a:pt x="1160" y="1599"/>
                </a:lnTo>
                <a:lnTo>
                  <a:pt x="1162" y="1579"/>
                </a:lnTo>
                <a:lnTo>
                  <a:pt x="1162" y="1569"/>
                </a:lnTo>
                <a:lnTo>
                  <a:pt x="1165" y="1561"/>
                </a:lnTo>
                <a:lnTo>
                  <a:pt x="1177" y="1554"/>
                </a:lnTo>
                <a:lnTo>
                  <a:pt x="1192" y="1549"/>
                </a:lnTo>
                <a:lnTo>
                  <a:pt x="1197" y="1549"/>
                </a:lnTo>
                <a:lnTo>
                  <a:pt x="1200" y="1544"/>
                </a:lnTo>
                <a:lnTo>
                  <a:pt x="1205" y="1531"/>
                </a:lnTo>
                <a:lnTo>
                  <a:pt x="1212" y="1499"/>
                </a:lnTo>
                <a:lnTo>
                  <a:pt x="1207" y="1481"/>
                </a:lnTo>
                <a:lnTo>
                  <a:pt x="1195" y="1459"/>
                </a:lnTo>
                <a:lnTo>
                  <a:pt x="1177" y="1436"/>
                </a:lnTo>
                <a:lnTo>
                  <a:pt x="1157" y="1424"/>
                </a:lnTo>
                <a:lnTo>
                  <a:pt x="1142" y="1411"/>
                </a:lnTo>
                <a:lnTo>
                  <a:pt x="1135" y="1399"/>
                </a:lnTo>
                <a:lnTo>
                  <a:pt x="1132" y="1386"/>
                </a:lnTo>
                <a:lnTo>
                  <a:pt x="1132" y="1381"/>
                </a:lnTo>
                <a:lnTo>
                  <a:pt x="1130" y="1379"/>
                </a:lnTo>
                <a:lnTo>
                  <a:pt x="1122" y="1371"/>
                </a:lnTo>
                <a:lnTo>
                  <a:pt x="1102" y="1349"/>
                </a:lnTo>
                <a:lnTo>
                  <a:pt x="1040" y="1286"/>
                </a:lnTo>
                <a:lnTo>
                  <a:pt x="1005" y="1259"/>
                </a:lnTo>
                <a:lnTo>
                  <a:pt x="970" y="1241"/>
                </a:lnTo>
                <a:lnTo>
                  <a:pt x="940" y="1229"/>
                </a:lnTo>
                <a:lnTo>
                  <a:pt x="930" y="1221"/>
                </a:lnTo>
                <a:lnTo>
                  <a:pt x="925" y="1216"/>
                </a:lnTo>
                <a:lnTo>
                  <a:pt x="917" y="1194"/>
                </a:lnTo>
                <a:lnTo>
                  <a:pt x="907" y="1181"/>
                </a:lnTo>
                <a:lnTo>
                  <a:pt x="887" y="1171"/>
                </a:lnTo>
                <a:lnTo>
                  <a:pt x="877" y="1169"/>
                </a:lnTo>
                <a:lnTo>
                  <a:pt x="872" y="1164"/>
                </a:lnTo>
                <a:lnTo>
                  <a:pt x="870" y="1154"/>
                </a:lnTo>
                <a:lnTo>
                  <a:pt x="870" y="1141"/>
                </a:lnTo>
                <a:lnTo>
                  <a:pt x="865" y="1127"/>
                </a:lnTo>
                <a:lnTo>
                  <a:pt x="847" y="1087"/>
                </a:lnTo>
                <a:lnTo>
                  <a:pt x="837" y="1059"/>
                </a:lnTo>
                <a:lnTo>
                  <a:pt x="825" y="1022"/>
                </a:lnTo>
                <a:lnTo>
                  <a:pt x="810" y="939"/>
                </a:lnTo>
                <a:lnTo>
                  <a:pt x="805" y="894"/>
                </a:lnTo>
                <a:lnTo>
                  <a:pt x="800" y="842"/>
                </a:lnTo>
                <a:lnTo>
                  <a:pt x="795" y="817"/>
                </a:lnTo>
                <a:lnTo>
                  <a:pt x="790" y="797"/>
                </a:lnTo>
                <a:lnTo>
                  <a:pt x="775" y="772"/>
                </a:lnTo>
                <a:lnTo>
                  <a:pt x="760" y="752"/>
                </a:lnTo>
                <a:lnTo>
                  <a:pt x="757" y="742"/>
                </a:lnTo>
                <a:lnTo>
                  <a:pt x="755" y="727"/>
                </a:lnTo>
                <a:lnTo>
                  <a:pt x="752" y="694"/>
                </a:lnTo>
                <a:lnTo>
                  <a:pt x="745" y="662"/>
                </a:lnTo>
                <a:lnTo>
                  <a:pt x="735" y="632"/>
                </a:lnTo>
                <a:lnTo>
                  <a:pt x="727" y="602"/>
                </a:lnTo>
                <a:lnTo>
                  <a:pt x="722" y="582"/>
                </a:lnTo>
                <a:lnTo>
                  <a:pt x="710" y="552"/>
                </a:lnTo>
                <a:lnTo>
                  <a:pt x="697" y="515"/>
                </a:lnTo>
                <a:lnTo>
                  <a:pt x="682" y="475"/>
                </a:lnTo>
                <a:lnTo>
                  <a:pt x="665" y="435"/>
                </a:lnTo>
                <a:lnTo>
                  <a:pt x="645" y="400"/>
                </a:lnTo>
                <a:lnTo>
                  <a:pt x="627" y="370"/>
                </a:lnTo>
                <a:lnTo>
                  <a:pt x="612" y="352"/>
                </a:lnTo>
                <a:lnTo>
                  <a:pt x="595" y="337"/>
                </a:lnTo>
                <a:lnTo>
                  <a:pt x="577" y="320"/>
                </a:lnTo>
                <a:lnTo>
                  <a:pt x="540" y="280"/>
                </a:lnTo>
                <a:lnTo>
                  <a:pt x="522" y="262"/>
                </a:lnTo>
                <a:lnTo>
                  <a:pt x="507" y="247"/>
                </a:lnTo>
                <a:lnTo>
                  <a:pt x="497" y="237"/>
                </a:lnTo>
                <a:lnTo>
                  <a:pt x="495" y="232"/>
                </a:lnTo>
                <a:lnTo>
                  <a:pt x="492" y="202"/>
                </a:lnTo>
                <a:lnTo>
                  <a:pt x="495" y="200"/>
                </a:lnTo>
                <a:lnTo>
                  <a:pt x="500" y="190"/>
                </a:lnTo>
                <a:lnTo>
                  <a:pt x="505" y="175"/>
                </a:lnTo>
                <a:lnTo>
                  <a:pt x="505" y="155"/>
                </a:lnTo>
                <a:lnTo>
                  <a:pt x="502" y="130"/>
                </a:lnTo>
                <a:lnTo>
                  <a:pt x="502" y="102"/>
                </a:lnTo>
                <a:lnTo>
                  <a:pt x="492" y="70"/>
                </a:lnTo>
                <a:lnTo>
                  <a:pt x="482" y="52"/>
                </a:lnTo>
                <a:lnTo>
                  <a:pt x="470" y="35"/>
                </a:lnTo>
                <a:lnTo>
                  <a:pt x="452" y="22"/>
                </a:lnTo>
                <a:lnTo>
                  <a:pt x="435" y="15"/>
                </a:lnTo>
                <a:lnTo>
                  <a:pt x="425" y="12"/>
                </a:lnTo>
                <a:lnTo>
                  <a:pt x="415" y="12"/>
                </a:lnTo>
                <a:lnTo>
                  <a:pt x="387" y="5"/>
                </a:lnTo>
                <a:lnTo>
                  <a:pt x="367" y="0"/>
                </a:lnTo>
                <a:lnTo>
                  <a:pt x="347" y="0"/>
                </a:lnTo>
                <a:lnTo>
                  <a:pt x="305" y="12"/>
                </a:lnTo>
                <a:lnTo>
                  <a:pt x="270" y="35"/>
                </a:lnTo>
                <a:lnTo>
                  <a:pt x="257" y="45"/>
                </a:lnTo>
                <a:lnTo>
                  <a:pt x="247" y="57"/>
                </a:lnTo>
                <a:lnTo>
                  <a:pt x="240" y="70"/>
                </a:lnTo>
                <a:lnTo>
                  <a:pt x="235" y="77"/>
                </a:lnTo>
                <a:lnTo>
                  <a:pt x="225" y="92"/>
                </a:lnTo>
                <a:lnTo>
                  <a:pt x="217" y="102"/>
                </a:lnTo>
                <a:lnTo>
                  <a:pt x="212" y="107"/>
                </a:lnTo>
                <a:lnTo>
                  <a:pt x="207" y="115"/>
                </a:lnTo>
                <a:lnTo>
                  <a:pt x="220" y="112"/>
                </a:lnTo>
                <a:lnTo>
                  <a:pt x="225" y="112"/>
                </a:lnTo>
                <a:lnTo>
                  <a:pt x="222" y="117"/>
                </a:lnTo>
                <a:lnTo>
                  <a:pt x="237" y="125"/>
                </a:lnTo>
                <a:lnTo>
                  <a:pt x="247" y="125"/>
                </a:lnTo>
                <a:close/>
              </a:path>
            </a:pathLst>
          </a:custGeom>
          <a:solidFill>
            <a:srgbClr val="00FFFF"/>
          </a:solidFill>
          <a:ln w="0">
            <a:solidFill>
              <a:srgbClr val="000000"/>
            </a:solidFill>
            <a:prstDash val="solid"/>
            <a:round/>
            <a:headEnd/>
            <a:tailEnd/>
          </a:ln>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pic>
        <p:nvPicPr>
          <p:cNvPr id="18"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176809" y="1856783"/>
            <a:ext cx="1911947" cy="2170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03327" y="4992738"/>
            <a:ext cx="1193760" cy="1355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Explosion 1 19"/>
          <p:cNvSpPr/>
          <p:nvPr/>
        </p:nvSpPr>
        <p:spPr bwMode="auto">
          <a:xfrm>
            <a:off x="2033041" y="5222193"/>
            <a:ext cx="242490" cy="252412"/>
          </a:xfrm>
          <a:prstGeom prst="irregularSeal1">
            <a:avLst/>
          </a:prstGeom>
          <a:solidFill>
            <a:srgbClr val="FF0000"/>
          </a:solidFill>
          <a:ln w="6350" cap="flat" cmpd="sng" algn="ctr">
            <a:solidFill>
              <a:srgbClr val="FF0000"/>
            </a:solidFill>
            <a:prstDash val="solid"/>
            <a:round/>
            <a:headEnd type="none" w="med" len="med"/>
            <a:tailEnd type="none" w="med" len="med"/>
          </a:ln>
          <a:effectLst/>
          <a:extLst/>
        </p:spPr>
        <p:txBody>
          <a:bodyPr vert="horz" wrap="none" lIns="72000" tIns="45720" rIns="720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smtClean="0">
              <a:ln>
                <a:noFill/>
              </a:ln>
              <a:solidFill>
                <a:srgbClr val="0000FF"/>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Freeform 1029"/>
          <p:cNvSpPr>
            <a:spLocks/>
          </p:cNvSpPr>
          <p:nvPr/>
        </p:nvSpPr>
        <p:spPr bwMode="auto">
          <a:xfrm flipH="1">
            <a:off x="298753" y="2152421"/>
            <a:ext cx="1282229" cy="1588633"/>
          </a:xfrm>
          <a:custGeom>
            <a:avLst/>
            <a:gdLst>
              <a:gd name="T0" fmla="*/ 235 w 1212"/>
              <a:gd name="T1" fmla="*/ 190 h 1706"/>
              <a:gd name="T2" fmla="*/ 262 w 1212"/>
              <a:gd name="T3" fmla="*/ 240 h 1706"/>
              <a:gd name="T4" fmla="*/ 280 w 1212"/>
              <a:gd name="T5" fmla="*/ 282 h 1706"/>
              <a:gd name="T6" fmla="*/ 357 w 1212"/>
              <a:gd name="T7" fmla="*/ 285 h 1706"/>
              <a:gd name="T8" fmla="*/ 330 w 1212"/>
              <a:gd name="T9" fmla="*/ 330 h 1706"/>
              <a:gd name="T10" fmla="*/ 250 w 1212"/>
              <a:gd name="T11" fmla="*/ 302 h 1706"/>
              <a:gd name="T12" fmla="*/ 162 w 1212"/>
              <a:gd name="T13" fmla="*/ 265 h 1706"/>
              <a:gd name="T14" fmla="*/ 107 w 1212"/>
              <a:gd name="T15" fmla="*/ 190 h 1706"/>
              <a:gd name="T16" fmla="*/ 12 w 1212"/>
              <a:gd name="T17" fmla="*/ 165 h 1706"/>
              <a:gd name="T18" fmla="*/ 55 w 1212"/>
              <a:gd name="T19" fmla="*/ 235 h 1706"/>
              <a:gd name="T20" fmla="*/ 0 w 1212"/>
              <a:gd name="T21" fmla="*/ 232 h 1706"/>
              <a:gd name="T22" fmla="*/ 77 w 1212"/>
              <a:gd name="T23" fmla="*/ 295 h 1706"/>
              <a:gd name="T24" fmla="*/ 117 w 1212"/>
              <a:gd name="T25" fmla="*/ 340 h 1706"/>
              <a:gd name="T26" fmla="*/ 245 w 1212"/>
              <a:gd name="T27" fmla="*/ 427 h 1706"/>
              <a:gd name="T28" fmla="*/ 320 w 1212"/>
              <a:gd name="T29" fmla="*/ 507 h 1706"/>
              <a:gd name="T30" fmla="*/ 267 w 1212"/>
              <a:gd name="T31" fmla="*/ 597 h 1706"/>
              <a:gd name="T32" fmla="*/ 122 w 1212"/>
              <a:gd name="T33" fmla="*/ 592 h 1706"/>
              <a:gd name="T34" fmla="*/ 142 w 1212"/>
              <a:gd name="T35" fmla="*/ 619 h 1706"/>
              <a:gd name="T36" fmla="*/ 195 w 1212"/>
              <a:gd name="T37" fmla="*/ 659 h 1706"/>
              <a:gd name="T38" fmla="*/ 235 w 1212"/>
              <a:gd name="T39" fmla="*/ 689 h 1706"/>
              <a:gd name="T40" fmla="*/ 350 w 1212"/>
              <a:gd name="T41" fmla="*/ 729 h 1706"/>
              <a:gd name="T42" fmla="*/ 407 w 1212"/>
              <a:gd name="T43" fmla="*/ 739 h 1706"/>
              <a:gd name="T44" fmla="*/ 387 w 1212"/>
              <a:gd name="T45" fmla="*/ 809 h 1706"/>
              <a:gd name="T46" fmla="*/ 350 w 1212"/>
              <a:gd name="T47" fmla="*/ 929 h 1706"/>
              <a:gd name="T48" fmla="*/ 292 w 1212"/>
              <a:gd name="T49" fmla="*/ 1127 h 1706"/>
              <a:gd name="T50" fmla="*/ 290 w 1212"/>
              <a:gd name="T51" fmla="*/ 1231 h 1706"/>
              <a:gd name="T52" fmla="*/ 322 w 1212"/>
              <a:gd name="T53" fmla="*/ 1291 h 1706"/>
              <a:gd name="T54" fmla="*/ 402 w 1212"/>
              <a:gd name="T55" fmla="*/ 1551 h 1706"/>
              <a:gd name="T56" fmla="*/ 452 w 1212"/>
              <a:gd name="T57" fmla="*/ 1584 h 1706"/>
              <a:gd name="T58" fmla="*/ 350 w 1212"/>
              <a:gd name="T59" fmla="*/ 1646 h 1706"/>
              <a:gd name="T60" fmla="*/ 300 w 1212"/>
              <a:gd name="T61" fmla="*/ 1696 h 1706"/>
              <a:gd name="T62" fmla="*/ 605 w 1212"/>
              <a:gd name="T63" fmla="*/ 1699 h 1706"/>
              <a:gd name="T64" fmla="*/ 577 w 1212"/>
              <a:gd name="T65" fmla="*/ 1581 h 1706"/>
              <a:gd name="T66" fmla="*/ 585 w 1212"/>
              <a:gd name="T67" fmla="*/ 1534 h 1706"/>
              <a:gd name="T68" fmla="*/ 522 w 1212"/>
              <a:gd name="T69" fmla="*/ 1271 h 1706"/>
              <a:gd name="T70" fmla="*/ 492 w 1212"/>
              <a:gd name="T71" fmla="*/ 1201 h 1706"/>
              <a:gd name="T72" fmla="*/ 490 w 1212"/>
              <a:gd name="T73" fmla="*/ 1117 h 1706"/>
              <a:gd name="T74" fmla="*/ 572 w 1212"/>
              <a:gd name="T75" fmla="*/ 1027 h 1706"/>
              <a:gd name="T76" fmla="*/ 672 w 1212"/>
              <a:gd name="T77" fmla="*/ 1206 h 1706"/>
              <a:gd name="T78" fmla="*/ 812 w 1212"/>
              <a:gd name="T79" fmla="*/ 1341 h 1706"/>
              <a:gd name="T80" fmla="*/ 1012 w 1212"/>
              <a:gd name="T81" fmla="*/ 1459 h 1706"/>
              <a:gd name="T82" fmla="*/ 1057 w 1212"/>
              <a:gd name="T83" fmla="*/ 1579 h 1706"/>
              <a:gd name="T84" fmla="*/ 1012 w 1212"/>
              <a:gd name="T85" fmla="*/ 1674 h 1706"/>
              <a:gd name="T86" fmla="*/ 1127 w 1212"/>
              <a:gd name="T87" fmla="*/ 1654 h 1706"/>
              <a:gd name="T88" fmla="*/ 1165 w 1212"/>
              <a:gd name="T89" fmla="*/ 1561 h 1706"/>
              <a:gd name="T90" fmla="*/ 1212 w 1212"/>
              <a:gd name="T91" fmla="*/ 1499 h 1706"/>
              <a:gd name="T92" fmla="*/ 1135 w 1212"/>
              <a:gd name="T93" fmla="*/ 1399 h 1706"/>
              <a:gd name="T94" fmla="*/ 1040 w 1212"/>
              <a:gd name="T95" fmla="*/ 1286 h 1706"/>
              <a:gd name="T96" fmla="*/ 917 w 1212"/>
              <a:gd name="T97" fmla="*/ 1194 h 1706"/>
              <a:gd name="T98" fmla="*/ 870 w 1212"/>
              <a:gd name="T99" fmla="*/ 1141 h 1706"/>
              <a:gd name="T100" fmla="*/ 805 w 1212"/>
              <a:gd name="T101" fmla="*/ 894 h 1706"/>
              <a:gd name="T102" fmla="*/ 757 w 1212"/>
              <a:gd name="T103" fmla="*/ 742 h 1706"/>
              <a:gd name="T104" fmla="*/ 722 w 1212"/>
              <a:gd name="T105" fmla="*/ 582 h 1706"/>
              <a:gd name="T106" fmla="*/ 627 w 1212"/>
              <a:gd name="T107" fmla="*/ 370 h 1706"/>
              <a:gd name="T108" fmla="*/ 507 w 1212"/>
              <a:gd name="T109" fmla="*/ 247 h 1706"/>
              <a:gd name="T110" fmla="*/ 505 w 1212"/>
              <a:gd name="T111" fmla="*/ 175 h 1706"/>
              <a:gd name="T112" fmla="*/ 470 w 1212"/>
              <a:gd name="T113" fmla="*/ 35 h 1706"/>
              <a:gd name="T114" fmla="*/ 367 w 1212"/>
              <a:gd name="T115" fmla="*/ 0 h 1706"/>
              <a:gd name="T116" fmla="*/ 240 w 1212"/>
              <a:gd name="T117" fmla="*/ 70 h 1706"/>
              <a:gd name="T118" fmla="*/ 220 w 1212"/>
              <a:gd name="T119" fmla="*/ 112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12" h="1706">
                <a:moveTo>
                  <a:pt x="247" y="125"/>
                </a:moveTo>
                <a:lnTo>
                  <a:pt x="245" y="135"/>
                </a:lnTo>
                <a:lnTo>
                  <a:pt x="250" y="147"/>
                </a:lnTo>
                <a:lnTo>
                  <a:pt x="252" y="160"/>
                </a:lnTo>
                <a:lnTo>
                  <a:pt x="250" y="170"/>
                </a:lnTo>
                <a:lnTo>
                  <a:pt x="235" y="190"/>
                </a:lnTo>
                <a:lnTo>
                  <a:pt x="230" y="200"/>
                </a:lnTo>
                <a:lnTo>
                  <a:pt x="232" y="207"/>
                </a:lnTo>
                <a:lnTo>
                  <a:pt x="247" y="212"/>
                </a:lnTo>
                <a:lnTo>
                  <a:pt x="252" y="217"/>
                </a:lnTo>
                <a:lnTo>
                  <a:pt x="252" y="235"/>
                </a:lnTo>
                <a:lnTo>
                  <a:pt x="262" y="240"/>
                </a:lnTo>
                <a:lnTo>
                  <a:pt x="272" y="247"/>
                </a:lnTo>
                <a:lnTo>
                  <a:pt x="265" y="257"/>
                </a:lnTo>
                <a:lnTo>
                  <a:pt x="267" y="262"/>
                </a:lnTo>
                <a:lnTo>
                  <a:pt x="272" y="265"/>
                </a:lnTo>
                <a:lnTo>
                  <a:pt x="277" y="270"/>
                </a:lnTo>
                <a:lnTo>
                  <a:pt x="280" y="282"/>
                </a:lnTo>
                <a:lnTo>
                  <a:pt x="287" y="292"/>
                </a:lnTo>
                <a:lnTo>
                  <a:pt x="300" y="300"/>
                </a:lnTo>
                <a:lnTo>
                  <a:pt x="317" y="300"/>
                </a:lnTo>
                <a:lnTo>
                  <a:pt x="335" y="295"/>
                </a:lnTo>
                <a:lnTo>
                  <a:pt x="347" y="287"/>
                </a:lnTo>
                <a:lnTo>
                  <a:pt x="357" y="285"/>
                </a:lnTo>
                <a:lnTo>
                  <a:pt x="362" y="287"/>
                </a:lnTo>
                <a:lnTo>
                  <a:pt x="367" y="297"/>
                </a:lnTo>
                <a:lnTo>
                  <a:pt x="370" y="305"/>
                </a:lnTo>
                <a:lnTo>
                  <a:pt x="370" y="307"/>
                </a:lnTo>
                <a:lnTo>
                  <a:pt x="340" y="332"/>
                </a:lnTo>
                <a:lnTo>
                  <a:pt x="330" y="330"/>
                </a:lnTo>
                <a:lnTo>
                  <a:pt x="315" y="327"/>
                </a:lnTo>
                <a:lnTo>
                  <a:pt x="300" y="322"/>
                </a:lnTo>
                <a:lnTo>
                  <a:pt x="287" y="320"/>
                </a:lnTo>
                <a:lnTo>
                  <a:pt x="277" y="317"/>
                </a:lnTo>
                <a:lnTo>
                  <a:pt x="265" y="310"/>
                </a:lnTo>
                <a:lnTo>
                  <a:pt x="250" y="302"/>
                </a:lnTo>
                <a:lnTo>
                  <a:pt x="232" y="300"/>
                </a:lnTo>
                <a:lnTo>
                  <a:pt x="210" y="295"/>
                </a:lnTo>
                <a:lnTo>
                  <a:pt x="187" y="285"/>
                </a:lnTo>
                <a:lnTo>
                  <a:pt x="170" y="272"/>
                </a:lnTo>
                <a:lnTo>
                  <a:pt x="165" y="267"/>
                </a:lnTo>
                <a:lnTo>
                  <a:pt x="162" y="265"/>
                </a:lnTo>
                <a:lnTo>
                  <a:pt x="162" y="262"/>
                </a:lnTo>
                <a:lnTo>
                  <a:pt x="157" y="257"/>
                </a:lnTo>
                <a:lnTo>
                  <a:pt x="147" y="240"/>
                </a:lnTo>
                <a:lnTo>
                  <a:pt x="135" y="220"/>
                </a:lnTo>
                <a:lnTo>
                  <a:pt x="125" y="207"/>
                </a:lnTo>
                <a:lnTo>
                  <a:pt x="107" y="190"/>
                </a:lnTo>
                <a:lnTo>
                  <a:pt x="90" y="180"/>
                </a:lnTo>
                <a:lnTo>
                  <a:pt x="60" y="170"/>
                </a:lnTo>
                <a:lnTo>
                  <a:pt x="45" y="165"/>
                </a:lnTo>
                <a:lnTo>
                  <a:pt x="35" y="162"/>
                </a:lnTo>
                <a:lnTo>
                  <a:pt x="27" y="165"/>
                </a:lnTo>
                <a:lnTo>
                  <a:pt x="12" y="165"/>
                </a:lnTo>
                <a:lnTo>
                  <a:pt x="7" y="167"/>
                </a:lnTo>
                <a:lnTo>
                  <a:pt x="12" y="177"/>
                </a:lnTo>
                <a:lnTo>
                  <a:pt x="32" y="197"/>
                </a:lnTo>
                <a:lnTo>
                  <a:pt x="47" y="217"/>
                </a:lnTo>
                <a:lnTo>
                  <a:pt x="52" y="227"/>
                </a:lnTo>
                <a:lnTo>
                  <a:pt x="55" y="235"/>
                </a:lnTo>
                <a:lnTo>
                  <a:pt x="52" y="237"/>
                </a:lnTo>
                <a:lnTo>
                  <a:pt x="50" y="237"/>
                </a:lnTo>
                <a:lnTo>
                  <a:pt x="35" y="230"/>
                </a:lnTo>
                <a:lnTo>
                  <a:pt x="17" y="225"/>
                </a:lnTo>
                <a:lnTo>
                  <a:pt x="5" y="225"/>
                </a:lnTo>
                <a:lnTo>
                  <a:pt x="0" y="232"/>
                </a:lnTo>
                <a:lnTo>
                  <a:pt x="2" y="237"/>
                </a:lnTo>
                <a:lnTo>
                  <a:pt x="20" y="250"/>
                </a:lnTo>
                <a:lnTo>
                  <a:pt x="32" y="257"/>
                </a:lnTo>
                <a:lnTo>
                  <a:pt x="47" y="272"/>
                </a:lnTo>
                <a:lnTo>
                  <a:pt x="65" y="285"/>
                </a:lnTo>
                <a:lnTo>
                  <a:pt x="77" y="295"/>
                </a:lnTo>
                <a:lnTo>
                  <a:pt x="107" y="302"/>
                </a:lnTo>
                <a:lnTo>
                  <a:pt x="122" y="307"/>
                </a:lnTo>
                <a:lnTo>
                  <a:pt x="127" y="310"/>
                </a:lnTo>
                <a:lnTo>
                  <a:pt x="127" y="312"/>
                </a:lnTo>
                <a:lnTo>
                  <a:pt x="122" y="317"/>
                </a:lnTo>
                <a:lnTo>
                  <a:pt x="117" y="340"/>
                </a:lnTo>
                <a:lnTo>
                  <a:pt x="120" y="340"/>
                </a:lnTo>
                <a:lnTo>
                  <a:pt x="125" y="345"/>
                </a:lnTo>
                <a:lnTo>
                  <a:pt x="145" y="355"/>
                </a:lnTo>
                <a:lnTo>
                  <a:pt x="190" y="385"/>
                </a:lnTo>
                <a:lnTo>
                  <a:pt x="217" y="410"/>
                </a:lnTo>
                <a:lnTo>
                  <a:pt x="245" y="427"/>
                </a:lnTo>
                <a:lnTo>
                  <a:pt x="292" y="452"/>
                </a:lnTo>
                <a:lnTo>
                  <a:pt x="310" y="465"/>
                </a:lnTo>
                <a:lnTo>
                  <a:pt x="315" y="467"/>
                </a:lnTo>
                <a:lnTo>
                  <a:pt x="315" y="470"/>
                </a:lnTo>
                <a:lnTo>
                  <a:pt x="315" y="487"/>
                </a:lnTo>
                <a:lnTo>
                  <a:pt x="320" y="507"/>
                </a:lnTo>
                <a:lnTo>
                  <a:pt x="332" y="532"/>
                </a:lnTo>
                <a:lnTo>
                  <a:pt x="347" y="557"/>
                </a:lnTo>
                <a:lnTo>
                  <a:pt x="355" y="577"/>
                </a:lnTo>
                <a:lnTo>
                  <a:pt x="357" y="589"/>
                </a:lnTo>
                <a:lnTo>
                  <a:pt x="357" y="597"/>
                </a:lnTo>
                <a:lnTo>
                  <a:pt x="267" y="597"/>
                </a:lnTo>
                <a:lnTo>
                  <a:pt x="215" y="562"/>
                </a:lnTo>
                <a:lnTo>
                  <a:pt x="200" y="560"/>
                </a:lnTo>
                <a:lnTo>
                  <a:pt x="192" y="560"/>
                </a:lnTo>
                <a:lnTo>
                  <a:pt x="175" y="565"/>
                </a:lnTo>
                <a:lnTo>
                  <a:pt x="150" y="570"/>
                </a:lnTo>
                <a:lnTo>
                  <a:pt x="122" y="592"/>
                </a:lnTo>
                <a:lnTo>
                  <a:pt x="110" y="594"/>
                </a:lnTo>
                <a:lnTo>
                  <a:pt x="100" y="599"/>
                </a:lnTo>
                <a:lnTo>
                  <a:pt x="102" y="607"/>
                </a:lnTo>
                <a:lnTo>
                  <a:pt x="112" y="612"/>
                </a:lnTo>
                <a:lnTo>
                  <a:pt x="127" y="617"/>
                </a:lnTo>
                <a:lnTo>
                  <a:pt x="142" y="619"/>
                </a:lnTo>
                <a:lnTo>
                  <a:pt x="137" y="624"/>
                </a:lnTo>
                <a:lnTo>
                  <a:pt x="137" y="632"/>
                </a:lnTo>
                <a:lnTo>
                  <a:pt x="142" y="637"/>
                </a:lnTo>
                <a:lnTo>
                  <a:pt x="160" y="644"/>
                </a:lnTo>
                <a:lnTo>
                  <a:pt x="180" y="652"/>
                </a:lnTo>
                <a:lnTo>
                  <a:pt x="195" y="659"/>
                </a:lnTo>
                <a:lnTo>
                  <a:pt x="210" y="662"/>
                </a:lnTo>
                <a:lnTo>
                  <a:pt x="232" y="664"/>
                </a:lnTo>
                <a:lnTo>
                  <a:pt x="235" y="669"/>
                </a:lnTo>
                <a:lnTo>
                  <a:pt x="237" y="677"/>
                </a:lnTo>
                <a:lnTo>
                  <a:pt x="235" y="684"/>
                </a:lnTo>
                <a:lnTo>
                  <a:pt x="235" y="689"/>
                </a:lnTo>
                <a:lnTo>
                  <a:pt x="237" y="689"/>
                </a:lnTo>
                <a:lnTo>
                  <a:pt x="245" y="694"/>
                </a:lnTo>
                <a:lnTo>
                  <a:pt x="272" y="704"/>
                </a:lnTo>
                <a:lnTo>
                  <a:pt x="302" y="714"/>
                </a:lnTo>
                <a:lnTo>
                  <a:pt x="325" y="724"/>
                </a:lnTo>
                <a:lnTo>
                  <a:pt x="350" y="729"/>
                </a:lnTo>
                <a:lnTo>
                  <a:pt x="375" y="732"/>
                </a:lnTo>
                <a:lnTo>
                  <a:pt x="397" y="729"/>
                </a:lnTo>
                <a:lnTo>
                  <a:pt x="402" y="727"/>
                </a:lnTo>
                <a:lnTo>
                  <a:pt x="405" y="727"/>
                </a:lnTo>
                <a:lnTo>
                  <a:pt x="405" y="729"/>
                </a:lnTo>
                <a:lnTo>
                  <a:pt x="407" y="739"/>
                </a:lnTo>
                <a:lnTo>
                  <a:pt x="410" y="752"/>
                </a:lnTo>
                <a:lnTo>
                  <a:pt x="410" y="759"/>
                </a:lnTo>
                <a:lnTo>
                  <a:pt x="405" y="764"/>
                </a:lnTo>
                <a:lnTo>
                  <a:pt x="397" y="772"/>
                </a:lnTo>
                <a:lnTo>
                  <a:pt x="390" y="787"/>
                </a:lnTo>
                <a:lnTo>
                  <a:pt x="387" y="809"/>
                </a:lnTo>
                <a:lnTo>
                  <a:pt x="385" y="834"/>
                </a:lnTo>
                <a:lnTo>
                  <a:pt x="380" y="849"/>
                </a:lnTo>
                <a:lnTo>
                  <a:pt x="372" y="864"/>
                </a:lnTo>
                <a:lnTo>
                  <a:pt x="365" y="884"/>
                </a:lnTo>
                <a:lnTo>
                  <a:pt x="357" y="902"/>
                </a:lnTo>
                <a:lnTo>
                  <a:pt x="350" y="929"/>
                </a:lnTo>
                <a:lnTo>
                  <a:pt x="330" y="997"/>
                </a:lnTo>
                <a:lnTo>
                  <a:pt x="317" y="1029"/>
                </a:lnTo>
                <a:lnTo>
                  <a:pt x="310" y="1059"/>
                </a:lnTo>
                <a:lnTo>
                  <a:pt x="302" y="1084"/>
                </a:lnTo>
                <a:lnTo>
                  <a:pt x="300" y="1099"/>
                </a:lnTo>
                <a:lnTo>
                  <a:pt x="292" y="1127"/>
                </a:lnTo>
                <a:lnTo>
                  <a:pt x="277" y="1154"/>
                </a:lnTo>
                <a:lnTo>
                  <a:pt x="275" y="1161"/>
                </a:lnTo>
                <a:lnTo>
                  <a:pt x="275" y="1174"/>
                </a:lnTo>
                <a:lnTo>
                  <a:pt x="280" y="1201"/>
                </a:lnTo>
                <a:lnTo>
                  <a:pt x="287" y="1224"/>
                </a:lnTo>
                <a:lnTo>
                  <a:pt x="290" y="1231"/>
                </a:lnTo>
                <a:lnTo>
                  <a:pt x="290" y="1234"/>
                </a:lnTo>
                <a:lnTo>
                  <a:pt x="292" y="1239"/>
                </a:lnTo>
                <a:lnTo>
                  <a:pt x="297" y="1254"/>
                </a:lnTo>
                <a:lnTo>
                  <a:pt x="307" y="1271"/>
                </a:lnTo>
                <a:lnTo>
                  <a:pt x="320" y="1286"/>
                </a:lnTo>
                <a:lnTo>
                  <a:pt x="322" y="1291"/>
                </a:lnTo>
                <a:lnTo>
                  <a:pt x="327" y="1301"/>
                </a:lnTo>
                <a:lnTo>
                  <a:pt x="337" y="1331"/>
                </a:lnTo>
                <a:lnTo>
                  <a:pt x="350" y="1374"/>
                </a:lnTo>
                <a:lnTo>
                  <a:pt x="365" y="1419"/>
                </a:lnTo>
                <a:lnTo>
                  <a:pt x="390" y="1514"/>
                </a:lnTo>
                <a:lnTo>
                  <a:pt x="402" y="1551"/>
                </a:lnTo>
                <a:lnTo>
                  <a:pt x="412" y="1579"/>
                </a:lnTo>
                <a:lnTo>
                  <a:pt x="412" y="1581"/>
                </a:lnTo>
                <a:lnTo>
                  <a:pt x="417" y="1584"/>
                </a:lnTo>
                <a:lnTo>
                  <a:pt x="430" y="1586"/>
                </a:lnTo>
                <a:lnTo>
                  <a:pt x="445" y="1584"/>
                </a:lnTo>
                <a:lnTo>
                  <a:pt x="452" y="1584"/>
                </a:lnTo>
                <a:lnTo>
                  <a:pt x="447" y="1586"/>
                </a:lnTo>
                <a:lnTo>
                  <a:pt x="437" y="1594"/>
                </a:lnTo>
                <a:lnTo>
                  <a:pt x="410" y="1619"/>
                </a:lnTo>
                <a:lnTo>
                  <a:pt x="395" y="1631"/>
                </a:lnTo>
                <a:lnTo>
                  <a:pt x="380" y="1641"/>
                </a:lnTo>
                <a:lnTo>
                  <a:pt x="350" y="1646"/>
                </a:lnTo>
                <a:lnTo>
                  <a:pt x="327" y="1649"/>
                </a:lnTo>
                <a:lnTo>
                  <a:pt x="312" y="1659"/>
                </a:lnTo>
                <a:lnTo>
                  <a:pt x="300" y="1671"/>
                </a:lnTo>
                <a:lnTo>
                  <a:pt x="295" y="1689"/>
                </a:lnTo>
                <a:lnTo>
                  <a:pt x="295" y="1694"/>
                </a:lnTo>
                <a:lnTo>
                  <a:pt x="300" y="1696"/>
                </a:lnTo>
                <a:lnTo>
                  <a:pt x="317" y="1701"/>
                </a:lnTo>
                <a:lnTo>
                  <a:pt x="345" y="1706"/>
                </a:lnTo>
                <a:lnTo>
                  <a:pt x="482" y="1706"/>
                </a:lnTo>
                <a:lnTo>
                  <a:pt x="575" y="1706"/>
                </a:lnTo>
                <a:lnTo>
                  <a:pt x="592" y="1704"/>
                </a:lnTo>
                <a:lnTo>
                  <a:pt x="605" y="1699"/>
                </a:lnTo>
                <a:lnTo>
                  <a:pt x="610" y="1691"/>
                </a:lnTo>
                <a:lnTo>
                  <a:pt x="610" y="1671"/>
                </a:lnTo>
                <a:lnTo>
                  <a:pt x="605" y="1649"/>
                </a:lnTo>
                <a:lnTo>
                  <a:pt x="590" y="1606"/>
                </a:lnTo>
                <a:lnTo>
                  <a:pt x="582" y="1591"/>
                </a:lnTo>
                <a:lnTo>
                  <a:pt x="577" y="1581"/>
                </a:lnTo>
                <a:lnTo>
                  <a:pt x="575" y="1576"/>
                </a:lnTo>
                <a:lnTo>
                  <a:pt x="575" y="1574"/>
                </a:lnTo>
                <a:lnTo>
                  <a:pt x="595" y="1566"/>
                </a:lnTo>
                <a:lnTo>
                  <a:pt x="595" y="1561"/>
                </a:lnTo>
                <a:lnTo>
                  <a:pt x="590" y="1551"/>
                </a:lnTo>
                <a:lnTo>
                  <a:pt x="585" y="1534"/>
                </a:lnTo>
                <a:lnTo>
                  <a:pt x="580" y="1514"/>
                </a:lnTo>
                <a:lnTo>
                  <a:pt x="567" y="1466"/>
                </a:lnTo>
                <a:lnTo>
                  <a:pt x="555" y="1424"/>
                </a:lnTo>
                <a:lnTo>
                  <a:pt x="545" y="1376"/>
                </a:lnTo>
                <a:lnTo>
                  <a:pt x="535" y="1321"/>
                </a:lnTo>
                <a:lnTo>
                  <a:pt x="522" y="1271"/>
                </a:lnTo>
                <a:lnTo>
                  <a:pt x="512" y="1251"/>
                </a:lnTo>
                <a:lnTo>
                  <a:pt x="502" y="1236"/>
                </a:lnTo>
                <a:lnTo>
                  <a:pt x="495" y="1229"/>
                </a:lnTo>
                <a:lnTo>
                  <a:pt x="490" y="1221"/>
                </a:lnTo>
                <a:lnTo>
                  <a:pt x="490" y="1204"/>
                </a:lnTo>
                <a:lnTo>
                  <a:pt x="492" y="1201"/>
                </a:lnTo>
                <a:lnTo>
                  <a:pt x="487" y="1191"/>
                </a:lnTo>
                <a:lnTo>
                  <a:pt x="480" y="1181"/>
                </a:lnTo>
                <a:lnTo>
                  <a:pt x="475" y="1169"/>
                </a:lnTo>
                <a:lnTo>
                  <a:pt x="477" y="1149"/>
                </a:lnTo>
                <a:lnTo>
                  <a:pt x="482" y="1129"/>
                </a:lnTo>
                <a:lnTo>
                  <a:pt x="490" y="1117"/>
                </a:lnTo>
                <a:lnTo>
                  <a:pt x="500" y="1099"/>
                </a:lnTo>
                <a:lnTo>
                  <a:pt x="522" y="1064"/>
                </a:lnTo>
                <a:lnTo>
                  <a:pt x="545" y="1034"/>
                </a:lnTo>
                <a:lnTo>
                  <a:pt x="552" y="1027"/>
                </a:lnTo>
                <a:lnTo>
                  <a:pt x="560" y="1022"/>
                </a:lnTo>
                <a:lnTo>
                  <a:pt x="572" y="1027"/>
                </a:lnTo>
                <a:lnTo>
                  <a:pt x="587" y="1042"/>
                </a:lnTo>
                <a:lnTo>
                  <a:pt x="605" y="1064"/>
                </a:lnTo>
                <a:lnTo>
                  <a:pt x="622" y="1092"/>
                </a:lnTo>
                <a:lnTo>
                  <a:pt x="655" y="1156"/>
                </a:lnTo>
                <a:lnTo>
                  <a:pt x="667" y="1186"/>
                </a:lnTo>
                <a:lnTo>
                  <a:pt x="672" y="1206"/>
                </a:lnTo>
                <a:lnTo>
                  <a:pt x="677" y="1224"/>
                </a:lnTo>
                <a:lnTo>
                  <a:pt x="692" y="1249"/>
                </a:lnTo>
                <a:lnTo>
                  <a:pt x="735" y="1299"/>
                </a:lnTo>
                <a:lnTo>
                  <a:pt x="747" y="1309"/>
                </a:lnTo>
                <a:lnTo>
                  <a:pt x="765" y="1319"/>
                </a:lnTo>
                <a:lnTo>
                  <a:pt x="812" y="1341"/>
                </a:lnTo>
                <a:lnTo>
                  <a:pt x="870" y="1364"/>
                </a:lnTo>
                <a:lnTo>
                  <a:pt x="930" y="1394"/>
                </a:lnTo>
                <a:lnTo>
                  <a:pt x="957" y="1411"/>
                </a:lnTo>
                <a:lnTo>
                  <a:pt x="980" y="1426"/>
                </a:lnTo>
                <a:lnTo>
                  <a:pt x="997" y="1444"/>
                </a:lnTo>
                <a:lnTo>
                  <a:pt x="1012" y="1459"/>
                </a:lnTo>
                <a:lnTo>
                  <a:pt x="1022" y="1474"/>
                </a:lnTo>
                <a:lnTo>
                  <a:pt x="1030" y="1484"/>
                </a:lnTo>
                <a:lnTo>
                  <a:pt x="1032" y="1491"/>
                </a:lnTo>
                <a:lnTo>
                  <a:pt x="1035" y="1494"/>
                </a:lnTo>
                <a:lnTo>
                  <a:pt x="1057" y="1486"/>
                </a:lnTo>
                <a:lnTo>
                  <a:pt x="1057" y="1579"/>
                </a:lnTo>
                <a:lnTo>
                  <a:pt x="1052" y="1596"/>
                </a:lnTo>
                <a:lnTo>
                  <a:pt x="1040" y="1616"/>
                </a:lnTo>
                <a:lnTo>
                  <a:pt x="1025" y="1636"/>
                </a:lnTo>
                <a:lnTo>
                  <a:pt x="1012" y="1656"/>
                </a:lnTo>
                <a:lnTo>
                  <a:pt x="1010" y="1666"/>
                </a:lnTo>
                <a:lnTo>
                  <a:pt x="1012" y="1674"/>
                </a:lnTo>
                <a:lnTo>
                  <a:pt x="1022" y="1681"/>
                </a:lnTo>
                <a:lnTo>
                  <a:pt x="1040" y="1684"/>
                </a:lnTo>
                <a:lnTo>
                  <a:pt x="1062" y="1684"/>
                </a:lnTo>
                <a:lnTo>
                  <a:pt x="1085" y="1676"/>
                </a:lnTo>
                <a:lnTo>
                  <a:pt x="1107" y="1666"/>
                </a:lnTo>
                <a:lnTo>
                  <a:pt x="1127" y="1654"/>
                </a:lnTo>
                <a:lnTo>
                  <a:pt x="1142" y="1639"/>
                </a:lnTo>
                <a:lnTo>
                  <a:pt x="1152" y="1621"/>
                </a:lnTo>
                <a:lnTo>
                  <a:pt x="1160" y="1599"/>
                </a:lnTo>
                <a:lnTo>
                  <a:pt x="1162" y="1579"/>
                </a:lnTo>
                <a:lnTo>
                  <a:pt x="1162" y="1569"/>
                </a:lnTo>
                <a:lnTo>
                  <a:pt x="1165" y="1561"/>
                </a:lnTo>
                <a:lnTo>
                  <a:pt x="1177" y="1554"/>
                </a:lnTo>
                <a:lnTo>
                  <a:pt x="1192" y="1549"/>
                </a:lnTo>
                <a:lnTo>
                  <a:pt x="1197" y="1549"/>
                </a:lnTo>
                <a:lnTo>
                  <a:pt x="1200" y="1544"/>
                </a:lnTo>
                <a:lnTo>
                  <a:pt x="1205" y="1531"/>
                </a:lnTo>
                <a:lnTo>
                  <a:pt x="1212" y="1499"/>
                </a:lnTo>
                <a:lnTo>
                  <a:pt x="1207" y="1481"/>
                </a:lnTo>
                <a:lnTo>
                  <a:pt x="1195" y="1459"/>
                </a:lnTo>
                <a:lnTo>
                  <a:pt x="1177" y="1436"/>
                </a:lnTo>
                <a:lnTo>
                  <a:pt x="1157" y="1424"/>
                </a:lnTo>
                <a:lnTo>
                  <a:pt x="1142" y="1411"/>
                </a:lnTo>
                <a:lnTo>
                  <a:pt x="1135" y="1399"/>
                </a:lnTo>
                <a:lnTo>
                  <a:pt x="1132" y="1386"/>
                </a:lnTo>
                <a:lnTo>
                  <a:pt x="1132" y="1381"/>
                </a:lnTo>
                <a:lnTo>
                  <a:pt x="1130" y="1379"/>
                </a:lnTo>
                <a:lnTo>
                  <a:pt x="1122" y="1371"/>
                </a:lnTo>
                <a:lnTo>
                  <a:pt x="1102" y="1349"/>
                </a:lnTo>
                <a:lnTo>
                  <a:pt x="1040" y="1286"/>
                </a:lnTo>
                <a:lnTo>
                  <a:pt x="1005" y="1259"/>
                </a:lnTo>
                <a:lnTo>
                  <a:pt x="970" y="1241"/>
                </a:lnTo>
                <a:lnTo>
                  <a:pt x="940" y="1229"/>
                </a:lnTo>
                <a:lnTo>
                  <a:pt x="930" y="1221"/>
                </a:lnTo>
                <a:lnTo>
                  <a:pt x="925" y="1216"/>
                </a:lnTo>
                <a:lnTo>
                  <a:pt x="917" y="1194"/>
                </a:lnTo>
                <a:lnTo>
                  <a:pt x="907" y="1181"/>
                </a:lnTo>
                <a:lnTo>
                  <a:pt x="887" y="1171"/>
                </a:lnTo>
                <a:lnTo>
                  <a:pt x="877" y="1169"/>
                </a:lnTo>
                <a:lnTo>
                  <a:pt x="872" y="1164"/>
                </a:lnTo>
                <a:lnTo>
                  <a:pt x="870" y="1154"/>
                </a:lnTo>
                <a:lnTo>
                  <a:pt x="870" y="1141"/>
                </a:lnTo>
                <a:lnTo>
                  <a:pt x="865" y="1127"/>
                </a:lnTo>
                <a:lnTo>
                  <a:pt x="847" y="1087"/>
                </a:lnTo>
                <a:lnTo>
                  <a:pt x="837" y="1059"/>
                </a:lnTo>
                <a:lnTo>
                  <a:pt x="825" y="1022"/>
                </a:lnTo>
                <a:lnTo>
                  <a:pt x="810" y="939"/>
                </a:lnTo>
                <a:lnTo>
                  <a:pt x="805" y="894"/>
                </a:lnTo>
                <a:lnTo>
                  <a:pt x="800" y="842"/>
                </a:lnTo>
                <a:lnTo>
                  <a:pt x="795" y="817"/>
                </a:lnTo>
                <a:lnTo>
                  <a:pt x="790" y="797"/>
                </a:lnTo>
                <a:lnTo>
                  <a:pt x="775" y="772"/>
                </a:lnTo>
                <a:lnTo>
                  <a:pt x="760" y="752"/>
                </a:lnTo>
                <a:lnTo>
                  <a:pt x="757" y="742"/>
                </a:lnTo>
                <a:lnTo>
                  <a:pt x="755" y="727"/>
                </a:lnTo>
                <a:lnTo>
                  <a:pt x="752" y="694"/>
                </a:lnTo>
                <a:lnTo>
                  <a:pt x="745" y="662"/>
                </a:lnTo>
                <a:lnTo>
                  <a:pt x="735" y="632"/>
                </a:lnTo>
                <a:lnTo>
                  <a:pt x="727" y="602"/>
                </a:lnTo>
                <a:lnTo>
                  <a:pt x="722" y="582"/>
                </a:lnTo>
                <a:lnTo>
                  <a:pt x="710" y="552"/>
                </a:lnTo>
                <a:lnTo>
                  <a:pt x="697" y="515"/>
                </a:lnTo>
                <a:lnTo>
                  <a:pt x="682" y="475"/>
                </a:lnTo>
                <a:lnTo>
                  <a:pt x="665" y="435"/>
                </a:lnTo>
                <a:lnTo>
                  <a:pt x="645" y="400"/>
                </a:lnTo>
                <a:lnTo>
                  <a:pt x="627" y="370"/>
                </a:lnTo>
                <a:lnTo>
                  <a:pt x="612" y="352"/>
                </a:lnTo>
                <a:lnTo>
                  <a:pt x="595" y="337"/>
                </a:lnTo>
                <a:lnTo>
                  <a:pt x="577" y="320"/>
                </a:lnTo>
                <a:lnTo>
                  <a:pt x="540" y="280"/>
                </a:lnTo>
                <a:lnTo>
                  <a:pt x="522" y="262"/>
                </a:lnTo>
                <a:lnTo>
                  <a:pt x="507" y="247"/>
                </a:lnTo>
                <a:lnTo>
                  <a:pt x="497" y="237"/>
                </a:lnTo>
                <a:lnTo>
                  <a:pt x="495" y="232"/>
                </a:lnTo>
                <a:lnTo>
                  <a:pt x="492" y="202"/>
                </a:lnTo>
                <a:lnTo>
                  <a:pt x="495" y="200"/>
                </a:lnTo>
                <a:lnTo>
                  <a:pt x="500" y="190"/>
                </a:lnTo>
                <a:lnTo>
                  <a:pt x="505" y="175"/>
                </a:lnTo>
                <a:lnTo>
                  <a:pt x="505" y="155"/>
                </a:lnTo>
                <a:lnTo>
                  <a:pt x="502" y="130"/>
                </a:lnTo>
                <a:lnTo>
                  <a:pt x="502" y="102"/>
                </a:lnTo>
                <a:lnTo>
                  <a:pt x="492" y="70"/>
                </a:lnTo>
                <a:lnTo>
                  <a:pt x="482" y="52"/>
                </a:lnTo>
                <a:lnTo>
                  <a:pt x="470" y="35"/>
                </a:lnTo>
                <a:lnTo>
                  <a:pt x="452" y="22"/>
                </a:lnTo>
                <a:lnTo>
                  <a:pt x="435" y="15"/>
                </a:lnTo>
                <a:lnTo>
                  <a:pt x="425" y="12"/>
                </a:lnTo>
                <a:lnTo>
                  <a:pt x="415" y="12"/>
                </a:lnTo>
                <a:lnTo>
                  <a:pt x="387" y="5"/>
                </a:lnTo>
                <a:lnTo>
                  <a:pt x="367" y="0"/>
                </a:lnTo>
                <a:lnTo>
                  <a:pt x="347" y="0"/>
                </a:lnTo>
                <a:lnTo>
                  <a:pt x="305" y="12"/>
                </a:lnTo>
                <a:lnTo>
                  <a:pt x="270" y="35"/>
                </a:lnTo>
                <a:lnTo>
                  <a:pt x="257" y="45"/>
                </a:lnTo>
                <a:lnTo>
                  <a:pt x="247" y="57"/>
                </a:lnTo>
                <a:lnTo>
                  <a:pt x="240" y="70"/>
                </a:lnTo>
                <a:lnTo>
                  <a:pt x="235" y="77"/>
                </a:lnTo>
                <a:lnTo>
                  <a:pt x="225" y="92"/>
                </a:lnTo>
                <a:lnTo>
                  <a:pt x="217" y="102"/>
                </a:lnTo>
                <a:lnTo>
                  <a:pt x="212" y="107"/>
                </a:lnTo>
                <a:lnTo>
                  <a:pt x="207" y="115"/>
                </a:lnTo>
                <a:lnTo>
                  <a:pt x="220" y="112"/>
                </a:lnTo>
                <a:lnTo>
                  <a:pt x="225" y="112"/>
                </a:lnTo>
                <a:lnTo>
                  <a:pt x="222" y="117"/>
                </a:lnTo>
                <a:lnTo>
                  <a:pt x="237" y="125"/>
                </a:lnTo>
                <a:lnTo>
                  <a:pt x="247" y="125"/>
                </a:lnTo>
                <a:close/>
              </a:path>
            </a:pathLst>
          </a:custGeom>
          <a:solidFill>
            <a:srgbClr val="00FFFF"/>
          </a:solidFill>
          <a:ln w="0">
            <a:solidFill>
              <a:srgbClr val="000000"/>
            </a:solidFill>
            <a:prstDash val="solid"/>
            <a:round/>
            <a:headEnd/>
            <a:tailEnd/>
          </a:ln>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pic>
        <p:nvPicPr>
          <p:cNvPr id="22"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754072" y="4501067"/>
            <a:ext cx="1193760" cy="1355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Freeform 1029"/>
          <p:cNvSpPr>
            <a:spLocks/>
          </p:cNvSpPr>
          <p:nvPr/>
        </p:nvSpPr>
        <p:spPr bwMode="auto">
          <a:xfrm rot="19281564" flipH="1">
            <a:off x="7186180" y="4833029"/>
            <a:ext cx="809133" cy="933833"/>
          </a:xfrm>
          <a:custGeom>
            <a:avLst/>
            <a:gdLst>
              <a:gd name="T0" fmla="*/ 235 w 1212"/>
              <a:gd name="T1" fmla="*/ 190 h 1706"/>
              <a:gd name="T2" fmla="*/ 262 w 1212"/>
              <a:gd name="T3" fmla="*/ 240 h 1706"/>
              <a:gd name="T4" fmla="*/ 280 w 1212"/>
              <a:gd name="T5" fmla="*/ 282 h 1706"/>
              <a:gd name="T6" fmla="*/ 357 w 1212"/>
              <a:gd name="T7" fmla="*/ 285 h 1706"/>
              <a:gd name="T8" fmla="*/ 330 w 1212"/>
              <a:gd name="T9" fmla="*/ 330 h 1706"/>
              <a:gd name="T10" fmla="*/ 250 w 1212"/>
              <a:gd name="T11" fmla="*/ 302 h 1706"/>
              <a:gd name="T12" fmla="*/ 162 w 1212"/>
              <a:gd name="T13" fmla="*/ 265 h 1706"/>
              <a:gd name="T14" fmla="*/ 107 w 1212"/>
              <a:gd name="T15" fmla="*/ 190 h 1706"/>
              <a:gd name="T16" fmla="*/ 12 w 1212"/>
              <a:gd name="T17" fmla="*/ 165 h 1706"/>
              <a:gd name="T18" fmla="*/ 55 w 1212"/>
              <a:gd name="T19" fmla="*/ 235 h 1706"/>
              <a:gd name="T20" fmla="*/ 0 w 1212"/>
              <a:gd name="T21" fmla="*/ 232 h 1706"/>
              <a:gd name="T22" fmla="*/ 77 w 1212"/>
              <a:gd name="T23" fmla="*/ 295 h 1706"/>
              <a:gd name="T24" fmla="*/ 117 w 1212"/>
              <a:gd name="T25" fmla="*/ 340 h 1706"/>
              <a:gd name="T26" fmla="*/ 245 w 1212"/>
              <a:gd name="T27" fmla="*/ 427 h 1706"/>
              <a:gd name="T28" fmla="*/ 320 w 1212"/>
              <a:gd name="T29" fmla="*/ 507 h 1706"/>
              <a:gd name="T30" fmla="*/ 267 w 1212"/>
              <a:gd name="T31" fmla="*/ 597 h 1706"/>
              <a:gd name="T32" fmla="*/ 122 w 1212"/>
              <a:gd name="T33" fmla="*/ 592 h 1706"/>
              <a:gd name="T34" fmla="*/ 142 w 1212"/>
              <a:gd name="T35" fmla="*/ 619 h 1706"/>
              <a:gd name="T36" fmla="*/ 195 w 1212"/>
              <a:gd name="T37" fmla="*/ 659 h 1706"/>
              <a:gd name="T38" fmla="*/ 235 w 1212"/>
              <a:gd name="T39" fmla="*/ 689 h 1706"/>
              <a:gd name="T40" fmla="*/ 350 w 1212"/>
              <a:gd name="T41" fmla="*/ 729 h 1706"/>
              <a:gd name="T42" fmla="*/ 407 w 1212"/>
              <a:gd name="T43" fmla="*/ 739 h 1706"/>
              <a:gd name="T44" fmla="*/ 387 w 1212"/>
              <a:gd name="T45" fmla="*/ 809 h 1706"/>
              <a:gd name="T46" fmla="*/ 350 w 1212"/>
              <a:gd name="T47" fmla="*/ 929 h 1706"/>
              <a:gd name="T48" fmla="*/ 292 w 1212"/>
              <a:gd name="T49" fmla="*/ 1127 h 1706"/>
              <a:gd name="T50" fmla="*/ 290 w 1212"/>
              <a:gd name="T51" fmla="*/ 1231 h 1706"/>
              <a:gd name="T52" fmla="*/ 322 w 1212"/>
              <a:gd name="T53" fmla="*/ 1291 h 1706"/>
              <a:gd name="T54" fmla="*/ 402 w 1212"/>
              <a:gd name="T55" fmla="*/ 1551 h 1706"/>
              <a:gd name="T56" fmla="*/ 452 w 1212"/>
              <a:gd name="T57" fmla="*/ 1584 h 1706"/>
              <a:gd name="T58" fmla="*/ 350 w 1212"/>
              <a:gd name="T59" fmla="*/ 1646 h 1706"/>
              <a:gd name="T60" fmla="*/ 300 w 1212"/>
              <a:gd name="T61" fmla="*/ 1696 h 1706"/>
              <a:gd name="T62" fmla="*/ 605 w 1212"/>
              <a:gd name="T63" fmla="*/ 1699 h 1706"/>
              <a:gd name="T64" fmla="*/ 577 w 1212"/>
              <a:gd name="T65" fmla="*/ 1581 h 1706"/>
              <a:gd name="T66" fmla="*/ 585 w 1212"/>
              <a:gd name="T67" fmla="*/ 1534 h 1706"/>
              <a:gd name="T68" fmla="*/ 522 w 1212"/>
              <a:gd name="T69" fmla="*/ 1271 h 1706"/>
              <a:gd name="T70" fmla="*/ 492 w 1212"/>
              <a:gd name="T71" fmla="*/ 1201 h 1706"/>
              <a:gd name="T72" fmla="*/ 490 w 1212"/>
              <a:gd name="T73" fmla="*/ 1117 h 1706"/>
              <a:gd name="T74" fmla="*/ 572 w 1212"/>
              <a:gd name="T75" fmla="*/ 1027 h 1706"/>
              <a:gd name="T76" fmla="*/ 672 w 1212"/>
              <a:gd name="T77" fmla="*/ 1206 h 1706"/>
              <a:gd name="T78" fmla="*/ 812 w 1212"/>
              <a:gd name="T79" fmla="*/ 1341 h 1706"/>
              <a:gd name="T80" fmla="*/ 1012 w 1212"/>
              <a:gd name="T81" fmla="*/ 1459 h 1706"/>
              <a:gd name="T82" fmla="*/ 1057 w 1212"/>
              <a:gd name="T83" fmla="*/ 1579 h 1706"/>
              <a:gd name="T84" fmla="*/ 1012 w 1212"/>
              <a:gd name="T85" fmla="*/ 1674 h 1706"/>
              <a:gd name="T86" fmla="*/ 1127 w 1212"/>
              <a:gd name="T87" fmla="*/ 1654 h 1706"/>
              <a:gd name="T88" fmla="*/ 1165 w 1212"/>
              <a:gd name="T89" fmla="*/ 1561 h 1706"/>
              <a:gd name="T90" fmla="*/ 1212 w 1212"/>
              <a:gd name="T91" fmla="*/ 1499 h 1706"/>
              <a:gd name="T92" fmla="*/ 1135 w 1212"/>
              <a:gd name="T93" fmla="*/ 1399 h 1706"/>
              <a:gd name="T94" fmla="*/ 1040 w 1212"/>
              <a:gd name="T95" fmla="*/ 1286 h 1706"/>
              <a:gd name="T96" fmla="*/ 917 w 1212"/>
              <a:gd name="T97" fmla="*/ 1194 h 1706"/>
              <a:gd name="T98" fmla="*/ 870 w 1212"/>
              <a:gd name="T99" fmla="*/ 1141 h 1706"/>
              <a:gd name="T100" fmla="*/ 805 w 1212"/>
              <a:gd name="T101" fmla="*/ 894 h 1706"/>
              <a:gd name="T102" fmla="*/ 757 w 1212"/>
              <a:gd name="T103" fmla="*/ 742 h 1706"/>
              <a:gd name="T104" fmla="*/ 722 w 1212"/>
              <a:gd name="T105" fmla="*/ 582 h 1706"/>
              <a:gd name="T106" fmla="*/ 627 w 1212"/>
              <a:gd name="T107" fmla="*/ 370 h 1706"/>
              <a:gd name="T108" fmla="*/ 507 w 1212"/>
              <a:gd name="T109" fmla="*/ 247 h 1706"/>
              <a:gd name="T110" fmla="*/ 505 w 1212"/>
              <a:gd name="T111" fmla="*/ 175 h 1706"/>
              <a:gd name="T112" fmla="*/ 470 w 1212"/>
              <a:gd name="T113" fmla="*/ 35 h 1706"/>
              <a:gd name="T114" fmla="*/ 367 w 1212"/>
              <a:gd name="T115" fmla="*/ 0 h 1706"/>
              <a:gd name="T116" fmla="*/ 240 w 1212"/>
              <a:gd name="T117" fmla="*/ 70 h 1706"/>
              <a:gd name="T118" fmla="*/ 220 w 1212"/>
              <a:gd name="T119" fmla="*/ 112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12" h="1706">
                <a:moveTo>
                  <a:pt x="247" y="125"/>
                </a:moveTo>
                <a:lnTo>
                  <a:pt x="245" y="135"/>
                </a:lnTo>
                <a:lnTo>
                  <a:pt x="250" y="147"/>
                </a:lnTo>
                <a:lnTo>
                  <a:pt x="252" y="160"/>
                </a:lnTo>
                <a:lnTo>
                  <a:pt x="250" y="170"/>
                </a:lnTo>
                <a:lnTo>
                  <a:pt x="235" y="190"/>
                </a:lnTo>
                <a:lnTo>
                  <a:pt x="230" y="200"/>
                </a:lnTo>
                <a:lnTo>
                  <a:pt x="232" y="207"/>
                </a:lnTo>
                <a:lnTo>
                  <a:pt x="247" y="212"/>
                </a:lnTo>
                <a:lnTo>
                  <a:pt x="252" y="217"/>
                </a:lnTo>
                <a:lnTo>
                  <a:pt x="252" y="235"/>
                </a:lnTo>
                <a:lnTo>
                  <a:pt x="262" y="240"/>
                </a:lnTo>
                <a:lnTo>
                  <a:pt x="272" y="247"/>
                </a:lnTo>
                <a:lnTo>
                  <a:pt x="265" y="257"/>
                </a:lnTo>
                <a:lnTo>
                  <a:pt x="267" y="262"/>
                </a:lnTo>
                <a:lnTo>
                  <a:pt x="272" y="265"/>
                </a:lnTo>
                <a:lnTo>
                  <a:pt x="277" y="270"/>
                </a:lnTo>
                <a:lnTo>
                  <a:pt x="280" y="282"/>
                </a:lnTo>
                <a:lnTo>
                  <a:pt x="287" y="292"/>
                </a:lnTo>
                <a:lnTo>
                  <a:pt x="300" y="300"/>
                </a:lnTo>
                <a:lnTo>
                  <a:pt x="317" y="300"/>
                </a:lnTo>
                <a:lnTo>
                  <a:pt x="335" y="295"/>
                </a:lnTo>
                <a:lnTo>
                  <a:pt x="347" y="287"/>
                </a:lnTo>
                <a:lnTo>
                  <a:pt x="357" y="285"/>
                </a:lnTo>
                <a:lnTo>
                  <a:pt x="362" y="287"/>
                </a:lnTo>
                <a:lnTo>
                  <a:pt x="367" y="297"/>
                </a:lnTo>
                <a:lnTo>
                  <a:pt x="370" y="305"/>
                </a:lnTo>
                <a:lnTo>
                  <a:pt x="370" y="307"/>
                </a:lnTo>
                <a:lnTo>
                  <a:pt x="340" y="332"/>
                </a:lnTo>
                <a:lnTo>
                  <a:pt x="330" y="330"/>
                </a:lnTo>
                <a:lnTo>
                  <a:pt x="315" y="327"/>
                </a:lnTo>
                <a:lnTo>
                  <a:pt x="300" y="322"/>
                </a:lnTo>
                <a:lnTo>
                  <a:pt x="287" y="320"/>
                </a:lnTo>
                <a:lnTo>
                  <a:pt x="277" y="317"/>
                </a:lnTo>
                <a:lnTo>
                  <a:pt x="265" y="310"/>
                </a:lnTo>
                <a:lnTo>
                  <a:pt x="250" y="302"/>
                </a:lnTo>
                <a:lnTo>
                  <a:pt x="232" y="300"/>
                </a:lnTo>
                <a:lnTo>
                  <a:pt x="210" y="295"/>
                </a:lnTo>
                <a:lnTo>
                  <a:pt x="187" y="285"/>
                </a:lnTo>
                <a:lnTo>
                  <a:pt x="170" y="272"/>
                </a:lnTo>
                <a:lnTo>
                  <a:pt x="165" y="267"/>
                </a:lnTo>
                <a:lnTo>
                  <a:pt x="162" y="265"/>
                </a:lnTo>
                <a:lnTo>
                  <a:pt x="162" y="262"/>
                </a:lnTo>
                <a:lnTo>
                  <a:pt x="157" y="257"/>
                </a:lnTo>
                <a:lnTo>
                  <a:pt x="147" y="240"/>
                </a:lnTo>
                <a:lnTo>
                  <a:pt x="135" y="220"/>
                </a:lnTo>
                <a:lnTo>
                  <a:pt x="125" y="207"/>
                </a:lnTo>
                <a:lnTo>
                  <a:pt x="107" y="190"/>
                </a:lnTo>
                <a:lnTo>
                  <a:pt x="90" y="180"/>
                </a:lnTo>
                <a:lnTo>
                  <a:pt x="60" y="170"/>
                </a:lnTo>
                <a:lnTo>
                  <a:pt x="45" y="165"/>
                </a:lnTo>
                <a:lnTo>
                  <a:pt x="35" y="162"/>
                </a:lnTo>
                <a:lnTo>
                  <a:pt x="27" y="165"/>
                </a:lnTo>
                <a:lnTo>
                  <a:pt x="12" y="165"/>
                </a:lnTo>
                <a:lnTo>
                  <a:pt x="7" y="167"/>
                </a:lnTo>
                <a:lnTo>
                  <a:pt x="12" y="177"/>
                </a:lnTo>
                <a:lnTo>
                  <a:pt x="32" y="197"/>
                </a:lnTo>
                <a:lnTo>
                  <a:pt x="47" y="217"/>
                </a:lnTo>
                <a:lnTo>
                  <a:pt x="52" y="227"/>
                </a:lnTo>
                <a:lnTo>
                  <a:pt x="55" y="235"/>
                </a:lnTo>
                <a:lnTo>
                  <a:pt x="52" y="237"/>
                </a:lnTo>
                <a:lnTo>
                  <a:pt x="50" y="237"/>
                </a:lnTo>
                <a:lnTo>
                  <a:pt x="35" y="230"/>
                </a:lnTo>
                <a:lnTo>
                  <a:pt x="17" y="225"/>
                </a:lnTo>
                <a:lnTo>
                  <a:pt x="5" y="225"/>
                </a:lnTo>
                <a:lnTo>
                  <a:pt x="0" y="232"/>
                </a:lnTo>
                <a:lnTo>
                  <a:pt x="2" y="237"/>
                </a:lnTo>
                <a:lnTo>
                  <a:pt x="20" y="250"/>
                </a:lnTo>
                <a:lnTo>
                  <a:pt x="32" y="257"/>
                </a:lnTo>
                <a:lnTo>
                  <a:pt x="47" y="272"/>
                </a:lnTo>
                <a:lnTo>
                  <a:pt x="65" y="285"/>
                </a:lnTo>
                <a:lnTo>
                  <a:pt x="77" y="295"/>
                </a:lnTo>
                <a:lnTo>
                  <a:pt x="107" y="302"/>
                </a:lnTo>
                <a:lnTo>
                  <a:pt x="122" y="307"/>
                </a:lnTo>
                <a:lnTo>
                  <a:pt x="127" y="310"/>
                </a:lnTo>
                <a:lnTo>
                  <a:pt x="127" y="312"/>
                </a:lnTo>
                <a:lnTo>
                  <a:pt x="122" y="317"/>
                </a:lnTo>
                <a:lnTo>
                  <a:pt x="117" y="340"/>
                </a:lnTo>
                <a:lnTo>
                  <a:pt x="120" y="340"/>
                </a:lnTo>
                <a:lnTo>
                  <a:pt x="125" y="345"/>
                </a:lnTo>
                <a:lnTo>
                  <a:pt x="145" y="355"/>
                </a:lnTo>
                <a:lnTo>
                  <a:pt x="190" y="385"/>
                </a:lnTo>
                <a:lnTo>
                  <a:pt x="217" y="410"/>
                </a:lnTo>
                <a:lnTo>
                  <a:pt x="245" y="427"/>
                </a:lnTo>
                <a:lnTo>
                  <a:pt x="292" y="452"/>
                </a:lnTo>
                <a:lnTo>
                  <a:pt x="310" y="465"/>
                </a:lnTo>
                <a:lnTo>
                  <a:pt x="315" y="467"/>
                </a:lnTo>
                <a:lnTo>
                  <a:pt x="315" y="470"/>
                </a:lnTo>
                <a:lnTo>
                  <a:pt x="315" y="487"/>
                </a:lnTo>
                <a:lnTo>
                  <a:pt x="320" y="507"/>
                </a:lnTo>
                <a:lnTo>
                  <a:pt x="332" y="532"/>
                </a:lnTo>
                <a:lnTo>
                  <a:pt x="347" y="557"/>
                </a:lnTo>
                <a:lnTo>
                  <a:pt x="355" y="577"/>
                </a:lnTo>
                <a:lnTo>
                  <a:pt x="357" y="589"/>
                </a:lnTo>
                <a:lnTo>
                  <a:pt x="357" y="597"/>
                </a:lnTo>
                <a:lnTo>
                  <a:pt x="267" y="597"/>
                </a:lnTo>
                <a:lnTo>
                  <a:pt x="215" y="562"/>
                </a:lnTo>
                <a:lnTo>
                  <a:pt x="200" y="560"/>
                </a:lnTo>
                <a:lnTo>
                  <a:pt x="192" y="560"/>
                </a:lnTo>
                <a:lnTo>
                  <a:pt x="175" y="565"/>
                </a:lnTo>
                <a:lnTo>
                  <a:pt x="150" y="570"/>
                </a:lnTo>
                <a:lnTo>
                  <a:pt x="122" y="592"/>
                </a:lnTo>
                <a:lnTo>
                  <a:pt x="110" y="594"/>
                </a:lnTo>
                <a:lnTo>
                  <a:pt x="100" y="599"/>
                </a:lnTo>
                <a:lnTo>
                  <a:pt x="102" y="607"/>
                </a:lnTo>
                <a:lnTo>
                  <a:pt x="112" y="612"/>
                </a:lnTo>
                <a:lnTo>
                  <a:pt x="127" y="617"/>
                </a:lnTo>
                <a:lnTo>
                  <a:pt x="142" y="619"/>
                </a:lnTo>
                <a:lnTo>
                  <a:pt x="137" y="624"/>
                </a:lnTo>
                <a:lnTo>
                  <a:pt x="137" y="632"/>
                </a:lnTo>
                <a:lnTo>
                  <a:pt x="142" y="637"/>
                </a:lnTo>
                <a:lnTo>
                  <a:pt x="160" y="644"/>
                </a:lnTo>
                <a:lnTo>
                  <a:pt x="180" y="652"/>
                </a:lnTo>
                <a:lnTo>
                  <a:pt x="195" y="659"/>
                </a:lnTo>
                <a:lnTo>
                  <a:pt x="210" y="662"/>
                </a:lnTo>
                <a:lnTo>
                  <a:pt x="232" y="664"/>
                </a:lnTo>
                <a:lnTo>
                  <a:pt x="235" y="669"/>
                </a:lnTo>
                <a:lnTo>
                  <a:pt x="237" y="677"/>
                </a:lnTo>
                <a:lnTo>
                  <a:pt x="235" y="684"/>
                </a:lnTo>
                <a:lnTo>
                  <a:pt x="235" y="689"/>
                </a:lnTo>
                <a:lnTo>
                  <a:pt x="237" y="689"/>
                </a:lnTo>
                <a:lnTo>
                  <a:pt x="245" y="694"/>
                </a:lnTo>
                <a:lnTo>
                  <a:pt x="272" y="704"/>
                </a:lnTo>
                <a:lnTo>
                  <a:pt x="302" y="714"/>
                </a:lnTo>
                <a:lnTo>
                  <a:pt x="325" y="724"/>
                </a:lnTo>
                <a:lnTo>
                  <a:pt x="350" y="729"/>
                </a:lnTo>
                <a:lnTo>
                  <a:pt x="375" y="732"/>
                </a:lnTo>
                <a:lnTo>
                  <a:pt x="397" y="729"/>
                </a:lnTo>
                <a:lnTo>
                  <a:pt x="402" y="727"/>
                </a:lnTo>
                <a:lnTo>
                  <a:pt x="405" y="727"/>
                </a:lnTo>
                <a:lnTo>
                  <a:pt x="405" y="729"/>
                </a:lnTo>
                <a:lnTo>
                  <a:pt x="407" y="739"/>
                </a:lnTo>
                <a:lnTo>
                  <a:pt x="410" y="752"/>
                </a:lnTo>
                <a:lnTo>
                  <a:pt x="410" y="759"/>
                </a:lnTo>
                <a:lnTo>
                  <a:pt x="405" y="764"/>
                </a:lnTo>
                <a:lnTo>
                  <a:pt x="397" y="772"/>
                </a:lnTo>
                <a:lnTo>
                  <a:pt x="390" y="787"/>
                </a:lnTo>
                <a:lnTo>
                  <a:pt x="387" y="809"/>
                </a:lnTo>
                <a:lnTo>
                  <a:pt x="385" y="834"/>
                </a:lnTo>
                <a:lnTo>
                  <a:pt x="380" y="849"/>
                </a:lnTo>
                <a:lnTo>
                  <a:pt x="372" y="864"/>
                </a:lnTo>
                <a:lnTo>
                  <a:pt x="365" y="884"/>
                </a:lnTo>
                <a:lnTo>
                  <a:pt x="357" y="902"/>
                </a:lnTo>
                <a:lnTo>
                  <a:pt x="350" y="929"/>
                </a:lnTo>
                <a:lnTo>
                  <a:pt x="330" y="997"/>
                </a:lnTo>
                <a:lnTo>
                  <a:pt x="317" y="1029"/>
                </a:lnTo>
                <a:lnTo>
                  <a:pt x="310" y="1059"/>
                </a:lnTo>
                <a:lnTo>
                  <a:pt x="302" y="1084"/>
                </a:lnTo>
                <a:lnTo>
                  <a:pt x="300" y="1099"/>
                </a:lnTo>
                <a:lnTo>
                  <a:pt x="292" y="1127"/>
                </a:lnTo>
                <a:lnTo>
                  <a:pt x="277" y="1154"/>
                </a:lnTo>
                <a:lnTo>
                  <a:pt x="275" y="1161"/>
                </a:lnTo>
                <a:lnTo>
                  <a:pt x="275" y="1174"/>
                </a:lnTo>
                <a:lnTo>
                  <a:pt x="280" y="1201"/>
                </a:lnTo>
                <a:lnTo>
                  <a:pt x="287" y="1224"/>
                </a:lnTo>
                <a:lnTo>
                  <a:pt x="290" y="1231"/>
                </a:lnTo>
                <a:lnTo>
                  <a:pt x="290" y="1234"/>
                </a:lnTo>
                <a:lnTo>
                  <a:pt x="292" y="1239"/>
                </a:lnTo>
                <a:lnTo>
                  <a:pt x="297" y="1254"/>
                </a:lnTo>
                <a:lnTo>
                  <a:pt x="307" y="1271"/>
                </a:lnTo>
                <a:lnTo>
                  <a:pt x="320" y="1286"/>
                </a:lnTo>
                <a:lnTo>
                  <a:pt x="322" y="1291"/>
                </a:lnTo>
                <a:lnTo>
                  <a:pt x="327" y="1301"/>
                </a:lnTo>
                <a:lnTo>
                  <a:pt x="337" y="1331"/>
                </a:lnTo>
                <a:lnTo>
                  <a:pt x="350" y="1374"/>
                </a:lnTo>
                <a:lnTo>
                  <a:pt x="365" y="1419"/>
                </a:lnTo>
                <a:lnTo>
                  <a:pt x="390" y="1514"/>
                </a:lnTo>
                <a:lnTo>
                  <a:pt x="402" y="1551"/>
                </a:lnTo>
                <a:lnTo>
                  <a:pt x="412" y="1579"/>
                </a:lnTo>
                <a:lnTo>
                  <a:pt x="412" y="1581"/>
                </a:lnTo>
                <a:lnTo>
                  <a:pt x="417" y="1584"/>
                </a:lnTo>
                <a:lnTo>
                  <a:pt x="430" y="1586"/>
                </a:lnTo>
                <a:lnTo>
                  <a:pt x="445" y="1584"/>
                </a:lnTo>
                <a:lnTo>
                  <a:pt x="452" y="1584"/>
                </a:lnTo>
                <a:lnTo>
                  <a:pt x="447" y="1586"/>
                </a:lnTo>
                <a:lnTo>
                  <a:pt x="437" y="1594"/>
                </a:lnTo>
                <a:lnTo>
                  <a:pt x="410" y="1619"/>
                </a:lnTo>
                <a:lnTo>
                  <a:pt x="395" y="1631"/>
                </a:lnTo>
                <a:lnTo>
                  <a:pt x="380" y="1641"/>
                </a:lnTo>
                <a:lnTo>
                  <a:pt x="350" y="1646"/>
                </a:lnTo>
                <a:lnTo>
                  <a:pt x="327" y="1649"/>
                </a:lnTo>
                <a:lnTo>
                  <a:pt x="312" y="1659"/>
                </a:lnTo>
                <a:lnTo>
                  <a:pt x="300" y="1671"/>
                </a:lnTo>
                <a:lnTo>
                  <a:pt x="295" y="1689"/>
                </a:lnTo>
                <a:lnTo>
                  <a:pt x="295" y="1694"/>
                </a:lnTo>
                <a:lnTo>
                  <a:pt x="300" y="1696"/>
                </a:lnTo>
                <a:lnTo>
                  <a:pt x="317" y="1701"/>
                </a:lnTo>
                <a:lnTo>
                  <a:pt x="345" y="1706"/>
                </a:lnTo>
                <a:lnTo>
                  <a:pt x="482" y="1706"/>
                </a:lnTo>
                <a:lnTo>
                  <a:pt x="575" y="1706"/>
                </a:lnTo>
                <a:lnTo>
                  <a:pt x="592" y="1704"/>
                </a:lnTo>
                <a:lnTo>
                  <a:pt x="605" y="1699"/>
                </a:lnTo>
                <a:lnTo>
                  <a:pt x="610" y="1691"/>
                </a:lnTo>
                <a:lnTo>
                  <a:pt x="610" y="1671"/>
                </a:lnTo>
                <a:lnTo>
                  <a:pt x="605" y="1649"/>
                </a:lnTo>
                <a:lnTo>
                  <a:pt x="590" y="1606"/>
                </a:lnTo>
                <a:lnTo>
                  <a:pt x="582" y="1591"/>
                </a:lnTo>
                <a:lnTo>
                  <a:pt x="577" y="1581"/>
                </a:lnTo>
                <a:lnTo>
                  <a:pt x="575" y="1576"/>
                </a:lnTo>
                <a:lnTo>
                  <a:pt x="575" y="1574"/>
                </a:lnTo>
                <a:lnTo>
                  <a:pt x="595" y="1566"/>
                </a:lnTo>
                <a:lnTo>
                  <a:pt x="595" y="1561"/>
                </a:lnTo>
                <a:lnTo>
                  <a:pt x="590" y="1551"/>
                </a:lnTo>
                <a:lnTo>
                  <a:pt x="585" y="1534"/>
                </a:lnTo>
                <a:lnTo>
                  <a:pt x="580" y="1514"/>
                </a:lnTo>
                <a:lnTo>
                  <a:pt x="567" y="1466"/>
                </a:lnTo>
                <a:lnTo>
                  <a:pt x="555" y="1424"/>
                </a:lnTo>
                <a:lnTo>
                  <a:pt x="545" y="1376"/>
                </a:lnTo>
                <a:lnTo>
                  <a:pt x="535" y="1321"/>
                </a:lnTo>
                <a:lnTo>
                  <a:pt x="522" y="1271"/>
                </a:lnTo>
                <a:lnTo>
                  <a:pt x="512" y="1251"/>
                </a:lnTo>
                <a:lnTo>
                  <a:pt x="502" y="1236"/>
                </a:lnTo>
                <a:lnTo>
                  <a:pt x="495" y="1229"/>
                </a:lnTo>
                <a:lnTo>
                  <a:pt x="490" y="1221"/>
                </a:lnTo>
                <a:lnTo>
                  <a:pt x="490" y="1204"/>
                </a:lnTo>
                <a:lnTo>
                  <a:pt x="492" y="1201"/>
                </a:lnTo>
                <a:lnTo>
                  <a:pt x="487" y="1191"/>
                </a:lnTo>
                <a:lnTo>
                  <a:pt x="480" y="1181"/>
                </a:lnTo>
                <a:lnTo>
                  <a:pt x="475" y="1169"/>
                </a:lnTo>
                <a:lnTo>
                  <a:pt x="477" y="1149"/>
                </a:lnTo>
                <a:lnTo>
                  <a:pt x="482" y="1129"/>
                </a:lnTo>
                <a:lnTo>
                  <a:pt x="490" y="1117"/>
                </a:lnTo>
                <a:lnTo>
                  <a:pt x="500" y="1099"/>
                </a:lnTo>
                <a:lnTo>
                  <a:pt x="522" y="1064"/>
                </a:lnTo>
                <a:lnTo>
                  <a:pt x="545" y="1034"/>
                </a:lnTo>
                <a:lnTo>
                  <a:pt x="552" y="1027"/>
                </a:lnTo>
                <a:lnTo>
                  <a:pt x="560" y="1022"/>
                </a:lnTo>
                <a:lnTo>
                  <a:pt x="572" y="1027"/>
                </a:lnTo>
                <a:lnTo>
                  <a:pt x="587" y="1042"/>
                </a:lnTo>
                <a:lnTo>
                  <a:pt x="605" y="1064"/>
                </a:lnTo>
                <a:lnTo>
                  <a:pt x="622" y="1092"/>
                </a:lnTo>
                <a:lnTo>
                  <a:pt x="655" y="1156"/>
                </a:lnTo>
                <a:lnTo>
                  <a:pt x="667" y="1186"/>
                </a:lnTo>
                <a:lnTo>
                  <a:pt x="672" y="1206"/>
                </a:lnTo>
                <a:lnTo>
                  <a:pt x="677" y="1224"/>
                </a:lnTo>
                <a:lnTo>
                  <a:pt x="692" y="1249"/>
                </a:lnTo>
                <a:lnTo>
                  <a:pt x="735" y="1299"/>
                </a:lnTo>
                <a:lnTo>
                  <a:pt x="747" y="1309"/>
                </a:lnTo>
                <a:lnTo>
                  <a:pt x="765" y="1319"/>
                </a:lnTo>
                <a:lnTo>
                  <a:pt x="812" y="1341"/>
                </a:lnTo>
                <a:lnTo>
                  <a:pt x="870" y="1364"/>
                </a:lnTo>
                <a:lnTo>
                  <a:pt x="930" y="1394"/>
                </a:lnTo>
                <a:lnTo>
                  <a:pt x="957" y="1411"/>
                </a:lnTo>
                <a:lnTo>
                  <a:pt x="980" y="1426"/>
                </a:lnTo>
                <a:lnTo>
                  <a:pt x="997" y="1444"/>
                </a:lnTo>
                <a:lnTo>
                  <a:pt x="1012" y="1459"/>
                </a:lnTo>
                <a:lnTo>
                  <a:pt x="1022" y="1474"/>
                </a:lnTo>
                <a:lnTo>
                  <a:pt x="1030" y="1484"/>
                </a:lnTo>
                <a:lnTo>
                  <a:pt x="1032" y="1491"/>
                </a:lnTo>
                <a:lnTo>
                  <a:pt x="1035" y="1494"/>
                </a:lnTo>
                <a:lnTo>
                  <a:pt x="1057" y="1486"/>
                </a:lnTo>
                <a:lnTo>
                  <a:pt x="1057" y="1579"/>
                </a:lnTo>
                <a:lnTo>
                  <a:pt x="1052" y="1596"/>
                </a:lnTo>
                <a:lnTo>
                  <a:pt x="1040" y="1616"/>
                </a:lnTo>
                <a:lnTo>
                  <a:pt x="1025" y="1636"/>
                </a:lnTo>
                <a:lnTo>
                  <a:pt x="1012" y="1656"/>
                </a:lnTo>
                <a:lnTo>
                  <a:pt x="1010" y="1666"/>
                </a:lnTo>
                <a:lnTo>
                  <a:pt x="1012" y="1674"/>
                </a:lnTo>
                <a:lnTo>
                  <a:pt x="1022" y="1681"/>
                </a:lnTo>
                <a:lnTo>
                  <a:pt x="1040" y="1684"/>
                </a:lnTo>
                <a:lnTo>
                  <a:pt x="1062" y="1684"/>
                </a:lnTo>
                <a:lnTo>
                  <a:pt x="1085" y="1676"/>
                </a:lnTo>
                <a:lnTo>
                  <a:pt x="1107" y="1666"/>
                </a:lnTo>
                <a:lnTo>
                  <a:pt x="1127" y="1654"/>
                </a:lnTo>
                <a:lnTo>
                  <a:pt x="1142" y="1639"/>
                </a:lnTo>
                <a:lnTo>
                  <a:pt x="1152" y="1621"/>
                </a:lnTo>
                <a:lnTo>
                  <a:pt x="1160" y="1599"/>
                </a:lnTo>
                <a:lnTo>
                  <a:pt x="1162" y="1579"/>
                </a:lnTo>
                <a:lnTo>
                  <a:pt x="1162" y="1569"/>
                </a:lnTo>
                <a:lnTo>
                  <a:pt x="1165" y="1561"/>
                </a:lnTo>
                <a:lnTo>
                  <a:pt x="1177" y="1554"/>
                </a:lnTo>
                <a:lnTo>
                  <a:pt x="1192" y="1549"/>
                </a:lnTo>
                <a:lnTo>
                  <a:pt x="1197" y="1549"/>
                </a:lnTo>
                <a:lnTo>
                  <a:pt x="1200" y="1544"/>
                </a:lnTo>
                <a:lnTo>
                  <a:pt x="1205" y="1531"/>
                </a:lnTo>
                <a:lnTo>
                  <a:pt x="1212" y="1499"/>
                </a:lnTo>
                <a:lnTo>
                  <a:pt x="1207" y="1481"/>
                </a:lnTo>
                <a:lnTo>
                  <a:pt x="1195" y="1459"/>
                </a:lnTo>
                <a:lnTo>
                  <a:pt x="1177" y="1436"/>
                </a:lnTo>
                <a:lnTo>
                  <a:pt x="1157" y="1424"/>
                </a:lnTo>
                <a:lnTo>
                  <a:pt x="1142" y="1411"/>
                </a:lnTo>
                <a:lnTo>
                  <a:pt x="1135" y="1399"/>
                </a:lnTo>
                <a:lnTo>
                  <a:pt x="1132" y="1386"/>
                </a:lnTo>
                <a:lnTo>
                  <a:pt x="1132" y="1381"/>
                </a:lnTo>
                <a:lnTo>
                  <a:pt x="1130" y="1379"/>
                </a:lnTo>
                <a:lnTo>
                  <a:pt x="1122" y="1371"/>
                </a:lnTo>
                <a:lnTo>
                  <a:pt x="1102" y="1349"/>
                </a:lnTo>
                <a:lnTo>
                  <a:pt x="1040" y="1286"/>
                </a:lnTo>
                <a:lnTo>
                  <a:pt x="1005" y="1259"/>
                </a:lnTo>
                <a:lnTo>
                  <a:pt x="970" y="1241"/>
                </a:lnTo>
                <a:lnTo>
                  <a:pt x="940" y="1229"/>
                </a:lnTo>
                <a:lnTo>
                  <a:pt x="930" y="1221"/>
                </a:lnTo>
                <a:lnTo>
                  <a:pt x="925" y="1216"/>
                </a:lnTo>
                <a:lnTo>
                  <a:pt x="917" y="1194"/>
                </a:lnTo>
                <a:lnTo>
                  <a:pt x="907" y="1181"/>
                </a:lnTo>
                <a:lnTo>
                  <a:pt x="887" y="1171"/>
                </a:lnTo>
                <a:lnTo>
                  <a:pt x="877" y="1169"/>
                </a:lnTo>
                <a:lnTo>
                  <a:pt x="872" y="1164"/>
                </a:lnTo>
                <a:lnTo>
                  <a:pt x="870" y="1154"/>
                </a:lnTo>
                <a:lnTo>
                  <a:pt x="870" y="1141"/>
                </a:lnTo>
                <a:lnTo>
                  <a:pt x="865" y="1127"/>
                </a:lnTo>
                <a:lnTo>
                  <a:pt x="847" y="1087"/>
                </a:lnTo>
                <a:lnTo>
                  <a:pt x="837" y="1059"/>
                </a:lnTo>
                <a:lnTo>
                  <a:pt x="825" y="1022"/>
                </a:lnTo>
                <a:lnTo>
                  <a:pt x="810" y="939"/>
                </a:lnTo>
                <a:lnTo>
                  <a:pt x="805" y="894"/>
                </a:lnTo>
                <a:lnTo>
                  <a:pt x="800" y="842"/>
                </a:lnTo>
                <a:lnTo>
                  <a:pt x="795" y="817"/>
                </a:lnTo>
                <a:lnTo>
                  <a:pt x="790" y="797"/>
                </a:lnTo>
                <a:lnTo>
                  <a:pt x="775" y="772"/>
                </a:lnTo>
                <a:lnTo>
                  <a:pt x="760" y="752"/>
                </a:lnTo>
                <a:lnTo>
                  <a:pt x="757" y="742"/>
                </a:lnTo>
                <a:lnTo>
                  <a:pt x="755" y="727"/>
                </a:lnTo>
                <a:lnTo>
                  <a:pt x="752" y="694"/>
                </a:lnTo>
                <a:lnTo>
                  <a:pt x="745" y="662"/>
                </a:lnTo>
                <a:lnTo>
                  <a:pt x="735" y="632"/>
                </a:lnTo>
                <a:lnTo>
                  <a:pt x="727" y="602"/>
                </a:lnTo>
                <a:lnTo>
                  <a:pt x="722" y="582"/>
                </a:lnTo>
                <a:lnTo>
                  <a:pt x="710" y="552"/>
                </a:lnTo>
                <a:lnTo>
                  <a:pt x="697" y="515"/>
                </a:lnTo>
                <a:lnTo>
                  <a:pt x="682" y="475"/>
                </a:lnTo>
                <a:lnTo>
                  <a:pt x="665" y="435"/>
                </a:lnTo>
                <a:lnTo>
                  <a:pt x="645" y="400"/>
                </a:lnTo>
                <a:lnTo>
                  <a:pt x="627" y="370"/>
                </a:lnTo>
                <a:lnTo>
                  <a:pt x="612" y="352"/>
                </a:lnTo>
                <a:lnTo>
                  <a:pt x="595" y="337"/>
                </a:lnTo>
                <a:lnTo>
                  <a:pt x="577" y="320"/>
                </a:lnTo>
                <a:lnTo>
                  <a:pt x="540" y="280"/>
                </a:lnTo>
                <a:lnTo>
                  <a:pt x="522" y="262"/>
                </a:lnTo>
                <a:lnTo>
                  <a:pt x="507" y="247"/>
                </a:lnTo>
                <a:lnTo>
                  <a:pt x="497" y="237"/>
                </a:lnTo>
                <a:lnTo>
                  <a:pt x="495" y="232"/>
                </a:lnTo>
                <a:lnTo>
                  <a:pt x="492" y="202"/>
                </a:lnTo>
                <a:lnTo>
                  <a:pt x="495" y="200"/>
                </a:lnTo>
                <a:lnTo>
                  <a:pt x="500" y="190"/>
                </a:lnTo>
                <a:lnTo>
                  <a:pt x="505" y="175"/>
                </a:lnTo>
                <a:lnTo>
                  <a:pt x="505" y="155"/>
                </a:lnTo>
                <a:lnTo>
                  <a:pt x="502" y="130"/>
                </a:lnTo>
                <a:lnTo>
                  <a:pt x="502" y="102"/>
                </a:lnTo>
                <a:lnTo>
                  <a:pt x="492" y="70"/>
                </a:lnTo>
                <a:lnTo>
                  <a:pt x="482" y="52"/>
                </a:lnTo>
                <a:lnTo>
                  <a:pt x="470" y="35"/>
                </a:lnTo>
                <a:lnTo>
                  <a:pt x="452" y="22"/>
                </a:lnTo>
                <a:lnTo>
                  <a:pt x="435" y="15"/>
                </a:lnTo>
                <a:lnTo>
                  <a:pt x="425" y="12"/>
                </a:lnTo>
                <a:lnTo>
                  <a:pt x="415" y="12"/>
                </a:lnTo>
                <a:lnTo>
                  <a:pt x="387" y="5"/>
                </a:lnTo>
                <a:lnTo>
                  <a:pt x="367" y="0"/>
                </a:lnTo>
                <a:lnTo>
                  <a:pt x="347" y="0"/>
                </a:lnTo>
                <a:lnTo>
                  <a:pt x="305" y="12"/>
                </a:lnTo>
                <a:lnTo>
                  <a:pt x="270" y="35"/>
                </a:lnTo>
                <a:lnTo>
                  <a:pt x="257" y="45"/>
                </a:lnTo>
                <a:lnTo>
                  <a:pt x="247" y="57"/>
                </a:lnTo>
                <a:lnTo>
                  <a:pt x="240" y="70"/>
                </a:lnTo>
                <a:lnTo>
                  <a:pt x="235" y="77"/>
                </a:lnTo>
                <a:lnTo>
                  <a:pt x="225" y="92"/>
                </a:lnTo>
                <a:lnTo>
                  <a:pt x="217" y="102"/>
                </a:lnTo>
                <a:lnTo>
                  <a:pt x="212" y="107"/>
                </a:lnTo>
                <a:lnTo>
                  <a:pt x="207" y="115"/>
                </a:lnTo>
                <a:lnTo>
                  <a:pt x="220" y="112"/>
                </a:lnTo>
                <a:lnTo>
                  <a:pt x="225" y="112"/>
                </a:lnTo>
                <a:lnTo>
                  <a:pt x="222" y="117"/>
                </a:lnTo>
                <a:lnTo>
                  <a:pt x="237" y="125"/>
                </a:lnTo>
                <a:lnTo>
                  <a:pt x="247" y="125"/>
                </a:lnTo>
                <a:close/>
              </a:path>
            </a:pathLst>
          </a:custGeom>
          <a:solidFill>
            <a:srgbClr val="00FFFF"/>
          </a:solidFill>
          <a:ln w="0">
            <a:solidFill>
              <a:srgbClr val="000000"/>
            </a:solidFill>
            <a:prstDash val="solid"/>
            <a:round/>
            <a:headEnd/>
            <a:tailEnd/>
          </a:ln>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Rectangle 23"/>
          <p:cNvSpPr/>
          <p:nvPr/>
        </p:nvSpPr>
        <p:spPr bwMode="auto">
          <a:xfrm>
            <a:off x="5143725" y="3248150"/>
            <a:ext cx="2230913" cy="646331"/>
          </a:xfrm>
          <a:prstGeom prst="rect">
            <a:avLst/>
          </a:prstGeom>
          <a:solidFill>
            <a:schemeClr val="bg1"/>
          </a:solidFill>
          <a:ln w="38100" cap="flat" cmpd="sng" algn="ctr">
            <a:solidFill>
              <a:srgbClr val="FF0000"/>
            </a:solidFill>
            <a:prstDash val="solid"/>
            <a:round/>
            <a:headEnd type="none" w="med" len="med"/>
            <a:tailEnd type="none" w="med" len="med"/>
          </a:ln>
          <a:effectLst/>
          <a:extLst/>
        </p:spPr>
        <p:txBody>
          <a:bodyPr vert="horz" wrap="none" lIns="72000" tIns="45720" rIns="7200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36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異常・故障</a:t>
            </a:r>
          </a:p>
        </p:txBody>
      </p:sp>
    </p:spTree>
    <p:extLst>
      <p:ext uri="{BB962C8B-B14F-4D97-AF65-F5344CB8AC3E}">
        <p14:creationId xmlns:p14="http://schemas.microsoft.com/office/powerpoint/2010/main" val="155334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リスクアセスメント </a:t>
            </a:r>
            <a:r>
              <a:rPr lang="en-US" altLang="ja-JP" dirty="0"/>
              <a:t>–</a:t>
            </a:r>
            <a:r>
              <a:rPr lang="ja-JP" altLang="en-US" dirty="0"/>
              <a:t>危険源等の同定</a:t>
            </a:r>
            <a:r>
              <a:rPr lang="en-US" altLang="ja-JP" dirty="0"/>
              <a:t>-</a:t>
            </a:r>
            <a:endParaRPr kumimoji="1" lang="ja-JP" altLang="en-US" dirty="0"/>
          </a:p>
        </p:txBody>
      </p:sp>
      <p:sp>
        <p:nvSpPr>
          <p:cNvPr id="191" name="Content Placeholder 2"/>
          <p:cNvSpPr>
            <a:spLocks noGrp="1"/>
          </p:cNvSpPr>
          <p:nvPr>
            <p:ph idx="1"/>
          </p:nvPr>
        </p:nvSpPr>
        <p:spPr/>
        <p:txBody>
          <a:bodyPr/>
          <a:lstStyle/>
          <a:p>
            <a:pPr marL="0" lvl="2" indent="0">
              <a:spcBef>
                <a:spcPts val="1000"/>
              </a:spcBef>
              <a:buNone/>
            </a:pPr>
            <a:r>
              <a:rPr lang="ja-JP" altLang="en-US" sz="2800" b="1" dirty="0">
                <a:effectLst>
                  <a:glow>
                    <a:srgbClr val="000000"/>
                  </a:glow>
                  <a:outerShdw sx="0" sy="0">
                    <a:srgbClr val="000000"/>
                  </a:outerShdw>
                  <a:reflection stA="0" endPos="0" fadeDir="0" sx="0" sy="0"/>
                </a:effectLst>
              </a:rPr>
              <a:t>ア </a:t>
            </a:r>
            <a:r>
              <a:rPr lang="ja-JP" altLang="ja-JP" sz="2800" b="1" dirty="0">
                <a:effectLst>
                  <a:glow>
                    <a:srgbClr val="000000"/>
                  </a:glow>
                  <a:outerShdw sx="0" sy="0">
                    <a:srgbClr val="000000"/>
                  </a:outerShdw>
                  <a:reflection stA="0" endPos="0" fadeDir="0" sx="0" sy="0"/>
                </a:effectLst>
              </a:rPr>
              <a:t>危険源の同定</a:t>
            </a:r>
            <a:r>
              <a:rPr lang="en-US" altLang="ja-JP" sz="2800" b="1" dirty="0">
                <a:effectLst>
                  <a:glow>
                    <a:srgbClr val="000000"/>
                  </a:glow>
                  <a:outerShdw sx="0" sy="0">
                    <a:srgbClr val="000000"/>
                  </a:outerShdw>
                  <a:reflection stA="0" endPos="0" fadeDir="0" sx="0" sy="0"/>
                </a:effectLst>
              </a:rPr>
              <a:t> - </a:t>
            </a:r>
            <a:r>
              <a:rPr lang="ja-JP" altLang="en-US" sz="2800" dirty="0"/>
              <a:t>マトリックスを使った危険源の同定</a:t>
            </a:r>
            <a:endParaRPr lang="en-US" altLang="ja-JP" sz="2400" dirty="0"/>
          </a:p>
        </p:txBody>
      </p:sp>
      <p:graphicFrame>
        <p:nvGraphicFramePr>
          <p:cNvPr id="192" name="Group 379"/>
          <p:cNvGraphicFramePr>
            <a:graphicFrameLocks noGrp="1"/>
          </p:cNvGraphicFramePr>
          <p:nvPr>
            <p:extLst>
              <p:ext uri="{D42A27DB-BD31-4B8C-83A1-F6EECF244321}">
                <p14:modId xmlns:p14="http://schemas.microsoft.com/office/powerpoint/2010/main" val="279543293"/>
              </p:ext>
            </p:extLst>
          </p:nvPr>
        </p:nvGraphicFramePr>
        <p:xfrm>
          <a:off x="374551" y="1957182"/>
          <a:ext cx="9144000" cy="4611098"/>
        </p:xfrm>
        <a:graphic>
          <a:graphicData uri="http://schemas.openxmlformats.org/drawingml/2006/table">
            <a:tbl>
              <a:tblPr/>
              <a:tblGrid>
                <a:gridCol w="2124000"/>
                <a:gridCol w="540000"/>
                <a:gridCol w="540000"/>
                <a:gridCol w="540000"/>
                <a:gridCol w="540000"/>
                <a:gridCol w="540000"/>
                <a:gridCol w="540000"/>
                <a:gridCol w="540000"/>
                <a:gridCol w="540000"/>
                <a:gridCol w="540000"/>
                <a:gridCol w="540000"/>
                <a:gridCol w="540000"/>
                <a:gridCol w="540000"/>
                <a:gridCol w="540000"/>
              </a:tblGrid>
              <a:tr h="0">
                <a:tc rowSpan="2">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000" b="1" i="0" u="none" strike="noStrike" cap="none" normalizeH="0" baseline="0" dirty="0" smtClean="0">
                          <a:ln>
                            <a:noFill/>
                          </a:ln>
                          <a:solidFill>
                            <a:schemeClr val="tx1"/>
                          </a:solidFill>
                          <a:effectLst/>
                          <a:latin typeface="ＭＳ Ｐゴシック" pitchFamily="50" charset="-128"/>
                          <a:ea typeface="ＭＳ Ｐゴシック" pitchFamily="50" charset="-128"/>
                        </a:rPr>
                        <a:t>　　　　　危険源</a:t>
                      </a:r>
                    </a:p>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2000" b="1"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000" b="1" i="0" u="none" strike="noStrike" cap="none" normalizeH="0" baseline="0" dirty="0" smtClean="0">
                          <a:ln>
                            <a:noFill/>
                          </a:ln>
                          <a:solidFill>
                            <a:schemeClr val="tx1"/>
                          </a:solidFill>
                          <a:effectLst/>
                          <a:latin typeface="ＭＳ Ｐゴシック" pitchFamily="50" charset="-128"/>
                          <a:ea typeface="ＭＳ Ｐゴシック" pitchFamily="50" charset="-128"/>
                        </a:rPr>
                        <a:t>構成要素</a:t>
                      </a:r>
                      <a:endParaRPr kumimoji="1" lang="ja-JP" altLang="en-US" sz="1400" b="1" i="0" u="none" strike="noStrike" cap="none" normalizeH="0" baseline="0" dirty="0" smtClean="0">
                        <a:ln>
                          <a:noFill/>
                        </a:ln>
                        <a:solidFill>
                          <a:schemeClr val="tx1"/>
                        </a:solidFill>
                        <a:effectLst/>
                        <a:latin typeface="ＭＳ Ｐゴシック" pitchFamily="50" charset="-128"/>
                        <a:ea typeface="ＭＳ Ｐゴシック" pitchFamily="50" charset="-128"/>
                      </a:endParaRPr>
                    </a:p>
                  </a:txBody>
                  <a:tcPr marL="107315" marR="1073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a:noFill/>
                    </a:lnBlToTr>
                    <a:solidFill>
                      <a:schemeClr val="bg1"/>
                    </a:solidFill>
                  </a:tcPr>
                </a:tc>
                <a:tc gridSpan="4">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Times New Roman" pitchFamily="18" charset="0"/>
                          <a:ea typeface="ＭＳ Ｐゴシック" pitchFamily="50" charset="-128"/>
                        </a:rPr>
                        <a:t>機械的</a:t>
                      </a: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rowSpan="2">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Times New Roman" pitchFamily="18" charset="0"/>
                          <a:ea typeface="ＭＳ Ｐゴシック" pitchFamily="50" charset="-128"/>
                        </a:rPr>
                        <a:t>電気的</a:t>
                      </a:r>
                    </a:p>
                  </a:txBody>
                  <a:tcPr marL="107315" marR="107315"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Times New Roman" pitchFamily="18" charset="0"/>
                          <a:ea typeface="ＭＳ Ｐゴシック" pitchFamily="50" charset="-128"/>
                        </a:rPr>
                        <a:t>熱的</a:t>
                      </a:r>
                    </a:p>
                  </a:txBody>
                  <a:tcPr marL="107315" marR="107315"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smtClean="0">
                          <a:ln>
                            <a:noFill/>
                          </a:ln>
                          <a:solidFill>
                            <a:schemeClr val="tx1"/>
                          </a:solidFill>
                          <a:effectLst/>
                          <a:latin typeface="Times New Roman" pitchFamily="18" charset="0"/>
                          <a:ea typeface="ＭＳ Ｐゴシック" pitchFamily="50" charset="-128"/>
                        </a:rPr>
                        <a:t>騒音</a:t>
                      </a:r>
                      <a:endParaRPr kumimoji="1" lang="ja-JP" altLang="en-US" sz="500" b="0" i="0" u="none" strike="noStrike" cap="none" normalizeH="0" baseline="0" smtClean="0">
                        <a:ln>
                          <a:noFill/>
                        </a:ln>
                        <a:solidFill>
                          <a:schemeClr val="tx1"/>
                        </a:solidFill>
                        <a:effectLst/>
                        <a:latin typeface="Times New Roman" pitchFamily="18" charset="0"/>
                        <a:ea typeface="ＭＳ Ｐゴシック" pitchFamily="50" charset="-128"/>
                      </a:endParaRPr>
                    </a:p>
                  </a:txBody>
                  <a:tcPr marL="107315" marR="107315"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Times New Roman" pitchFamily="18" charset="0"/>
                          <a:ea typeface="ＭＳ Ｐゴシック" pitchFamily="50" charset="-128"/>
                        </a:rPr>
                        <a:t>振動</a:t>
                      </a:r>
                      <a:endParaRPr kumimoji="1" lang="ja-JP" altLang="en-US" sz="5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Times New Roman" pitchFamily="18" charset="0"/>
                          <a:ea typeface="ＭＳ Ｐゴシック" pitchFamily="50" charset="-128"/>
                        </a:rPr>
                        <a:t>放射</a:t>
                      </a:r>
                    </a:p>
                  </a:txBody>
                  <a:tcPr marL="107315" marR="107315"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Times New Roman" pitchFamily="18" charset="0"/>
                          <a:ea typeface="ＭＳ Ｐゴシック" pitchFamily="50" charset="-128"/>
                        </a:rPr>
                        <a:t>材料</a:t>
                      </a: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rowSpan="2">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Times New Roman" pitchFamily="18" charset="0"/>
                          <a:ea typeface="ＭＳ Ｐゴシック" pitchFamily="50" charset="-128"/>
                        </a:rPr>
                        <a:t>人間工学</a:t>
                      </a:r>
                    </a:p>
                  </a:txBody>
                  <a:tcPr marL="107315" marR="107315"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Times New Roman" pitchFamily="18" charset="0"/>
                          <a:ea typeface="ＭＳ Ｐゴシック" pitchFamily="50" charset="-128"/>
                        </a:rPr>
                        <a:t>環境</a:t>
                      </a:r>
                    </a:p>
                  </a:txBody>
                  <a:tcPr marL="107315" marR="107315" vert="eaVert"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502138">
                <a:tc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Times New Roman" pitchFamily="18" charset="0"/>
                          <a:ea typeface="ＭＳ Ｐゴシック" pitchFamily="50" charset="-128"/>
                        </a:rPr>
                        <a:t>動力（挟まれ等）</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5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Times New Roman" pitchFamily="18" charset="0"/>
                          <a:ea typeface="ＭＳ Ｐゴシック" pitchFamily="50" charset="-128"/>
                        </a:rPr>
                        <a:t>重量物</a:t>
                      </a: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Times New Roman" pitchFamily="18" charset="0"/>
                          <a:ea typeface="ＭＳ Ｐゴシック" pitchFamily="50" charset="-128"/>
                        </a:rPr>
                        <a:t>滑り・躓き・墜落</a:t>
                      </a:r>
                    </a:p>
                  </a:txBody>
                  <a:tcPr marL="107315" marR="107315"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Times New Roman" pitchFamily="18" charset="0"/>
                          <a:ea typeface="ＭＳ Ｐゴシック" pitchFamily="50" charset="-128"/>
                        </a:rPr>
                        <a:t>その他（切創等）</a:t>
                      </a:r>
                    </a:p>
                  </a:txBody>
                  <a:tcPr marL="107315" marR="107315"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Times New Roman" pitchFamily="18" charset="0"/>
                          <a:ea typeface="ＭＳ Ｐゴシック" pitchFamily="50" charset="-128"/>
                        </a:rPr>
                        <a:t>有害物質</a:t>
                      </a:r>
                    </a:p>
                  </a:txBody>
                  <a:tcPr marL="107315" marR="107315"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600" b="1" i="0" u="none" strike="noStrike" cap="none" normalizeH="0" baseline="0" dirty="0" smtClean="0">
                          <a:ln>
                            <a:noFill/>
                          </a:ln>
                          <a:solidFill>
                            <a:schemeClr val="tx1"/>
                          </a:solidFill>
                          <a:effectLst/>
                          <a:latin typeface="Times New Roman" pitchFamily="18" charset="0"/>
                          <a:ea typeface="ＭＳ Ｐゴシック" pitchFamily="50" charset="-128"/>
                        </a:rPr>
                        <a:t>爆発・火災</a:t>
                      </a:r>
                    </a:p>
                  </a:txBody>
                  <a:tcPr marL="107315" marR="107315" vert="eaVert"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kumimoji="1" lang="ja-JP" altLang="en-US"/>
                    </a:p>
                  </a:txBody>
                  <a:tcPr/>
                </a:tc>
                <a:tc vMerge="1">
                  <a:txBody>
                    <a:bodyPr/>
                    <a:lstStyle/>
                    <a:p>
                      <a:endParaRPr kumimoji="1" lang="ja-JP" altLang="en-US"/>
                    </a:p>
                  </a:txBody>
                  <a:tcPr/>
                </a:tc>
              </a:tr>
              <a:tr h="304800">
                <a:tc>
                  <a:txBody>
                    <a:bodyPr/>
                    <a:lstStyle/>
                    <a:p>
                      <a:pPr algn="just">
                        <a:spcAft>
                          <a:spcPts val="0"/>
                        </a:spcAft>
                      </a:pPr>
                      <a:r>
                        <a:rPr lang="ja-JP" sz="1600" b="1" kern="100" dirty="0" smtClean="0">
                          <a:solidFill>
                            <a:schemeClr val="tx1"/>
                          </a:solidFill>
                          <a:effectLst/>
                          <a:latin typeface="+mn-ea"/>
                          <a:ea typeface="+mn-ea"/>
                          <a:cs typeface="Times New Roman"/>
                        </a:rPr>
                        <a:t>ロボット</a:t>
                      </a:r>
                      <a:r>
                        <a:rPr lang="en-US" altLang="ja-JP" sz="1100" b="1" kern="100" dirty="0" smtClean="0">
                          <a:solidFill>
                            <a:schemeClr val="tx1"/>
                          </a:solidFill>
                          <a:effectLst/>
                          <a:latin typeface="+mn-ea"/>
                          <a:ea typeface="+mn-ea"/>
                          <a:cs typeface="Times New Roman"/>
                        </a:rPr>
                        <a:t>(</a:t>
                      </a:r>
                      <a:r>
                        <a:rPr lang="ja-JP" altLang="en-US" sz="1100" b="1" kern="100" dirty="0" smtClean="0">
                          <a:solidFill>
                            <a:schemeClr val="tx1"/>
                          </a:solidFill>
                          <a:effectLst/>
                          <a:latin typeface="+mn-ea"/>
                          <a:ea typeface="+mn-ea"/>
                          <a:cs typeface="Times New Roman"/>
                        </a:rPr>
                        <a:t>エンドエフェクタ含む</a:t>
                      </a:r>
                      <a:r>
                        <a:rPr lang="en-US" altLang="ja-JP" sz="1100" b="1" kern="100" dirty="0" smtClean="0">
                          <a:solidFill>
                            <a:schemeClr val="tx1"/>
                          </a:solidFill>
                          <a:effectLst/>
                          <a:latin typeface="+mn-ea"/>
                          <a:ea typeface="+mn-ea"/>
                          <a:cs typeface="Times New Roman"/>
                        </a:rPr>
                        <a:t>)</a:t>
                      </a:r>
                      <a:endParaRPr lang="ja-JP" sz="1800" b="1" kern="100" dirty="0">
                        <a:solidFill>
                          <a:schemeClr val="tx1"/>
                        </a:solidFill>
                        <a:effectLst/>
                        <a:latin typeface="+mn-ea"/>
                        <a:ea typeface="+mn-ea"/>
                        <a:cs typeface="Times New Roman"/>
                      </a:endParaRPr>
                    </a:p>
                  </a:txBody>
                  <a:tcPr marL="80486" marR="80486"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rPr>
                        <a:t>●</a:t>
                      </a: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rPr>
                        <a:t>●</a:t>
                      </a: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Times New Roman" pitchFamily="18" charset="0"/>
                          <a:ea typeface="ＭＳ Ｐゴシック" pitchFamily="50" charset="-128"/>
                        </a:rPr>
                        <a:t>●</a:t>
                      </a:r>
                      <a:endParaRPr kumimoji="1" lang="ja-JP"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rgbClr val="FF0000"/>
                          </a:solidFill>
                          <a:effectLst/>
                          <a:latin typeface="Times New Roman" pitchFamily="18" charset="0"/>
                          <a:ea typeface="ＭＳ Ｐゴシック" pitchFamily="50" charset="-128"/>
                        </a:rPr>
                        <a:t>●</a:t>
                      </a: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rgbClr val="FF0000"/>
                          </a:solidFill>
                          <a:effectLst/>
                          <a:latin typeface="Times New Roman" pitchFamily="18" charset="0"/>
                          <a:ea typeface="ＭＳ Ｐゴシック" pitchFamily="50" charset="-128"/>
                        </a:rPr>
                        <a:t>●</a:t>
                      </a: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rPr>
                        <a:t>●</a:t>
                      </a: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04800">
                <a:tc>
                  <a:txBody>
                    <a:bodyPr/>
                    <a:lstStyle/>
                    <a:p>
                      <a:pPr algn="just">
                        <a:spcAft>
                          <a:spcPts val="0"/>
                        </a:spcAft>
                      </a:pPr>
                      <a:r>
                        <a:rPr lang="ja-JP" sz="1600" b="1" kern="100" dirty="0">
                          <a:solidFill>
                            <a:schemeClr val="tx1"/>
                          </a:solidFill>
                          <a:effectLst/>
                          <a:latin typeface="+mn-ea"/>
                          <a:ea typeface="+mn-ea"/>
                          <a:cs typeface="Times New Roman"/>
                        </a:rPr>
                        <a:t>治具</a:t>
                      </a:r>
                    </a:p>
                  </a:txBody>
                  <a:tcPr marL="80486" marR="80486"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rPr>
                        <a:t>●</a:t>
                      </a: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rPr>
                        <a:t>●</a:t>
                      </a: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rPr>
                        <a:t>●</a:t>
                      </a: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rgbClr val="FF0000"/>
                          </a:solidFill>
                          <a:effectLst/>
                          <a:latin typeface="Times New Roman" pitchFamily="18" charset="0"/>
                          <a:ea typeface="ＭＳ Ｐゴシック" pitchFamily="50" charset="-128"/>
                        </a:rPr>
                        <a:t>●</a:t>
                      </a: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2000" b="0" i="0" u="none" strike="noStrike" cap="none" normalizeH="0" baseline="0" dirty="0" smtClean="0">
                          <a:ln>
                            <a:noFill/>
                          </a:ln>
                          <a:solidFill>
                            <a:srgbClr val="FF0000"/>
                          </a:solidFill>
                          <a:effectLst/>
                          <a:latin typeface="Times New Roman" pitchFamily="18" charset="0"/>
                          <a:ea typeface="ＭＳ Ｐゴシック" pitchFamily="50" charset="-128"/>
                        </a:rPr>
                        <a:t>●</a:t>
                      </a: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rPr>
                        <a:t>●</a:t>
                      </a: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rPr>
                        <a:t>●</a:t>
                      </a: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04800">
                <a:tc>
                  <a:txBody>
                    <a:bodyPr/>
                    <a:lstStyle/>
                    <a:p>
                      <a:pPr algn="just">
                        <a:spcAft>
                          <a:spcPts val="0"/>
                        </a:spcAft>
                      </a:pPr>
                      <a:r>
                        <a:rPr lang="ja-JP" sz="1600" b="1" kern="100" dirty="0">
                          <a:solidFill>
                            <a:schemeClr val="tx1"/>
                          </a:solidFill>
                          <a:effectLst/>
                          <a:latin typeface="+mn-ea"/>
                          <a:ea typeface="+mn-ea"/>
                          <a:cs typeface="Times New Roman"/>
                        </a:rPr>
                        <a:t>コンベア</a:t>
                      </a:r>
                    </a:p>
                  </a:txBody>
                  <a:tcPr marL="80486" marR="80486"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rPr>
                        <a:t>●</a:t>
                      </a: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rPr>
                        <a:t>●</a:t>
                      </a: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rgbClr val="FF0000"/>
                          </a:solidFill>
                          <a:effectLst/>
                          <a:latin typeface="Times New Roman" pitchFamily="18" charset="0"/>
                          <a:ea typeface="ＭＳ Ｐゴシック" pitchFamily="50" charset="-128"/>
                        </a:rPr>
                        <a:t>●</a:t>
                      </a: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2000" b="0" i="0" u="none" strike="noStrike" cap="none" normalizeH="0" baseline="0" dirty="0" smtClean="0">
                          <a:ln>
                            <a:noFill/>
                          </a:ln>
                          <a:solidFill>
                            <a:srgbClr val="FF0000"/>
                          </a:solidFill>
                          <a:effectLst/>
                          <a:latin typeface="Times New Roman" pitchFamily="18" charset="0"/>
                          <a:ea typeface="ＭＳ Ｐゴシック" pitchFamily="50" charset="-128"/>
                        </a:rPr>
                        <a:t>●</a:t>
                      </a: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0" i="0" u="none" strike="noStrike" cap="none" normalizeH="0" baseline="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0" i="0" u="none" strike="noStrike" cap="none" normalizeH="0" baseline="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74638">
                <a:tc>
                  <a:txBody>
                    <a:bodyPr/>
                    <a:lstStyle/>
                    <a:p>
                      <a:pPr algn="just">
                        <a:spcAft>
                          <a:spcPts val="0"/>
                        </a:spcAft>
                      </a:pPr>
                      <a:r>
                        <a:rPr lang="ja-JP" sz="1600" b="1" kern="100" dirty="0">
                          <a:solidFill>
                            <a:schemeClr val="tx1"/>
                          </a:solidFill>
                          <a:effectLst/>
                          <a:latin typeface="+mn-ea"/>
                          <a:ea typeface="+mn-ea"/>
                          <a:cs typeface="Times New Roman"/>
                        </a:rPr>
                        <a:t>配線</a:t>
                      </a:r>
                    </a:p>
                  </a:txBody>
                  <a:tcPr marL="80486" marR="80486"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rPr>
                        <a:t>●</a:t>
                      </a:r>
                      <a:endParaRPr kumimoji="1" lang="ja-JP"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rPr>
                        <a:t>●</a:t>
                      </a:r>
                      <a:endParaRPr kumimoji="1" lang="ja-JP"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0" i="0" u="none" strike="noStrike" cap="none" normalizeH="0" baseline="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57163">
                <a:tc>
                  <a:txBody>
                    <a:bodyPr/>
                    <a:lstStyle/>
                    <a:p>
                      <a:pPr algn="just">
                        <a:spcAft>
                          <a:spcPts val="0"/>
                        </a:spcAft>
                      </a:pPr>
                      <a:r>
                        <a:rPr lang="ja-JP" sz="1600" b="1" kern="100" dirty="0">
                          <a:solidFill>
                            <a:schemeClr val="tx1"/>
                          </a:solidFill>
                          <a:effectLst/>
                          <a:latin typeface="+mn-ea"/>
                          <a:ea typeface="+mn-ea"/>
                          <a:cs typeface="Times New Roman"/>
                        </a:rPr>
                        <a:t>制御機器</a:t>
                      </a:r>
                    </a:p>
                  </a:txBody>
                  <a:tcPr marL="80486" marR="80486"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rPr>
                        <a:t>●</a:t>
                      </a:r>
                      <a:endParaRPr kumimoji="1" lang="ja-JP"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rPr>
                        <a:t>●</a:t>
                      </a: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44475">
                <a:tc>
                  <a:txBody>
                    <a:bodyPr/>
                    <a:lstStyle/>
                    <a:p>
                      <a:pPr algn="just">
                        <a:spcAft>
                          <a:spcPts val="0"/>
                        </a:spcAft>
                      </a:pPr>
                      <a:r>
                        <a:rPr lang="ja-JP" sz="1600" b="1" kern="100" dirty="0">
                          <a:solidFill>
                            <a:schemeClr val="tx1"/>
                          </a:solidFill>
                          <a:effectLst/>
                          <a:latin typeface="+mn-ea"/>
                          <a:ea typeface="+mn-ea"/>
                          <a:cs typeface="Times New Roman"/>
                        </a:rPr>
                        <a:t>製品</a:t>
                      </a:r>
                    </a:p>
                  </a:txBody>
                  <a:tcPr marL="80486" marR="80486"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rPr>
                        <a:t>●</a:t>
                      </a:r>
                      <a:endParaRPr kumimoji="1" lang="ja-JP"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rPr>
                        <a:t>●</a:t>
                      </a:r>
                      <a:endParaRPr kumimoji="1" lang="ja-JP"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rPr>
                        <a:t>●</a:t>
                      </a:r>
                      <a:endParaRPr kumimoji="1" lang="ja-JP"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44475">
                <a:tc>
                  <a:txBody>
                    <a:bodyPr/>
                    <a:lstStyle/>
                    <a:p>
                      <a:pPr algn="just">
                        <a:spcAft>
                          <a:spcPts val="0"/>
                        </a:spcAft>
                      </a:pPr>
                      <a:r>
                        <a:rPr lang="ja-JP" sz="1600" b="1" kern="100" dirty="0">
                          <a:solidFill>
                            <a:schemeClr val="tx1"/>
                          </a:solidFill>
                          <a:effectLst/>
                          <a:latin typeface="+mn-ea"/>
                          <a:ea typeface="+mn-ea"/>
                          <a:cs typeface="Times New Roman"/>
                        </a:rPr>
                        <a:t>接着剤</a:t>
                      </a:r>
                    </a:p>
                  </a:txBody>
                  <a:tcPr marL="80486" marR="80486"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Times New Roman" pitchFamily="18" charset="0"/>
                          <a:ea typeface="ＭＳ Ｐゴシック" pitchFamily="50" charset="-128"/>
                        </a:rPr>
                        <a:t>●</a:t>
                      </a:r>
                      <a:endParaRPr kumimoji="1" lang="ja-JP"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kumimoji="1" sz="2800">
                          <a:solidFill>
                            <a:schemeClr val="tx1"/>
                          </a:solidFill>
                          <a:latin typeface="Times New Roman" pitchFamily="18" charset="0"/>
                          <a:ea typeface="ＭＳ Ｐゴシック" pitchFamily="50" charset="-128"/>
                        </a:defRPr>
                      </a:lvl1pPr>
                      <a:lvl2pPr>
                        <a:spcBef>
                          <a:spcPct val="20000"/>
                        </a:spcBef>
                        <a:defRPr kumimoji="1" sz="2400">
                          <a:solidFill>
                            <a:schemeClr val="tx1"/>
                          </a:solidFill>
                          <a:latin typeface="Times New Roman" pitchFamily="18" charset="0"/>
                          <a:ea typeface="ＭＳ Ｐゴシック" pitchFamily="50" charset="-128"/>
                        </a:defRPr>
                      </a:lvl2pPr>
                      <a:lvl3pPr>
                        <a:spcBef>
                          <a:spcPct val="20000"/>
                        </a:spcBef>
                        <a:defRPr kumimoji="1" sz="2000">
                          <a:solidFill>
                            <a:schemeClr val="tx1"/>
                          </a:solidFill>
                          <a:latin typeface="Times New Roman" pitchFamily="18" charset="0"/>
                          <a:ea typeface="ＭＳ Ｐゴシック" pitchFamily="50" charset="-128"/>
                        </a:defRPr>
                      </a:lvl3pPr>
                      <a:lvl4pPr>
                        <a:spcBef>
                          <a:spcPct val="20000"/>
                        </a:spcBef>
                        <a:defRPr kumimoji="1">
                          <a:solidFill>
                            <a:schemeClr val="tx1"/>
                          </a:solidFill>
                          <a:latin typeface="Times New Roman" pitchFamily="18" charset="0"/>
                          <a:ea typeface="ＭＳ Ｐゴシック" pitchFamily="50" charset="-128"/>
                        </a:defRPr>
                      </a:lvl4pPr>
                      <a:lvl5pPr>
                        <a:spcBef>
                          <a:spcPct val="20000"/>
                        </a:spcBef>
                        <a:defRPr kumimoji="1">
                          <a:solidFill>
                            <a:schemeClr val="tx1"/>
                          </a:solidFill>
                          <a:latin typeface="Times New Roman" pitchFamily="18" charset="0"/>
                          <a:ea typeface="ＭＳ Ｐゴシック" pitchFamily="50" charset="-128"/>
                        </a:defRPr>
                      </a:lvl5pPr>
                      <a:lvl6pPr fontAlgn="base">
                        <a:spcBef>
                          <a:spcPct val="20000"/>
                        </a:spcBef>
                        <a:spcAft>
                          <a:spcPct val="0"/>
                        </a:spcAft>
                        <a:defRPr kumimoji="1">
                          <a:solidFill>
                            <a:schemeClr val="tx1"/>
                          </a:solidFill>
                          <a:latin typeface="Times New Roman" pitchFamily="18" charset="0"/>
                          <a:ea typeface="ＭＳ Ｐゴシック" pitchFamily="50" charset="-128"/>
                        </a:defRPr>
                      </a:lvl6pPr>
                      <a:lvl7pPr fontAlgn="base">
                        <a:spcBef>
                          <a:spcPct val="20000"/>
                        </a:spcBef>
                        <a:spcAft>
                          <a:spcPct val="0"/>
                        </a:spcAft>
                        <a:defRPr kumimoji="1">
                          <a:solidFill>
                            <a:schemeClr val="tx1"/>
                          </a:solidFill>
                          <a:latin typeface="Times New Roman" pitchFamily="18" charset="0"/>
                          <a:ea typeface="ＭＳ Ｐゴシック" pitchFamily="50" charset="-128"/>
                        </a:defRPr>
                      </a:lvl7pPr>
                      <a:lvl8pPr fontAlgn="base">
                        <a:spcBef>
                          <a:spcPct val="20000"/>
                        </a:spcBef>
                        <a:spcAft>
                          <a:spcPct val="0"/>
                        </a:spcAft>
                        <a:defRPr kumimoji="1">
                          <a:solidFill>
                            <a:schemeClr val="tx1"/>
                          </a:solidFill>
                          <a:latin typeface="Times New Roman" pitchFamily="18" charset="0"/>
                          <a:ea typeface="ＭＳ Ｐゴシック" pitchFamily="50" charset="-128"/>
                        </a:defRPr>
                      </a:lvl8pPr>
                      <a:lvl9pPr fontAlgn="base">
                        <a:spcBef>
                          <a:spcPct val="20000"/>
                        </a:spcBef>
                        <a:spcAft>
                          <a:spcPct val="0"/>
                        </a:spcAft>
                        <a:defRPr kumimoji="1">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2000" b="0" i="0" u="none" strike="noStrike" cap="none" normalizeH="0" baseline="0" dirty="0" smtClean="0">
                        <a:ln>
                          <a:noFill/>
                        </a:ln>
                        <a:solidFill>
                          <a:schemeClr val="tx1"/>
                        </a:solidFill>
                        <a:effectLst/>
                        <a:latin typeface="Times New Roman" pitchFamily="18" charset="0"/>
                        <a:ea typeface="ＭＳ Ｐゴシック" pitchFamily="50" charset="-128"/>
                      </a:endParaRPr>
                    </a:p>
                  </a:txBody>
                  <a:tcPr marL="107315" marR="1073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30303501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リスクアセスメント </a:t>
            </a:r>
            <a:r>
              <a:rPr lang="en-US" altLang="ja-JP" dirty="0"/>
              <a:t>–</a:t>
            </a:r>
            <a:r>
              <a:rPr lang="ja-JP" altLang="en-US" dirty="0"/>
              <a:t>危険源等の同定</a:t>
            </a:r>
            <a:r>
              <a:rPr lang="en-US" altLang="ja-JP" dirty="0"/>
              <a:t>-</a:t>
            </a:r>
            <a:endParaRPr kumimoji="1" lang="ja-JP" altLang="en-US" dirty="0"/>
          </a:p>
        </p:txBody>
      </p:sp>
      <p:sp>
        <p:nvSpPr>
          <p:cNvPr id="3" name="Content Placeholder 2"/>
          <p:cNvSpPr>
            <a:spLocks noGrp="1"/>
          </p:cNvSpPr>
          <p:nvPr>
            <p:ph idx="1"/>
          </p:nvPr>
        </p:nvSpPr>
        <p:spPr/>
        <p:txBody>
          <a:bodyPr/>
          <a:lstStyle/>
          <a:p>
            <a:pPr marL="0" indent="0">
              <a:buNone/>
            </a:pPr>
            <a:r>
              <a:rPr lang="ja-JP" altLang="en-US" dirty="0" smtClean="0"/>
              <a:t>人の存在＝作業の同定</a:t>
            </a:r>
            <a:endParaRPr kumimoji="1" lang="en-US" altLang="ja-JP" dirty="0" smtClean="0"/>
          </a:p>
          <a:p>
            <a:pPr marL="0" indent="0">
              <a:buNone/>
            </a:pPr>
            <a:endParaRPr lang="en-US" altLang="ja-JP" dirty="0"/>
          </a:p>
        </p:txBody>
      </p:sp>
      <p:sp>
        <p:nvSpPr>
          <p:cNvPr id="5" name="円/楕円 3"/>
          <p:cNvSpPr/>
          <p:nvPr/>
        </p:nvSpPr>
        <p:spPr>
          <a:xfrm>
            <a:off x="1800895" y="2124440"/>
            <a:ext cx="3822425" cy="165618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円/楕円 4"/>
          <p:cNvSpPr/>
          <p:nvPr/>
        </p:nvSpPr>
        <p:spPr>
          <a:xfrm>
            <a:off x="3829120" y="2124440"/>
            <a:ext cx="3822425" cy="165618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円/楕円 5"/>
          <p:cNvSpPr/>
          <p:nvPr/>
        </p:nvSpPr>
        <p:spPr>
          <a:xfrm>
            <a:off x="3490847" y="5522220"/>
            <a:ext cx="2132473" cy="90614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危害・傷害</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16"/>
          <p:cNvSpPr txBox="1"/>
          <p:nvPr/>
        </p:nvSpPr>
        <p:spPr>
          <a:xfrm>
            <a:off x="2441777" y="2387727"/>
            <a:ext cx="1107996" cy="369332"/>
          </a:xfrm>
          <a:prstGeom prst="rect">
            <a:avLst/>
          </a:prstGeom>
          <a:noFill/>
        </p:spPr>
        <p:txBody>
          <a:bodyPr wrap="none" rtlCol="0">
            <a:spAutoFit/>
          </a:bodyPr>
          <a:lstStyle/>
          <a:p>
            <a:r>
              <a:rPr kumimoji="1" lang="ja-JP" altLang="en-US"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人の存在</a:t>
            </a:r>
            <a:endParaRPr kumimoji="1" lang="ja-JP" altLang="en-US"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17"/>
          <p:cNvSpPr txBox="1"/>
          <p:nvPr/>
        </p:nvSpPr>
        <p:spPr>
          <a:xfrm>
            <a:off x="4210782" y="2672037"/>
            <a:ext cx="1107996" cy="646331"/>
          </a:xfrm>
          <a:prstGeom prst="rect">
            <a:avLst/>
          </a:prstGeom>
          <a:noFill/>
        </p:spPr>
        <p:txBody>
          <a:bodyPr wrap="none" rtlCol="0">
            <a:spAutoFit/>
          </a:bodyPr>
          <a:lstStyle>
            <a:defPPr>
              <a:defRPr lang="ja-JP"/>
            </a:defP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危険状態</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暴露</a:t>
            </a:r>
            <a:r>
              <a:rPr lang="en-US" altLang="ja-JP" dirty="0">
                <a:latin typeface="Meiryo UI" panose="020B0604030504040204" pitchFamily="50" charset="-128"/>
                <a:ea typeface="Meiryo UI" panose="020B0604030504040204" pitchFamily="50" charset="-128"/>
                <a:cs typeface="Meiryo UI" panose="020B0604030504040204" pitchFamily="50" charset="-128"/>
              </a:rPr>
              <a:t>)</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25"/>
          <p:cNvSpPr txBox="1"/>
          <p:nvPr/>
        </p:nvSpPr>
        <p:spPr>
          <a:xfrm>
            <a:off x="5903159" y="2300395"/>
            <a:ext cx="1107996" cy="369332"/>
          </a:xfrm>
          <a:prstGeom prst="rect">
            <a:avLst/>
          </a:prstGeom>
          <a:noFill/>
        </p:spPr>
        <p:txBody>
          <a:bodyPr wrap="none" rtlCol="0">
            <a:spAutoFit/>
          </a:bodyPr>
          <a:lstStyle/>
          <a:p>
            <a:pPr algn="ct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危険区域</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円/楕円 1"/>
          <p:cNvSpPr/>
          <p:nvPr/>
        </p:nvSpPr>
        <p:spPr>
          <a:xfrm>
            <a:off x="5861660" y="2778610"/>
            <a:ext cx="1404156" cy="60789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ja-JP" altLang="en-US"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危険源</a:t>
            </a:r>
            <a:endParaRPr lang="en-US" altLang="ja-JP"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円/楕円 21"/>
          <p:cNvSpPr/>
          <p:nvPr/>
        </p:nvSpPr>
        <p:spPr>
          <a:xfrm>
            <a:off x="2728982" y="2817588"/>
            <a:ext cx="780087" cy="60789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人</a:t>
            </a:r>
            <a:endParaRPr lang="en-US" altLang="ja-JP" sz="20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下矢印 18"/>
          <p:cNvSpPr/>
          <p:nvPr/>
        </p:nvSpPr>
        <p:spPr>
          <a:xfrm>
            <a:off x="3509069" y="3801967"/>
            <a:ext cx="3054669" cy="1681132"/>
          </a:xfrm>
          <a:custGeom>
            <a:avLst/>
            <a:gdLst>
              <a:gd name="connsiteX0" fmla="*/ 0 w 1730650"/>
              <a:gd name="connsiteY0" fmla="*/ 1408454 h 2304256"/>
              <a:gd name="connsiteX1" fmla="*/ 272647 w 1730650"/>
              <a:gd name="connsiteY1" fmla="*/ 1408454 h 2304256"/>
              <a:gd name="connsiteX2" fmla="*/ 272647 w 1730650"/>
              <a:gd name="connsiteY2" fmla="*/ 0 h 2304256"/>
              <a:gd name="connsiteX3" fmla="*/ 1458003 w 1730650"/>
              <a:gd name="connsiteY3" fmla="*/ 0 h 2304256"/>
              <a:gd name="connsiteX4" fmla="*/ 1458003 w 1730650"/>
              <a:gd name="connsiteY4" fmla="*/ 1408454 h 2304256"/>
              <a:gd name="connsiteX5" fmla="*/ 1730650 w 1730650"/>
              <a:gd name="connsiteY5" fmla="*/ 1408454 h 2304256"/>
              <a:gd name="connsiteX6" fmla="*/ 865325 w 1730650"/>
              <a:gd name="connsiteY6" fmla="*/ 2304256 h 2304256"/>
              <a:gd name="connsiteX7" fmla="*/ 0 w 1730650"/>
              <a:gd name="connsiteY7" fmla="*/ 1408454 h 2304256"/>
              <a:gd name="connsiteX0" fmla="*/ 0 w 2181903"/>
              <a:gd name="connsiteY0" fmla="*/ 1423694 h 2319496"/>
              <a:gd name="connsiteX1" fmla="*/ 272647 w 2181903"/>
              <a:gd name="connsiteY1" fmla="*/ 1423694 h 2319496"/>
              <a:gd name="connsiteX2" fmla="*/ 272647 w 2181903"/>
              <a:gd name="connsiteY2" fmla="*/ 15240 h 2319496"/>
              <a:gd name="connsiteX3" fmla="*/ 2181903 w 2181903"/>
              <a:gd name="connsiteY3" fmla="*/ 0 h 2319496"/>
              <a:gd name="connsiteX4" fmla="*/ 1458003 w 2181903"/>
              <a:gd name="connsiteY4" fmla="*/ 1423694 h 2319496"/>
              <a:gd name="connsiteX5" fmla="*/ 1730650 w 2181903"/>
              <a:gd name="connsiteY5" fmla="*/ 1423694 h 2319496"/>
              <a:gd name="connsiteX6" fmla="*/ 865325 w 2181903"/>
              <a:gd name="connsiteY6" fmla="*/ 2319496 h 2319496"/>
              <a:gd name="connsiteX7" fmla="*/ 0 w 2181903"/>
              <a:gd name="connsiteY7" fmla="*/ 1423694 h 2319496"/>
              <a:gd name="connsiteX0" fmla="*/ 0 w 2181903"/>
              <a:gd name="connsiteY0" fmla="*/ 1423694 h 2319496"/>
              <a:gd name="connsiteX1" fmla="*/ 272647 w 2181903"/>
              <a:gd name="connsiteY1" fmla="*/ 1423694 h 2319496"/>
              <a:gd name="connsiteX2" fmla="*/ 272647 w 2181903"/>
              <a:gd name="connsiteY2" fmla="*/ 15240 h 2319496"/>
              <a:gd name="connsiteX3" fmla="*/ 2181903 w 2181903"/>
              <a:gd name="connsiteY3" fmla="*/ 0 h 2319496"/>
              <a:gd name="connsiteX4" fmla="*/ 1462341 w 2181903"/>
              <a:gd name="connsiteY4" fmla="*/ 572636 h 2319496"/>
              <a:gd name="connsiteX5" fmla="*/ 1458003 w 2181903"/>
              <a:gd name="connsiteY5" fmla="*/ 1423694 h 2319496"/>
              <a:gd name="connsiteX6" fmla="*/ 1730650 w 2181903"/>
              <a:gd name="connsiteY6" fmla="*/ 1423694 h 2319496"/>
              <a:gd name="connsiteX7" fmla="*/ 865325 w 2181903"/>
              <a:gd name="connsiteY7" fmla="*/ 2319496 h 2319496"/>
              <a:gd name="connsiteX8" fmla="*/ 0 w 2181903"/>
              <a:gd name="connsiteY8" fmla="*/ 1423694 h 2319496"/>
              <a:gd name="connsiteX0" fmla="*/ 0 w 2181903"/>
              <a:gd name="connsiteY0" fmla="*/ 1423694 h 2319496"/>
              <a:gd name="connsiteX1" fmla="*/ 272647 w 2181903"/>
              <a:gd name="connsiteY1" fmla="*/ 1423694 h 2319496"/>
              <a:gd name="connsiteX2" fmla="*/ 272647 w 2181903"/>
              <a:gd name="connsiteY2" fmla="*/ 15240 h 2319496"/>
              <a:gd name="connsiteX3" fmla="*/ 2181903 w 2181903"/>
              <a:gd name="connsiteY3" fmla="*/ 0 h 2319496"/>
              <a:gd name="connsiteX4" fmla="*/ 1462341 w 2181903"/>
              <a:gd name="connsiteY4" fmla="*/ 572636 h 2319496"/>
              <a:gd name="connsiteX5" fmla="*/ 1458003 w 2181903"/>
              <a:gd name="connsiteY5" fmla="*/ 1423694 h 2319496"/>
              <a:gd name="connsiteX6" fmla="*/ 1730650 w 2181903"/>
              <a:gd name="connsiteY6" fmla="*/ 1423694 h 2319496"/>
              <a:gd name="connsiteX7" fmla="*/ 865325 w 2181903"/>
              <a:gd name="connsiteY7" fmla="*/ 2319496 h 2319496"/>
              <a:gd name="connsiteX8" fmla="*/ 0 w 2181903"/>
              <a:gd name="connsiteY8" fmla="*/ 1423694 h 2319496"/>
              <a:gd name="connsiteX0" fmla="*/ 0 w 2308132"/>
              <a:gd name="connsiteY0" fmla="*/ 1423694 h 2319496"/>
              <a:gd name="connsiteX1" fmla="*/ 272647 w 2308132"/>
              <a:gd name="connsiteY1" fmla="*/ 1423694 h 2319496"/>
              <a:gd name="connsiteX2" fmla="*/ 272647 w 2308132"/>
              <a:gd name="connsiteY2" fmla="*/ 15240 h 2319496"/>
              <a:gd name="connsiteX3" fmla="*/ 2181903 w 2308132"/>
              <a:gd name="connsiteY3" fmla="*/ 0 h 2319496"/>
              <a:gd name="connsiteX4" fmla="*/ 2110041 w 2308132"/>
              <a:gd name="connsiteY4" fmla="*/ 496436 h 2319496"/>
              <a:gd name="connsiteX5" fmla="*/ 1462341 w 2308132"/>
              <a:gd name="connsiteY5" fmla="*/ 572636 h 2319496"/>
              <a:gd name="connsiteX6" fmla="*/ 1458003 w 2308132"/>
              <a:gd name="connsiteY6" fmla="*/ 1423694 h 2319496"/>
              <a:gd name="connsiteX7" fmla="*/ 1730650 w 2308132"/>
              <a:gd name="connsiteY7" fmla="*/ 1423694 h 2319496"/>
              <a:gd name="connsiteX8" fmla="*/ 865325 w 2308132"/>
              <a:gd name="connsiteY8" fmla="*/ 2319496 h 2319496"/>
              <a:gd name="connsiteX9" fmla="*/ 0 w 2308132"/>
              <a:gd name="connsiteY9" fmla="*/ 1423694 h 2319496"/>
              <a:gd name="connsiteX0" fmla="*/ 0 w 2280925"/>
              <a:gd name="connsiteY0" fmla="*/ 1423694 h 2319496"/>
              <a:gd name="connsiteX1" fmla="*/ 272647 w 2280925"/>
              <a:gd name="connsiteY1" fmla="*/ 1423694 h 2319496"/>
              <a:gd name="connsiteX2" fmla="*/ 272647 w 2280925"/>
              <a:gd name="connsiteY2" fmla="*/ 15240 h 2319496"/>
              <a:gd name="connsiteX3" fmla="*/ 2181903 w 2280925"/>
              <a:gd name="connsiteY3" fmla="*/ 0 h 2319496"/>
              <a:gd name="connsiteX4" fmla="*/ 2110041 w 2280925"/>
              <a:gd name="connsiteY4" fmla="*/ 496436 h 2319496"/>
              <a:gd name="connsiteX5" fmla="*/ 1462341 w 2280925"/>
              <a:gd name="connsiteY5" fmla="*/ 572636 h 2319496"/>
              <a:gd name="connsiteX6" fmla="*/ 1458003 w 2280925"/>
              <a:gd name="connsiteY6" fmla="*/ 1423694 h 2319496"/>
              <a:gd name="connsiteX7" fmla="*/ 1730650 w 2280925"/>
              <a:gd name="connsiteY7" fmla="*/ 1423694 h 2319496"/>
              <a:gd name="connsiteX8" fmla="*/ 865325 w 2280925"/>
              <a:gd name="connsiteY8" fmla="*/ 2319496 h 2319496"/>
              <a:gd name="connsiteX9" fmla="*/ 0 w 2280925"/>
              <a:gd name="connsiteY9" fmla="*/ 1423694 h 2319496"/>
              <a:gd name="connsiteX0" fmla="*/ 0 w 2280925"/>
              <a:gd name="connsiteY0" fmla="*/ 1423694 h 2319496"/>
              <a:gd name="connsiteX1" fmla="*/ 272647 w 2280925"/>
              <a:gd name="connsiteY1" fmla="*/ 1423694 h 2319496"/>
              <a:gd name="connsiteX2" fmla="*/ 272647 w 2280925"/>
              <a:gd name="connsiteY2" fmla="*/ 15240 h 2319496"/>
              <a:gd name="connsiteX3" fmla="*/ 2181903 w 2280925"/>
              <a:gd name="connsiteY3" fmla="*/ 0 h 2319496"/>
              <a:gd name="connsiteX4" fmla="*/ 2110041 w 2280925"/>
              <a:gd name="connsiteY4" fmla="*/ 496436 h 2319496"/>
              <a:gd name="connsiteX5" fmla="*/ 1462341 w 2280925"/>
              <a:gd name="connsiteY5" fmla="*/ 572636 h 2319496"/>
              <a:gd name="connsiteX6" fmla="*/ 1458003 w 2280925"/>
              <a:gd name="connsiteY6" fmla="*/ 1423694 h 2319496"/>
              <a:gd name="connsiteX7" fmla="*/ 1730650 w 2280925"/>
              <a:gd name="connsiteY7" fmla="*/ 1423694 h 2319496"/>
              <a:gd name="connsiteX8" fmla="*/ 865325 w 2280925"/>
              <a:gd name="connsiteY8" fmla="*/ 2319496 h 2319496"/>
              <a:gd name="connsiteX9" fmla="*/ 0 w 2280925"/>
              <a:gd name="connsiteY9" fmla="*/ 1423694 h 2319496"/>
              <a:gd name="connsiteX0" fmla="*/ 0 w 2280925"/>
              <a:gd name="connsiteY0" fmla="*/ 1423694 h 2319496"/>
              <a:gd name="connsiteX1" fmla="*/ 272647 w 2280925"/>
              <a:gd name="connsiteY1" fmla="*/ 1423694 h 2319496"/>
              <a:gd name="connsiteX2" fmla="*/ 272647 w 2280925"/>
              <a:gd name="connsiteY2" fmla="*/ 15240 h 2319496"/>
              <a:gd name="connsiteX3" fmla="*/ 2181903 w 2280925"/>
              <a:gd name="connsiteY3" fmla="*/ 0 h 2319496"/>
              <a:gd name="connsiteX4" fmla="*/ 2110041 w 2280925"/>
              <a:gd name="connsiteY4" fmla="*/ 496436 h 2319496"/>
              <a:gd name="connsiteX5" fmla="*/ 1462341 w 2280925"/>
              <a:gd name="connsiteY5" fmla="*/ 572636 h 2319496"/>
              <a:gd name="connsiteX6" fmla="*/ 1458003 w 2280925"/>
              <a:gd name="connsiteY6" fmla="*/ 1423694 h 2319496"/>
              <a:gd name="connsiteX7" fmla="*/ 1730650 w 2280925"/>
              <a:gd name="connsiteY7" fmla="*/ 1423694 h 2319496"/>
              <a:gd name="connsiteX8" fmla="*/ 865325 w 2280925"/>
              <a:gd name="connsiteY8" fmla="*/ 2319496 h 2319496"/>
              <a:gd name="connsiteX9" fmla="*/ 0 w 2280925"/>
              <a:gd name="connsiteY9" fmla="*/ 1423694 h 2319496"/>
              <a:gd name="connsiteX0" fmla="*/ 0 w 2280925"/>
              <a:gd name="connsiteY0" fmla="*/ 1423694 h 2319496"/>
              <a:gd name="connsiteX1" fmla="*/ 272647 w 2280925"/>
              <a:gd name="connsiteY1" fmla="*/ 1423694 h 2319496"/>
              <a:gd name="connsiteX2" fmla="*/ 272647 w 2280925"/>
              <a:gd name="connsiteY2" fmla="*/ 15240 h 2319496"/>
              <a:gd name="connsiteX3" fmla="*/ 2181903 w 2280925"/>
              <a:gd name="connsiteY3" fmla="*/ 0 h 2319496"/>
              <a:gd name="connsiteX4" fmla="*/ 2110041 w 2280925"/>
              <a:gd name="connsiteY4" fmla="*/ 603116 h 2319496"/>
              <a:gd name="connsiteX5" fmla="*/ 1462341 w 2280925"/>
              <a:gd name="connsiteY5" fmla="*/ 572636 h 2319496"/>
              <a:gd name="connsiteX6" fmla="*/ 1458003 w 2280925"/>
              <a:gd name="connsiteY6" fmla="*/ 1423694 h 2319496"/>
              <a:gd name="connsiteX7" fmla="*/ 1730650 w 2280925"/>
              <a:gd name="connsiteY7" fmla="*/ 1423694 h 2319496"/>
              <a:gd name="connsiteX8" fmla="*/ 865325 w 2280925"/>
              <a:gd name="connsiteY8" fmla="*/ 2319496 h 2319496"/>
              <a:gd name="connsiteX9" fmla="*/ 0 w 2280925"/>
              <a:gd name="connsiteY9" fmla="*/ 1423694 h 2319496"/>
              <a:gd name="connsiteX0" fmla="*/ 0 w 2181903"/>
              <a:gd name="connsiteY0" fmla="*/ 1423694 h 2319496"/>
              <a:gd name="connsiteX1" fmla="*/ 272647 w 2181903"/>
              <a:gd name="connsiteY1" fmla="*/ 1423694 h 2319496"/>
              <a:gd name="connsiteX2" fmla="*/ 272647 w 2181903"/>
              <a:gd name="connsiteY2" fmla="*/ 15240 h 2319496"/>
              <a:gd name="connsiteX3" fmla="*/ 2181903 w 2181903"/>
              <a:gd name="connsiteY3" fmla="*/ 0 h 2319496"/>
              <a:gd name="connsiteX4" fmla="*/ 2110041 w 2181903"/>
              <a:gd name="connsiteY4" fmla="*/ 603116 h 2319496"/>
              <a:gd name="connsiteX5" fmla="*/ 1462341 w 2181903"/>
              <a:gd name="connsiteY5" fmla="*/ 572636 h 2319496"/>
              <a:gd name="connsiteX6" fmla="*/ 1458003 w 2181903"/>
              <a:gd name="connsiteY6" fmla="*/ 1423694 h 2319496"/>
              <a:gd name="connsiteX7" fmla="*/ 1730650 w 2181903"/>
              <a:gd name="connsiteY7" fmla="*/ 1423694 h 2319496"/>
              <a:gd name="connsiteX8" fmla="*/ 865325 w 2181903"/>
              <a:gd name="connsiteY8" fmla="*/ 2319496 h 2319496"/>
              <a:gd name="connsiteX9" fmla="*/ 0 w 2181903"/>
              <a:gd name="connsiteY9" fmla="*/ 1423694 h 2319496"/>
              <a:gd name="connsiteX0" fmla="*/ 0 w 2110041"/>
              <a:gd name="connsiteY0" fmla="*/ 1423694 h 2319496"/>
              <a:gd name="connsiteX1" fmla="*/ 272647 w 2110041"/>
              <a:gd name="connsiteY1" fmla="*/ 1423694 h 2319496"/>
              <a:gd name="connsiteX2" fmla="*/ 272647 w 2110041"/>
              <a:gd name="connsiteY2" fmla="*/ 15240 h 2319496"/>
              <a:gd name="connsiteX3" fmla="*/ 1999023 w 2110041"/>
              <a:gd name="connsiteY3" fmla="*/ 0 h 2319496"/>
              <a:gd name="connsiteX4" fmla="*/ 2110041 w 2110041"/>
              <a:gd name="connsiteY4" fmla="*/ 603116 h 2319496"/>
              <a:gd name="connsiteX5" fmla="*/ 1462341 w 2110041"/>
              <a:gd name="connsiteY5" fmla="*/ 572636 h 2319496"/>
              <a:gd name="connsiteX6" fmla="*/ 1458003 w 2110041"/>
              <a:gd name="connsiteY6" fmla="*/ 1423694 h 2319496"/>
              <a:gd name="connsiteX7" fmla="*/ 1730650 w 2110041"/>
              <a:gd name="connsiteY7" fmla="*/ 1423694 h 2319496"/>
              <a:gd name="connsiteX8" fmla="*/ 865325 w 2110041"/>
              <a:gd name="connsiteY8" fmla="*/ 2319496 h 2319496"/>
              <a:gd name="connsiteX9" fmla="*/ 0 w 2110041"/>
              <a:gd name="connsiteY9" fmla="*/ 1423694 h 2319496"/>
              <a:gd name="connsiteX0" fmla="*/ 0 w 2110041"/>
              <a:gd name="connsiteY0" fmla="*/ 1423694 h 2319496"/>
              <a:gd name="connsiteX1" fmla="*/ 272647 w 2110041"/>
              <a:gd name="connsiteY1" fmla="*/ 1423694 h 2319496"/>
              <a:gd name="connsiteX2" fmla="*/ 272647 w 2110041"/>
              <a:gd name="connsiteY2" fmla="*/ 15240 h 2319496"/>
              <a:gd name="connsiteX3" fmla="*/ 1999023 w 2110041"/>
              <a:gd name="connsiteY3" fmla="*/ 0 h 2319496"/>
              <a:gd name="connsiteX4" fmla="*/ 2110041 w 2110041"/>
              <a:gd name="connsiteY4" fmla="*/ 603116 h 2319496"/>
              <a:gd name="connsiteX5" fmla="*/ 1462341 w 2110041"/>
              <a:gd name="connsiteY5" fmla="*/ 572636 h 2319496"/>
              <a:gd name="connsiteX6" fmla="*/ 1458003 w 2110041"/>
              <a:gd name="connsiteY6" fmla="*/ 1423694 h 2319496"/>
              <a:gd name="connsiteX7" fmla="*/ 1730650 w 2110041"/>
              <a:gd name="connsiteY7" fmla="*/ 1423694 h 2319496"/>
              <a:gd name="connsiteX8" fmla="*/ 865325 w 2110041"/>
              <a:gd name="connsiteY8" fmla="*/ 2319496 h 2319496"/>
              <a:gd name="connsiteX9" fmla="*/ 0 w 2110041"/>
              <a:gd name="connsiteY9" fmla="*/ 1423694 h 2319496"/>
              <a:gd name="connsiteX0" fmla="*/ 0 w 2110041"/>
              <a:gd name="connsiteY0" fmla="*/ 1423694 h 2319496"/>
              <a:gd name="connsiteX1" fmla="*/ 272647 w 2110041"/>
              <a:gd name="connsiteY1" fmla="*/ 1423694 h 2319496"/>
              <a:gd name="connsiteX2" fmla="*/ 272647 w 2110041"/>
              <a:gd name="connsiteY2" fmla="*/ 15240 h 2319496"/>
              <a:gd name="connsiteX3" fmla="*/ 1999023 w 2110041"/>
              <a:gd name="connsiteY3" fmla="*/ 0 h 2319496"/>
              <a:gd name="connsiteX4" fmla="*/ 2110041 w 2110041"/>
              <a:gd name="connsiteY4" fmla="*/ 603116 h 2319496"/>
              <a:gd name="connsiteX5" fmla="*/ 1462341 w 2110041"/>
              <a:gd name="connsiteY5" fmla="*/ 793616 h 2319496"/>
              <a:gd name="connsiteX6" fmla="*/ 1458003 w 2110041"/>
              <a:gd name="connsiteY6" fmla="*/ 1423694 h 2319496"/>
              <a:gd name="connsiteX7" fmla="*/ 1730650 w 2110041"/>
              <a:gd name="connsiteY7" fmla="*/ 1423694 h 2319496"/>
              <a:gd name="connsiteX8" fmla="*/ 865325 w 2110041"/>
              <a:gd name="connsiteY8" fmla="*/ 2319496 h 2319496"/>
              <a:gd name="connsiteX9" fmla="*/ 0 w 2110041"/>
              <a:gd name="connsiteY9" fmla="*/ 1423694 h 2319496"/>
              <a:gd name="connsiteX0" fmla="*/ 0 w 2003361"/>
              <a:gd name="connsiteY0" fmla="*/ 1423694 h 2319496"/>
              <a:gd name="connsiteX1" fmla="*/ 272647 w 2003361"/>
              <a:gd name="connsiteY1" fmla="*/ 1423694 h 2319496"/>
              <a:gd name="connsiteX2" fmla="*/ 272647 w 2003361"/>
              <a:gd name="connsiteY2" fmla="*/ 15240 h 2319496"/>
              <a:gd name="connsiteX3" fmla="*/ 1999023 w 2003361"/>
              <a:gd name="connsiteY3" fmla="*/ 0 h 2319496"/>
              <a:gd name="connsiteX4" fmla="*/ 2003361 w 2003361"/>
              <a:gd name="connsiteY4" fmla="*/ 824096 h 2319496"/>
              <a:gd name="connsiteX5" fmla="*/ 1462341 w 2003361"/>
              <a:gd name="connsiteY5" fmla="*/ 793616 h 2319496"/>
              <a:gd name="connsiteX6" fmla="*/ 1458003 w 2003361"/>
              <a:gd name="connsiteY6" fmla="*/ 1423694 h 2319496"/>
              <a:gd name="connsiteX7" fmla="*/ 1730650 w 2003361"/>
              <a:gd name="connsiteY7" fmla="*/ 1423694 h 2319496"/>
              <a:gd name="connsiteX8" fmla="*/ 865325 w 2003361"/>
              <a:gd name="connsiteY8" fmla="*/ 2319496 h 2319496"/>
              <a:gd name="connsiteX9" fmla="*/ 0 w 2003361"/>
              <a:gd name="connsiteY9" fmla="*/ 1423694 h 2319496"/>
              <a:gd name="connsiteX0" fmla="*/ 0 w 2003361"/>
              <a:gd name="connsiteY0" fmla="*/ 1423694 h 2319496"/>
              <a:gd name="connsiteX1" fmla="*/ 272647 w 2003361"/>
              <a:gd name="connsiteY1" fmla="*/ 1423694 h 2319496"/>
              <a:gd name="connsiteX2" fmla="*/ 272647 w 2003361"/>
              <a:gd name="connsiteY2" fmla="*/ 15240 h 2319496"/>
              <a:gd name="connsiteX3" fmla="*/ 1999023 w 2003361"/>
              <a:gd name="connsiteY3" fmla="*/ 0 h 2319496"/>
              <a:gd name="connsiteX4" fmla="*/ 2003361 w 2003361"/>
              <a:gd name="connsiteY4" fmla="*/ 824096 h 2319496"/>
              <a:gd name="connsiteX5" fmla="*/ 1462341 w 2003361"/>
              <a:gd name="connsiteY5" fmla="*/ 793616 h 2319496"/>
              <a:gd name="connsiteX6" fmla="*/ 1458003 w 2003361"/>
              <a:gd name="connsiteY6" fmla="*/ 1423694 h 2319496"/>
              <a:gd name="connsiteX7" fmla="*/ 1730650 w 2003361"/>
              <a:gd name="connsiteY7" fmla="*/ 1423694 h 2319496"/>
              <a:gd name="connsiteX8" fmla="*/ 865325 w 2003361"/>
              <a:gd name="connsiteY8" fmla="*/ 2319496 h 2319496"/>
              <a:gd name="connsiteX9" fmla="*/ 0 w 2003361"/>
              <a:gd name="connsiteY9" fmla="*/ 1423694 h 2319496"/>
              <a:gd name="connsiteX0" fmla="*/ 0 w 2003361"/>
              <a:gd name="connsiteY0" fmla="*/ 1423694 h 2319496"/>
              <a:gd name="connsiteX1" fmla="*/ 272647 w 2003361"/>
              <a:gd name="connsiteY1" fmla="*/ 1423694 h 2319496"/>
              <a:gd name="connsiteX2" fmla="*/ 272647 w 2003361"/>
              <a:gd name="connsiteY2" fmla="*/ 15240 h 2319496"/>
              <a:gd name="connsiteX3" fmla="*/ 1999023 w 2003361"/>
              <a:gd name="connsiteY3" fmla="*/ 0 h 2319496"/>
              <a:gd name="connsiteX4" fmla="*/ 2003361 w 2003361"/>
              <a:gd name="connsiteY4" fmla="*/ 824096 h 2319496"/>
              <a:gd name="connsiteX5" fmla="*/ 1457578 w 2003361"/>
              <a:gd name="connsiteY5" fmla="*/ 888866 h 2319496"/>
              <a:gd name="connsiteX6" fmla="*/ 1458003 w 2003361"/>
              <a:gd name="connsiteY6" fmla="*/ 1423694 h 2319496"/>
              <a:gd name="connsiteX7" fmla="*/ 1730650 w 2003361"/>
              <a:gd name="connsiteY7" fmla="*/ 1423694 h 2319496"/>
              <a:gd name="connsiteX8" fmla="*/ 865325 w 2003361"/>
              <a:gd name="connsiteY8" fmla="*/ 2319496 h 2319496"/>
              <a:gd name="connsiteX9" fmla="*/ 0 w 2003361"/>
              <a:gd name="connsiteY9" fmla="*/ 1423694 h 2319496"/>
              <a:gd name="connsiteX0" fmla="*/ 0 w 1999023"/>
              <a:gd name="connsiteY0" fmla="*/ 1423694 h 2319496"/>
              <a:gd name="connsiteX1" fmla="*/ 272647 w 1999023"/>
              <a:gd name="connsiteY1" fmla="*/ 1423694 h 2319496"/>
              <a:gd name="connsiteX2" fmla="*/ 272647 w 1999023"/>
              <a:gd name="connsiteY2" fmla="*/ 15240 h 2319496"/>
              <a:gd name="connsiteX3" fmla="*/ 1999023 w 1999023"/>
              <a:gd name="connsiteY3" fmla="*/ 0 h 2319496"/>
              <a:gd name="connsiteX4" fmla="*/ 1970024 w 1999023"/>
              <a:gd name="connsiteY4" fmla="*/ 826477 h 2319496"/>
              <a:gd name="connsiteX5" fmla="*/ 1457578 w 1999023"/>
              <a:gd name="connsiteY5" fmla="*/ 888866 h 2319496"/>
              <a:gd name="connsiteX6" fmla="*/ 1458003 w 1999023"/>
              <a:gd name="connsiteY6" fmla="*/ 1423694 h 2319496"/>
              <a:gd name="connsiteX7" fmla="*/ 1730650 w 1999023"/>
              <a:gd name="connsiteY7" fmla="*/ 1423694 h 2319496"/>
              <a:gd name="connsiteX8" fmla="*/ 865325 w 1999023"/>
              <a:gd name="connsiteY8" fmla="*/ 2319496 h 2319496"/>
              <a:gd name="connsiteX9" fmla="*/ 0 w 1999023"/>
              <a:gd name="connsiteY9" fmla="*/ 1423694 h 2319496"/>
              <a:gd name="connsiteX0" fmla="*/ 0 w 1999023"/>
              <a:gd name="connsiteY0" fmla="*/ 1423694 h 2319496"/>
              <a:gd name="connsiteX1" fmla="*/ 272647 w 1999023"/>
              <a:gd name="connsiteY1" fmla="*/ 1423694 h 2319496"/>
              <a:gd name="connsiteX2" fmla="*/ 272647 w 1999023"/>
              <a:gd name="connsiteY2" fmla="*/ 15240 h 2319496"/>
              <a:gd name="connsiteX3" fmla="*/ 1999023 w 1999023"/>
              <a:gd name="connsiteY3" fmla="*/ 0 h 2319496"/>
              <a:gd name="connsiteX4" fmla="*/ 1998599 w 1999023"/>
              <a:gd name="connsiteY4" fmla="*/ 826477 h 2319496"/>
              <a:gd name="connsiteX5" fmla="*/ 1457578 w 1999023"/>
              <a:gd name="connsiteY5" fmla="*/ 888866 h 2319496"/>
              <a:gd name="connsiteX6" fmla="*/ 1458003 w 1999023"/>
              <a:gd name="connsiteY6" fmla="*/ 1423694 h 2319496"/>
              <a:gd name="connsiteX7" fmla="*/ 1730650 w 1999023"/>
              <a:gd name="connsiteY7" fmla="*/ 1423694 h 2319496"/>
              <a:gd name="connsiteX8" fmla="*/ 865325 w 1999023"/>
              <a:gd name="connsiteY8" fmla="*/ 2319496 h 2319496"/>
              <a:gd name="connsiteX9" fmla="*/ 0 w 1999023"/>
              <a:gd name="connsiteY9" fmla="*/ 1423694 h 2319496"/>
              <a:gd name="connsiteX0" fmla="*/ 0 w 1999023"/>
              <a:gd name="connsiteY0" fmla="*/ 1423694 h 2319496"/>
              <a:gd name="connsiteX1" fmla="*/ 272647 w 1999023"/>
              <a:gd name="connsiteY1" fmla="*/ 1423694 h 2319496"/>
              <a:gd name="connsiteX2" fmla="*/ 272647 w 1999023"/>
              <a:gd name="connsiteY2" fmla="*/ 15240 h 2319496"/>
              <a:gd name="connsiteX3" fmla="*/ 1999023 w 1999023"/>
              <a:gd name="connsiteY3" fmla="*/ 0 h 2319496"/>
              <a:gd name="connsiteX4" fmla="*/ 1998599 w 1999023"/>
              <a:gd name="connsiteY4" fmla="*/ 826477 h 2319496"/>
              <a:gd name="connsiteX5" fmla="*/ 1457578 w 1999023"/>
              <a:gd name="connsiteY5" fmla="*/ 888866 h 2319496"/>
              <a:gd name="connsiteX6" fmla="*/ 1458003 w 1999023"/>
              <a:gd name="connsiteY6" fmla="*/ 1423694 h 2319496"/>
              <a:gd name="connsiteX7" fmla="*/ 1730650 w 1999023"/>
              <a:gd name="connsiteY7" fmla="*/ 1423694 h 2319496"/>
              <a:gd name="connsiteX8" fmla="*/ 865325 w 1999023"/>
              <a:gd name="connsiteY8" fmla="*/ 2319496 h 2319496"/>
              <a:gd name="connsiteX9" fmla="*/ 0 w 1999023"/>
              <a:gd name="connsiteY9" fmla="*/ 1423694 h 2319496"/>
              <a:gd name="connsiteX0" fmla="*/ 0 w 1999023"/>
              <a:gd name="connsiteY0" fmla="*/ 1423694 h 2319496"/>
              <a:gd name="connsiteX1" fmla="*/ 272647 w 1999023"/>
              <a:gd name="connsiteY1" fmla="*/ 1423694 h 2319496"/>
              <a:gd name="connsiteX2" fmla="*/ 272647 w 1999023"/>
              <a:gd name="connsiteY2" fmla="*/ 15240 h 2319496"/>
              <a:gd name="connsiteX3" fmla="*/ 1999023 w 1999023"/>
              <a:gd name="connsiteY3" fmla="*/ 0 h 2319496"/>
              <a:gd name="connsiteX4" fmla="*/ 1998599 w 1999023"/>
              <a:gd name="connsiteY4" fmla="*/ 826477 h 2319496"/>
              <a:gd name="connsiteX5" fmla="*/ 1457578 w 1999023"/>
              <a:gd name="connsiteY5" fmla="*/ 888866 h 2319496"/>
              <a:gd name="connsiteX6" fmla="*/ 1458003 w 1999023"/>
              <a:gd name="connsiteY6" fmla="*/ 1423694 h 2319496"/>
              <a:gd name="connsiteX7" fmla="*/ 1730650 w 1999023"/>
              <a:gd name="connsiteY7" fmla="*/ 1423694 h 2319496"/>
              <a:gd name="connsiteX8" fmla="*/ 865325 w 1999023"/>
              <a:gd name="connsiteY8" fmla="*/ 2319496 h 2319496"/>
              <a:gd name="connsiteX9" fmla="*/ 0 w 1999023"/>
              <a:gd name="connsiteY9" fmla="*/ 1423694 h 2319496"/>
              <a:gd name="connsiteX0" fmla="*/ 0 w 1999023"/>
              <a:gd name="connsiteY0" fmla="*/ 1423694 h 2319496"/>
              <a:gd name="connsiteX1" fmla="*/ 272647 w 1999023"/>
              <a:gd name="connsiteY1" fmla="*/ 1423694 h 2319496"/>
              <a:gd name="connsiteX2" fmla="*/ 272647 w 1999023"/>
              <a:gd name="connsiteY2" fmla="*/ 15240 h 2319496"/>
              <a:gd name="connsiteX3" fmla="*/ 1999023 w 1999023"/>
              <a:gd name="connsiteY3" fmla="*/ 0 h 2319496"/>
              <a:gd name="connsiteX4" fmla="*/ 1998599 w 1999023"/>
              <a:gd name="connsiteY4" fmla="*/ 826477 h 2319496"/>
              <a:gd name="connsiteX5" fmla="*/ 1457578 w 1999023"/>
              <a:gd name="connsiteY5" fmla="*/ 888866 h 2319496"/>
              <a:gd name="connsiteX6" fmla="*/ 1458003 w 1999023"/>
              <a:gd name="connsiteY6" fmla="*/ 1423694 h 2319496"/>
              <a:gd name="connsiteX7" fmla="*/ 1730650 w 1999023"/>
              <a:gd name="connsiteY7" fmla="*/ 1423694 h 2319496"/>
              <a:gd name="connsiteX8" fmla="*/ 865325 w 1999023"/>
              <a:gd name="connsiteY8" fmla="*/ 2319496 h 2319496"/>
              <a:gd name="connsiteX9" fmla="*/ 0 w 1999023"/>
              <a:gd name="connsiteY9" fmla="*/ 1423694 h 2319496"/>
              <a:gd name="connsiteX0" fmla="*/ 0 w 2236724"/>
              <a:gd name="connsiteY0" fmla="*/ 1423694 h 2319496"/>
              <a:gd name="connsiteX1" fmla="*/ 272647 w 2236724"/>
              <a:gd name="connsiteY1" fmla="*/ 1423694 h 2319496"/>
              <a:gd name="connsiteX2" fmla="*/ 272647 w 2236724"/>
              <a:gd name="connsiteY2" fmla="*/ 15240 h 2319496"/>
              <a:gd name="connsiteX3" fmla="*/ 1999023 w 2236724"/>
              <a:gd name="connsiteY3" fmla="*/ 0 h 2319496"/>
              <a:gd name="connsiteX4" fmla="*/ 2236724 w 2236724"/>
              <a:gd name="connsiteY4" fmla="*/ 855052 h 2319496"/>
              <a:gd name="connsiteX5" fmla="*/ 1457578 w 2236724"/>
              <a:gd name="connsiteY5" fmla="*/ 888866 h 2319496"/>
              <a:gd name="connsiteX6" fmla="*/ 1458003 w 2236724"/>
              <a:gd name="connsiteY6" fmla="*/ 1423694 h 2319496"/>
              <a:gd name="connsiteX7" fmla="*/ 1730650 w 2236724"/>
              <a:gd name="connsiteY7" fmla="*/ 1423694 h 2319496"/>
              <a:gd name="connsiteX8" fmla="*/ 865325 w 2236724"/>
              <a:gd name="connsiteY8" fmla="*/ 2319496 h 2319496"/>
              <a:gd name="connsiteX9" fmla="*/ 0 w 2236724"/>
              <a:gd name="connsiteY9" fmla="*/ 1423694 h 2319496"/>
              <a:gd name="connsiteX0" fmla="*/ 0 w 2236787"/>
              <a:gd name="connsiteY0" fmla="*/ 1423694 h 2319496"/>
              <a:gd name="connsiteX1" fmla="*/ 272647 w 2236787"/>
              <a:gd name="connsiteY1" fmla="*/ 1423694 h 2319496"/>
              <a:gd name="connsiteX2" fmla="*/ 272647 w 2236787"/>
              <a:gd name="connsiteY2" fmla="*/ 15240 h 2319496"/>
              <a:gd name="connsiteX3" fmla="*/ 1999023 w 2236787"/>
              <a:gd name="connsiteY3" fmla="*/ 0 h 2319496"/>
              <a:gd name="connsiteX4" fmla="*/ 2236724 w 2236787"/>
              <a:gd name="connsiteY4" fmla="*/ 855052 h 2319496"/>
              <a:gd name="connsiteX5" fmla="*/ 1457578 w 2236787"/>
              <a:gd name="connsiteY5" fmla="*/ 888866 h 2319496"/>
              <a:gd name="connsiteX6" fmla="*/ 1458003 w 2236787"/>
              <a:gd name="connsiteY6" fmla="*/ 1423694 h 2319496"/>
              <a:gd name="connsiteX7" fmla="*/ 1730650 w 2236787"/>
              <a:gd name="connsiteY7" fmla="*/ 1423694 h 2319496"/>
              <a:gd name="connsiteX8" fmla="*/ 865325 w 2236787"/>
              <a:gd name="connsiteY8" fmla="*/ 2319496 h 2319496"/>
              <a:gd name="connsiteX9" fmla="*/ 0 w 2236787"/>
              <a:gd name="connsiteY9" fmla="*/ 1423694 h 2319496"/>
              <a:gd name="connsiteX0" fmla="*/ 0 w 2022796"/>
              <a:gd name="connsiteY0" fmla="*/ 1423694 h 2319496"/>
              <a:gd name="connsiteX1" fmla="*/ 272647 w 2022796"/>
              <a:gd name="connsiteY1" fmla="*/ 1423694 h 2319496"/>
              <a:gd name="connsiteX2" fmla="*/ 272647 w 2022796"/>
              <a:gd name="connsiteY2" fmla="*/ 15240 h 2319496"/>
              <a:gd name="connsiteX3" fmla="*/ 1999023 w 2022796"/>
              <a:gd name="connsiteY3" fmla="*/ 0 h 2319496"/>
              <a:gd name="connsiteX4" fmla="*/ 2022411 w 2022796"/>
              <a:gd name="connsiteY4" fmla="*/ 836002 h 2319496"/>
              <a:gd name="connsiteX5" fmla="*/ 1457578 w 2022796"/>
              <a:gd name="connsiteY5" fmla="*/ 888866 h 2319496"/>
              <a:gd name="connsiteX6" fmla="*/ 1458003 w 2022796"/>
              <a:gd name="connsiteY6" fmla="*/ 1423694 h 2319496"/>
              <a:gd name="connsiteX7" fmla="*/ 1730650 w 2022796"/>
              <a:gd name="connsiteY7" fmla="*/ 1423694 h 2319496"/>
              <a:gd name="connsiteX8" fmla="*/ 865325 w 2022796"/>
              <a:gd name="connsiteY8" fmla="*/ 2319496 h 2319496"/>
              <a:gd name="connsiteX9" fmla="*/ 0 w 2022796"/>
              <a:gd name="connsiteY9" fmla="*/ 1423694 h 2319496"/>
              <a:gd name="connsiteX0" fmla="*/ 0 w 1999023"/>
              <a:gd name="connsiteY0" fmla="*/ 1423694 h 2319496"/>
              <a:gd name="connsiteX1" fmla="*/ 272647 w 1999023"/>
              <a:gd name="connsiteY1" fmla="*/ 1423694 h 2319496"/>
              <a:gd name="connsiteX2" fmla="*/ 272647 w 1999023"/>
              <a:gd name="connsiteY2" fmla="*/ 15240 h 2319496"/>
              <a:gd name="connsiteX3" fmla="*/ 1999023 w 1999023"/>
              <a:gd name="connsiteY3" fmla="*/ 0 h 2319496"/>
              <a:gd name="connsiteX4" fmla="*/ 1993836 w 1999023"/>
              <a:gd name="connsiteY4" fmla="*/ 836002 h 2319496"/>
              <a:gd name="connsiteX5" fmla="*/ 1457578 w 1999023"/>
              <a:gd name="connsiteY5" fmla="*/ 888866 h 2319496"/>
              <a:gd name="connsiteX6" fmla="*/ 1458003 w 1999023"/>
              <a:gd name="connsiteY6" fmla="*/ 1423694 h 2319496"/>
              <a:gd name="connsiteX7" fmla="*/ 1730650 w 1999023"/>
              <a:gd name="connsiteY7" fmla="*/ 1423694 h 2319496"/>
              <a:gd name="connsiteX8" fmla="*/ 865325 w 1999023"/>
              <a:gd name="connsiteY8" fmla="*/ 2319496 h 2319496"/>
              <a:gd name="connsiteX9" fmla="*/ 0 w 1999023"/>
              <a:gd name="connsiteY9" fmla="*/ 1423694 h 2319496"/>
              <a:gd name="connsiteX0" fmla="*/ 0 w 2122848"/>
              <a:gd name="connsiteY0" fmla="*/ 1416550 h 2312352"/>
              <a:gd name="connsiteX1" fmla="*/ 272647 w 2122848"/>
              <a:gd name="connsiteY1" fmla="*/ 1416550 h 2312352"/>
              <a:gd name="connsiteX2" fmla="*/ 272647 w 2122848"/>
              <a:gd name="connsiteY2" fmla="*/ 8096 h 2312352"/>
              <a:gd name="connsiteX3" fmla="*/ 2122848 w 2122848"/>
              <a:gd name="connsiteY3" fmla="*/ 0 h 2312352"/>
              <a:gd name="connsiteX4" fmla="*/ 1993836 w 2122848"/>
              <a:gd name="connsiteY4" fmla="*/ 828858 h 2312352"/>
              <a:gd name="connsiteX5" fmla="*/ 1457578 w 2122848"/>
              <a:gd name="connsiteY5" fmla="*/ 881722 h 2312352"/>
              <a:gd name="connsiteX6" fmla="*/ 1458003 w 2122848"/>
              <a:gd name="connsiteY6" fmla="*/ 1416550 h 2312352"/>
              <a:gd name="connsiteX7" fmla="*/ 1730650 w 2122848"/>
              <a:gd name="connsiteY7" fmla="*/ 1416550 h 2312352"/>
              <a:gd name="connsiteX8" fmla="*/ 865325 w 2122848"/>
              <a:gd name="connsiteY8" fmla="*/ 2312352 h 2312352"/>
              <a:gd name="connsiteX9" fmla="*/ 0 w 2122848"/>
              <a:gd name="connsiteY9" fmla="*/ 1416550 h 2312352"/>
              <a:gd name="connsiteX0" fmla="*/ 0 w 2122848"/>
              <a:gd name="connsiteY0" fmla="*/ 1416550 h 2312352"/>
              <a:gd name="connsiteX1" fmla="*/ 272647 w 2122848"/>
              <a:gd name="connsiteY1" fmla="*/ 1416550 h 2312352"/>
              <a:gd name="connsiteX2" fmla="*/ 272647 w 2122848"/>
              <a:gd name="connsiteY2" fmla="*/ 8096 h 2312352"/>
              <a:gd name="connsiteX3" fmla="*/ 2122848 w 2122848"/>
              <a:gd name="connsiteY3" fmla="*/ 0 h 2312352"/>
              <a:gd name="connsiteX4" fmla="*/ 1993836 w 2122848"/>
              <a:gd name="connsiteY4" fmla="*/ 828858 h 2312352"/>
              <a:gd name="connsiteX5" fmla="*/ 1457578 w 2122848"/>
              <a:gd name="connsiteY5" fmla="*/ 881722 h 2312352"/>
              <a:gd name="connsiteX6" fmla="*/ 1458003 w 2122848"/>
              <a:gd name="connsiteY6" fmla="*/ 1416550 h 2312352"/>
              <a:gd name="connsiteX7" fmla="*/ 1730650 w 2122848"/>
              <a:gd name="connsiteY7" fmla="*/ 1416550 h 2312352"/>
              <a:gd name="connsiteX8" fmla="*/ 865325 w 2122848"/>
              <a:gd name="connsiteY8" fmla="*/ 2312352 h 2312352"/>
              <a:gd name="connsiteX9" fmla="*/ 0 w 2122848"/>
              <a:gd name="connsiteY9" fmla="*/ 1416550 h 2312352"/>
              <a:gd name="connsiteX0" fmla="*/ 0 w 2122848"/>
              <a:gd name="connsiteY0" fmla="*/ 1416550 h 2312352"/>
              <a:gd name="connsiteX1" fmla="*/ 272647 w 2122848"/>
              <a:gd name="connsiteY1" fmla="*/ 1416550 h 2312352"/>
              <a:gd name="connsiteX2" fmla="*/ 272647 w 2122848"/>
              <a:gd name="connsiteY2" fmla="*/ 8096 h 2312352"/>
              <a:gd name="connsiteX3" fmla="*/ 2122848 w 2122848"/>
              <a:gd name="connsiteY3" fmla="*/ 0 h 2312352"/>
              <a:gd name="connsiteX4" fmla="*/ 1993836 w 2122848"/>
              <a:gd name="connsiteY4" fmla="*/ 828858 h 2312352"/>
              <a:gd name="connsiteX5" fmla="*/ 1457578 w 2122848"/>
              <a:gd name="connsiteY5" fmla="*/ 881722 h 2312352"/>
              <a:gd name="connsiteX6" fmla="*/ 1458003 w 2122848"/>
              <a:gd name="connsiteY6" fmla="*/ 1416550 h 2312352"/>
              <a:gd name="connsiteX7" fmla="*/ 1730650 w 2122848"/>
              <a:gd name="connsiteY7" fmla="*/ 1416550 h 2312352"/>
              <a:gd name="connsiteX8" fmla="*/ 865325 w 2122848"/>
              <a:gd name="connsiteY8" fmla="*/ 2312352 h 2312352"/>
              <a:gd name="connsiteX9" fmla="*/ 0 w 2122848"/>
              <a:gd name="connsiteY9" fmla="*/ 1416550 h 2312352"/>
              <a:gd name="connsiteX0" fmla="*/ 0 w 2008548"/>
              <a:gd name="connsiteY0" fmla="*/ 1414169 h 2309971"/>
              <a:gd name="connsiteX1" fmla="*/ 272647 w 2008548"/>
              <a:gd name="connsiteY1" fmla="*/ 1414169 h 2309971"/>
              <a:gd name="connsiteX2" fmla="*/ 272647 w 2008548"/>
              <a:gd name="connsiteY2" fmla="*/ 5715 h 2309971"/>
              <a:gd name="connsiteX3" fmla="*/ 2008548 w 2008548"/>
              <a:gd name="connsiteY3" fmla="*/ 0 h 2309971"/>
              <a:gd name="connsiteX4" fmla="*/ 1993836 w 2008548"/>
              <a:gd name="connsiteY4" fmla="*/ 826477 h 2309971"/>
              <a:gd name="connsiteX5" fmla="*/ 1457578 w 2008548"/>
              <a:gd name="connsiteY5" fmla="*/ 879341 h 2309971"/>
              <a:gd name="connsiteX6" fmla="*/ 1458003 w 2008548"/>
              <a:gd name="connsiteY6" fmla="*/ 1414169 h 2309971"/>
              <a:gd name="connsiteX7" fmla="*/ 1730650 w 2008548"/>
              <a:gd name="connsiteY7" fmla="*/ 1414169 h 2309971"/>
              <a:gd name="connsiteX8" fmla="*/ 865325 w 2008548"/>
              <a:gd name="connsiteY8" fmla="*/ 2309971 h 2309971"/>
              <a:gd name="connsiteX9" fmla="*/ 0 w 2008548"/>
              <a:gd name="connsiteY9" fmla="*/ 1414169 h 2309971"/>
              <a:gd name="connsiteX0" fmla="*/ 0 w 2008548"/>
              <a:gd name="connsiteY0" fmla="*/ 1414169 h 2309971"/>
              <a:gd name="connsiteX1" fmla="*/ 272647 w 2008548"/>
              <a:gd name="connsiteY1" fmla="*/ 1414169 h 2309971"/>
              <a:gd name="connsiteX2" fmla="*/ 272647 w 2008548"/>
              <a:gd name="connsiteY2" fmla="*/ 5715 h 2309971"/>
              <a:gd name="connsiteX3" fmla="*/ 2008548 w 2008548"/>
              <a:gd name="connsiteY3" fmla="*/ 0 h 2309971"/>
              <a:gd name="connsiteX4" fmla="*/ 2005742 w 2008548"/>
              <a:gd name="connsiteY4" fmla="*/ 826477 h 2309971"/>
              <a:gd name="connsiteX5" fmla="*/ 1457578 w 2008548"/>
              <a:gd name="connsiteY5" fmla="*/ 879341 h 2309971"/>
              <a:gd name="connsiteX6" fmla="*/ 1458003 w 2008548"/>
              <a:gd name="connsiteY6" fmla="*/ 1414169 h 2309971"/>
              <a:gd name="connsiteX7" fmla="*/ 1730650 w 2008548"/>
              <a:gd name="connsiteY7" fmla="*/ 1414169 h 2309971"/>
              <a:gd name="connsiteX8" fmla="*/ 865325 w 2008548"/>
              <a:gd name="connsiteY8" fmla="*/ 2309971 h 2309971"/>
              <a:gd name="connsiteX9" fmla="*/ 0 w 2008548"/>
              <a:gd name="connsiteY9" fmla="*/ 1414169 h 2309971"/>
              <a:gd name="connsiteX0" fmla="*/ 0 w 2008548"/>
              <a:gd name="connsiteY0" fmla="*/ 1414169 h 1995646"/>
              <a:gd name="connsiteX1" fmla="*/ 272647 w 2008548"/>
              <a:gd name="connsiteY1" fmla="*/ 1414169 h 1995646"/>
              <a:gd name="connsiteX2" fmla="*/ 272647 w 2008548"/>
              <a:gd name="connsiteY2" fmla="*/ 5715 h 1995646"/>
              <a:gd name="connsiteX3" fmla="*/ 2008548 w 2008548"/>
              <a:gd name="connsiteY3" fmla="*/ 0 h 1995646"/>
              <a:gd name="connsiteX4" fmla="*/ 2005742 w 2008548"/>
              <a:gd name="connsiteY4" fmla="*/ 826477 h 1995646"/>
              <a:gd name="connsiteX5" fmla="*/ 1457578 w 2008548"/>
              <a:gd name="connsiteY5" fmla="*/ 879341 h 1995646"/>
              <a:gd name="connsiteX6" fmla="*/ 1458003 w 2008548"/>
              <a:gd name="connsiteY6" fmla="*/ 1414169 h 1995646"/>
              <a:gd name="connsiteX7" fmla="*/ 1730650 w 2008548"/>
              <a:gd name="connsiteY7" fmla="*/ 1414169 h 1995646"/>
              <a:gd name="connsiteX8" fmla="*/ 895587 w 2008548"/>
              <a:gd name="connsiteY8" fmla="*/ 1995646 h 1995646"/>
              <a:gd name="connsiteX9" fmla="*/ 0 w 2008548"/>
              <a:gd name="connsiteY9" fmla="*/ 1414169 h 1995646"/>
              <a:gd name="connsiteX0" fmla="*/ 0 w 2008548"/>
              <a:gd name="connsiteY0" fmla="*/ 1409406 h 1990883"/>
              <a:gd name="connsiteX1" fmla="*/ 272647 w 2008548"/>
              <a:gd name="connsiteY1" fmla="*/ 1409406 h 1990883"/>
              <a:gd name="connsiteX2" fmla="*/ 272647 w 2008548"/>
              <a:gd name="connsiteY2" fmla="*/ 952 h 1990883"/>
              <a:gd name="connsiteX3" fmla="*/ 2008548 w 2008548"/>
              <a:gd name="connsiteY3" fmla="*/ 0 h 1990883"/>
              <a:gd name="connsiteX4" fmla="*/ 2005742 w 2008548"/>
              <a:gd name="connsiteY4" fmla="*/ 821714 h 1990883"/>
              <a:gd name="connsiteX5" fmla="*/ 1457578 w 2008548"/>
              <a:gd name="connsiteY5" fmla="*/ 874578 h 1990883"/>
              <a:gd name="connsiteX6" fmla="*/ 1458003 w 2008548"/>
              <a:gd name="connsiteY6" fmla="*/ 1409406 h 1990883"/>
              <a:gd name="connsiteX7" fmla="*/ 1730650 w 2008548"/>
              <a:gd name="connsiteY7" fmla="*/ 1409406 h 1990883"/>
              <a:gd name="connsiteX8" fmla="*/ 895587 w 2008548"/>
              <a:gd name="connsiteY8" fmla="*/ 1990883 h 1990883"/>
              <a:gd name="connsiteX9" fmla="*/ 0 w 2008548"/>
              <a:gd name="connsiteY9" fmla="*/ 1409406 h 1990883"/>
              <a:gd name="connsiteX0" fmla="*/ 0 w 2008548"/>
              <a:gd name="connsiteY0" fmla="*/ 1409406 h 1990883"/>
              <a:gd name="connsiteX1" fmla="*/ 272647 w 2008548"/>
              <a:gd name="connsiteY1" fmla="*/ 1409406 h 1990883"/>
              <a:gd name="connsiteX2" fmla="*/ 272647 w 2008548"/>
              <a:gd name="connsiteY2" fmla="*/ 952 h 1990883"/>
              <a:gd name="connsiteX3" fmla="*/ 2008548 w 2008548"/>
              <a:gd name="connsiteY3" fmla="*/ 0 h 1990883"/>
              <a:gd name="connsiteX4" fmla="*/ 2005742 w 2008548"/>
              <a:gd name="connsiteY4" fmla="*/ 821714 h 1990883"/>
              <a:gd name="connsiteX5" fmla="*/ 1457578 w 2008548"/>
              <a:gd name="connsiteY5" fmla="*/ 874578 h 1990883"/>
              <a:gd name="connsiteX6" fmla="*/ 1458003 w 2008548"/>
              <a:gd name="connsiteY6" fmla="*/ 1409406 h 1990883"/>
              <a:gd name="connsiteX7" fmla="*/ 1730650 w 2008548"/>
              <a:gd name="connsiteY7" fmla="*/ 1409406 h 1990883"/>
              <a:gd name="connsiteX8" fmla="*/ 895587 w 2008548"/>
              <a:gd name="connsiteY8" fmla="*/ 1990883 h 1990883"/>
              <a:gd name="connsiteX9" fmla="*/ 0 w 2008548"/>
              <a:gd name="connsiteY9" fmla="*/ 1409406 h 1990883"/>
              <a:gd name="connsiteX0" fmla="*/ 0 w 2226822"/>
              <a:gd name="connsiteY0" fmla="*/ 1409406 h 1990883"/>
              <a:gd name="connsiteX1" fmla="*/ 272647 w 2226822"/>
              <a:gd name="connsiteY1" fmla="*/ 1409406 h 1990883"/>
              <a:gd name="connsiteX2" fmla="*/ 272647 w 2226822"/>
              <a:gd name="connsiteY2" fmla="*/ 952 h 1990883"/>
              <a:gd name="connsiteX3" fmla="*/ 2008548 w 2226822"/>
              <a:gd name="connsiteY3" fmla="*/ 0 h 1990883"/>
              <a:gd name="connsiteX4" fmla="*/ 2005742 w 2226822"/>
              <a:gd name="connsiteY4" fmla="*/ 821714 h 1990883"/>
              <a:gd name="connsiteX5" fmla="*/ 2209922 w 2226822"/>
              <a:gd name="connsiteY5" fmla="*/ 954795 h 1990883"/>
              <a:gd name="connsiteX6" fmla="*/ 1457578 w 2226822"/>
              <a:gd name="connsiteY6" fmla="*/ 874578 h 1990883"/>
              <a:gd name="connsiteX7" fmla="*/ 1458003 w 2226822"/>
              <a:gd name="connsiteY7" fmla="*/ 1409406 h 1990883"/>
              <a:gd name="connsiteX8" fmla="*/ 1730650 w 2226822"/>
              <a:gd name="connsiteY8" fmla="*/ 1409406 h 1990883"/>
              <a:gd name="connsiteX9" fmla="*/ 895587 w 2226822"/>
              <a:gd name="connsiteY9" fmla="*/ 1990883 h 1990883"/>
              <a:gd name="connsiteX10" fmla="*/ 0 w 2226822"/>
              <a:gd name="connsiteY10" fmla="*/ 1409406 h 1990883"/>
              <a:gd name="connsiteX0" fmla="*/ 0 w 2226822"/>
              <a:gd name="connsiteY0" fmla="*/ 1409406 h 1990883"/>
              <a:gd name="connsiteX1" fmla="*/ 272647 w 2226822"/>
              <a:gd name="connsiteY1" fmla="*/ 1409406 h 1990883"/>
              <a:gd name="connsiteX2" fmla="*/ 272647 w 2226822"/>
              <a:gd name="connsiteY2" fmla="*/ 952 h 1990883"/>
              <a:gd name="connsiteX3" fmla="*/ 2008548 w 2226822"/>
              <a:gd name="connsiteY3" fmla="*/ 0 h 1990883"/>
              <a:gd name="connsiteX4" fmla="*/ 2005742 w 2226822"/>
              <a:gd name="connsiteY4" fmla="*/ 821714 h 1990883"/>
              <a:gd name="connsiteX5" fmla="*/ 2209922 w 2226822"/>
              <a:gd name="connsiteY5" fmla="*/ 954795 h 1990883"/>
              <a:gd name="connsiteX6" fmla="*/ 1561803 w 2226822"/>
              <a:gd name="connsiteY6" fmla="*/ 1223481 h 1990883"/>
              <a:gd name="connsiteX7" fmla="*/ 1457578 w 2226822"/>
              <a:gd name="connsiteY7" fmla="*/ 874578 h 1990883"/>
              <a:gd name="connsiteX8" fmla="*/ 1458003 w 2226822"/>
              <a:gd name="connsiteY8" fmla="*/ 1409406 h 1990883"/>
              <a:gd name="connsiteX9" fmla="*/ 1730650 w 2226822"/>
              <a:gd name="connsiteY9" fmla="*/ 1409406 h 1990883"/>
              <a:gd name="connsiteX10" fmla="*/ 895587 w 2226822"/>
              <a:gd name="connsiteY10" fmla="*/ 1990883 h 1990883"/>
              <a:gd name="connsiteX11" fmla="*/ 0 w 2226822"/>
              <a:gd name="connsiteY11" fmla="*/ 1409406 h 1990883"/>
              <a:gd name="connsiteX0" fmla="*/ 0 w 2226822"/>
              <a:gd name="connsiteY0" fmla="*/ 1409406 h 1990883"/>
              <a:gd name="connsiteX1" fmla="*/ 272647 w 2226822"/>
              <a:gd name="connsiteY1" fmla="*/ 1409406 h 1990883"/>
              <a:gd name="connsiteX2" fmla="*/ 272647 w 2226822"/>
              <a:gd name="connsiteY2" fmla="*/ 952 h 1990883"/>
              <a:gd name="connsiteX3" fmla="*/ 2008548 w 2226822"/>
              <a:gd name="connsiteY3" fmla="*/ 0 h 1990883"/>
              <a:gd name="connsiteX4" fmla="*/ 2005742 w 2226822"/>
              <a:gd name="connsiteY4" fmla="*/ 821714 h 1990883"/>
              <a:gd name="connsiteX5" fmla="*/ 2209922 w 2226822"/>
              <a:gd name="connsiteY5" fmla="*/ 954795 h 1990883"/>
              <a:gd name="connsiteX6" fmla="*/ 1561803 w 2226822"/>
              <a:gd name="connsiteY6" fmla="*/ 1223481 h 1990883"/>
              <a:gd name="connsiteX7" fmla="*/ 1457578 w 2226822"/>
              <a:gd name="connsiteY7" fmla="*/ 874578 h 1990883"/>
              <a:gd name="connsiteX8" fmla="*/ 1458003 w 2226822"/>
              <a:gd name="connsiteY8" fmla="*/ 1409406 h 1990883"/>
              <a:gd name="connsiteX9" fmla="*/ 1730650 w 2226822"/>
              <a:gd name="connsiteY9" fmla="*/ 1409406 h 1990883"/>
              <a:gd name="connsiteX10" fmla="*/ 895587 w 2226822"/>
              <a:gd name="connsiteY10" fmla="*/ 1990883 h 1990883"/>
              <a:gd name="connsiteX11" fmla="*/ 0 w 2226822"/>
              <a:gd name="connsiteY11" fmla="*/ 1409406 h 1990883"/>
              <a:gd name="connsiteX0" fmla="*/ 0 w 2226822"/>
              <a:gd name="connsiteY0" fmla="*/ 1409406 h 1990883"/>
              <a:gd name="connsiteX1" fmla="*/ 272647 w 2226822"/>
              <a:gd name="connsiteY1" fmla="*/ 1409406 h 1990883"/>
              <a:gd name="connsiteX2" fmla="*/ 272647 w 2226822"/>
              <a:gd name="connsiteY2" fmla="*/ 952 h 1990883"/>
              <a:gd name="connsiteX3" fmla="*/ 2008548 w 2226822"/>
              <a:gd name="connsiteY3" fmla="*/ 0 h 1990883"/>
              <a:gd name="connsiteX4" fmla="*/ 2005742 w 2226822"/>
              <a:gd name="connsiteY4" fmla="*/ 821714 h 1990883"/>
              <a:gd name="connsiteX5" fmla="*/ 2209922 w 2226822"/>
              <a:gd name="connsiteY5" fmla="*/ 954795 h 1990883"/>
              <a:gd name="connsiteX6" fmla="*/ 1561803 w 2226822"/>
              <a:gd name="connsiteY6" fmla="*/ 1223481 h 1990883"/>
              <a:gd name="connsiteX7" fmla="*/ 1470187 w 2226822"/>
              <a:gd name="connsiteY7" fmla="*/ 745718 h 1990883"/>
              <a:gd name="connsiteX8" fmla="*/ 1458003 w 2226822"/>
              <a:gd name="connsiteY8" fmla="*/ 1409406 h 1990883"/>
              <a:gd name="connsiteX9" fmla="*/ 1730650 w 2226822"/>
              <a:gd name="connsiteY9" fmla="*/ 1409406 h 1990883"/>
              <a:gd name="connsiteX10" fmla="*/ 895587 w 2226822"/>
              <a:gd name="connsiteY10" fmla="*/ 1990883 h 1990883"/>
              <a:gd name="connsiteX11" fmla="*/ 0 w 2226822"/>
              <a:gd name="connsiteY11" fmla="*/ 1409406 h 1990883"/>
              <a:gd name="connsiteX0" fmla="*/ 0 w 2226822"/>
              <a:gd name="connsiteY0" fmla="*/ 1409406 h 1990883"/>
              <a:gd name="connsiteX1" fmla="*/ 272647 w 2226822"/>
              <a:gd name="connsiteY1" fmla="*/ 1409406 h 1990883"/>
              <a:gd name="connsiteX2" fmla="*/ 272647 w 2226822"/>
              <a:gd name="connsiteY2" fmla="*/ 952 h 1990883"/>
              <a:gd name="connsiteX3" fmla="*/ 2008548 w 2226822"/>
              <a:gd name="connsiteY3" fmla="*/ 0 h 1990883"/>
              <a:gd name="connsiteX4" fmla="*/ 2005742 w 2226822"/>
              <a:gd name="connsiteY4" fmla="*/ 821714 h 1990883"/>
              <a:gd name="connsiteX5" fmla="*/ 2209922 w 2226822"/>
              <a:gd name="connsiteY5" fmla="*/ 954795 h 1990883"/>
              <a:gd name="connsiteX6" fmla="*/ 1594587 w 2226822"/>
              <a:gd name="connsiteY6" fmla="*/ 1264607 h 1990883"/>
              <a:gd name="connsiteX7" fmla="*/ 1470187 w 2226822"/>
              <a:gd name="connsiteY7" fmla="*/ 745718 h 1990883"/>
              <a:gd name="connsiteX8" fmla="*/ 1458003 w 2226822"/>
              <a:gd name="connsiteY8" fmla="*/ 1409406 h 1990883"/>
              <a:gd name="connsiteX9" fmla="*/ 1730650 w 2226822"/>
              <a:gd name="connsiteY9" fmla="*/ 1409406 h 1990883"/>
              <a:gd name="connsiteX10" fmla="*/ 895587 w 2226822"/>
              <a:gd name="connsiteY10" fmla="*/ 1990883 h 1990883"/>
              <a:gd name="connsiteX11" fmla="*/ 0 w 2226822"/>
              <a:gd name="connsiteY11" fmla="*/ 1409406 h 1990883"/>
              <a:gd name="connsiteX0" fmla="*/ 0 w 2226822"/>
              <a:gd name="connsiteY0" fmla="*/ 1409406 h 1990883"/>
              <a:gd name="connsiteX1" fmla="*/ 272647 w 2226822"/>
              <a:gd name="connsiteY1" fmla="*/ 1409406 h 1990883"/>
              <a:gd name="connsiteX2" fmla="*/ 272647 w 2226822"/>
              <a:gd name="connsiteY2" fmla="*/ 952 h 1990883"/>
              <a:gd name="connsiteX3" fmla="*/ 2008548 w 2226822"/>
              <a:gd name="connsiteY3" fmla="*/ 0 h 1990883"/>
              <a:gd name="connsiteX4" fmla="*/ 2005742 w 2226822"/>
              <a:gd name="connsiteY4" fmla="*/ 821714 h 1990883"/>
              <a:gd name="connsiteX5" fmla="*/ 2209922 w 2226822"/>
              <a:gd name="connsiteY5" fmla="*/ 954795 h 1990883"/>
              <a:gd name="connsiteX6" fmla="*/ 1594587 w 2226822"/>
              <a:gd name="connsiteY6" fmla="*/ 1264607 h 1990883"/>
              <a:gd name="connsiteX7" fmla="*/ 1470187 w 2226822"/>
              <a:gd name="connsiteY7" fmla="*/ 745718 h 1990883"/>
              <a:gd name="connsiteX8" fmla="*/ 1458003 w 2226822"/>
              <a:gd name="connsiteY8" fmla="*/ 1409406 h 1990883"/>
              <a:gd name="connsiteX9" fmla="*/ 1730650 w 2226822"/>
              <a:gd name="connsiteY9" fmla="*/ 1409406 h 1990883"/>
              <a:gd name="connsiteX10" fmla="*/ 895587 w 2226822"/>
              <a:gd name="connsiteY10" fmla="*/ 1990883 h 1990883"/>
              <a:gd name="connsiteX11" fmla="*/ 0 w 2226822"/>
              <a:gd name="connsiteY11"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594587 w 2363216"/>
              <a:gd name="connsiteY7" fmla="*/ 1264607 h 1990883"/>
              <a:gd name="connsiteX8" fmla="*/ 1470187 w 2363216"/>
              <a:gd name="connsiteY8" fmla="*/ 745718 h 1990883"/>
              <a:gd name="connsiteX9" fmla="*/ 1458003 w 2363216"/>
              <a:gd name="connsiteY9" fmla="*/ 1409406 h 1990883"/>
              <a:gd name="connsiteX10" fmla="*/ 1730650 w 2363216"/>
              <a:gd name="connsiteY10" fmla="*/ 1409406 h 1990883"/>
              <a:gd name="connsiteX11" fmla="*/ 895587 w 2363216"/>
              <a:gd name="connsiteY11" fmla="*/ 1990883 h 1990883"/>
              <a:gd name="connsiteX12" fmla="*/ 0 w 2363216"/>
              <a:gd name="connsiteY12"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594587 w 2363216"/>
              <a:gd name="connsiteY7" fmla="*/ 1264607 h 1990883"/>
              <a:gd name="connsiteX8" fmla="*/ 1470187 w 2363216"/>
              <a:gd name="connsiteY8" fmla="*/ 745718 h 1990883"/>
              <a:gd name="connsiteX9" fmla="*/ 1458003 w 2363216"/>
              <a:gd name="connsiteY9" fmla="*/ 1409406 h 1990883"/>
              <a:gd name="connsiteX10" fmla="*/ 1730650 w 2363216"/>
              <a:gd name="connsiteY10" fmla="*/ 1409406 h 1990883"/>
              <a:gd name="connsiteX11" fmla="*/ 895587 w 2363216"/>
              <a:gd name="connsiteY11" fmla="*/ 1990883 h 1990883"/>
              <a:gd name="connsiteX12" fmla="*/ 0 w 2363216"/>
              <a:gd name="connsiteY12"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576935 w 2363216"/>
              <a:gd name="connsiteY7" fmla="*/ 1261865 h 1990883"/>
              <a:gd name="connsiteX8" fmla="*/ 1470187 w 2363216"/>
              <a:gd name="connsiteY8" fmla="*/ 745718 h 1990883"/>
              <a:gd name="connsiteX9" fmla="*/ 1458003 w 2363216"/>
              <a:gd name="connsiteY9" fmla="*/ 1409406 h 1990883"/>
              <a:gd name="connsiteX10" fmla="*/ 1730650 w 2363216"/>
              <a:gd name="connsiteY10" fmla="*/ 1409406 h 1990883"/>
              <a:gd name="connsiteX11" fmla="*/ 895587 w 2363216"/>
              <a:gd name="connsiteY11" fmla="*/ 1990883 h 1990883"/>
              <a:gd name="connsiteX12" fmla="*/ 0 w 2363216"/>
              <a:gd name="connsiteY12"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576935 w 2363216"/>
              <a:gd name="connsiteY7" fmla="*/ 1261865 h 1990883"/>
              <a:gd name="connsiteX8" fmla="*/ 1470187 w 2363216"/>
              <a:gd name="connsiteY8" fmla="*/ 745718 h 1990883"/>
              <a:gd name="connsiteX9" fmla="*/ 1458003 w 2363216"/>
              <a:gd name="connsiteY9" fmla="*/ 1409406 h 1990883"/>
              <a:gd name="connsiteX10" fmla="*/ 1730650 w 2363216"/>
              <a:gd name="connsiteY10" fmla="*/ 1409406 h 1990883"/>
              <a:gd name="connsiteX11" fmla="*/ 895587 w 2363216"/>
              <a:gd name="connsiteY11" fmla="*/ 1990883 h 1990883"/>
              <a:gd name="connsiteX12" fmla="*/ 0 w 2363216"/>
              <a:gd name="connsiteY12"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576935 w 2363216"/>
              <a:gd name="connsiteY7" fmla="*/ 1261865 h 1990883"/>
              <a:gd name="connsiteX8" fmla="*/ 1470187 w 2363216"/>
              <a:gd name="connsiteY8" fmla="*/ 745718 h 1990883"/>
              <a:gd name="connsiteX9" fmla="*/ 1458003 w 2363216"/>
              <a:gd name="connsiteY9" fmla="*/ 1409406 h 1990883"/>
              <a:gd name="connsiteX10" fmla="*/ 1730650 w 2363216"/>
              <a:gd name="connsiteY10" fmla="*/ 1409406 h 1990883"/>
              <a:gd name="connsiteX11" fmla="*/ 895587 w 2363216"/>
              <a:gd name="connsiteY11" fmla="*/ 1990883 h 1990883"/>
              <a:gd name="connsiteX12" fmla="*/ 0 w 2363216"/>
              <a:gd name="connsiteY12"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576935 w 2363216"/>
              <a:gd name="connsiteY7" fmla="*/ 1261865 h 1990883"/>
              <a:gd name="connsiteX8" fmla="*/ 1470187 w 2363216"/>
              <a:gd name="connsiteY8" fmla="*/ 745718 h 1990883"/>
              <a:gd name="connsiteX9" fmla="*/ 1458003 w 2363216"/>
              <a:gd name="connsiteY9" fmla="*/ 1409406 h 1990883"/>
              <a:gd name="connsiteX10" fmla="*/ 1730650 w 2363216"/>
              <a:gd name="connsiteY10" fmla="*/ 1409406 h 1990883"/>
              <a:gd name="connsiteX11" fmla="*/ 895587 w 2363216"/>
              <a:gd name="connsiteY11" fmla="*/ 1990883 h 1990883"/>
              <a:gd name="connsiteX12" fmla="*/ 0 w 2363216"/>
              <a:gd name="connsiteY12"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576935 w 2363216"/>
              <a:gd name="connsiteY7" fmla="*/ 1261865 h 1990883"/>
              <a:gd name="connsiteX8" fmla="*/ 1470187 w 2363216"/>
              <a:gd name="connsiteY8" fmla="*/ 745718 h 1990883"/>
              <a:gd name="connsiteX9" fmla="*/ 1458003 w 2363216"/>
              <a:gd name="connsiteY9" fmla="*/ 1409406 h 1990883"/>
              <a:gd name="connsiteX10" fmla="*/ 1730650 w 2363216"/>
              <a:gd name="connsiteY10" fmla="*/ 1409406 h 1990883"/>
              <a:gd name="connsiteX11" fmla="*/ 895587 w 2363216"/>
              <a:gd name="connsiteY11" fmla="*/ 1990883 h 1990883"/>
              <a:gd name="connsiteX12" fmla="*/ 0 w 2363216"/>
              <a:gd name="connsiteY12"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897210 w 2363216"/>
              <a:gd name="connsiteY7" fmla="*/ 1322182 h 1990883"/>
              <a:gd name="connsiteX8" fmla="*/ 1576935 w 2363216"/>
              <a:gd name="connsiteY8" fmla="*/ 1261865 h 1990883"/>
              <a:gd name="connsiteX9" fmla="*/ 1470187 w 2363216"/>
              <a:gd name="connsiteY9" fmla="*/ 745718 h 1990883"/>
              <a:gd name="connsiteX10" fmla="*/ 1458003 w 2363216"/>
              <a:gd name="connsiteY10" fmla="*/ 1409406 h 1990883"/>
              <a:gd name="connsiteX11" fmla="*/ 1730650 w 2363216"/>
              <a:gd name="connsiteY11" fmla="*/ 1409406 h 1990883"/>
              <a:gd name="connsiteX12" fmla="*/ 895587 w 2363216"/>
              <a:gd name="connsiteY12" fmla="*/ 1990883 h 1990883"/>
              <a:gd name="connsiteX13" fmla="*/ 0 w 2363216"/>
              <a:gd name="connsiteY13"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897210 w 2363216"/>
              <a:gd name="connsiteY7" fmla="*/ 1322182 h 1990883"/>
              <a:gd name="connsiteX8" fmla="*/ 1576935 w 2363216"/>
              <a:gd name="connsiteY8" fmla="*/ 1261865 h 1990883"/>
              <a:gd name="connsiteX9" fmla="*/ 1470187 w 2363216"/>
              <a:gd name="connsiteY9" fmla="*/ 745718 h 1990883"/>
              <a:gd name="connsiteX10" fmla="*/ 1458003 w 2363216"/>
              <a:gd name="connsiteY10" fmla="*/ 1409406 h 1990883"/>
              <a:gd name="connsiteX11" fmla="*/ 1730650 w 2363216"/>
              <a:gd name="connsiteY11" fmla="*/ 1409406 h 1990883"/>
              <a:gd name="connsiteX12" fmla="*/ 895587 w 2363216"/>
              <a:gd name="connsiteY12" fmla="*/ 1990883 h 1990883"/>
              <a:gd name="connsiteX13" fmla="*/ 0 w 2363216"/>
              <a:gd name="connsiteY13"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897210 w 2363216"/>
              <a:gd name="connsiteY7" fmla="*/ 1322182 h 1990883"/>
              <a:gd name="connsiteX8" fmla="*/ 1576935 w 2363216"/>
              <a:gd name="connsiteY8" fmla="*/ 1261865 h 1990883"/>
              <a:gd name="connsiteX9" fmla="*/ 1470187 w 2363216"/>
              <a:gd name="connsiteY9" fmla="*/ 745718 h 1990883"/>
              <a:gd name="connsiteX10" fmla="*/ 1458003 w 2363216"/>
              <a:gd name="connsiteY10" fmla="*/ 1409406 h 1990883"/>
              <a:gd name="connsiteX11" fmla="*/ 1730650 w 2363216"/>
              <a:gd name="connsiteY11" fmla="*/ 1409406 h 1990883"/>
              <a:gd name="connsiteX12" fmla="*/ 895587 w 2363216"/>
              <a:gd name="connsiteY12" fmla="*/ 1990883 h 1990883"/>
              <a:gd name="connsiteX13" fmla="*/ 0 w 2363216"/>
              <a:gd name="connsiteY13" fmla="*/ 1409406 h 1990883"/>
              <a:gd name="connsiteX0" fmla="*/ 0 w 2367797"/>
              <a:gd name="connsiteY0" fmla="*/ 1409406 h 1990883"/>
              <a:gd name="connsiteX1" fmla="*/ 272647 w 2367797"/>
              <a:gd name="connsiteY1" fmla="*/ 1409406 h 1990883"/>
              <a:gd name="connsiteX2" fmla="*/ 272647 w 2367797"/>
              <a:gd name="connsiteY2" fmla="*/ 952 h 1990883"/>
              <a:gd name="connsiteX3" fmla="*/ 2008548 w 2367797"/>
              <a:gd name="connsiteY3" fmla="*/ 0 h 1990883"/>
              <a:gd name="connsiteX4" fmla="*/ 2005742 w 2367797"/>
              <a:gd name="connsiteY4" fmla="*/ 821714 h 1990883"/>
              <a:gd name="connsiteX5" fmla="*/ 2209922 w 2367797"/>
              <a:gd name="connsiteY5" fmla="*/ 954795 h 1990883"/>
              <a:gd name="connsiteX6" fmla="*/ 2341057 w 2367797"/>
              <a:gd name="connsiteY6" fmla="*/ 1281057 h 1990883"/>
              <a:gd name="connsiteX7" fmla="*/ 1897210 w 2367797"/>
              <a:gd name="connsiteY7" fmla="*/ 1322182 h 1990883"/>
              <a:gd name="connsiteX8" fmla="*/ 1576935 w 2367797"/>
              <a:gd name="connsiteY8" fmla="*/ 1261865 h 1990883"/>
              <a:gd name="connsiteX9" fmla="*/ 1470187 w 2367797"/>
              <a:gd name="connsiteY9" fmla="*/ 745718 h 1990883"/>
              <a:gd name="connsiteX10" fmla="*/ 1458003 w 2367797"/>
              <a:gd name="connsiteY10" fmla="*/ 1409406 h 1990883"/>
              <a:gd name="connsiteX11" fmla="*/ 1730650 w 2367797"/>
              <a:gd name="connsiteY11" fmla="*/ 1409406 h 1990883"/>
              <a:gd name="connsiteX12" fmla="*/ 895587 w 2367797"/>
              <a:gd name="connsiteY12" fmla="*/ 1990883 h 1990883"/>
              <a:gd name="connsiteX13" fmla="*/ 0 w 2367797"/>
              <a:gd name="connsiteY13" fmla="*/ 1409406 h 1990883"/>
              <a:gd name="connsiteX0" fmla="*/ 0 w 2367797"/>
              <a:gd name="connsiteY0" fmla="*/ 1409406 h 1990883"/>
              <a:gd name="connsiteX1" fmla="*/ 272647 w 2367797"/>
              <a:gd name="connsiteY1" fmla="*/ 1409406 h 1990883"/>
              <a:gd name="connsiteX2" fmla="*/ 272647 w 2367797"/>
              <a:gd name="connsiteY2" fmla="*/ 952 h 1990883"/>
              <a:gd name="connsiteX3" fmla="*/ 2008548 w 2367797"/>
              <a:gd name="connsiteY3" fmla="*/ 0 h 1990883"/>
              <a:gd name="connsiteX4" fmla="*/ 2005742 w 2367797"/>
              <a:gd name="connsiteY4" fmla="*/ 821714 h 1990883"/>
              <a:gd name="connsiteX5" fmla="*/ 2209922 w 2367797"/>
              <a:gd name="connsiteY5" fmla="*/ 954795 h 1990883"/>
              <a:gd name="connsiteX6" fmla="*/ 2341057 w 2367797"/>
              <a:gd name="connsiteY6" fmla="*/ 1281057 h 1990883"/>
              <a:gd name="connsiteX7" fmla="*/ 1897210 w 2367797"/>
              <a:gd name="connsiteY7" fmla="*/ 1322182 h 1990883"/>
              <a:gd name="connsiteX8" fmla="*/ 1576935 w 2367797"/>
              <a:gd name="connsiteY8" fmla="*/ 1261865 h 1990883"/>
              <a:gd name="connsiteX9" fmla="*/ 1470187 w 2367797"/>
              <a:gd name="connsiteY9" fmla="*/ 745718 h 1990883"/>
              <a:gd name="connsiteX10" fmla="*/ 1458003 w 2367797"/>
              <a:gd name="connsiteY10" fmla="*/ 1409406 h 1990883"/>
              <a:gd name="connsiteX11" fmla="*/ 1730650 w 2367797"/>
              <a:gd name="connsiteY11" fmla="*/ 1409406 h 1990883"/>
              <a:gd name="connsiteX12" fmla="*/ 895587 w 2367797"/>
              <a:gd name="connsiteY12" fmla="*/ 1990883 h 1990883"/>
              <a:gd name="connsiteX13" fmla="*/ 0 w 2367797"/>
              <a:gd name="connsiteY13" fmla="*/ 1409406 h 1990883"/>
              <a:gd name="connsiteX0" fmla="*/ 0 w 2370094"/>
              <a:gd name="connsiteY0" fmla="*/ 1409406 h 1990883"/>
              <a:gd name="connsiteX1" fmla="*/ 272647 w 2370094"/>
              <a:gd name="connsiteY1" fmla="*/ 1409406 h 1990883"/>
              <a:gd name="connsiteX2" fmla="*/ 272647 w 2370094"/>
              <a:gd name="connsiteY2" fmla="*/ 952 h 1990883"/>
              <a:gd name="connsiteX3" fmla="*/ 2008548 w 2370094"/>
              <a:gd name="connsiteY3" fmla="*/ 0 h 1990883"/>
              <a:gd name="connsiteX4" fmla="*/ 2005742 w 2370094"/>
              <a:gd name="connsiteY4" fmla="*/ 821714 h 1990883"/>
              <a:gd name="connsiteX5" fmla="*/ 2209922 w 2370094"/>
              <a:gd name="connsiteY5" fmla="*/ 954795 h 1990883"/>
              <a:gd name="connsiteX6" fmla="*/ 2343579 w 2370094"/>
              <a:gd name="connsiteY6" fmla="*/ 1311216 h 1990883"/>
              <a:gd name="connsiteX7" fmla="*/ 1897210 w 2370094"/>
              <a:gd name="connsiteY7" fmla="*/ 1322182 h 1990883"/>
              <a:gd name="connsiteX8" fmla="*/ 1576935 w 2370094"/>
              <a:gd name="connsiteY8" fmla="*/ 1261865 h 1990883"/>
              <a:gd name="connsiteX9" fmla="*/ 1470187 w 2370094"/>
              <a:gd name="connsiteY9" fmla="*/ 745718 h 1990883"/>
              <a:gd name="connsiteX10" fmla="*/ 1458003 w 2370094"/>
              <a:gd name="connsiteY10" fmla="*/ 1409406 h 1990883"/>
              <a:gd name="connsiteX11" fmla="*/ 1730650 w 2370094"/>
              <a:gd name="connsiteY11" fmla="*/ 1409406 h 1990883"/>
              <a:gd name="connsiteX12" fmla="*/ 895587 w 2370094"/>
              <a:gd name="connsiteY12" fmla="*/ 1990883 h 1990883"/>
              <a:gd name="connsiteX13" fmla="*/ 0 w 2370094"/>
              <a:gd name="connsiteY13" fmla="*/ 1409406 h 1990883"/>
              <a:gd name="connsiteX0" fmla="*/ 0 w 2382354"/>
              <a:gd name="connsiteY0" fmla="*/ 1409406 h 1990883"/>
              <a:gd name="connsiteX1" fmla="*/ 272647 w 2382354"/>
              <a:gd name="connsiteY1" fmla="*/ 1409406 h 1990883"/>
              <a:gd name="connsiteX2" fmla="*/ 272647 w 2382354"/>
              <a:gd name="connsiteY2" fmla="*/ 952 h 1990883"/>
              <a:gd name="connsiteX3" fmla="*/ 2008548 w 2382354"/>
              <a:gd name="connsiteY3" fmla="*/ 0 h 1990883"/>
              <a:gd name="connsiteX4" fmla="*/ 2005742 w 2382354"/>
              <a:gd name="connsiteY4" fmla="*/ 821714 h 1990883"/>
              <a:gd name="connsiteX5" fmla="*/ 2209922 w 2382354"/>
              <a:gd name="connsiteY5" fmla="*/ 954795 h 1990883"/>
              <a:gd name="connsiteX6" fmla="*/ 2343579 w 2382354"/>
              <a:gd name="connsiteY6" fmla="*/ 1415400 h 1990883"/>
              <a:gd name="connsiteX7" fmla="*/ 2343579 w 2382354"/>
              <a:gd name="connsiteY7" fmla="*/ 1311216 h 1990883"/>
              <a:gd name="connsiteX8" fmla="*/ 1897210 w 2382354"/>
              <a:gd name="connsiteY8" fmla="*/ 1322182 h 1990883"/>
              <a:gd name="connsiteX9" fmla="*/ 1576935 w 2382354"/>
              <a:gd name="connsiteY9" fmla="*/ 1261865 h 1990883"/>
              <a:gd name="connsiteX10" fmla="*/ 1470187 w 2382354"/>
              <a:gd name="connsiteY10" fmla="*/ 745718 h 1990883"/>
              <a:gd name="connsiteX11" fmla="*/ 1458003 w 2382354"/>
              <a:gd name="connsiteY11" fmla="*/ 1409406 h 1990883"/>
              <a:gd name="connsiteX12" fmla="*/ 1730650 w 2382354"/>
              <a:gd name="connsiteY12" fmla="*/ 1409406 h 1990883"/>
              <a:gd name="connsiteX13" fmla="*/ 895587 w 2382354"/>
              <a:gd name="connsiteY13" fmla="*/ 1990883 h 1990883"/>
              <a:gd name="connsiteX14" fmla="*/ 0 w 2382354"/>
              <a:gd name="connsiteY14" fmla="*/ 1409406 h 1990883"/>
              <a:gd name="connsiteX0" fmla="*/ 0 w 2383843"/>
              <a:gd name="connsiteY0" fmla="*/ 1409406 h 1990883"/>
              <a:gd name="connsiteX1" fmla="*/ 272647 w 2383843"/>
              <a:gd name="connsiteY1" fmla="*/ 1409406 h 1990883"/>
              <a:gd name="connsiteX2" fmla="*/ 272647 w 2383843"/>
              <a:gd name="connsiteY2" fmla="*/ 952 h 1990883"/>
              <a:gd name="connsiteX3" fmla="*/ 2008548 w 2383843"/>
              <a:gd name="connsiteY3" fmla="*/ 0 h 1990883"/>
              <a:gd name="connsiteX4" fmla="*/ 2005742 w 2383843"/>
              <a:gd name="connsiteY4" fmla="*/ 821714 h 1990883"/>
              <a:gd name="connsiteX5" fmla="*/ 2209922 w 2383843"/>
              <a:gd name="connsiteY5" fmla="*/ 954795 h 1990883"/>
              <a:gd name="connsiteX6" fmla="*/ 2343579 w 2383843"/>
              <a:gd name="connsiteY6" fmla="*/ 1415400 h 1990883"/>
              <a:gd name="connsiteX7" fmla="*/ 2343579 w 2383843"/>
              <a:gd name="connsiteY7" fmla="*/ 1311216 h 1990883"/>
              <a:gd name="connsiteX8" fmla="*/ 1897210 w 2383843"/>
              <a:gd name="connsiteY8" fmla="*/ 1322182 h 1990883"/>
              <a:gd name="connsiteX9" fmla="*/ 1576935 w 2383843"/>
              <a:gd name="connsiteY9" fmla="*/ 1261865 h 1990883"/>
              <a:gd name="connsiteX10" fmla="*/ 1470187 w 2383843"/>
              <a:gd name="connsiteY10" fmla="*/ 745718 h 1990883"/>
              <a:gd name="connsiteX11" fmla="*/ 1458003 w 2383843"/>
              <a:gd name="connsiteY11" fmla="*/ 1409406 h 1990883"/>
              <a:gd name="connsiteX12" fmla="*/ 1730650 w 2383843"/>
              <a:gd name="connsiteY12" fmla="*/ 1409406 h 1990883"/>
              <a:gd name="connsiteX13" fmla="*/ 895587 w 2383843"/>
              <a:gd name="connsiteY13" fmla="*/ 1990883 h 1990883"/>
              <a:gd name="connsiteX14" fmla="*/ 0 w 2383843"/>
              <a:gd name="connsiteY14" fmla="*/ 1409406 h 1990883"/>
              <a:gd name="connsiteX0" fmla="*/ 0 w 2383843"/>
              <a:gd name="connsiteY0" fmla="*/ 1409406 h 1990883"/>
              <a:gd name="connsiteX1" fmla="*/ 272647 w 2383843"/>
              <a:gd name="connsiteY1" fmla="*/ 1409406 h 1990883"/>
              <a:gd name="connsiteX2" fmla="*/ 272647 w 2383843"/>
              <a:gd name="connsiteY2" fmla="*/ 952 h 1990883"/>
              <a:gd name="connsiteX3" fmla="*/ 2008548 w 2383843"/>
              <a:gd name="connsiteY3" fmla="*/ 0 h 1990883"/>
              <a:gd name="connsiteX4" fmla="*/ 2005742 w 2383843"/>
              <a:gd name="connsiteY4" fmla="*/ 821714 h 1990883"/>
              <a:gd name="connsiteX5" fmla="*/ 2209922 w 2383843"/>
              <a:gd name="connsiteY5" fmla="*/ 954795 h 1990883"/>
              <a:gd name="connsiteX6" fmla="*/ 2343579 w 2383843"/>
              <a:gd name="connsiteY6" fmla="*/ 1415400 h 1990883"/>
              <a:gd name="connsiteX7" fmla="*/ 2343579 w 2383843"/>
              <a:gd name="connsiteY7" fmla="*/ 1311216 h 1990883"/>
              <a:gd name="connsiteX8" fmla="*/ 1897210 w 2383843"/>
              <a:gd name="connsiteY8" fmla="*/ 1322182 h 1990883"/>
              <a:gd name="connsiteX9" fmla="*/ 1576935 w 2383843"/>
              <a:gd name="connsiteY9" fmla="*/ 1261865 h 1990883"/>
              <a:gd name="connsiteX10" fmla="*/ 1470187 w 2383843"/>
              <a:gd name="connsiteY10" fmla="*/ 745718 h 1990883"/>
              <a:gd name="connsiteX11" fmla="*/ 1458003 w 2383843"/>
              <a:gd name="connsiteY11" fmla="*/ 1409406 h 1990883"/>
              <a:gd name="connsiteX12" fmla="*/ 1730650 w 2383843"/>
              <a:gd name="connsiteY12" fmla="*/ 1409406 h 1990883"/>
              <a:gd name="connsiteX13" fmla="*/ 895587 w 2383843"/>
              <a:gd name="connsiteY13" fmla="*/ 1990883 h 1990883"/>
              <a:gd name="connsiteX14" fmla="*/ 0 w 2383843"/>
              <a:gd name="connsiteY14" fmla="*/ 1409406 h 1990883"/>
              <a:gd name="connsiteX0" fmla="*/ 0 w 2383843"/>
              <a:gd name="connsiteY0" fmla="*/ 1409406 h 1990883"/>
              <a:gd name="connsiteX1" fmla="*/ 272647 w 2383843"/>
              <a:gd name="connsiteY1" fmla="*/ 1409406 h 1990883"/>
              <a:gd name="connsiteX2" fmla="*/ 272647 w 2383843"/>
              <a:gd name="connsiteY2" fmla="*/ 952 h 1990883"/>
              <a:gd name="connsiteX3" fmla="*/ 2008548 w 2383843"/>
              <a:gd name="connsiteY3" fmla="*/ 0 h 1990883"/>
              <a:gd name="connsiteX4" fmla="*/ 2005742 w 2383843"/>
              <a:gd name="connsiteY4" fmla="*/ 821714 h 1990883"/>
              <a:gd name="connsiteX5" fmla="*/ 2209922 w 2383843"/>
              <a:gd name="connsiteY5" fmla="*/ 954795 h 1990883"/>
              <a:gd name="connsiteX6" fmla="*/ 2343579 w 2383843"/>
              <a:gd name="connsiteY6" fmla="*/ 1415400 h 1990883"/>
              <a:gd name="connsiteX7" fmla="*/ 2343579 w 2383843"/>
              <a:gd name="connsiteY7" fmla="*/ 1311216 h 1990883"/>
              <a:gd name="connsiteX8" fmla="*/ 1897210 w 2383843"/>
              <a:gd name="connsiteY8" fmla="*/ 1322182 h 1990883"/>
              <a:gd name="connsiteX9" fmla="*/ 1576935 w 2383843"/>
              <a:gd name="connsiteY9" fmla="*/ 1261865 h 1990883"/>
              <a:gd name="connsiteX10" fmla="*/ 1470187 w 2383843"/>
              <a:gd name="connsiteY10" fmla="*/ 745718 h 1990883"/>
              <a:gd name="connsiteX11" fmla="*/ 1458003 w 2383843"/>
              <a:gd name="connsiteY11" fmla="*/ 1409406 h 1990883"/>
              <a:gd name="connsiteX12" fmla="*/ 1730650 w 2383843"/>
              <a:gd name="connsiteY12" fmla="*/ 1409406 h 1990883"/>
              <a:gd name="connsiteX13" fmla="*/ 895587 w 2383843"/>
              <a:gd name="connsiteY13" fmla="*/ 1990883 h 1990883"/>
              <a:gd name="connsiteX14" fmla="*/ 0 w 2383843"/>
              <a:gd name="connsiteY14" fmla="*/ 1409406 h 1990883"/>
              <a:gd name="connsiteX0" fmla="*/ 0 w 2383843"/>
              <a:gd name="connsiteY0" fmla="*/ 1409406 h 1990883"/>
              <a:gd name="connsiteX1" fmla="*/ 272647 w 2383843"/>
              <a:gd name="connsiteY1" fmla="*/ 1409406 h 1990883"/>
              <a:gd name="connsiteX2" fmla="*/ 272647 w 2383843"/>
              <a:gd name="connsiteY2" fmla="*/ 952 h 1990883"/>
              <a:gd name="connsiteX3" fmla="*/ 2008548 w 2383843"/>
              <a:gd name="connsiteY3" fmla="*/ 0 h 1990883"/>
              <a:gd name="connsiteX4" fmla="*/ 2005742 w 2383843"/>
              <a:gd name="connsiteY4" fmla="*/ 821714 h 1990883"/>
              <a:gd name="connsiteX5" fmla="*/ 2209922 w 2383843"/>
              <a:gd name="connsiteY5" fmla="*/ 954795 h 1990883"/>
              <a:gd name="connsiteX6" fmla="*/ 2343579 w 2383843"/>
              <a:gd name="connsiteY6" fmla="*/ 1415400 h 1990883"/>
              <a:gd name="connsiteX7" fmla="*/ 2343579 w 2383843"/>
              <a:gd name="connsiteY7" fmla="*/ 1311216 h 1990883"/>
              <a:gd name="connsiteX8" fmla="*/ 1897210 w 2383843"/>
              <a:gd name="connsiteY8" fmla="*/ 1322182 h 1990883"/>
              <a:gd name="connsiteX9" fmla="*/ 1576935 w 2383843"/>
              <a:gd name="connsiteY9" fmla="*/ 1261865 h 1990883"/>
              <a:gd name="connsiteX10" fmla="*/ 1470187 w 2383843"/>
              <a:gd name="connsiteY10" fmla="*/ 745718 h 1990883"/>
              <a:gd name="connsiteX11" fmla="*/ 1458003 w 2383843"/>
              <a:gd name="connsiteY11" fmla="*/ 1409406 h 1990883"/>
              <a:gd name="connsiteX12" fmla="*/ 1730650 w 2383843"/>
              <a:gd name="connsiteY12" fmla="*/ 1409406 h 1990883"/>
              <a:gd name="connsiteX13" fmla="*/ 895587 w 2383843"/>
              <a:gd name="connsiteY13" fmla="*/ 1990883 h 1990883"/>
              <a:gd name="connsiteX14" fmla="*/ 0 w 2383843"/>
              <a:gd name="connsiteY14" fmla="*/ 1409406 h 1990883"/>
              <a:gd name="connsiteX0" fmla="*/ 0 w 2383843"/>
              <a:gd name="connsiteY0" fmla="*/ 1409406 h 1990883"/>
              <a:gd name="connsiteX1" fmla="*/ 272647 w 2383843"/>
              <a:gd name="connsiteY1" fmla="*/ 1409406 h 1990883"/>
              <a:gd name="connsiteX2" fmla="*/ 272647 w 2383843"/>
              <a:gd name="connsiteY2" fmla="*/ 952 h 1990883"/>
              <a:gd name="connsiteX3" fmla="*/ 2008548 w 2383843"/>
              <a:gd name="connsiteY3" fmla="*/ 0 h 1990883"/>
              <a:gd name="connsiteX4" fmla="*/ 2005742 w 2383843"/>
              <a:gd name="connsiteY4" fmla="*/ 821714 h 1990883"/>
              <a:gd name="connsiteX5" fmla="*/ 2209922 w 2383843"/>
              <a:gd name="connsiteY5" fmla="*/ 954795 h 1990883"/>
              <a:gd name="connsiteX6" fmla="*/ 2343579 w 2383843"/>
              <a:gd name="connsiteY6" fmla="*/ 1415400 h 1990883"/>
              <a:gd name="connsiteX7" fmla="*/ 2343579 w 2383843"/>
              <a:gd name="connsiteY7" fmla="*/ 1311216 h 1990883"/>
              <a:gd name="connsiteX8" fmla="*/ 1897210 w 2383843"/>
              <a:gd name="connsiteY8" fmla="*/ 1322182 h 1990883"/>
              <a:gd name="connsiteX9" fmla="*/ 1576935 w 2383843"/>
              <a:gd name="connsiteY9" fmla="*/ 1261865 h 1990883"/>
              <a:gd name="connsiteX10" fmla="*/ 1470187 w 2383843"/>
              <a:gd name="connsiteY10" fmla="*/ 745718 h 1990883"/>
              <a:gd name="connsiteX11" fmla="*/ 1458003 w 2383843"/>
              <a:gd name="connsiteY11" fmla="*/ 1409406 h 1990883"/>
              <a:gd name="connsiteX12" fmla="*/ 1730650 w 2383843"/>
              <a:gd name="connsiteY12" fmla="*/ 1409406 h 1990883"/>
              <a:gd name="connsiteX13" fmla="*/ 895587 w 2383843"/>
              <a:gd name="connsiteY13" fmla="*/ 1990883 h 1990883"/>
              <a:gd name="connsiteX14" fmla="*/ 0 w 2383843"/>
              <a:gd name="connsiteY14" fmla="*/ 1409406 h 1990883"/>
              <a:gd name="connsiteX0" fmla="*/ 0 w 2379443"/>
              <a:gd name="connsiteY0" fmla="*/ 1409406 h 1990883"/>
              <a:gd name="connsiteX1" fmla="*/ 272647 w 2379443"/>
              <a:gd name="connsiteY1" fmla="*/ 1409406 h 1990883"/>
              <a:gd name="connsiteX2" fmla="*/ 272647 w 2379443"/>
              <a:gd name="connsiteY2" fmla="*/ 952 h 1990883"/>
              <a:gd name="connsiteX3" fmla="*/ 2008548 w 2379443"/>
              <a:gd name="connsiteY3" fmla="*/ 0 h 1990883"/>
              <a:gd name="connsiteX4" fmla="*/ 2005742 w 2379443"/>
              <a:gd name="connsiteY4" fmla="*/ 821714 h 1990883"/>
              <a:gd name="connsiteX5" fmla="*/ 2209922 w 2379443"/>
              <a:gd name="connsiteY5" fmla="*/ 954795 h 1990883"/>
              <a:gd name="connsiteX6" fmla="*/ 2343579 w 2379443"/>
              <a:gd name="connsiteY6" fmla="*/ 1415400 h 1990883"/>
              <a:gd name="connsiteX7" fmla="*/ 2343579 w 2379443"/>
              <a:gd name="connsiteY7" fmla="*/ 1311216 h 1990883"/>
              <a:gd name="connsiteX8" fmla="*/ 1897210 w 2379443"/>
              <a:gd name="connsiteY8" fmla="*/ 1322182 h 1990883"/>
              <a:gd name="connsiteX9" fmla="*/ 1576935 w 2379443"/>
              <a:gd name="connsiteY9" fmla="*/ 1261865 h 1990883"/>
              <a:gd name="connsiteX10" fmla="*/ 1470187 w 2379443"/>
              <a:gd name="connsiteY10" fmla="*/ 745718 h 1990883"/>
              <a:gd name="connsiteX11" fmla="*/ 1458003 w 2379443"/>
              <a:gd name="connsiteY11" fmla="*/ 1409406 h 1990883"/>
              <a:gd name="connsiteX12" fmla="*/ 1730650 w 2379443"/>
              <a:gd name="connsiteY12" fmla="*/ 1409406 h 1990883"/>
              <a:gd name="connsiteX13" fmla="*/ 895587 w 2379443"/>
              <a:gd name="connsiteY13" fmla="*/ 1990883 h 1990883"/>
              <a:gd name="connsiteX14" fmla="*/ 0 w 2379443"/>
              <a:gd name="connsiteY14" fmla="*/ 1409406 h 1990883"/>
              <a:gd name="connsiteX0" fmla="*/ 0 w 2379443"/>
              <a:gd name="connsiteY0" fmla="*/ 1409406 h 1990883"/>
              <a:gd name="connsiteX1" fmla="*/ 272647 w 2379443"/>
              <a:gd name="connsiteY1" fmla="*/ 1409406 h 1990883"/>
              <a:gd name="connsiteX2" fmla="*/ 272647 w 2379443"/>
              <a:gd name="connsiteY2" fmla="*/ 952 h 1990883"/>
              <a:gd name="connsiteX3" fmla="*/ 2008548 w 2379443"/>
              <a:gd name="connsiteY3" fmla="*/ 0 h 1990883"/>
              <a:gd name="connsiteX4" fmla="*/ 2005742 w 2379443"/>
              <a:gd name="connsiteY4" fmla="*/ 821714 h 1990883"/>
              <a:gd name="connsiteX5" fmla="*/ 2209922 w 2379443"/>
              <a:gd name="connsiteY5" fmla="*/ 954795 h 1990883"/>
              <a:gd name="connsiteX6" fmla="*/ 2343579 w 2379443"/>
              <a:gd name="connsiteY6" fmla="*/ 1415400 h 1990883"/>
              <a:gd name="connsiteX7" fmla="*/ 2343579 w 2379443"/>
              <a:gd name="connsiteY7" fmla="*/ 1311216 h 1990883"/>
              <a:gd name="connsiteX8" fmla="*/ 1897210 w 2379443"/>
              <a:gd name="connsiteY8" fmla="*/ 1322182 h 1990883"/>
              <a:gd name="connsiteX9" fmla="*/ 1576935 w 2379443"/>
              <a:gd name="connsiteY9" fmla="*/ 1261865 h 1990883"/>
              <a:gd name="connsiteX10" fmla="*/ 1470187 w 2379443"/>
              <a:gd name="connsiteY10" fmla="*/ 745718 h 1990883"/>
              <a:gd name="connsiteX11" fmla="*/ 1458003 w 2379443"/>
              <a:gd name="connsiteY11" fmla="*/ 1409406 h 1990883"/>
              <a:gd name="connsiteX12" fmla="*/ 1730650 w 2379443"/>
              <a:gd name="connsiteY12" fmla="*/ 1409406 h 1990883"/>
              <a:gd name="connsiteX13" fmla="*/ 895587 w 2379443"/>
              <a:gd name="connsiteY13" fmla="*/ 1990883 h 1990883"/>
              <a:gd name="connsiteX14" fmla="*/ 0 w 2379443"/>
              <a:gd name="connsiteY14" fmla="*/ 1409406 h 1990883"/>
              <a:gd name="connsiteX0" fmla="*/ 0 w 2354710"/>
              <a:gd name="connsiteY0" fmla="*/ 1409406 h 1990883"/>
              <a:gd name="connsiteX1" fmla="*/ 272647 w 2354710"/>
              <a:gd name="connsiteY1" fmla="*/ 1409406 h 1990883"/>
              <a:gd name="connsiteX2" fmla="*/ 272647 w 2354710"/>
              <a:gd name="connsiteY2" fmla="*/ 952 h 1990883"/>
              <a:gd name="connsiteX3" fmla="*/ 2008548 w 2354710"/>
              <a:gd name="connsiteY3" fmla="*/ 0 h 1990883"/>
              <a:gd name="connsiteX4" fmla="*/ 2005742 w 2354710"/>
              <a:gd name="connsiteY4" fmla="*/ 821714 h 1990883"/>
              <a:gd name="connsiteX5" fmla="*/ 2209922 w 2354710"/>
              <a:gd name="connsiteY5" fmla="*/ 954795 h 1990883"/>
              <a:gd name="connsiteX6" fmla="*/ 2343579 w 2354710"/>
              <a:gd name="connsiteY6" fmla="*/ 1415400 h 1990883"/>
              <a:gd name="connsiteX7" fmla="*/ 2343579 w 2354710"/>
              <a:gd name="connsiteY7" fmla="*/ 1311216 h 1990883"/>
              <a:gd name="connsiteX8" fmla="*/ 1897210 w 2354710"/>
              <a:gd name="connsiteY8" fmla="*/ 1322182 h 1990883"/>
              <a:gd name="connsiteX9" fmla="*/ 1576935 w 2354710"/>
              <a:gd name="connsiteY9" fmla="*/ 1261865 h 1990883"/>
              <a:gd name="connsiteX10" fmla="*/ 1470187 w 2354710"/>
              <a:gd name="connsiteY10" fmla="*/ 745718 h 1990883"/>
              <a:gd name="connsiteX11" fmla="*/ 1458003 w 2354710"/>
              <a:gd name="connsiteY11" fmla="*/ 1409406 h 1990883"/>
              <a:gd name="connsiteX12" fmla="*/ 1730650 w 2354710"/>
              <a:gd name="connsiteY12" fmla="*/ 1409406 h 1990883"/>
              <a:gd name="connsiteX13" fmla="*/ 895587 w 2354710"/>
              <a:gd name="connsiteY13" fmla="*/ 1990883 h 1990883"/>
              <a:gd name="connsiteX14" fmla="*/ 0 w 2354710"/>
              <a:gd name="connsiteY14" fmla="*/ 1409406 h 1990883"/>
              <a:gd name="connsiteX0" fmla="*/ 0 w 2504274"/>
              <a:gd name="connsiteY0" fmla="*/ 1409406 h 1990883"/>
              <a:gd name="connsiteX1" fmla="*/ 272647 w 2504274"/>
              <a:gd name="connsiteY1" fmla="*/ 1409406 h 1990883"/>
              <a:gd name="connsiteX2" fmla="*/ 272647 w 2504274"/>
              <a:gd name="connsiteY2" fmla="*/ 952 h 1990883"/>
              <a:gd name="connsiteX3" fmla="*/ 2008548 w 2504274"/>
              <a:gd name="connsiteY3" fmla="*/ 0 h 1990883"/>
              <a:gd name="connsiteX4" fmla="*/ 2005742 w 2504274"/>
              <a:gd name="connsiteY4" fmla="*/ 821714 h 1990883"/>
              <a:gd name="connsiteX5" fmla="*/ 2209922 w 2504274"/>
              <a:gd name="connsiteY5" fmla="*/ 954795 h 1990883"/>
              <a:gd name="connsiteX6" fmla="*/ 2502458 w 2504274"/>
              <a:gd name="connsiteY6" fmla="*/ 1174131 h 1990883"/>
              <a:gd name="connsiteX7" fmla="*/ 2343579 w 2504274"/>
              <a:gd name="connsiteY7" fmla="*/ 1415400 h 1990883"/>
              <a:gd name="connsiteX8" fmla="*/ 2343579 w 2504274"/>
              <a:gd name="connsiteY8" fmla="*/ 1311216 h 1990883"/>
              <a:gd name="connsiteX9" fmla="*/ 1897210 w 2504274"/>
              <a:gd name="connsiteY9" fmla="*/ 1322182 h 1990883"/>
              <a:gd name="connsiteX10" fmla="*/ 1576935 w 2504274"/>
              <a:gd name="connsiteY10" fmla="*/ 1261865 h 1990883"/>
              <a:gd name="connsiteX11" fmla="*/ 1470187 w 2504274"/>
              <a:gd name="connsiteY11" fmla="*/ 745718 h 1990883"/>
              <a:gd name="connsiteX12" fmla="*/ 1458003 w 2504274"/>
              <a:gd name="connsiteY12" fmla="*/ 1409406 h 1990883"/>
              <a:gd name="connsiteX13" fmla="*/ 1730650 w 2504274"/>
              <a:gd name="connsiteY13" fmla="*/ 1409406 h 1990883"/>
              <a:gd name="connsiteX14" fmla="*/ 895587 w 2504274"/>
              <a:gd name="connsiteY14" fmla="*/ 1990883 h 1990883"/>
              <a:gd name="connsiteX15" fmla="*/ 0 w 2504274"/>
              <a:gd name="connsiteY15" fmla="*/ 1409406 h 1990883"/>
              <a:gd name="connsiteX0" fmla="*/ 0 w 2504275"/>
              <a:gd name="connsiteY0" fmla="*/ 1409406 h 1990883"/>
              <a:gd name="connsiteX1" fmla="*/ 272647 w 2504275"/>
              <a:gd name="connsiteY1" fmla="*/ 1409406 h 1990883"/>
              <a:gd name="connsiteX2" fmla="*/ 272647 w 2504275"/>
              <a:gd name="connsiteY2" fmla="*/ 952 h 1990883"/>
              <a:gd name="connsiteX3" fmla="*/ 2008548 w 2504275"/>
              <a:gd name="connsiteY3" fmla="*/ 0 h 1990883"/>
              <a:gd name="connsiteX4" fmla="*/ 2005742 w 2504275"/>
              <a:gd name="connsiteY4" fmla="*/ 821714 h 1990883"/>
              <a:gd name="connsiteX5" fmla="*/ 2136788 w 2504275"/>
              <a:gd name="connsiteY5" fmla="*/ 1069947 h 1990883"/>
              <a:gd name="connsiteX6" fmla="*/ 2502458 w 2504275"/>
              <a:gd name="connsiteY6" fmla="*/ 1174131 h 1990883"/>
              <a:gd name="connsiteX7" fmla="*/ 2343579 w 2504275"/>
              <a:gd name="connsiteY7" fmla="*/ 1415400 h 1990883"/>
              <a:gd name="connsiteX8" fmla="*/ 2343579 w 2504275"/>
              <a:gd name="connsiteY8" fmla="*/ 1311216 h 1990883"/>
              <a:gd name="connsiteX9" fmla="*/ 1897210 w 2504275"/>
              <a:gd name="connsiteY9" fmla="*/ 1322182 h 1990883"/>
              <a:gd name="connsiteX10" fmla="*/ 1576935 w 2504275"/>
              <a:gd name="connsiteY10" fmla="*/ 1261865 h 1990883"/>
              <a:gd name="connsiteX11" fmla="*/ 1470187 w 2504275"/>
              <a:gd name="connsiteY11" fmla="*/ 745718 h 1990883"/>
              <a:gd name="connsiteX12" fmla="*/ 1458003 w 2504275"/>
              <a:gd name="connsiteY12" fmla="*/ 1409406 h 1990883"/>
              <a:gd name="connsiteX13" fmla="*/ 1730650 w 2504275"/>
              <a:gd name="connsiteY13" fmla="*/ 1409406 h 1990883"/>
              <a:gd name="connsiteX14" fmla="*/ 895587 w 2504275"/>
              <a:gd name="connsiteY14" fmla="*/ 1990883 h 1990883"/>
              <a:gd name="connsiteX15" fmla="*/ 0 w 2504275"/>
              <a:gd name="connsiteY15" fmla="*/ 1409406 h 1990883"/>
              <a:gd name="connsiteX0" fmla="*/ 0 w 2504275"/>
              <a:gd name="connsiteY0" fmla="*/ 1409406 h 1990883"/>
              <a:gd name="connsiteX1" fmla="*/ 272647 w 2504275"/>
              <a:gd name="connsiteY1" fmla="*/ 1409406 h 1990883"/>
              <a:gd name="connsiteX2" fmla="*/ 272647 w 2504275"/>
              <a:gd name="connsiteY2" fmla="*/ 952 h 1990883"/>
              <a:gd name="connsiteX3" fmla="*/ 2008548 w 2504275"/>
              <a:gd name="connsiteY3" fmla="*/ 0 h 1990883"/>
              <a:gd name="connsiteX4" fmla="*/ 2005742 w 2504275"/>
              <a:gd name="connsiteY4" fmla="*/ 821714 h 1990883"/>
              <a:gd name="connsiteX5" fmla="*/ 2136788 w 2504275"/>
              <a:gd name="connsiteY5" fmla="*/ 1069947 h 1990883"/>
              <a:gd name="connsiteX6" fmla="*/ 2502458 w 2504275"/>
              <a:gd name="connsiteY6" fmla="*/ 1174131 h 1990883"/>
              <a:gd name="connsiteX7" fmla="*/ 2343579 w 2504275"/>
              <a:gd name="connsiteY7" fmla="*/ 1415400 h 1990883"/>
              <a:gd name="connsiteX8" fmla="*/ 2343579 w 2504275"/>
              <a:gd name="connsiteY8" fmla="*/ 1311216 h 1990883"/>
              <a:gd name="connsiteX9" fmla="*/ 1897210 w 2504275"/>
              <a:gd name="connsiteY9" fmla="*/ 1322182 h 1990883"/>
              <a:gd name="connsiteX10" fmla="*/ 1576935 w 2504275"/>
              <a:gd name="connsiteY10" fmla="*/ 1261865 h 1990883"/>
              <a:gd name="connsiteX11" fmla="*/ 1470187 w 2504275"/>
              <a:gd name="connsiteY11" fmla="*/ 745718 h 1990883"/>
              <a:gd name="connsiteX12" fmla="*/ 1458003 w 2504275"/>
              <a:gd name="connsiteY12" fmla="*/ 1409406 h 1990883"/>
              <a:gd name="connsiteX13" fmla="*/ 1730650 w 2504275"/>
              <a:gd name="connsiteY13" fmla="*/ 1409406 h 1990883"/>
              <a:gd name="connsiteX14" fmla="*/ 895587 w 2504275"/>
              <a:gd name="connsiteY14" fmla="*/ 1990883 h 1990883"/>
              <a:gd name="connsiteX15" fmla="*/ 0 w 2504275"/>
              <a:gd name="connsiteY15" fmla="*/ 1409406 h 1990883"/>
              <a:gd name="connsiteX0" fmla="*/ 0 w 2504275"/>
              <a:gd name="connsiteY0" fmla="*/ 1409406 h 1990883"/>
              <a:gd name="connsiteX1" fmla="*/ 272647 w 2504275"/>
              <a:gd name="connsiteY1" fmla="*/ 1409406 h 1990883"/>
              <a:gd name="connsiteX2" fmla="*/ 272647 w 2504275"/>
              <a:gd name="connsiteY2" fmla="*/ 952 h 1990883"/>
              <a:gd name="connsiteX3" fmla="*/ 2008548 w 2504275"/>
              <a:gd name="connsiteY3" fmla="*/ 0 h 1990883"/>
              <a:gd name="connsiteX4" fmla="*/ 2005742 w 2504275"/>
              <a:gd name="connsiteY4" fmla="*/ 821714 h 1990883"/>
              <a:gd name="connsiteX5" fmla="*/ 2136788 w 2504275"/>
              <a:gd name="connsiteY5" fmla="*/ 1069947 h 1990883"/>
              <a:gd name="connsiteX6" fmla="*/ 2502458 w 2504275"/>
              <a:gd name="connsiteY6" fmla="*/ 1174131 h 1990883"/>
              <a:gd name="connsiteX7" fmla="*/ 2343579 w 2504275"/>
              <a:gd name="connsiteY7" fmla="*/ 1415400 h 1990883"/>
              <a:gd name="connsiteX8" fmla="*/ 2343579 w 2504275"/>
              <a:gd name="connsiteY8" fmla="*/ 1311216 h 1990883"/>
              <a:gd name="connsiteX9" fmla="*/ 1897210 w 2504275"/>
              <a:gd name="connsiteY9" fmla="*/ 1322182 h 1990883"/>
              <a:gd name="connsiteX10" fmla="*/ 1576935 w 2504275"/>
              <a:gd name="connsiteY10" fmla="*/ 1261865 h 1990883"/>
              <a:gd name="connsiteX11" fmla="*/ 1470187 w 2504275"/>
              <a:gd name="connsiteY11" fmla="*/ 745718 h 1990883"/>
              <a:gd name="connsiteX12" fmla="*/ 1458003 w 2504275"/>
              <a:gd name="connsiteY12" fmla="*/ 1409406 h 1990883"/>
              <a:gd name="connsiteX13" fmla="*/ 1730650 w 2504275"/>
              <a:gd name="connsiteY13" fmla="*/ 1409406 h 1990883"/>
              <a:gd name="connsiteX14" fmla="*/ 895587 w 2504275"/>
              <a:gd name="connsiteY14" fmla="*/ 1990883 h 1990883"/>
              <a:gd name="connsiteX15" fmla="*/ 0 w 2504275"/>
              <a:gd name="connsiteY15" fmla="*/ 1409406 h 1990883"/>
              <a:gd name="connsiteX0" fmla="*/ 0 w 2504275"/>
              <a:gd name="connsiteY0" fmla="*/ 1409406 h 1990883"/>
              <a:gd name="connsiteX1" fmla="*/ 272647 w 2504275"/>
              <a:gd name="connsiteY1" fmla="*/ 1409406 h 1990883"/>
              <a:gd name="connsiteX2" fmla="*/ 272647 w 2504275"/>
              <a:gd name="connsiteY2" fmla="*/ 952 h 1990883"/>
              <a:gd name="connsiteX3" fmla="*/ 2008548 w 2504275"/>
              <a:gd name="connsiteY3" fmla="*/ 0 h 1990883"/>
              <a:gd name="connsiteX4" fmla="*/ 2005742 w 2504275"/>
              <a:gd name="connsiteY4" fmla="*/ 821714 h 1990883"/>
              <a:gd name="connsiteX5" fmla="*/ 2144354 w 2504275"/>
              <a:gd name="connsiteY5" fmla="*/ 1061721 h 1990883"/>
              <a:gd name="connsiteX6" fmla="*/ 2502458 w 2504275"/>
              <a:gd name="connsiteY6" fmla="*/ 1174131 h 1990883"/>
              <a:gd name="connsiteX7" fmla="*/ 2343579 w 2504275"/>
              <a:gd name="connsiteY7" fmla="*/ 1415400 h 1990883"/>
              <a:gd name="connsiteX8" fmla="*/ 2343579 w 2504275"/>
              <a:gd name="connsiteY8" fmla="*/ 1311216 h 1990883"/>
              <a:gd name="connsiteX9" fmla="*/ 1897210 w 2504275"/>
              <a:gd name="connsiteY9" fmla="*/ 1322182 h 1990883"/>
              <a:gd name="connsiteX10" fmla="*/ 1576935 w 2504275"/>
              <a:gd name="connsiteY10" fmla="*/ 1261865 h 1990883"/>
              <a:gd name="connsiteX11" fmla="*/ 1470187 w 2504275"/>
              <a:gd name="connsiteY11" fmla="*/ 745718 h 1990883"/>
              <a:gd name="connsiteX12" fmla="*/ 1458003 w 2504275"/>
              <a:gd name="connsiteY12" fmla="*/ 1409406 h 1990883"/>
              <a:gd name="connsiteX13" fmla="*/ 1730650 w 2504275"/>
              <a:gd name="connsiteY13" fmla="*/ 1409406 h 1990883"/>
              <a:gd name="connsiteX14" fmla="*/ 895587 w 2504275"/>
              <a:gd name="connsiteY14" fmla="*/ 1990883 h 1990883"/>
              <a:gd name="connsiteX15" fmla="*/ 0 w 2504275"/>
              <a:gd name="connsiteY15" fmla="*/ 1409406 h 1990883"/>
              <a:gd name="connsiteX0" fmla="*/ 0 w 2502471"/>
              <a:gd name="connsiteY0" fmla="*/ 1409406 h 1990883"/>
              <a:gd name="connsiteX1" fmla="*/ 272647 w 2502471"/>
              <a:gd name="connsiteY1" fmla="*/ 1409406 h 1990883"/>
              <a:gd name="connsiteX2" fmla="*/ 272647 w 2502471"/>
              <a:gd name="connsiteY2" fmla="*/ 952 h 1990883"/>
              <a:gd name="connsiteX3" fmla="*/ 2008548 w 2502471"/>
              <a:gd name="connsiteY3" fmla="*/ 0 h 1990883"/>
              <a:gd name="connsiteX4" fmla="*/ 2005742 w 2502471"/>
              <a:gd name="connsiteY4" fmla="*/ 821714 h 1990883"/>
              <a:gd name="connsiteX5" fmla="*/ 2144354 w 2502471"/>
              <a:gd name="connsiteY5" fmla="*/ 1061721 h 1990883"/>
              <a:gd name="connsiteX6" fmla="*/ 2353666 w 2502471"/>
              <a:gd name="connsiteY6" fmla="*/ 946569 h 1990883"/>
              <a:gd name="connsiteX7" fmla="*/ 2502458 w 2502471"/>
              <a:gd name="connsiteY7" fmla="*/ 1174131 h 1990883"/>
              <a:gd name="connsiteX8" fmla="*/ 2343579 w 2502471"/>
              <a:gd name="connsiteY8" fmla="*/ 1415400 h 1990883"/>
              <a:gd name="connsiteX9" fmla="*/ 2343579 w 2502471"/>
              <a:gd name="connsiteY9" fmla="*/ 1311216 h 1990883"/>
              <a:gd name="connsiteX10" fmla="*/ 1897210 w 2502471"/>
              <a:gd name="connsiteY10" fmla="*/ 1322182 h 1990883"/>
              <a:gd name="connsiteX11" fmla="*/ 1576935 w 2502471"/>
              <a:gd name="connsiteY11" fmla="*/ 1261865 h 1990883"/>
              <a:gd name="connsiteX12" fmla="*/ 1470187 w 2502471"/>
              <a:gd name="connsiteY12" fmla="*/ 745718 h 1990883"/>
              <a:gd name="connsiteX13" fmla="*/ 1458003 w 2502471"/>
              <a:gd name="connsiteY13" fmla="*/ 1409406 h 1990883"/>
              <a:gd name="connsiteX14" fmla="*/ 1730650 w 2502471"/>
              <a:gd name="connsiteY14" fmla="*/ 1409406 h 1990883"/>
              <a:gd name="connsiteX15" fmla="*/ 895587 w 2502471"/>
              <a:gd name="connsiteY15" fmla="*/ 1990883 h 1990883"/>
              <a:gd name="connsiteX16" fmla="*/ 0 w 2502471"/>
              <a:gd name="connsiteY16" fmla="*/ 1409406 h 1990883"/>
              <a:gd name="connsiteX0" fmla="*/ 0 w 2502468"/>
              <a:gd name="connsiteY0" fmla="*/ 1409406 h 1990883"/>
              <a:gd name="connsiteX1" fmla="*/ 272647 w 2502468"/>
              <a:gd name="connsiteY1" fmla="*/ 1409406 h 1990883"/>
              <a:gd name="connsiteX2" fmla="*/ 272647 w 2502468"/>
              <a:gd name="connsiteY2" fmla="*/ 952 h 1990883"/>
              <a:gd name="connsiteX3" fmla="*/ 2008548 w 2502468"/>
              <a:gd name="connsiteY3" fmla="*/ 0 h 1990883"/>
              <a:gd name="connsiteX4" fmla="*/ 2005742 w 2502468"/>
              <a:gd name="connsiteY4" fmla="*/ 821714 h 1990883"/>
              <a:gd name="connsiteX5" fmla="*/ 2144354 w 2502468"/>
              <a:gd name="connsiteY5" fmla="*/ 1061721 h 1990883"/>
              <a:gd name="connsiteX6" fmla="*/ 2341057 w 2502468"/>
              <a:gd name="connsiteY6" fmla="*/ 1061720 h 1990883"/>
              <a:gd name="connsiteX7" fmla="*/ 2353666 w 2502468"/>
              <a:gd name="connsiteY7" fmla="*/ 946569 h 1990883"/>
              <a:gd name="connsiteX8" fmla="*/ 2502458 w 2502468"/>
              <a:gd name="connsiteY8" fmla="*/ 1174131 h 1990883"/>
              <a:gd name="connsiteX9" fmla="*/ 2343579 w 2502468"/>
              <a:gd name="connsiteY9" fmla="*/ 1415400 h 1990883"/>
              <a:gd name="connsiteX10" fmla="*/ 2343579 w 2502468"/>
              <a:gd name="connsiteY10" fmla="*/ 1311216 h 1990883"/>
              <a:gd name="connsiteX11" fmla="*/ 1897210 w 2502468"/>
              <a:gd name="connsiteY11" fmla="*/ 1322182 h 1990883"/>
              <a:gd name="connsiteX12" fmla="*/ 1576935 w 2502468"/>
              <a:gd name="connsiteY12" fmla="*/ 1261865 h 1990883"/>
              <a:gd name="connsiteX13" fmla="*/ 1470187 w 2502468"/>
              <a:gd name="connsiteY13" fmla="*/ 745718 h 1990883"/>
              <a:gd name="connsiteX14" fmla="*/ 1458003 w 2502468"/>
              <a:gd name="connsiteY14" fmla="*/ 1409406 h 1990883"/>
              <a:gd name="connsiteX15" fmla="*/ 1730650 w 2502468"/>
              <a:gd name="connsiteY15" fmla="*/ 1409406 h 1990883"/>
              <a:gd name="connsiteX16" fmla="*/ 895587 w 2502468"/>
              <a:gd name="connsiteY16" fmla="*/ 1990883 h 1990883"/>
              <a:gd name="connsiteX17" fmla="*/ 0 w 2502468"/>
              <a:gd name="connsiteY17" fmla="*/ 1409406 h 1990883"/>
              <a:gd name="connsiteX0" fmla="*/ 0 w 2502468"/>
              <a:gd name="connsiteY0" fmla="*/ 1409406 h 1990883"/>
              <a:gd name="connsiteX1" fmla="*/ 272647 w 2502468"/>
              <a:gd name="connsiteY1" fmla="*/ 1409406 h 1990883"/>
              <a:gd name="connsiteX2" fmla="*/ 272647 w 2502468"/>
              <a:gd name="connsiteY2" fmla="*/ 952 h 1990883"/>
              <a:gd name="connsiteX3" fmla="*/ 2008548 w 2502468"/>
              <a:gd name="connsiteY3" fmla="*/ 0 h 1990883"/>
              <a:gd name="connsiteX4" fmla="*/ 2005742 w 2502468"/>
              <a:gd name="connsiteY4" fmla="*/ 821714 h 1990883"/>
              <a:gd name="connsiteX5" fmla="*/ 2144354 w 2502468"/>
              <a:gd name="connsiteY5" fmla="*/ 1061721 h 1990883"/>
              <a:gd name="connsiteX6" fmla="*/ 2341057 w 2502468"/>
              <a:gd name="connsiteY6" fmla="*/ 1061720 h 1990883"/>
              <a:gd name="connsiteX7" fmla="*/ 2353666 w 2502468"/>
              <a:gd name="connsiteY7" fmla="*/ 946569 h 1990883"/>
              <a:gd name="connsiteX8" fmla="*/ 2502458 w 2502468"/>
              <a:gd name="connsiteY8" fmla="*/ 1174131 h 1990883"/>
              <a:gd name="connsiteX9" fmla="*/ 2343579 w 2502468"/>
              <a:gd name="connsiteY9" fmla="*/ 1415400 h 1990883"/>
              <a:gd name="connsiteX10" fmla="*/ 2343579 w 2502468"/>
              <a:gd name="connsiteY10" fmla="*/ 1311216 h 1990883"/>
              <a:gd name="connsiteX11" fmla="*/ 1897210 w 2502468"/>
              <a:gd name="connsiteY11" fmla="*/ 1322182 h 1990883"/>
              <a:gd name="connsiteX12" fmla="*/ 1576935 w 2502468"/>
              <a:gd name="connsiteY12" fmla="*/ 1261865 h 1990883"/>
              <a:gd name="connsiteX13" fmla="*/ 1470187 w 2502468"/>
              <a:gd name="connsiteY13" fmla="*/ 745718 h 1990883"/>
              <a:gd name="connsiteX14" fmla="*/ 1458003 w 2502468"/>
              <a:gd name="connsiteY14" fmla="*/ 1409406 h 1990883"/>
              <a:gd name="connsiteX15" fmla="*/ 1730650 w 2502468"/>
              <a:gd name="connsiteY15" fmla="*/ 1409406 h 1990883"/>
              <a:gd name="connsiteX16" fmla="*/ 895587 w 2502468"/>
              <a:gd name="connsiteY16" fmla="*/ 1990883 h 1990883"/>
              <a:gd name="connsiteX17" fmla="*/ 0 w 250246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144354 w 2502458"/>
              <a:gd name="connsiteY5" fmla="*/ 1061721 h 1990883"/>
              <a:gd name="connsiteX6" fmla="*/ 2341057 w 2502458"/>
              <a:gd name="connsiteY6" fmla="*/ 1061720 h 1990883"/>
              <a:gd name="connsiteX7" fmla="*/ 2353666 w 2502458"/>
              <a:gd name="connsiteY7" fmla="*/ 946569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76935 w 2502458"/>
              <a:gd name="connsiteY12" fmla="*/ 1261865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144354 w 2502458"/>
              <a:gd name="connsiteY5" fmla="*/ 1061721 h 1990883"/>
              <a:gd name="connsiteX6" fmla="*/ 2341057 w 2502458"/>
              <a:gd name="connsiteY6" fmla="*/ 1061720 h 1990883"/>
              <a:gd name="connsiteX7" fmla="*/ 2353666 w 2502458"/>
              <a:gd name="connsiteY7" fmla="*/ 946569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76935 w 2502458"/>
              <a:gd name="connsiteY12" fmla="*/ 1261865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144354 w 2502458"/>
              <a:gd name="connsiteY5" fmla="*/ 1061721 h 1990883"/>
              <a:gd name="connsiteX6" fmla="*/ 2341057 w 2502458"/>
              <a:gd name="connsiteY6" fmla="*/ 1061720 h 1990883"/>
              <a:gd name="connsiteX7" fmla="*/ 2353666 w 2502458"/>
              <a:gd name="connsiteY7" fmla="*/ 946569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76935 w 2502458"/>
              <a:gd name="connsiteY12" fmla="*/ 1261865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81307 w 2502458"/>
              <a:gd name="connsiteY5" fmla="*/ 1042530 h 1990883"/>
              <a:gd name="connsiteX6" fmla="*/ 2341057 w 2502458"/>
              <a:gd name="connsiteY6" fmla="*/ 1061720 h 1990883"/>
              <a:gd name="connsiteX7" fmla="*/ 2353666 w 2502458"/>
              <a:gd name="connsiteY7" fmla="*/ 946569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76935 w 2502458"/>
              <a:gd name="connsiteY12" fmla="*/ 1261865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53666 w 2502458"/>
              <a:gd name="connsiteY7" fmla="*/ 946569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76935 w 2502458"/>
              <a:gd name="connsiteY12" fmla="*/ 1261865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53666 w 2502458"/>
              <a:gd name="connsiteY7" fmla="*/ 946569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76935 w 2502458"/>
              <a:gd name="connsiteY12" fmla="*/ 1261865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53666 w 2502458"/>
              <a:gd name="connsiteY7" fmla="*/ 946569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76935 w 2502458"/>
              <a:gd name="connsiteY12" fmla="*/ 1261865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76935 w 2502458"/>
              <a:gd name="connsiteY12" fmla="*/ 1261865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9265 w 2502458"/>
              <a:gd name="connsiteY11" fmla="*/ 1298729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43579 w 2502458"/>
              <a:gd name="connsiteY9" fmla="*/ 1415400 h 1990883"/>
              <a:gd name="connsiteX10" fmla="*/ 2364125 w 2502458"/>
              <a:gd name="connsiteY10" fmla="*/ 1294464 h 1990883"/>
              <a:gd name="connsiteX11" fmla="*/ 1899265 w 2502458"/>
              <a:gd name="connsiteY11" fmla="*/ 1298729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43579 w 2502458"/>
              <a:gd name="connsiteY9" fmla="*/ 1415400 h 1990883"/>
              <a:gd name="connsiteX10" fmla="*/ 2364125 w 2502458"/>
              <a:gd name="connsiteY10" fmla="*/ 1294464 h 1990883"/>
              <a:gd name="connsiteX11" fmla="*/ 1899265 w 2502458"/>
              <a:gd name="connsiteY11" fmla="*/ 1298729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66179 w 2502458"/>
              <a:gd name="connsiteY9" fmla="*/ 1396415 h 1990883"/>
              <a:gd name="connsiteX10" fmla="*/ 2364125 w 2502458"/>
              <a:gd name="connsiteY10" fmla="*/ 1294464 h 1990883"/>
              <a:gd name="connsiteX11" fmla="*/ 1899265 w 2502458"/>
              <a:gd name="connsiteY11" fmla="*/ 1298729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66179 w 2502458"/>
              <a:gd name="connsiteY9" fmla="*/ 1396415 h 1990883"/>
              <a:gd name="connsiteX10" fmla="*/ 2364125 w 2502458"/>
              <a:gd name="connsiteY10" fmla="*/ 1294464 h 1990883"/>
              <a:gd name="connsiteX11" fmla="*/ 1899265 w 2502458"/>
              <a:gd name="connsiteY11" fmla="*/ 1298729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66179 w 2502458"/>
              <a:gd name="connsiteY9" fmla="*/ 1396415 h 1990883"/>
              <a:gd name="connsiteX10" fmla="*/ 2364125 w 2502458"/>
              <a:gd name="connsiteY10" fmla="*/ 1294464 h 1990883"/>
              <a:gd name="connsiteX11" fmla="*/ 1899265 w 2502458"/>
              <a:gd name="connsiteY11" fmla="*/ 1298729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66179 w 2502458"/>
              <a:gd name="connsiteY9" fmla="*/ 1396415 h 1990883"/>
              <a:gd name="connsiteX10" fmla="*/ 2364125 w 2502458"/>
              <a:gd name="connsiteY10" fmla="*/ 1294464 h 1990883"/>
              <a:gd name="connsiteX11" fmla="*/ 1899265 w 2502458"/>
              <a:gd name="connsiteY11" fmla="*/ 1298729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66179 w 2502458"/>
              <a:gd name="connsiteY9" fmla="*/ 1396415 h 1990883"/>
              <a:gd name="connsiteX10" fmla="*/ 2364125 w 2502458"/>
              <a:gd name="connsiteY10" fmla="*/ 1294464 h 1990883"/>
              <a:gd name="connsiteX11" fmla="*/ 1899265 w 2502458"/>
              <a:gd name="connsiteY11" fmla="*/ 1298729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4125 w 2506567"/>
              <a:gd name="connsiteY10" fmla="*/ 1294464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4125 w 2506567"/>
              <a:gd name="connsiteY10" fmla="*/ 1294464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4125 w 2506567"/>
              <a:gd name="connsiteY10" fmla="*/ 1294464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8234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8234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5152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5152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5152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5152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8234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8234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8234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7207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3097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8793 w 2506567"/>
              <a:gd name="connsiteY6" fmla="*/ 1072888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8793 w 2506567"/>
              <a:gd name="connsiteY6" fmla="*/ 1072888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4684 w 2506567"/>
              <a:gd name="connsiteY6" fmla="*/ 1072888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4684 w 2506567"/>
              <a:gd name="connsiteY6" fmla="*/ 1072888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8702 w 2506567"/>
              <a:gd name="connsiteY4" fmla="*/ 37803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8702 w 2506567"/>
              <a:gd name="connsiteY4" fmla="*/ 378034 h 1990883"/>
              <a:gd name="connsiteX5" fmla="*/ 2049080 w 2506567"/>
              <a:gd name="connsiteY5" fmla="*/ 755753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91"/>
              <a:gd name="connsiteY0" fmla="*/ 1409406 h 1990883"/>
              <a:gd name="connsiteX1" fmla="*/ 272647 w 2506591"/>
              <a:gd name="connsiteY1" fmla="*/ 1409406 h 1990883"/>
              <a:gd name="connsiteX2" fmla="*/ 272647 w 2506591"/>
              <a:gd name="connsiteY2" fmla="*/ 952 h 1990883"/>
              <a:gd name="connsiteX3" fmla="*/ 2008548 w 2506591"/>
              <a:gd name="connsiteY3" fmla="*/ 0 h 1990883"/>
              <a:gd name="connsiteX4" fmla="*/ 2008702 w 2506591"/>
              <a:gd name="connsiteY4" fmla="*/ 378034 h 1990883"/>
              <a:gd name="connsiteX5" fmla="*/ 2049080 w 2506591"/>
              <a:gd name="connsiteY5" fmla="*/ 755753 h 1990883"/>
              <a:gd name="connsiteX6" fmla="*/ 2366738 w 2506591"/>
              <a:gd name="connsiteY6" fmla="*/ 1068421 h 1990883"/>
              <a:gd name="connsiteX7" fmla="*/ 2366830 w 2506591"/>
              <a:gd name="connsiteY7" fmla="*/ 967381 h 1990883"/>
              <a:gd name="connsiteX8" fmla="*/ 2381119 w 2506591"/>
              <a:gd name="connsiteY8" fmla="*/ 608008 h 1990883"/>
              <a:gd name="connsiteX9" fmla="*/ 2506567 w 2506591"/>
              <a:gd name="connsiteY9" fmla="*/ 1180832 h 1990883"/>
              <a:gd name="connsiteX10" fmla="*/ 2364124 w 2506591"/>
              <a:gd name="connsiteY10" fmla="*/ 1395298 h 1990883"/>
              <a:gd name="connsiteX11" fmla="*/ 2364125 w 2506591"/>
              <a:gd name="connsiteY11" fmla="*/ 1292230 h 1990883"/>
              <a:gd name="connsiteX12" fmla="*/ 1899265 w 2506591"/>
              <a:gd name="connsiteY12" fmla="*/ 1298729 h 1990883"/>
              <a:gd name="connsiteX13" fmla="*/ 1546118 w 2506591"/>
              <a:gd name="connsiteY13" fmla="*/ 1226127 h 1990883"/>
              <a:gd name="connsiteX14" fmla="*/ 1470187 w 2506591"/>
              <a:gd name="connsiteY14" fmla="*/ 745718 h 1990883"/>
              <a:gd name="connsiteX15" fmla="*/ 1458003 w 2506591"/>
              <a:gd name="connsiteY15" fmla="*/ 1409406 h 1990883"/>
              <a:gd name="connsiteX16" fmla="*/ 1730650 w 2506591"/>
              <a:gd name="connsiteY16" fmla="*/ 1409406 h 1990883"/>
              <a:gd name="connsiteX17" fmla="*/ 895587 w 2506591"/>
              <a:gd name="connsiteY17" fmla="*/ 1990883 h 1990883"/>
              <a:gd name="connsiteX18" fmla="*/ 0 w 2506591"/>
              <a:gd name="connsiteY18" fmla="*/ 1409406 h 1990883"/>
              <a:gd name="connsiteX0" fmla="*/ 0 w 2550982"/>
              <a:gd name="connsiteY0" fmla="*/ 1409406 h 1990883"/>
              <a:gd name="connsiteX1" fmla="*/ 272647 w 2550982"/>
              <a:gd name="connsiteY1" fmla="*/ 1409406 h 1990883"/>
              <a:gd name="connsiteX2" fmla="*/ 272647 w 2550982"/>
              <a:gd name="connsiteY2" fmla="*/ 952 h 1990883"/>
              <a:gd name="connsiteX3" fmla="*/ 2008548 w 2550982"/>
              <a:gd name="connsiteY3" fmla="*/ 0 h 1990883"/>
              <a:gd name="connsiteX4" fmla="*/ 2008702 w 2550982"/>
              <a:gd name="connsiteY4" fmla="*/ 378034 h 1990883"/>
              <a:gd name="connsiteX5" fmla="*/ 2049080 w 2550982"/>
              <a:gd name="connsiteY5" fmla="*/ 755753 h 1990883"/>
              <a:gd name="connsiteX6" fmla="*/ 2366738 w 2550982"/>
              <a:gd name="connsiteY6" fmla="*/ 1068421 h 1990883"/>
              <a:gd name="connsiteX7" fmla="*/ 2366830 w 2550982"/>
              <a:gd name="connsiteY7" fmla="*/ 967381 h 1990883"/>
              <a:gd name="connsiteX8" fmla="*/ 2381119 w 2550982"/>
              <a:gd name="connsiteY8" fmla="*/ 608008 h 1990883"/>
              <a:gd name="connsiteX9" fmla="*/ 2550965 w 2550982"/>
              <a:gd name="connsiteY9" fmla="*/ 981553 h 1990883"/>
              <a:gd name="connsiteX10" fmla="*/ 2364124 w 2550982"/>
              <a:gd name="connsiteY10" fmla="*/ 1395298 h 1990883"/>
              <a:gd name="connsiteX11" fmla="*/ 2364125 w 2550982"/>
              <a:gd name="connsiteY11" fmla="*/ 1292230 h 1990883"/>
              <a:gd name="connsiteX12" fmla="*/ 1899265 w 2550982"/>
              <a:gd name="connsiteY12" fmla="*/ 1298729 h 1990883"/>
              <a:gd name="connsiteX13" fmla="*/ 1546118 w 2550982"/>
              <a:gd name="connsiteY13" fmla="*/ 1226127 h 1990883"/>
              <a:gd name="connsiteX14" fmla="*/ 1470187 w 2550982"/>
              <a:gd name="connsiteY14" fmla="*/ 745718 h 1990883"/>
              <a:gd name="connsiteX15" fmla="*/ 1458003 w 2550982"/>
              <a:gd name="connsiteY15" fmla="*/ 1409406 h 1990883"/>
              <a:gd name="connsiteX16" fmla="*/ 1730650 w 2550982"/>
              <a:gd name="connsiteY16" fmla="*/ 1409406 h 1990883"/>
              <a:gd name="connsiteX17" fmla="*/ 895587 w 2550982"/>
              <a:gd name="connsiteY17" fmla="*/ 1990883 h 1990883"/>
              <a:gd name="connsiteX18" fmla="*/ 0 w 2550982"/>
              <a:gd name="connsiteY18" fmla="*/ 1409406 h 1990883"/>
              <a:gd name="connsiteX0" fmla="*/ 0 w 2550982"/>
              <a:gd name="connsiteY0" fmla="*/ 1409406 h 1990883"/>
              <a:gd name="connsiteX1" fmla="*/ 272647 w 2550982"/>
              <a:gd name="connsiteY1" fmla="*/ 1409406 h 1990883"/>
              <a:gd name="connsiteX2" fmla="*/ 272647 w 2550982"/>
              <a:gd name="connsiteY2" fmla="*/ 952 h 1990883"/>
              <a:gd name="connsiteX3" fmla="*/ 2008548 w 2550982"/>
              <a:gd name="connsiteY3" fmla="*/ 0 h 1990883"/>
              <a:gd name="connsiteX4" fmla="*/ 2008702 w 2550982"/>
              <a:gd name="connsiteY4" fmla="*/ 378034 h 1990883"/>
              <a:gd name="connsiteX5" fmla="*/ 2049080 w 2550982"/>
              <a:gd name="connsiteY5" fmla="*/ 755753 h 1990883"/>
              <a:gd name="connsiteX6" fmla="*/ 2366738 w 2550982"/>
              <a:gd name="connsiteY6" fmla="*/ 1068421 h 1990883"/>
              <a:gd name="connsiteX7" fmla="*/ 2381119 w 2550982"/>
              <a:gd name="connsiteY7" fmla="*/ 608008 h 1990883"/>
              <a:gd name="connsiteX8" fmla="*/ 2550965 w 2550982"/>
              <a:gd name="connsiteY8" fmla="*/ 981553 h 1990883"/>
              <a:gd name="connsiteX9" fmla="*/ 2364124 w 2550982"/>
              <a:gd name="connsiteY9" fmla="*/ 1395298 h 1990883"/>
              <a:gd name="connsiteX10" fmla="*/ 2364125 w 2550982"/>
              <a:gd name="connsiteY10" fmla="*/ 1292230 h 1990883"/>
              <a:gd name="connsiteX11" fmla="*/ 1899265 w 2550982"/>
              <a:gd name="connsiteY11" fmla="*/ 1298729 h 1990883"/>
              <a:gd name="connsiteX12" fmla="*/ 1546118 w 2550982"/>
              <a:gd name="connsiteY12" fmla="*/ 1226127 h 1990883"/>
              <a:gd name="connsiteX13" fmla="*/ 1470187 w 2550982"/>
              <a:gd name="connsiteY13" fmla="*/ 745718 h 1990883"/>
              <a:gd name="connsiteX14" fmla="*/ 1458003 w 2550982"/>
              <a:gd name="connsiteY14" fmla="*/ 1409406 h 1990883"/>
              <a:gd name="connsiteX15" fmla="*/ 1730650 w 2550982"/>
              <a:gd name="connsiteY15" fmla="*/ 1409406 h 1990883"/>
              <a:gd name="connsiteX16" fmla="*/ 895587 w 2550982"/>
              <a:gd name="connsiteY16" fmla="*/ 1990883 h 1990883"/>
              <a:gd name="connsiteX17" fmla="*/ 0 w 2550982"/>
              <a:gd name="connsiteY17" fmla="*/ 1409406 h 1990883"/>
              <a:gd name="connsiteX0" fmla="*/ 0 w 2550982"/>
              <a:gd name="connsiteY0" fmla="*/ 1409406 h 1990883"/>
              <a:gd name="connsiteX1" fmla="*/ 272647 w 2550982"/>
              <a:gd name="connsiteY1" fmla="*/ 1409406 h 1990883"/>
              <a:gd name="connsiteX2" fmla="*/ 272647 w 2550982"/>
              <a:gd name="connsiteY2" fmla="*/ 952 h 1990883"/>
              <a:gd name="connsiteX3" fmla="*/ 2008548 w 2550982"/>
              <a:gd name="connsiteY3" fmla="*/ 0 h 1990883"/>
              <a:gd name="connsiteX4" fmla="*/ 2008702 w 2550982"/>
              <a:gd name="connsiteY4" fmla="*/ 378034 h 1990883"/>
              <a:gd name="connsiteX5" fmla="*/ 2049080 w 2550982"/>
              <a:gd name="connsiteY5" fmla="*/ 755753 h 1990883"/>
              <a:gd name="connsiteX6" fmla="*/ 2337139 w 2550982"/>
              <a:gd name="connsiteY6" fmla="*/ 820261 h 1990883"/>
              <a:gd name="connsiteX7" fmla="*/ 2381119 w 2550982"/>
              <a:gd name="connsiteY7" fmla="*/ 608008 h 1990883"/>
              <a:gd name="connsiteX8" fmla="*/ 2550965 w 2550982"/>
              <a:gd name="connsiteY8" fmla="*/ 981553 h 1990883"/>
              <a:gd name="connsiteX9" fmla="*/ 2364124 w 2550982"/>
              <a:gd name="connsiteY9" fmla="*/ 1395298 h 1990883"/>
              <a:gd name="connsiteX10" fmla="*/ 2364125 w 2550982"/>
              <a:gd name="connsiteY10" fmla="*/ 1292230 h 1990883"/>
              <a:gd name="connsiteX11" fmla="*/ 1899265 w 2550982"/>
              <a:gd name="connsiteY11" fmla="*/ 1298729 h 1990883"/>
              <a:gd name="connsiteX12" fmla="*/ 1546118 w 2550982"/>
              <a:gd name="connsiteY12" fmla="*/ 1226127 h 1990883"/>
              <a:gd name="connsiteX13" fmla="*/ 1470187 w 2550982"/>
              <a:gd name="connsiteY13" fmla="*/ 745718 h 1990883"/>
              <a:gd name="connsiteX14" fmla="*/ 1458003 w 2550982"/>
              <a:gd name="connsiteY14" fmla="*/ 1409406 h 1990883"/>
              <a:gd name="connsiteX15" fmla="*/ 1730650 w 2550982"/>
              <a:gd name="connsiteY15" fmla="*/ 1409406 h 1990883"/>
              <a:gd name="connsiteX16" fmla="*/ 895587 w 2550982"/>
              <a:gd name="connsiteY16" fmla="*/ 1990883 h 1990883"/>
              <a:gd name="connsiteX17" fmla="*/ 0 w 2550982"/>
              <a:gd name="connsiteY17" fmla="*/ 1409406 h 1990883"/>
              <a:gd name="connsiteX0" fmla="*/ 0 w 2550982"/>
              <a:gd name="connsiteY0" fmla="*/ 1409406 h 1990883"/>
              <a:gd name="connsiteX1" fmla="*/ 272647 w 2550982"/>
              <a:gd name="connsiteY1" fmla="*/ 1409406 h 1990883"/>
              <a:gd name="connsiteX2" fmla="*/ 272647 w 2550982"/>
              <a:gd name="connsiteY2" fmla="*/ 952 h 1990883"/>
              <a:gd name="connsiteX3" fmla="*/ 2008548 w 2550982"/>
              <a:gd name="connsiteY3" fmla="*/ 0 h 1990883"/>
              <a:gd name="connsiteX4" fmla="*/ 2008702 w 2550982"/>
              <a:gd name="connsiteY4" fmla="*/ 378034 h 1990883"/>
              <a:gd name="connsiteX5" fmla="*/ 2049080 w 2550982"/>
              <a:gd name="connsiteY5" fmla="*/ 755753 h 1990883"/>
              <a:gd name="connsiteX6" fmla="*/ 2337139 w 2550982"/>
              <a:gd name="connsiteY6" fmla="*/ 820261 h 1990883"/>
              <a:gd name="connsiteX7" fmla="*/ 2381119 w 2550982"/>
              <a:gd name="connsiteY7" fmla="*/ 608008 h 1990883"/>
              <a:gd name="connsiteX8" fmla="*/ 2550965 w 2550982"/>
              <a:gd name="connsiteY8" fmla="*/ 981553 h 1990883"/>
              <a:gd name="connsiteX9" fmla="*/ 2364124 w 2550982"/>
              <a:gd name="connsiteY9" fmla="*/ 1395298 h 1990883"/>
              <a:gd name="connsiteX10" fmla="*/ 2364125 w 2550982"/>
              <a:gd name="connsiteY10" fmla="*/ 1292230 h 1990883"/>
              <a:gd name="connsiteX11" fmla="*/ 1899265 w 2550982"/>
              <a:gd name="connsiteY11" fmla="*/ 1298729 h 1990883"/>
              <a:gd name="connsiteX12" fmla="*/ 1546118 w 2550982"/>
              <a:gd name="connsiteY12" fmla="*/ 1226127 h 1990883"/>
              <a:gd name="connsiteX13" fmla="*/ 1470187 w 2550982"/>
              <a:gd name="connsiteY13" fmla="*/ 745718 h 1990883"/>
              <a:gd name="connsiteX14" fmla="*/ 1458003 w 2550982"/>
              <a:gd name="connsiteY14" fmla="*/ 1409406 h 1990883"/>
              <a:gd name="connsiteX15" fmla="*/ 1730650 w 2550982"/>
              <a:gd name="connsiteY15" fmla="*/ 1409406 h 1990883"/>
              <a:gd name="connsiteX16" fmla="*/ 895587 w 2550982"/>
              <a:gd name="connsiteY16" fmla="*/ 1990883 h 1990883"/>
              <a:gd name="connsiteX17" fmla="*/ 0 w 2550982"/>
              <a:gd name="connsiteY17" fmla="*/ 1409406 h 1990883"/>
              <a:gd name="connsiteX0" fmla="*/ 0 w 2550982"/>
              <a:gd name="connsiteY0" fmla="*/ 1409406 h 1990883"/>
              <a:gd name="connsiteX1" fmla="*/ 272647 w 2550982"/>
              <a:gd name="connsiteY1" fmla="*/ 1409406 h 1990883"/>
              <a:gd name="connsiteX2" fmla="*/ 272647 w 2550982"/>
              <a:gd name="connsiteY2" fmla="*/ 952 h 1990883"/>
              <a:gd name="connsiteX3" fmla="*/ 2008548 w 2550982"/>
              <a:gd name="connsiteY3" fmla="*/ 0 h 1990883"/>
              <a:gd name="connsiteX4" fmla="*/ 2008702 w 2550982"/>
              <a:gd name="connsiteY4" fmla="*/ 378034 h 1990883"/>
              <a:gd name="connsiteX5" fmla="*/ 2049080 w 2550982"/>
              <a:gd name="connsiteY5" fmla="*/ 755753 h 1990883"/>
              <a:gd name="connsiteX6" fmla="*/ 2381538 w 2550982"/>
              <a:gd name="connsiteY6" fmla="*/ 824021 h 1990883"/>
              <a:gd name="connsiteX7" fmla="*/ 2381119 w 2550982"/>
              <a:gd name="connsiteY7" fmla="*/ 608008 h 1990883"/>
              <a:gd name="connsiteX8" fmla="*/ 2550965 w 2550982"/>
              <a:gd name="connsiteY8" fmla="*/ 981553 h 1990883"/>
              <a:gd name="connsiteX9" fmla="*/ 2364124 w 2550982"/>
              <a:gd name="connsiteY9" fmla="*/ 1395298 h 1990883"/>
              <a:gd name="connsiteX10" fmla="*/ 2364125 w 2550982"/>
              <a:gd name="connsiteY10" fmla="*/ 1292230 h 1990883"/>
              <a:gd name="connsiteX11" fmla="*/ 1899265 w 2550982"/>
              <a:gd name="connsiteY11" fmla="*/ 1298729 h 1990883"/>
              <a:gd name="connsiteX12" fmla="*/ 1546118 w 2550982"/>
              <a:gd name="connsiteY12" fmla="*/ 1226127 h 1990883"/>
              <a:gd name="connsiteX13" fmla="*/ 1470187 w 2550982"/>
              <a:gd name="connsiteY13" fmla="*/ 745718 h 1990883"/>
              <a:gd name="connsiteX14" fmla="*/ 1458003 w 2550982"/>
              <a:gd name="connsiteY14" fmla="*/ 1409406 h 1990883"/>
              <a:gd name="connsiteX15" fmla="*/ 1730650 w 2550982"/>
              <a:gd name="connsiteY15" fmla="*/ 1409406 h 1990883"/>
              <a:gd name="connsiteX16" fmla="*/ 895587 w 2550982"/>
              <a:gd name="connsiteY16" fmla="*/ 1990883 h 1990883"/>
              <a:gd name="connsiteX17" fmla="*/ 0 w 2550982"/>
              <a:gd name="connsiteY17" fmla="*/ 1409406 h 1990883"/>
              <a:gd name="connsiteX0" fmla="*/ 0 w 2550982"/>
              <a:gd name="connsiteY0" fmla="*/ 1409406 h 1990883"/>
              <a:gd name="connsiteX1" fmla="*/ 272647 w 2550982"/>
              <a:gd name="connsiteY1" fmla="*/ 1409406 h 1990883"/>
              <a:gd name="connsiteX2" fmla="*/ 272647 w 2550982"/>
              <a:gd name="connsiteY2" fmla="*/ 952 h 1990883"/>
              <a:gd name="connsiteX3" fmla="*/ 2008548 w 2550982"/>
              <a:gd name="connsiteY3" fmla="*/ 0 h 1990883"/>
              <a:gd name="connsiteX4" fmla="*/ 2008702 w 2550982"/>
              <a:gd name="connsiteY4" fmla="*/ 378034 h 1990883"/>
              <a:gd name="connsiteX5" fmla="*/ 2049080 w 2550982"/>
              <a:gd name="connsiteY5" fmla="*/ 755753 h 1990883"/>
              <a:gd name="connsiteX6" fmla="*/ 2381538 w 2550982"/>
              <a:gd name="connsiteY6" fmla="*/ 824021 h 1990883"/>
              <a:gd name="connsiteX7" fmla="*/ 2381119 w 2550982"/>
              <a:gd name="connsiteY7" fmla="*/ 608008 h 1990883"/>
              <a:gd name="connsiteX8" fmla="*/ 2550965 w 2550982"/>
              <a:gd name="connsiteY8" fmla="*/ 981553 h 1990883"/>
              <a:gd name="connsiteX9" fmla="*/ 2364124 w 2550982"/>
              <a:gd name="connsiteY9" fmla="*/ 1395298 h 1990883"/>
              <a:gd name="connsiteX10" fmla="*/ 2364125 w 2550982"/>
              <a:gd name="connsiteY10" fmla="*/ 1292230 h 1990883"/>
              <a:gd name="connsiteX11" fmla="*/ 1899265 w 2550982"/>
              <a:gd name="connsiteY11" fmla="*/ 1298729 h 1990883"/>
              <a:gd name="connsiteX12" fmla="*/ 1546118 w 2550982"/>
              <a:gd name="connsiteY12" fmla="*/ 1226127 h 1990883"/>
              <a:gd name="connsiteX13" fmla="*/ 1470187 w 2550982"/>
              <a:gd name="connsiteY13" fmla="*/ 745718 h 1990883"/>
              <a:gd name="connsiteX14" fmla="*/ 1458003 w 2550982"/>
              <a:gd name="connsiteY14" fmla="*/ 1409406 h 1990883"/>
              <a:gd name="connsiteX15" fmla="*/ 1730650 w 2550982"/>
              <a:gd name="connsiteY15" fmla="*/ 1409406 h 1990883"/>
              <a:gd name="connsiteX16" fmla="*/ 895587 w 2550982"/>
              <a:gd name="connsiteY16" fmla="*/ 1990883 h 1990883"/>
              <a:gd name="connsiteX17" fmla="*/ 0 w 2550982"/>
              <a:gd name="connsiteY17" fmla="*/ 1409406 h 1990883"/>
              <a:gd name="connsiteX0" fmla="*/ 0 w 2550982"/>
              <a:gd name="connsiteY0" fmla="*/ 1409406 h 1990883"/>
              <a:gd name="connsiteX1" fmla="*/ 272647 w 2550982"/>
              <a:gd name="connsiteY1" fmla="*/ 1409406 h 1990883"/>
              <a:gd name="connsiteX2" fmla="*/ 272647 w 2550982"/>
              <a:gd name="connsiteY2" fmla="*/ 952 h 1990883"/>
              <a:gd name="connsiteX3" fmla="*/ 2008548 w 2550982"/>
              <a:gd name="connsiteY3" fmla="*/ 0 h 1990883"/>
              <a:gd name="connsiteX4" fmla="*/ 2008702 w 2550982"/>
              <a:gd name="connsiteY4" fmla="*/ 378034 h 1990883"/>
              <a:gd name="connsiteX5" fmla="*/ 2049080 w 2550982"/>
              <a:gd name="connsiteY5" fmla="*/ 755753 h 1990883"/>
              <a:gd name="connsiteX6" fmla="*/ 2381538 w 2550982"/>
              <a:gd name="connsiteY6" fmla="*/ 793941 h 1990883"/>
              <a:gd name="connsiteX7" fmla="*/ 2381119 w 2550982"/>
              <a:gd name="connsiteY7" fmla="*/ 608008 h 1990883"/>
              <a:gd name="connsiteX8" fmla="*/ 2550965 w 2550982"/>
              <a:gd name="connsiteY8" fmla="*/ 981553 h 1990883"/>
              <a:gd name="connsiteX9" fmla="*/ 2364124 w 2550982"/>
              <a:gd name="connsiteY9" fmla="*/ 1395298 h 1990883"/>
              <a:gd name="connsiteX10" fmla="*/ 2364125 w 2550982"/>
              <a:gd name="connsiteY10" fmla="*/ 1292230 h 1990883"/>
              <a:gd name="connsiteX11" fmla="*/ 1899265 w 2550982"/>
              <a:gd name="connsiteY11" fmla="*/ 1298729 h 1990883"/>
              <a:gd name="connsiteX12" fmla="*/ 1546118 w 2550982"/>
              <a:gd name="connsiteY12" fmla="*/ 1226127 h 1990883"/>
              <a:gd name="connsiteX13" fmla="*/ 1470187 w 2550982"/>
              <a:gd name="connsiteY13" fmla="*/ 745718 h 1990883"/>
              <a:gd name="connsiteX14" fmla="*/ 1458003 w 2550982"/>
              <a:gd name="connsiteY14" fmla="*/ 1409406 h 1990883"/>
              <a:gd name="connsiteX15" fmla="*/ 1730650 w 2550982"/>
              <a:gd name="connsiteY15" fmla="*/ 1409406 h 1990883"/>
              <a:gd name="connsiteX16" fmla="*/ 895587 w 2550982"/>
              <a:gd name="connsiteY16" fmla="*/ 1990883 h 1990883"/>
              <a:gd name="connsiteX17" fmla="*/ 0 w 2550982"/>
              <a:gd name="connsiteY17" fmla="*/ 1409406 h 1990883"/>
              <a:gd name="connsiteX0" fmla="*/ 0 w 2550982"/>
              <a:gd name="connsiteY0" fmla="*/ 1409406 h 1990883"/>
              <a:gd name="connsiteX1" fmla="*/ 272647 w 2550982"/>
              <a:gd name="connsiteY1" fmla="*/ 1409406 h 1990883"/>
              <a:gd name="connsiteX2" fmla="*/ 272647 w 2550982"/>
              <a:gd name="connsiteY2" fmla="*/ 952 h 1990883"/>
              <a:gd name="connsiteX3" fmla="*/ 2008548 w 2550982"/>
              <a:gd name="connsiteY3" fmla="*/ 0 h 1990883"/>
              <a:gd name="connsiteX4" fmla="*/ 2008702 w 2550982"/>
              <a:gd name="connsiteY4" fmla="*/ 378034 h 1990883"/>
              <a:gd name="connsiteX5" fmla="*/ 2049080 w 2550982"/>
              <a:gd name="connsiteY5" fmla="*/ 755753 h 1990883"/>
              <a:gd name="connsiteX6" fmla="*/ 2363779 w 2550982"/>
              <a:gd name="connsiteY6" fmla="*/ 793941 h 1990883"/>
              <a:gd name="connsiteX7" fmla="*/ 2381119 w 2550982"/>
              <a:gd name="connsiteY7" fmla="*/ 608008 h 1990883"/>
              <a:gd name="connsiteX8" fmla="*/ 2550965 w 2550982"/>
              <a:gd name="connsiteY8" fmla="*/ 981553 h 1990883"/>
              <a:gd name="connsiteX9" fmla="*/ 2364124 w 2550982"/>
              <a:gd name="connsiteY9" fmla="*/ 1395298 h 1990883"/>
              <a:gd name="connsiteX10" fmla="*/ 2364125 w 2550982"/>
              <a:gd name="connsiteY10" fmla="*/ 1292230 h 1990883"/>
              <a:gd name="connsiteX11" fmla="*/ 1899265 w 2550982"/>
              <a:gd name="connsiteY11" fmla="*/ 1298729 h 1990883"/>
              <a:gd name="connsiteX12" fmla="*/ 1546118 w 2550982"/>
              <a:gd name="connsiteY12" fmla="*/ 1226127 h 1990883"/>
              <a:gd name="connsiteX13" fmla="*/ 1470187 w 2550982"/>
              <a:gd name="connsiteY13" fmla="*/ 745718 h 1990883"/>
              <a:gd name="connsiteX14" fmla="*/ 1458003 w 2550982"/>
              <a:gd name="connsiteY14" fmla="*/ 1409406 h 1990883"/>
              <a:gd name="connsiteX15" fmla="*/ 1730650 w 2550982"/>
              <a:gd name="connsiteY15" fmla="*/ 1409406 h 1990883"/>
              <a:gd name="connsiteX16" fmla="*/ 895587 w 2550982"/>
              <a:gd name="connsiteY16" fmla="*/ 1990883 h 1990883"/>
              <a:gd name="connsiteX17" fmla="*/ 0 w 2550982"/>
              <a:gd name="connsiteY17" fmla="*/ 1409406 h 1990883"/>
              <a:gd name="connsiteX0" fmla="*/ 0 w 2550982"/>
              <a:gd name="connsiteY0" fmla="*/ 1409406 h 1990883"/>
              <a:gd name="connsiteX1" fmla="*/ 272647 w 2550982"/>
              <a:gd name="connsiteY1" fmla="*/ 1409406 h 1990883"/>
              <a:gd name="connsiteX2" fmla="*/ 272647 w 2550982"/>
              <a:gd name="connsiteY2" fmla="*/ 952 h 1990883"/>
              <a:gd name="connsiteX3" fmla="*/ 2008548 w 2550982"/>
              <a:gd name="connsiteY3" fmla="*/ 0 h 1990883"/>
              <a:gd name="connsiteX4" fmla="*/ 2008702 w 2550982"/>
              <a:gd name="connsiteY4" fmla="*/ 378034 h 1990883"/>
              <a:gd name="connsiteX5" fmla="*/ 2049080 w 2550982"/>
              <a:gd name="connsiteY5" fmla="*/ 755753 h 1990883"/>
              <a:gd name="connsiteX6" fmla="*/ 2363779 w 2550982"/>
              <a:gd name="connsiteY6" fmla="*/ 793941 h 1990883"/>
              <a:gd name="connsiteX7" fmla="*/ 2381119 w 2550982"/>
              <a:gd name="connsiteY7" fmla="*/ 608008 h 1990883"/>
              <a:gd name="connsiteX8" fmla="*/ 2550965 w 2550982"/>
              <a:gd name="connsiteY8" fmla="*/ 981553 h 1990883"/>
              <a:gd name="connsiteX9" fmla="*/ 2375224 w 2550982"/>
              <a:gd name="connsiteY9" fmla="*/ 1446059 h 1990883"/>
              <a:gd name="connsiteX10" fmla="*/ 2364125 w 2550982"/>
              <a:gd name="connsiteY10" fmla="*/ 1292230 h 1990883"/>
              <a:gd name="connsiteX11" fmla="*/ 1899265 w 2550982"/>
              <a:gd name="connsiteY11" fmla="*/ 1298729 h 1990883"/>
              <a:gd name="connsiteX12" fmla="*/ 1546118 w 2550982"/>
              <a:gd name="connsiteY12" fmla="*/ 1226127 h 1990883"/>
              <a:gd name="connsiteX13" fmla="*/ 1470187 w 2550982"/>
              <a:gd name="connsiteY13" fmla="*/ 745718 h 1990883"/>
              <a:gd name="connsiteX14" fmla="*/ 1458003 w 2550982"/>
              <a:gd name="connsiteY14" fmla="*/ 1409406 h 1990883"/>
              <a:gd name="connsiteX15" fmla="*/ 1730650 w 2550982"/>
              <a:gd name="connsiteY15" fmla="*/ 1409406 h 1990883"/>
              <a:gd name="connsiteX16" fmla="*/ 895587 w 2550982"/>
              <a:gd name="connsiteY16" fmla="*/ 1990883 h 1990883"/>
              <a:gd name="connsiteX17" fmla="*/ 0 w 2550982"/>
              <a:gd name="connsiteY17" fmla="*/ 1409406 h 1990883"/>
              <a:gd name="connsiteX0" fmla="*/ 0 w 2628674"/>
              <a:gd name="connsiteY0" fmla="*/ 1409406 h 1990883"/>
              <a:gd name="connsiteX1" fmla="*/ 272647 w 2628674"/>
              <a:gd name="connsiteY1" fmla="*/ 1409406 h 1990883"/>
              <a:gd name="connsiteX2" fmla="*/ 272647 w 2628674"/>
              <a:gd name="connsiteY2" fmla="*/ 952 h 1990883"/>
              <a:gd name="connsiteX3" fmla="*/ 2008548 w 2628674"/>
              <a:gd name="connsiteY3" fmla="*/ 0 h 1990883"/>
              <a:gd name="connsiteX4" fmla="*/ 2008702 w 2628674"/>
              <a:gd name="connsiteY4" fmla="*/ 378034 h 1990883"/>
              <a:gd name="connsiteX5" fmla="*/ 2049080 w 2628674"/>
              <a:gd name="connsiteY5" fmla="*/ 755753 h 1990883"/>
              <a:gd name="connsiteX6" fmla="*/ 2363779 w 2628674"/>
              <a:gd name="connsiteY6" fmla="*/ 793941 h 1990883"/>
              <a:gd name="connsiteX7" fmla="*/ 2381119 w 2628674"/>
              <a:gd name="connsiteY7" fmla="*/ 608008 h 1990883"/>
              <a:gd name="connsiteX8" fmla="*/ 2628663 w 2628674"/>
              <a:gd name="connsiteY8" fmla="*/ 1060513 h 1990883"/>
              <a:gd name="connsiteX9" fmla="*/ 2375224 w 2628674"/>
              <a:gd name="connsiteY9" fmla="*/ 1446059 h 1990883"/>
              <a:gd name="connsiteX10" fmla="*/ 2364125 w 2628674"/>
              <a:gd name="connsiteY10" fmla="*/ 1292230 h 1990883"/>
              <a:gd name="connsiteX11" fmla="*/ 1899265 w 2628674"/>
              <a:gd name="connsiteY11" fmla="*/ 1298729 h 1990883"/>
              <a:gd name="connsiteX12" fmla="*/ 1546118 w 2628674"/>
              <a:gd name="connsiteY12" fmla="*/ 1226127 h 1990883"/>
              <a:gd name="connsiteX13" fmla="*/ 1470187 w 2628674"/>
              <a:gd name="connsiteY13" fmla="*/ 745718 h 1990883"/>
              <a:gd name="connsiteX14" fmla="*/ 1458003 w 2628674"/>
              <a:gd name="connsiteY14" fmla="*/ 1409406 h 1990883"/>
              <a:gd name="connsiteX15" fmla="*/ 1730650 w 2628674"/>
              <a:gd name="connsiteY15" fmla="*/ 1409406 h 1990883"/>
              <a:gd name="connsiteX16" fmla="*/ 895587 w 2628674"/>
              <a:gd name="connsiteY16" fmla="*/ 1990883 h 1990883"/>
              <a:gd name="connsiteX17" fmla="*/ 0 w 2628674"/>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49080 w 2628663"/>
              <a:gd name="connsiteY5" fmla="*/ 755753 h 1990883"/>
              <a:gd name="connsiteX6" fmla="*/ 2363779 w 2628663"/>
              <a:gd name="connsiteY6" fmla="*/ 793941 h 1990883"/>
              <a:gd name="connsiteX7" fmla="*/ 2381119 w 2628663"/>
              <a:gd name="connsiteY7" fmla="*/ 608008 h 1990883"/>
              <a:gd name="connsiteX8" fmla="*/ 2628663 w 2628663"/>
              <a:gd name="connsiteY8" fmla="*/ 1060513 h 1990883"/>
              <a:gd name="connsiteX9" fmla="*/ 2375224 w 2628663"/>
              <a:gd name="connsiteY9" fmla="*/ 1446059 h 1990883"/>
              <a:gd name="connsiteX10" fmla="*/ 2364125 w 2628663"/>
              <a:gd name="connsiteY10" fmla="*/ 1292230 h 1990883"/>
              <a:gd name="connsiteX11" fmla="*/ 1899265 w 2628663"/>
              <a:gd name="connsiteY11" fmla="*/ 129872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49080 w 2628663"/>
              <a:gd name="connsiteY5" fmla="*/ 755753 h 1990883"/>
              <a:gd name="connsiteX6" fmla="*/ 2363779 w 2628663"/>
              <a:gd name="connsiteY6" fmla="*/ 793941 h 1990883"/>
              <a:gd name="connsiteX7" fmla="*/ 2381119 w 2628663"/>
              <a:gd name="connsiteY7" fmla="*/ 608008 h 1990883"/>
              <a:gd name="connsiteX8" fmla="*/ 2628663 w 2628663"/>
              <a:gd name="connsiteY8" fmla="*/ 1052052 h 1990883"/>
              <a:gd name="connsiteX9" fmla="*/ 2375224 w 2628663"/>
              <a:gd name="connsiteY9" fmla="*/ 1446059 h 1990883"/>
              <a:gd name="connsiteX10" fmla="*/ 2364125 w 2628663"/>
              <a:gd name="connsiteY10" fmla="*/ 1292230 h 1990883"/>
              <a:gd name="connsiteX11" fmla="*/ 1899265 w 2628663"/>
              <a:gd name="connsiteY11" fmla="*/ 129872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49080 w 2628663"/>
              <a:gd name="connsiteY5" fmla="*/ 755753 h 1990883"/>
              <a:gd name="connsiteX6" fmla="*/ 2363779 w 2628663"/>
              <a:gd name="connsiteY6" fmla="*/ 79394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64125 w 2628663"/>
              <a:gd name="connsiteY10" fmla="*/ 1292230 h 1990883"/>
              <a:gd name="connsiteX11" fmla="*/ 1899265 w 2628663"/>
              <a:gd name="connsiteY11" fmla="*/ 129872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49080 w 2628663"/>
              <a:gd name="connsiteY5" fmla="*/ 755753 h 1990883"/>
              <a:gd name="connsiteX6" fmla="*/ 2363779 w 2628663"/>
              <a:gd name="connsiteY6" fmla="*/ 79394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64125 w 2628663"/>
              <a:gd name="connsiteY10" fmla="*/ 1292230 h 1990883"/>
              <a:gd name="connsiteX11" fmla="*/ 1899265 w 2628663"/>
              <a:gd name="connsiteY11" fmla="*/ 129872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49080 w 2628663"/>
              <a:gd name="connsiteY5" fmla="*/ 75575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64125 w 2628663"/>
              <a:gd name="connsiteY10" fmla="*/ 1292230 h 1990883"/>
              <a:gd name="connsiteX11" fmla="*/ 1899265 w 2628663"/>
              <a:gd name="connsiteY11" fmla="*/ 129872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64125 w 2628663"/>
              <a:gd name="connsiteY10" fmla="*/ 1292230 h 1990883"/>
              <a:gd name="connsiteX11" fmla="*/ 1899265 w 2628663"/>
              <a:gd name="connsiteY11" fmla="*/ 129872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64125 w 2628663"/>
              <a:gd name="connsiteY10" fmla="*/ 1292230 h 1990883"/>
              <a:gd name="connsiteX11" fmla="*/ 1899265 w 2628663"/>
              <a:gd name="connsiteY11" fmla="*/ 129872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73004 w 2628663"/>
              <a:gd name="connsiteY10" fmla="*/ 1283771 h 1990883"/>
              <a:gd name="connsiteX11" fmla="*/ 1899265 w 2628663"/>
              <a:gd name="connsiteY11" fmla="*/ 129872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73004 w 2628663"/>
              <a:gd name="connsiteY10" fmla="*/ 1283771 h 1990883"/>
              <a:gd name="connsiteX11" fmla="*/ 1903704 w 2628663"/>
              <a:gd name="connsiteY11" fmla="*/ 128744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73004 w 2628663"/>
              <a:gd name="connsiteY10" fmla="*/ 1283771 h 1990883"/>
              <a:gd name="connsiteX11" fmla="*/ 1903704 w 2628663"/>
              <a:gd name="connsiteY11" fmla="*/ 128744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73004 w 2628663"/>
              <a:gd name="connsiteY10" fmla="*/ 1283771 h 1990883"/>
              <a:gd name="connsiteX11" fmla="*/ 1903704 w 2628663"/>
              <a:gd name="connsiteY11" fmla="*/ 1287449 h 1990883"/>
              <a:gd name="connsiteX12" fmla="*/ 1546118 w 2628663"/>
              <a:gd name="connsiteY12" fmla="*/ 121766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73004 w 2628663"/>
              <a:gd name="connsiteY10" fmla="*/ 1283771 h 1990883"/>
              <a:gd name="connsiteX11" fmla="*/ 1903704 w 2628663"/>
              <a:gd name="connsiteY11" fmla="*/ 1287449 h 1990883"/>
              <a:gd name="connsiteX12" fmla="*/ 1552778 w 2628663"/>
              <a:gd name="connsiteY12" fmla="*/ 121766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73004 w 2628663"/>
              <a:gd name="connsiteY10" fmla="*/ 1283771 h 1990883"/>
              <a:gd name="connsiteX11" fmla="*/ 1903704 w 2628663"/>
              <a:gd name="connsiteY11" fmla="*/ 1287449 h 1990883"/>
              <a:gd name="connsiteX12" fmla="*/ 1552778 w 2628663"/>
              <a:gd name="connsiteY12" fmla="*/ 121766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73004 w 2628663"/>
              <a:gd name="connsiteY10" fmla="*/ 1283771 h 1990883"/>
              <a:gd name="connsiteX11" fmla="*/ 1903704 w 2628663"/>
              <a:gd name="connsiteY11" fmla="*/ 1287449 h 1990883"/>
              <a:gd name="connsiteX12" fmla="*/ 1552778 w 2628663"/>
              <a:gd name="connsiteY12" fmla="*/ 121766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73004 w 2628663"/>
              <a:gd name="connsiteY10" fmla="*/ 1283771 h 1990883"/>
              <a:gd name="connsiteX11" fmla="*/ 1903704 w 2628663"/>
              <a:gd name="connsiteY11" fmla="*/ 1287449 h 1990883"/>
              <a:gd name="connsiteX12" fmla="*/ 1552778 w 2628663"/>
              <a:gd name="connsiteY12" fmla="*/ 121766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28663" h="1990883">
                <a:moveTo>
                  <a:pt x="0" y="1409406"/>
                </a:moveTo>
                <a:lnTo>
                  <a:pt x="272647" y="1409406"/>
                </a:lnTo>
                <a:lnTo>
                  <a:pt x="272647" y="952"/>
                </a:lnTo>
                <a:lnTo>
                  <a:pt x="2008548" y="0"/>
                </a:lnTo>
                <a:cubicBezTo>
                  <a:pt x="2007709" y="241774"/>
                  <a:pt x="2009718" y="249957"/>
                  <a:pt x="2008702" y="378034"/>
                </a:cubicBezTo>
                <a:cubicBezTo>
                  <a:pt x="2007688" y="505873"/>
                  <a:pt x="1995081" y="693485"/>
                  <a:pt x="2055740" y="767033"/>
                </a:cubicBezTo>
                <a:cubicBezTo>
                  <a:pt x="2116399" y="840581"/>
                  <a:pt x="2216723" y="813838"/>
                  <a:pt x="2372658" y="819321"/>
                </a:cubicBezTo>
                <a:cubicBezTo>
                  <a:pt x="2374720" y="689417"/>
                  <a:pt x="2374832" y="893206"/>
                  <a:pt x="2376678" y="661588"/>
                </a:cubicBezTo>
                <a:cubicBezTo>
                  <a:pt x="2399968" y="697163"/>
                  <a:pt x="2532832" y="893264"/>
                  <a:pt x="2628663" y="1052052"/>
                </a:cubicBezTo>
                <a:cubicBezTo>
                  <a:pt x="2566489" y="1150725"/>
                  <a:pt x="2445497" y="1341787"/>
                  <a:pt x="2375224" y="1446059"/>
                </a:cubicBezTo>
                <a:cubicBezTo>
                  <a:pt x="2375832" y="1367175"/>
                  <a:pt x="2373985" y="1359872"/>
                  <a:pt x="2373004" y="1283771"/>
                </a:cubicBezTo>
                <a:lnTo>
                  <a:pt x="1903704" y="1287449"/>
                </a:lnTo>
                <a:cubicBezTo>
                  <a:pt x="1766557" y="1287685"/>
                  <a:pt x="1625031" y="1307955"/>
                  <a:pt x="1552778" y="1217667"/>
                </a:cubicBezTo>
                <a:cubicBezTo>
                  <a:pt x="1480525" y="1127379"/>
                  <a:pt x="1468151" y="1011292"/>
                  <a:pt x="1470187" y="745718"/>
                </a:cubicBezTo>
                <a:cubicBezTo>
                  <a:pt x="1470329" y="923994"/>
                  <a:pt x="1457861" y="1231130"/>
                  <a:pt x="1458003" y="1409406"/>
                </a:cubicBezTo>
                <a:lnTo>
                  <a:pt x="1730650" y="1409406"/>
                </a:lnTo>
                <a:lnTo>
                  <a:pt x="895587" y="1990883"/>
                </a:lnTo>
                <a:lnTo>
                  <a:pt x="0" y="1409406"/>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29"/>
          <p:cNvSpPr txBox="1"/>
          <p:nvPr/>
        </p:nvSpPr>
        <p:spPr>
          <a:xfrm>
            <a:off x="4265342" y="3813579"/>
            <a:ext cx="1107996" cy="646331"/>
          </a:xfrm>
          <a:prstGeom prst="rect">
            <a:avLst/>
          </a:prstGeom>
          <a:noFill/>
        </p:spPr>
        <p:txBody>
          <a:bodyPr wrap="none" rtlCol="0">
            <a:spAutoFit/>
          </a:bodyPr>
          <a:lstStyle/>
          <a:p>
            <a:pPr algn="ct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危険事象</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暴露</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円/楕円 33"/>
          <p:cNvSpPr/>
          <p:nvPr/>
        </p:nvSpPr>
        <p:spPr>
          <a:xfrm>
            <a:off x="6538700" y="4426194"/>
            <a:ext cx="1141576" cy="52725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ヒヤリ</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34"/>
          <p:cNvSpPr/>
          <p:nvPr/>
        </p:nvSpPr>
        <p:spPr>
          <a:xfrm>
            <a:off x="5358062" y="4497654"/>
            <a:ext cx="897100" cy="36004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回避</a:t>
            </a:r>
          </a:p>
        </p:txBody>
      </p:sp>
      <p:sp>
        <p:nvSpPr>
          <p:cNvPr id="17" name="Freeform 1029"/>
          <p:cNvSpPr>
            <a:spLocks/>
          </p:cNvSpPr>
          <p:nvPr/>
        </p:nvSpPr>
        <p:spPr bwMode="auto">
          <a:xfrm flipH="1">
            <a:off x="1914950" y="5364853"/>
            <a:ext cx="809133" cy="933833"/>
          </a:xfrm>
          <a:custGeom>
            <a:avLst/>
            <a:gdLst>
              <a:gd name="T0" fmla="*/ 235 w 1212"/>
              <a:gd name="T1" fmla="*/ 190 h 1706"/>
              <a:gd name="T2" fmla="*/ 262 w 1212"/>
              <a:gd name="T3" fmla="*/ 240 h 1706"/>
              <a:gd name="T4" fmla="*/ 280 w 1212"/>
              <a:gd name="T5" fmla="*/ 282 h 1706"/>
              <a:gd name="T6" fmla="*/ 357 w 1212"/>
              <a:gd name="T7" fmla="*/ 285 h 1706"/>
              <a:gd name="T8" fmla="*/ 330 w 1212"/>
              <a:gd name="T9" fmla="*/ 330 h 1706"/>
              <a:gd name="T10" fmla="*/ 250 w 1212"/>
              <a:gd name="T11" fmla="*/ 302 h 1706"/>
              <a:gd name="T12" fmla="*/ 162 w 1212"/>
              <a:gd name="T13" fmla="*/ 265 h 1706"/>
              <a:gd name="T14" fmla="*/ 107 w 1212"/>
              <a:gd name="T15" fmla="*/ 190 h 1706"/>
              <a:gd name="T16" fmla="*/ 12 w 1212"/>
              <a:gd name="T17" fmla="*/ 165 h 1706"/>
              <a:gd name="T18" fmla="*/ 55 w 1212"/>
              <a:gd name="T19" fmla="*/ 235 h 1706"/>
              <a:gd name="T20" fmla="*/ 0 w 1212"/>
              <a:gd name="T21" fmla="*/ 232 h 1706"/>
              <a:gd name="T22" fmla="*/ 77 w 1212"/>
              <a:gd name="T23" fmla="*/ 295 h 1706"/>
              <a:gd name="T24" fmla="*/ 117 w 1212"/>
              <a:gd name="T25" fmla="*/ 340 h 1706"/>
              <a:gd name="T26" fmla="*/ 245 w 1212"/>
              <a:gd name="T27" fmla="*/ 427 h 1706"/>
              <a:gd name="T28" fmla="*/ 320 w 1212"/>
              <a:gd name="T29" fmla="*/ 507 h 1706"/>
              <a:gd name="T30" fmla="*/ 267 w 1212"/>
              <a:gd name="T31" fmla="*/ 597 h 1706"/>
              <a:gd name="T32" fmla="*/ 122 w 1212"/>
              <a:gd name="T33" fmla="*/ 592 h 1706"/>
              <a:gd name="T34" fmla="*/ 142 w 1212"/>
              <a:gd name="T35" fmla="*/ 619 h 1706"/>
              <a:gd name="T36" fmla="*/ 195 w 1212"/>
              <a:gd name="T37" fmla="*/ 659 h 1706"/>
              <a:gd name="T38" fmla="*/ 235 w 1212"/>
              <a:gd name="T39" fmla="*/ 689 h 1706"/>
              <a:gd name="T40" fmla="*/ 350 w 1212"/>
              <a:gd name="T41" fmla="*/ 729 h 1706"/>
              <a:gd name="T42" fmla="*/ 407 w 1212"/>
              <a:gd name="T43" fmla="*/ 739 h 1706"/>
              <a:gd name="T44" fmla="*/ 387 w 1212"/>
              <a:gd name="T45" fmla="*/ 809 h 1706"/>
              <a:gd name="T46" fmla="*/ 350 w 1212"/>
              <a:gd name="T47" fmla="*/ 929 h 1706"/>
              <a:gd name="T48" fmla="*/ 292 w 1212"/>
              <a:gd name="T49" fmla="*/ 1127 h 1706"/>
              <a:gd name="T50" fmla="*/ 290 w 1212"/>
              <a:gd name="T51" fmla="*/ 1231 h 1706"/>
              <a:gd name="T52" fmla="*/ 322 w 1212"/>
              <a:gd name="T53" fmla="*/ 1291 h 1706"/>
              <a:gd name="T54" fmla="*/ 402 w 1212"/>
              <a:gd name="T55" fmla="*/ 1551 h 1706"/>
              <a:gd name="T56" fmla="*/ 452 w 1212"/>
              <a:gd name="T57" fmla="*/ 1584 h 1706"/>
              <a:gd name="T58" fmla="*/ 350 w 1212"/>
              <a:gd name="T59" fmla="*/ 1646 h 1706"/>
              <a:gd name="T60" fmla="*/ 300 w 1212"/>
              <a:gd name="T61" fmla="*/ 1696 h 1706"/>
              <a:gd name="T62" fmla="*/ 605 w 1212"/>
              <a:gd name="T63" fmla="*/ 1699 h 1706"/>
              <a:gd name="T64" fmla="*/ 577 w 1212"/>
              <a:gd name="T65" fmla="*/ 1581 h 1706"/>
              <a:gd name="T66" fmla="*/ 585 w 1212"/>
              <a:gd name="T67" fmla="*/ 1534 h 1706"/>
              <a:gd name="T68" fmla="*/ 522 w 1212"/>
              <a:gd name="T69" fmla="*/ 1271 h 1706"/>
              <a:gd name="T70" fmla="*/ 492 w 1212"/>
              <a:gd name="T71" fmla="*/ 1201 h 1706"/>
              <a:gd name="T72" fmla="*/ 490 w 1212"/>
              <a:gd name="T73" fmla="*/ 1117 h 1706"/>
              <a:gd name="T74" fmla="*/ 572 w 1212"/>
              <a:gd name="T75" fmla="*/ 1027 h 1706"/>
              <a:gd name="T76" fmla="*/ 672 w 1212"/>
              <a:gd name="T77" fmla="*/ 1206 h 1706"/>
              <a:gd name="T78" fmla="*/ 812 w 1212"/>
              <a:gd name="T79" fmla="*/ 1341 h 1706"/>
              <a:gd name="T80" fmla="*/ 1012 w 1212"/>
              <a:gd name="T81" fmla="*/ 1459 h 1706"/>
              <a:gd name="T82" fmla="*/ 1057 w 1212"/>
              <a:gd name="T83" fmla="*/ 1579 h 1706"/>
              <a:gd name="T84" fmla="*/ 1012 w 1212"/>
              <a:gd name="T85" fmla="*/ 1674 h 1706"/>
              <a:gd name="T86" fmla="*/ 1127 w 1212"/>
              <a:gd name="T87" fmla="*/ 1654 h 1706"/>
              <a:gd name="T88" fmla="*/ 1165 w 1212"/>
              <a:gd name="T89" fmla="*/ 1561 h 1706"/>
              <a:gd name="T90" fmla="*/ 1212 w 1212"/>
              <a:gd name="T91" fmla="*/ 1499 h 1706"/>
              <a:gd name="T92" fmla="*/ 1135 w 1212"/>
              <a:gd name="T93" fmla="*/ 1399 h 1706"/>
              <a:gd name="T94" fmla="*/ 1040 w 1212"/>
              <a:gd name="T95" fmla="*/ 1286 h 1706"/>
              <a:gd name="T96" fmla="*/ 917 w 1212"/>
              <a:gd name="T97" fmla="*/ 1194 h 1706"/>
              <a:gd name="T98" fmla="*/ 870 w 1212"/>
              <a:gd name="T99" fmla="*/ 1141 h 1706"/>
              <a:gd name="T100" fmla="*/ 805 w 1212"/>
              <a:gd name="T101" fmla="*/ 894 h 1706"/>
              <a:gd name="T102" fmla="*/ 757 w 1212"/>
              <a:gd name="T103" fmla="*/ 742 h 1706"/>
              <a:gd name="T104" fmla="*/ 722 w 1212"/>
              <a:gd name="T105" fmla="*/ 582 h 1706"/>
              <a:gd name="T106" fmla="*/ 627 w 1212"/>
              <a:gd name="T107" fmla="*/ 370 h 1706"/>
              <a:gd name="T108" fmla="*/ 507 w 1212"/>
              <a:gd name="T109" fmla="*/ 247 h 1706"/>
              <a:gd name="T110" fmla="*/ 505 w 1212"/>
              <a:gd name="T111" fmla="*/ 175 h 1706"/>
              <a:gd name="T112" fmla="*/ 470 w 1212"/>
              <a:gd name="T113" fmla="*/ 35 h 1706"/>
              <a:gd name="T114" fmla="*/ 367 w 1212"/>
              <a:gd name="T115" fmla="*/ 0 h 1706"/>
              <a:gd name="T116" fmla="*/ 240 w 1212"/>
              <a:gd name="T117" fmla="*/ 70 h 1706"/>
              <a:gd name="T118" fmla="*/ 220 w 1212"/>
              <a:gd name="T119" fmla="*/ 112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12" h="1706">
                <a:moveTo>
                  <a:pt x="247" y="125"/>
                </a:moveTo>
                <a:lnTo>
                  <a:pt x="245" y="135"/>
                </a:lnTo>
                <a:lnTo>
                  <a:pt x="250" y="147"/>
                </a:lnTo>
                <a:lnTo>
                  <a:pt x="252" y="160"/>
                </a:lnTo>
                <a:lnTo>
                  <a:pt x="250" y="170"/>
                </a:lnTo>
                <a:lnTo>
                  <a:pt x="235" y="190"/>
                </a:lnTo>
                <a:lnTo>
                  <a:pt x="230" y="200"/>
                </a:lnTo>
                <a:lnTo>
                  <a:pt x="232" y="207"/>
                </a:lnTo>
                <a:lnTo>
                  <a:pt x="247" y="212"/>
                </a:lnTo>
                <a:lnTo>
                  <a:pt x="252" y="217"/>
                </a:lnTo>
                <a:lnTo>
                  <a:pt x="252" y="235"/>
                </a:lnTo>
                <a:lnTo>
                  <a:pt x="262" y="240"/>
                </a:lnTo>
                <a:lnTo>
                  <a:pt x="272" y="247"/>
                </a:lnTo>
                <a:lnTo>
                  <a:pt x="265" y="257"/>
                </a:lnTo>
                <a:lnTo>
                  <a:pt x="267" y="262"/>
                </a:lnTo>
                <a:lnTo>
                  <a:pt x="272" y="265"/>
                </a:lnTo>
                <a:lnTo>
                  <a:pt x="277" y="270"/>
                </a:lnTo>
                <a:lnTo>
                  <a:pt x="280" y="282"/>
                </a:lnTo>
                <a:lnTo>
                  <a:pt x="287" y="292"/>
                </a:lnTo>
                <a:lnTo>
                  <a:pt x="300" y="300"/>
                </a:lnTo>
                <a:lnTo>
                  <a:pt x="317" y="300"/>
                </a:lnTo>
                <a:lnTo>
                  <a:pt x="335" y="295"/>
                </a:lnTo>
                <a:lnTo>
                  <a:pt x="347" y="287"/>
                </a:lnTo>
                <a:lnTo>
                  <a:pt x="357" y="285"/>
                </a:lnTo>
                <a:lnTo>
                  <a:pt x="362" y="287"/>
                </a:lnTo>
                <a:lnTo>
                  <a:pt x="367" y="297"/>
                </a:lnTo>
                <a:lnTo>
                  <a:pt x="370" y="305"/>
                </a:lnTo>
                <a:lnTo>
                  <a:pt x="370" y="307"/>
                </a:lnTo>
                <a:lnTo>
                  <a:pt x="340" y="332"/>
                </a:lnTo>
                <a:lnTo>
                  <a:pt x="330" y="330"/>
                </a:lnTo>
                <a:lnTo>
                  <a:pt x="315" y="327"/>
                </a:lnTo>
                <a:lnTo>
                  <a:pt x="300" y="322"/>
                </a:lnTo>
                <a:lnTo>
                  <a:pt x="287" y="320"/>
                </a:lnTo>
                <a:lnTo>
                  <a:pt x="277" y="317"/>
                </a:lnTo>
                <a:lnTo>
                  <a:pt x="265" y="310"/>
                </a:lnTo>
                <a:lnTo>
                  <a:pt x="250" y="302"/>
                </a:lnTo>
                <a:lnTo>
                  <a:pt x="232" y="300"/>
                </a:lnTo>
                <a:lnTo>
                  <a:pt x="210" y="295"/>
                </a:lnTo>
                <a:lnTo>
                  <a:pt x="187" y="285"/>
                </a:lnTo>
                <a:lnTo>
                  <a:pt x="170" y="272"/>
                </a:lnTo>
                <a:lnTo>
                  <a:pt x="165" y="267"/>
                </a:lnTo>
                <a:lnTo>
                  <a:pt x="162" y="265"/>
                </a:lnTo>
                <a:lnTo>
                  <a:pt x="162" y="262"/>
                </a:lnTo>
                <a:lnTo>
                  <a:pt x="157" y="257"/>
                </a:lnTo>
                <a:lnTo>
                  <a:pt x="147" y="240"/>
                </a:lnTo>
                <a:lnTo>
                  <a:pt x="135" y="220"/>
                </a:lnTo>
                <a:lnTo>
                  <a:pt x="125" y="207"/>
                </a:lnTo>
                <a:lnTo>
                  <a:pt x="107" y="190"/>
                </a:lnTo>
                <a:lnTo>
                  <a:pt x="90" y="180"/>
                </a:lnTo>
                <a:lnTo>
                  <a:pt x="60" y="170"/>
                </a:lnTo>
                <a:lnTo>
                  <a:pt x="45" y="165"/>
                </a:lnTo>
                <a:lnTo>
                  <a:pt x="35" y="162"/>
                </a:lnTo>
                <a:lnTo>
                  <a:pt x="27" y="165"/>
                </a:lnTo>
                <a:lnTo>
                  <a:pt x="12" y="165"/>
                </a:lnTo>
                <a:lnTo>
                  <a:pt x="7" y="167"/>
                </a:lnTo>
                <a:lnTo>
                  <a:pt x="12" y="177"/>
                </a:lnTo>
                <a:lnTo>
                  <a:pt x="32" y="197"/>
                </a:lnTo>
                <a:lnTo>
                  <a:pt x="47" y="217"/>
                </a:lnTo>
                <a:lnTo>
                  <a:pt x="52" y="227"/>
                </a:lnTo>
                <a:lnTo>
                  <a:pt x="55" y="235"/>
                </a:lnTo>
                <a:lnTo>
                  <a:pt x="52" y="237"/>
                </a:lnTo>
                <a:lnTo>
                  <a:pt x="50" y="237"/>
                </a:lnTo>
                <a:lnTo>
                  <a:pt x="35" y="230"/>
                </a:lnTo>
                <a:lnTo>
                  <a:pt x="17" y="225"/>
                </a:lnTo>
                <a:lnTo>
                  <a:pt x="5" y="225"/>
                </a:lnTo>
                <a:lnTo>
                  <a:pt x="0" y="232"/>
                </a:lnTo>
                <a:lnTo>
                  <a:pt x="2" y="237"/>
                </a:lnTo>
                <a:lnTo>
                  <a:pt x="20" y="250"/>
                </a:lnTo>
                <a:lnTo>
                  <a:pt x="32" y="257"/>
                </a:lnTo>
                <a:lnTo>
                  <a:pt x="47" y="272"/>
                </a:lnTo>
                <a:lnTo>
                  <a:pt x="65" y="285"/>
                </a:lnTo>
                <a:lnTo>
                  <a:pt x="77" y="295"/>
                </a:lnTo>
                <a:lnTo>
                  <a:pt x="107" y="302"/>
                </a:lnTo>
                <a:lnTo>
                  <a:pt x="122" y="307"/>
                </a:lnTo>
                <a:lnTo>
                  <a:pt x="127" y="310"/>
                </a:lnTo>
                <a:lnTo>
                  <a:pt x="127" y="312"/>
                </a:lnTo>
                <a:lnTo>
                  <a:pt x="122" y="317"/>
                </a:lnTo>
                <a:lnTo>
                  <a:pt x="117" y="340"/>
                </a:lnTo>
                <a:lnTo>
                  <a:pt x="120" y="340"/>
                </a:lnTo>
                <a:lnTo>
                  <a:pt x="125" y="345"/>
                </a:lnTo>
                <a:lnTo>
                  <a:pt x="145" y="355"/>
                </a:lnTo>
                <a:lnTo>
                  <a:pt x="190" y="385"/>
                </a:lnTo>
                <a:lnTo>
                  <a:pt x="217" y="410"/>
                </a:lnTo>
                <a:lnTo>
                  <a:pt x="245" y="427"/>
                </a:lnTo>
                <a:lnTo>
                  <a:pt x="292" y="452"/>
                </a:lnTo>
                <a:lnTo>
                  <a:pt x="310" y="465"/>
                </a:lnTo>
                <a:lnTo>
                  <a:pt x="315" y="467"/>
                </a:lnTo>
                <a:lnTo>
                  <a:pt x="315" y="470"/>
                </a:lnTo>
                <a:lnTo>
                  <a:pt x="315" y="487"/>
                </a:lnTo>
                <a:lnTo>
                  <a:pt x="320" y="507"/>
                </a:lnTo>
                <a:lnTo>
                  <a:pt x="332" y="532"/>
                </a:lnTo>
                <a:lnTo>
                  <a:pt x="347" y="557"/>
                </a:lnTo>
                <a:lnTo>
                  <a:pt x="355" y="577"/>
                </a:lnTo>
                <a:lnTo>
                  <a:pt x="357" y="589"/>
                </a:lnTo>
                <a:lnTo>
                  <a:pt x="357" y="597"/>
                </a:lnTo>
                <a:lnTo>
                  <a:pt x="267" y="597"/>
                </a:lnTo>
                <a:lnTo>
                  <a:pt x="215" y="562"/>
                </a:lnTo>
                <a:lnTo>
                  <a:pt x="200" y="560"/>
                </a:lnTo>
                <a:lnTo>
                  <a:pt x="192" y="560"/>
                </a:lnTo>
                <a:lnTo>
                  <a:pt x="175" y="565"/>
                </a:lnTo>
                <a:lnTo>
                  <a:pt x="150" y="570"/>
                </a:lnTo>
                <a:lnTo>
                  <a:pt x="122" y="592"/>
                </a:lnTo>
                <a:lnTo>
                  <a:pt x="110" y="594"/>
                </a:lnTo>
                <a:lnTo>
                  <a:pt x="100" y="599"/>
                </a:lnTo>
                <a:lnTo>
                  <a:pt x="102" y="607"/>
                </a:lnTo>
                <a:lnTo>
                  <a:pt x="112" y="612"/>
                </a:lnTo>
                <a:lnTo>
                  <a:pt x="127" y="617"/>
                </a:lnTo>
                <a:lnTo>
                  <a:pt x="142" y="619"/>
                </a:lnTo>
                <a:lnTo>
                  <a:pt x="137" y="624"/>
                </a:lnTo>
                <a:lnTo>
                  <a:pt x="137" y="632"/>
                </a:lnTo>
                <a:lnTo>
                  <a:pt x="142" y="637"/>
                </a:lnTo>
                <a:lnTo>
                  <a:pt x="160" y="644"/>
                </a:lnTo>
                <a:lnTo>
                  <a:pt x="180" y="652"/>
                </a:lnTo>
                <a:lnTo>
                  <a:pt x="195" y="659"/>
                </a:lnTo>
                <a:lnTo>
                  <a:pt x="210" y="662"/>
                </a:lnTo>
                <a:lnTo>
                  <a:pt x="232" y="664"/>
                </a:lnTo>
                <a:lnTo>
                  <a:pt x="235" y="669"/>
                </a:lnTo>
                <a:lnTo>
                  <a:pt x="237" y="677"/>
                </a:lnTo>
                <a:lnTo>
                  <a:pt x="235" y="684"/>
                </a:lnTo>
                <a:lnTo>
                  <a:pt x="235" y="689"/>
                </a:lnTo>
                <a:lnTo>
                  <a:pt x="237" y="689"/>
                </a:lnTo>
                <a:lnTo>
                  <a:pt x="245" y="694"/>
                </a:lnTo>
                <a:lnTo>
                  <a:pt x="272" y="704"/>
                </a:lnTo>
                <a:lnTo>
                  <a:pt x="302" y="714"/>
                </a:lnTo>
                <a:lnTo>
                  <a:pt x="325" y="724"/>
                </a:lnTo>
                <a:lnTo>
                  <a:pt x="350" y="729"/>
                </a:lnTo>
                <a:lnTo>
                  <a:pt x="375" y="732"/>
                </a:lnTo>
                <a:lnTo>
                  <a:pt x="397" y="729"/>
                </a:lnTo>
                <a:lnTo>
                  <a:pt x="402" y="727"/>
                </a:lnTo>
                <a:lnTo>
                  <a:pt x="405" y="727"/>
                </a:lnTo>
                <a:lnTo>
                  <a:pt x="405" y="729"/>
                </a:lnTo>
                <a:lnTo>
                  <a:pt x="407" y="739"/>
                </a:lnTo>
                <a:lnTo>
                  <a:pt x="410" y="752"/>
                </a:lnTo>
                <a:lnTo>
                  <a:pt x="410" y="759"/>
                </a:lnTo>
                <a:lnTo>
                  <a:pt x="405" y="764"/>
                </a:lnTo>
                <a:lnTo>
                  <a:pt x="397" y="772"/>
                </a:lnTo>
                <a:lnTo>
                  <a:pt x="390" y="787"/>
                </a:lnTo>
                <a:lnTo>
                  <a:pt x="387" y="809"/>
                </a:lnTo>
                <a:lnTo>
                  <a:pt x="385" y="834"/>
                </a:lnTo>
                <a:lnTo>
                  <a:pt x="380" y="849"/>
                </a:lnTo>
                <a:lnTo>
                  <a:pt x="372" y="864"/>
                </a:lnTo>
                <a:lnTo>
                  <a:pt x="365" y="884"/>
                </a:lnTo>
                <a:lnTo>
                  <a:pt x="357" y="902"/>
                </a:lnTo>
                <a:lnTo>
                  <a:pt x="350" y="929"/>
                </a:lnTo>
                <a:lnTo>
                  <a:pt x="330" y="997"/>
                </a:lnTo>
                <a:lnTo>
                  <a:pt x="317" y="1029"/>
                </a:lnTo>
                <a:lnTo>
                  <a:pt x="310" y="1059"/>
                </a:lnTo>
                <a:lnTo>
                  <a:pt x="302" y="1084"/>
                </a:lnTo>
                <a:lnTo>
                  <a:pt x="300" y="1099"/>
                </a:lnTo>
                <a:lnTo>
                  <a:pt x="292" y="1127"/>
                </a:lnTo>
                <a:lnTo>
                  <a:pt x="277" y="1154"/>
                </a:lnTo>
                <a:lnTo>
                  <a:pt x="275" y="1161"/>
                </a:lnTo>
                <a:lnTo>
                  <a:pt x="275" y="1174"/>
                </a:lnTo>
                <a:lnTo>
                  <a:pt x="280" y="1201"/>
                </a:lnTo>
                <a:lnTo>
                  <a:pt x="287" y="1224"/>
                </a:lnTo>
                <a:lnTo>
                  <a:pt x="290" y="1231"/>
                </a:lnTo>
                <a:lnTo>
                  <a:pt x="290" y="1234"/>
                </a:lnTo>
                <a:lnTo>
                  <a:pt x="292" y="1239"/>
                </a:lnTo>
                <a:lnTo>
                  <a:pt x="297" y="1254"/>
                </a:lnTo>
                <a:lnTo>
                  <a:pt x="307" y="1271"/>
                </a:lnTo>
                <a:lnTo>
                  <a:pt x="320" y="1286"/>
                </a:lnTo>
                <a:lnTo>
                  <a:pt x="322" y="1291"/>
                </a:lnTo>
                <a:lnTo>
                  <a:pt x="327" y="1301"/>
                </a:lnTo>
                <a:lnTo>
                  <a:pt x="337" y="1331"/>
                </a:lnTo>
                <a:lnTo>
                  <a:pt x="350" y="1374"/>
                </a:lnTo>
                <a:lnTo>
                  <a:pt x="365" y="1419"/>
                </a:lnTo>
                <a:lnTo>
                  <a:pt x="390" y="1514"/>
                </a:lnTo>
                <a:lnTo>
                  <a:pt x="402" y="1551"/>
                </a:lnTo>
                <a:lnTo>
                  <a:pt x="412" y="1579"/>
                </a:lnTo>
                <a:lnTo>
                  <a:pt x="412" y="1581"/>
                </a:lnTo>
                <a:lnTo>
                  <a:pt x="417" y="1584"/>
                </a:lnTo>
                <a:lnTo>
                  <a:pt x="430" y="1586"/>
                </a:lnTo>
                <a:lnTo>
                  <a:pt x="445" y="1584"/>
                </a:lnTo>
                <a:lnTo>
                  <a:pt x="452" y="1584"/>
                </a:lnTo>
                <a:lnTo>
                  <a:pt x="447" y="1586"/>
                </a:lnTo>
                <a:lnTo>
                  <a:pt x="437" y="1594"/>
                </a:lnTo>
                <a:lnTo>
                  <a:pt x="410" y="1619"/>
                </a:lnTo>
                <a:lnTo>
                  <a:pt x="395" y="1631"/>
                </a:lnTo>
                <a:lnTo>
                  <a:pt x="380" y="1641"/>
                </a:lnTo>
                <a:lnTo>
                  <a:pt x="350" y="1646"/>
                </a:lnTo>
                <a:lnTo>
                  <a:pt x="327" y="1649"/>
                </a:lnTo>
                <a:lnTo>
                  <a:pt x="312" y="1659"/>
                </a:lnTo>
                <a:lnTo>
                  <a:pt x="300" y="1671"/>
                </a:lnTo>
                <a:lnTo>
                  <a:pt x="295" y="1689"/>
                </a:lnTo>
                <a:lnTo>
                  <a:pt x="295" y="1694"/>
                </a:lnTo>
                <a:lnTo>
                  <a:pt x="300" y="1696"/>
                </a:lnTo>
                <a:lnTo>
                  <a:pt x="317" y="1701"/>
                </a:lnTo>
                <a:lnTo>
                  <a:pt x="345" y="1706"/>
                </a:lnTo>
                <a:lnTo>
                  <a:pt x="482" y="1706"/>
                </a:lnTo>
                <a:lnTo>
                  <a:pt x="575" y="1706"/>
                </a:lnTo>
                <a:lnTo>
                  <a:pt x="592" y="1704"/>
                </a:lnTo>
                <a:lnTo>
                  <a:pt x="605" y="1699"/>
                </a:lnTo>
                <a:lnTo>
                  <a:pt x="610" y="1691"/>
                </a:lnTo>
                <a:lnTo>
                  <a:pt x="610" y="1671"/>
                </a:lnTo>
                <a:lnTo>
                  <a:pt x="605" y="1649"/>
                </a:lnTo>
                <a:lnTo>
                  <a:pt x="590" y="1606"/>
                </a:lnTo>
                <a:lnTo>
                  <a:pt x="582" y="1591"/>
                </a:lnTo>
                <a:lnTo>
                  <a:pt x="577" y="1581"/>
                </a:lnTo>
                <a:lnTo>
                  <a:pt x="575" y="1576"/>
                </a:lnTo>
                <a:lnTo>
                  <a:pt x="575" y="1574"/>
                </a:lnTo>
                <a:lnTo>
                  <a:pt x="595" y="1566"/>
                </a:lnTo>
                <a:lnTo>
                  <a:pt x="595" y="1561"/>
                </a:lnTo>
                <a:lnTo>
                  <a:pt x="590" y="1551"/>
                </a:lnTo>
                <a:lnTo>
                  <a:pt x="585" y="1534"/>
                </a:lnTo>
                <a:lnTo>
                  <a:pt x="580" y="1514"/>
                </a:lnTo>
                <a:lnTo>
                  <a:pt x="567" y="1466"/>
                </a:lnTo>
                <a:lnTo>
                  <a:pt x="555" y="1424"/>
                </a:lnTo>
                <a:lnTo>
                  <a:pt x="545" y="1376"/>
                </a:lnTo>
                <a:lnTo>
                  <a:pt x="535" y="1321"/>
                </a:lnTo>
                <a:lnTo>
                  <a:pt x="522" y="1271"/>
                </a:lnTo>
                <a:lnTo>
                  <a:pt x="512" y="1251"/>
                </a:lnTo>
                <a:lnTo>
                  <a:pt x="502" y="1236"/>
                </a:lnTo>
                <a:lnTo>
                  <a:pt x="495" y="1229"/>
                </a:lnTo>
                <a:lnTo>
                  <a:pt x="490" y="1221"/>
                </a:lnTo>
                <a:lnTo>
                  <a:pt x="490" y="1204"/>
                </a:lnTo>
                <a:lnTo>
                  <a:pt x="492" y="1201"/>
                </a:lnTo>
                <a:lnTo>
                  <a:pt x="487" y="1191"/>
                </a:lnTo>
                <a:lnTo>
                  <a:pt x="480" y="1181"/>
                </a:lnTo>
                <a:lnTo>
                  <a:pt x="475" y="1169"/>
                </a:lnTo>
                <a:lnTo>
                  <a:pt x="477" y="1149"/>
                </a:lnTo>
                <a:lnTo>
                  <a:pt x="482" y="1129"/>
                </a:lnTo>
                <a:lnTo>
                  <a:pt x="490" y="1117"/>
                </a:lnTo>
                <a:lnTo>
                  <a:pt x="500" y="1099"/>
                </a:lnTo>
                <a:lnTo>
                  <a:pt x="522" y="1064"/>
                </a:lnTo>
                <a:lnTo>
                  <a:pt x="545" y="1034"/>
                </a:lnTo>
                <a:lnTo>
                  <a:pt x="552" y="1027"/>
                </a:lnTo>
                <a:lnTo>
                  <a:pt x="560" y="1022"/>
                </a:lnTo>
                <a:lnTo>
                  <a:pt x="572" y="1027"/>
                </a:lnTo>
                <a:lnTo>
                  <a:pt x="587" y="1042"/>
                </a:lnTo>
                <a:lnTo>
                  <a:pt x="605" y="1064"/>
                </a:lnTo>
                <a:lnTo>
                  <a:pt x="622" y="1092"/>
                </a:lnTo>
                <a:lnTo>
                  <a:pt x="655" y="1156"/>
                </a:lnTo>
                <a:lnTo>
                  <a:pt x="667" y="1186"/>
                </a:lnTo>
                <a:lnTo>
                  <a:pt x="672" y="1206"/>
                </a:lnTo>
                <a:lnTo>
                  <a:pt x="677" y="1224"/>
                </a:lnTo>
                <a:lnTo>
                  <a:pt x="692" y="1249"/>
                </a:lnTo>
                <a:lnTo>
                  <a:pt x="735" y="1299"/>
                </a:lnTo>
                <a:lnTo>
                  <a:pt x="747" y="1309"/>
                </a:lnTo>
                <a:lnTo>
                  <a:pt x="765" y="1319"/>
                </a:lnTo>
                <a:lnTo>
                  <a:pt x="812" y="1341"/>
                </a:lnTo>
                <a:lnTo>
                  <a:pt x="870" y="1364"/>
                </a:lnTo>
                <a:lnTo>
                  <a:pt x="930" y="1394"/>
                </a:lnTo>
                <a:lnTo>
                  <a:pt x="957" y="1411"/>
                </a:lnTo>
                <a:lnTo>
                  <a:pt x="980" y="1426"/>
                </a:lnTo>
                <a:lnTo>
                  <a:pt x="997" y="1444"/>
                </a:lnTo>
                <a:lnTo>
                  <a:pt x="1012" y="1459"/>
                </a:lnTo>
                <a:lnTo>
                  <a:pt x="1022" y="1474"/>
                </a:lnTo>
                <a:lnTo>
                  <a:pt x="1030" y="1484"/>
                </a:lnTo>
                <a:lnTo>
                  <a:pt x="1032" y="1491"/>
                </a:lnTo>
                <a:lnTo>
                  <a:pt x="1035" y="1494"/>
                </a:lnTo>
                <a:lnTo>
                  <a:pt x="1057" y="1486"/>
                </a:lnTo>
                <a:lnTo>
                  <a:pt x="1057" y="1579"/>
                </a:lnTo>
                <a:lnTo>
                  <a:pt x="1052" y="1596"/>
                </a:lnTo>
                <a:lnTo>
                  <a:pt x="1040" y="1616"/>
                </a:lnTo>
                <a:lnTo>
                  <a:pt x="1025" y="1636"/>
                </a:lnTo>
                <a:lnTo>
                  <a:pt x="1012" y="1656"/>
                </a:lnTo>
                <a:lnTo>
                  <a:pt x="1010" y="1666"/>
                </a:lnTo>
                <a:lnTo>
                  <a:pt x="1012" y="1674"/>
                </a:lnTo>
                <a:lnTo>
                  <a:pt x="1022" y="1681"/>
                </a:lnTo>
                <a:lnTo>
                  <a:pt x="1040" y="1684"/>
                </a:lnTo>
                <a:lnTo>
                  <a:pt x="1062" y="1684"/>
                </a:lnTo>
                <a:lnTo>
                  <a:pt x="1085" y="1676"/>
                </a:lnTo>
                <a:lnTo>
                  <a:pt x="1107" y="1666"/>
                </a:lnTo>
                <a:lnTo>
                  <a:pt x="1127" y="1654"/>
                </a:lnTo>
                <a:lnTo>
                  <a:pt x="1142" y="1639"/>
                </a:lnTo>
                <a:lnTo>
                  <a:pt x="1152" y="1621"/>
                </a:lnTo>
                <a:lnTo>
                  <a:pt x="1160" y="1599"/>
                </a:lnTo>
                <a:lnTo>
                  <a:pt x="1162" y="1579"/>
                </a:lnTo>
                <a:lnTo>
                  <a:pt x="1162" y="1569"/>
                </a:lnTo>
                <a:lnTo>
                  <a:pt x="1165" y="1561"/>
                </a:lnTo>
                <a:lnTo>
                  <a:pt x="1177" y="1554"/>
                </a:lnTo>
                <a:lnTo>
                  <a:pt x="1192" y="1549"/>
                </a:lnTo>
                <a:lnTo>
                  <a:pt x="1197" y="1549"/>
                </a:lnTo>
                <a:lnTo>
                  <a:pt x="1200" y="1544"/>
                </a:lnTo>
                <a:lnTo>
                  <a:pt x="1205" y="1531"/>
                </a:lnTo>
                <a:lnTo>
                  <a:pt x="1212" y="1499"/>
                </a:lnTo>
                <a:lnTo>
                  <a:pt x="1207" y="1481"/>
                </a:lnTo>
                <a:lnTo>
                  <a:pt x="1195" y="1459"/>
                </a:lnTo>
                <a:lnTo>
                  <a:pt x="1177" y="1436"/>
                </a:lnTo>
                <a:lnTo>
                  <a:pt x="1157" y="1424"/>
                </a:lnTo>
                <a:lnTo>
                  <a:pt x="1142" y="1411"/>
                </a:lnTo>
                <a:lnTo>
                  <a:pt x="1135" y="1399"/>
                </a:lnTo>
                <a:lnTo>
                  <a:pt x="1132" y="1386"/>
                </a:lnTo>
                <a:lnTo>
                  <a:pt x="1132" y="1381"/>
                </a:lnTo>
                <a:lnTo>
                  <a:pt x="1130" y="1379"/>
                </a:lnTo>
                <a:lnTo>
                  <a:pt x="1122" y="1371"/>
                </a:lnTo>
                <a:lnTo>
                  <a:pt x="1102" y="1349"/>
                </a:lnTo>
                <a:lnTo>
                  <a:pt x="1040" y="1286"/>
                </a:lnTo>
                <a:lnTo>
                  <a:pt x="1005" y="1259"/>
                </a:lnTo>
                <a:lnTo>
                  <a:pt x="970" y="1241"/>
                </a:lnTo>
                <a:lnTo>
                  <a:pt x="940" y="1229"/>
                </a:lnTo>
                <a:lnTo>
                  <a:pt x="930" y="1221"/>
                </a:lnTo>
                <a:lnTo>
                  <a:pt x="925" y="1216"/>
                </a:lnTo>
                <a:lnTo>
                  <a:pt x="917" y="1194"/>
                </a:lnTo>
                <a:lnTo>
                  <a:pt x="907" y="1181"/>
                </a:lnTo>
                <a:lnTo>
                  <a:pt x="887" y="1171"/>
                </a:lnTo>
                <a:lnTo>
                  <a:pt x="877" y="1169"/>
                </a:lnTo>
                <a:lnTo>
                  <a:pt x="872" y="1164"/>
                </a:lnTo>
                <a:lnTo>
                  <a:pt x="870" y="1154"/>
                </a:lnTo>
                <a:lnTo>
                  <a:pt x="870" y="1141"/>
                </a:lnTo>
                <a:lnTo>
                  <a:pt x="865" y="1127"/>
                </a:lnTo>
                <a:lnTo>
                  <a:pt x="847" y="1087"/>
                </a:lnTo>
                <a:lnTo>
                  <a:pt x="837" y="1059"/>
                </a:lnTo>
                <a:lnTo>
                  <a:pt x="825" y="1022"/>
                </a:lnTo>
                <a:lnTo>
                  <a:pt x="810" y="939"/>
                </a:lnTo>
                <a:lnTo>
                  <a:pt x="805" y="894"/>
                </a:lnTo>
                <a:lnTo>
                  <a:pt x="800" y="842"/>
                </a:lnTo>
                <a:lnTo>
                  <a:pt x="795" y="817"/>
                </a:lnTo>
                <a:lnTo>
                  <a:pt x="790" y="797"/>
                </a:lnTo>
                <a:lnTo>
                  <a:pt x="775" y="772"/>
                </a:lnTo>
                <a:lnTo>
                  <a:pt x="760" y="752"/>
                </a:lnTo>
                <a:lnTo>
                  <a:pt x="757" y="742"/>
                </a:lnTo>
                <a:lnTo>
                  <a:pt x="755" y="727"/>
                </a:lnTo>
                <a:lnTo>
                  <a:pt x="752" y="694"/>
                </a:lnTo>
                <a:lnTo>
                  <a:pt x="745" y="662"/>
                </a:lnTo>
                <a:lnTo>
                  <a:pt x="735" y="632"/>
                </a:lnTo>
                <a:lnTo>
                  <a:pt x="727" y="602"/>
                </a:lnTo>
                <a:lnTo>
                  <a:pt x="722" y="582"/>
                </a:lnTo>
                <a:lnTo>
                  <a:pt x="710" y="552"/>
                </a:lnTo>
                <a:lnTo>
                  <a:pt x="697" y="515"/>
                </a:lnTo>
                <a:lnTo>
                  <a:pt x="682" y="475"/>
                </a:lnTo>
                <a:lnTo>
                  <a:pt x="665" y="435"/>
                </a:lnTo>
                <a:lnTo>
                  <a:pt x="645" y="400"/>
                </a:lnTo>
                <a:lnTo>
                  <a:pt x="627" y="370"/>
                </a:lnTo>
                <a:lnTo>
                  <a:pt x="612" y="352"/>
                </a:lnTo>
                <a:lnTo>
                  <a:pt x="595" y="337"/>
                </a:lnTo>
                <a:lnTo>
                  <a:pt x="577" y="320"/>
                </a:lnTo>
                <a:lnTo>
                  <a:pt x="540" y="280"/>
                </a:lnTo>
                <a:lnTo>
                  <a:pt x="522" y="262"/>
                </a:lnTo>
                <a:lnTo>
                  <a:pt x="507" y="247"/>
                </a:lnTo>
                <a:lnTo>
                  <a:pt x="497" y="237"/>
                </a:lnTo>
                <a:lnTo>
                  <a:pt x="495" y="232"/>
                </a:lnTo>
                <a:lnTo>
                  <a:pt x="492" y="202"/>
                </a:lnTo>
                <a:lnTo>
                  <a:pt x="495" y="200"/>
                </a:lnTo>
                <a:lnTo>
                  <a:pt x="500" y="190"/>
                </a:lnTo>
                <a:lnTo>
                  <a:pt x="505" y="175"/>
                </a:lnTo>
                <a:lnTo>
                  <a:pt x="505" y="155"/>
                </a:lnTo>
                <a:lnTo>
                  <a:pt x="502" y="130"/>
                </a:lnTo>
                <a:lnTo>
                  <a:pt x="502" y="102"/>
                </a:lnTo>
                <a:lnTo>
                  <a:pt x="492" y="70"/>
                </a:lnTo>
                <a:lnTo>
                  <a:pt x="482" y="52"/>
                </a:lnTo>
                <a:lnTo>
                  <a:pt x="470" y="35"/>
                </a:lnTo>
                <a:lnTo>
                  <a:pt x="452" y="22"/>
                </a:lnTo>
                <a:lnTo>
                  <a:pt x="435" y="15"/>
                </a:lnTo>
                <a:lnTo>
                  <a:pt x="425" y="12"/>
                </a:lnTo>
                <a:lnTo>
                  <a:pt x="415" y="12"/>
                </a:lnTo>
                <a:lnTo>
                  <a:pt x="387" y="5"/>
                </a:lnTo>
                <a:lnTo>
                  <a:pt x="367" y="0"/>
                </a:lnTo>
                <a:lnTo>
                  <a:pt x="347" y="0"/>
                </a:lnTo>
                <a:lnTo>
                  <a:pt x="305" y="12"/>
                </a:lnTo>
                <a:lnTo>
                  <a:pt x="270" y="35"/>
                </a:lnTo>
                <a:lnTo>
                  <a:pt x="257" y="45"/>
                </a:lnTo>
                <a:lnTo>
                  <a:pt x="247" y="57"/>
                </a:lnTo>
                <a:lnTo>
                  <a:pt x="240" y="70"/>
                </a:lnTo>
                <a:lnTo>
                  <a:pt x="235" y="77"/>
                </a:lnTo>
                <a:lnTo>
                  <a:pt x="225" y="92"/>
                </a:lnTo>
                <a:lnTo>
                  <a:pt x="217" y="102"/>
                </a:lnTo>
                <a:lnTo>
                  <a:pt x="212" y="107"/>
                </a:lnTo>
                <a:lnTo>
                  <a:pt x="207" y="115"/>
                </a:lnTo>
                <a:lnTo>
                  <a:pt x="220" y="112"/>
                </a:lnTo>
                <a:lnTo>
                  <a:pt x="225" y="112"/>
                </a:lnTo>
                <a:lnTo>
                  <a:pt x="222" y="117"/>
                </a:lnTo>
                <a:lnTo>
                  <a:pt x="237" y="125"/>
                </a:lnTo>
                <a:lnTo>
                  <a:pt x="247" y="125"/>
                </a:lnTo>
                <a:close/>
              </a:path>
            </a:pathLst>
          </a:custGeom>
          <a:solidFill>
            <a:srgbClr val="00FFFF"/>
          </a:solidFill>
          <a:ln w="0">
            <a:solidFill>
              <a:srgbClr val="000000"/>
            </a:solidFill>
            <a:prstDash val="solid"/>
            <a:round/>
            <a:headEnd/>
            <a:tailEnd/>
          </a:ln>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pic>
        <p:nvPicPr>
          <p:cNvPr id="18"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455101" y="1847043"/>
            <a:ext cx="1911947" cy="2170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381619" y="4982998"/>
            <a:ext cx="1193760" cy="1355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Explosion 1 19"/>
          <p:cNvSpPr/>
          <p:nvPr/>
        </p:nvSpPr>
        <p:spPr bwMode="auto">
          <a:xfrm>
            <a:off x="2311333" y="5212453"/>
            <a:ext cx="242490" cy="252412"/>
          </a:xfrm>
          <a:prstGeom prst="irregularSeal1">
            <a:avLst/>
          </a:prstGeom>
          <a:solidFill>
            <a:srgbClr val="FF0000"/>
          </a:solidFill>
          <a:ln w="6350" cap="flat" cmpd="sng" algn="ctr">
            <a:solidFill>
              <a:srgbClr val="FF0000"/>
            </a:solidFill>
            <a:prstDash val="solid"/>
            <a:round/>
            <a:headEnd type="none" w="med" len="med"/>
            <a:tailEnd type="none" w="med" len="med"/>
          </a:ln>
          <a:effectLst/>
          <a:extLst/>
        </p:spPr>
        <p:txBody>
          <a:bodyPr vert="horz" wrap="none" lIns="72000" tIns="45720" rIns="720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smtClean="0">
              <a:ln>
                <a:noFill/>
              </a:ln>
              <a:solidFill>
                <a:srgbClr val="0000FF"/>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Freeform 1029"/>
          <p:cNvSpPr>
            <a:spLocks/>
          </p:cNvSpPr>
          <p:nvPr/>
        </p:nvSpPr>
        <p:spPr bwMode="auto">
          <a:xfrm flipH="1">
            <a:off x="577045" y="2142681"/>
            <a:ext cx="1282229" cy="1588633"/>
          </a:xfrm>
          <a:custGeom>
            <a:avLst/>
            <a:gdLst>
              <a:gd name="T0" fmla="*/ 235 w 1212"/>
              <a:gd name="T1" fmla="*/ 190 h 1706"/>
              <a:gd name="T2" fmla="*/ 262 w 1212"/>
              <a:gd name="T3" fmla="*/ 240 h 1706"/>
              <a:gd name="T4" fmla="*/ 280 w 1212"/>
              <a:gd name="T5" fmla="*/ 282 h 1706"/>
              <a:gd name="T6" fmla="*/ 357 w 1212"/>
              <a:gd name="T7" fmla="*/ 285 h 1706"/>
              <a:gd name="T8" fmla="*/ 330 w 1212"/>
              <a:gd name="T9" fmla="*/ 330 h 1706"/>
              <a:gd name="T10" fmla="*/ 250 w 1212"/>
              <a:gd name="T11" fmla="*/ 302 h 1706"/>
              <a:gd name="T12" fmla="*/ 162 w 1212"/>
              <a:gd name="T13" fmla="*/ 265 h 1706"/>
              <a:gd name="T14" fmla="*/ 107 w 1212"/>
              <a:gd name="T15" fmla="*/ 190 h 1706"/>
              <a:gd name="T16" fmla="*/ 12 w 1212"/>
              <a:gd name="T17" fmla="*/ 165 h 1706"/>
              <a:gd name="T18" fmla="*/ 55 w 1212"/>
              <a:gd name="T19" fmla="*/ 235 h 1706"/>
              <a:gd name="T20" fmla="*/ 0 w 1212"/>
              <a:gd name="T21" fmla="*/ 232 h 1706"/>
              <a:gd name="T22" fmla="*/ 77 w 1212"/>
              <a:gd name="T23" fmla="*/ 295 h 1706"/>
              <a:gd name="T24" fmla="*/ 117 w 1212"/>
              <a:gd name="T25" fmla="*/ 340 h 1706"/>
              <a:gd name="T26" fmla="*/ 245 w 1212"/>
              <a:gd name="T27" fmla="*/ 427 h 1706"/>
              <a:gd name="T28" fmla="*/ 320 w 1212"/>
              <a:gd name="T29" fmla="*/ 507 h 1706"/>
              <a:gd name="T30" fmla="*/ 267 w 1212"/>
              <a:gd name="T31" fmla="*/ 597 h 1706"/>
              <a:gd name="T32" fmla="*/ 122 w 1212"/>
              <a:gd name="T33" fmla="*/ 592 h 1706"/>
              <a:gd name="T34" fmla="*/ 142 w 1212"/>
              <a:gd name="T35" fmla="*/ 619 h 1706"/>
              <a:gd name="T36" fmla="*/ 195 w 1212"/>
              <a:gd name="T37" fmla="*/ 659 h 1706"/>
              <a:gd name="T38" fmla="*/ 235 w 1212"/>
              <a:gd name="T39" fmla="*/ 689 h 1706"/>
              <a:gd name="T40" fmla="*/ 350 w 1212"/>
              <a:gd name="T41" fmla="*/ 729 h 1706"/>
              <a:gd name="T42" fmla="*/ 407 w 1212"/>
              <a:gd name="T43" fmla="*/ 739 h 1706"/>
              <a:gd name="T44" fmla="*/ 387 w 1212"/>
              <a:gd name="T45" fmla="*/ 809 h 1706"/>
              <a:gd name="T46" fmla="*/ 350 w 1212"/>
              <a:gd name="T47" fmla="*/ 929 h 1706"/>
              <a:gd name="T48" fmla="*/ 292 w 1212"/>
              <a:gd name="T49" fmla="*/ 1127 h 1706"/>
              <a:gd name="T50" fmla="*/ 290 w 1212"/>
              <a:gd name="T51" fmla="*/ 1231 h 1706"/>
              <a:gd name="T52" fmla="*/ 322 w 1212"/>
              <a:gd name="T53" fmla="*/ 1291 h 1706"/>
              <a:gd name="T54" fmla="*/ 402 w 1212"/>
              <a:gd name="T55" fmla="*/ 1551 h 1706"/>
              <a:gd name="T56" fmla="*/ 452 w 1212"/>
              <a:gd name="T57" fmla="*/ 1584 h 1706"/>
              <a:gd name="T58" fmla="*/ 350 w 1212"/>
              <a:gd name="T59" fmla="*/ 1646 h 1706"/>
              <a:gd name="T60" fmla="*/ 300 w 1212"/>
              <a:gd name="T61" fmla="*/ 1696 h 1706"/>
              <a:gd name="T62" fmla="*/ 605 w 1212"/>
              <a:gd name="T63" fmla="*/ 1699 h 1706"/>
              <a:gd name="T64" fmla="*/ 577 w 1212"/>
              <a:gd name="T65" fmla="*/ 1581 h 1706"/>
              <a:gd name="T66" fmla="*/ 585 w 1212"/>
              <a:gd name="T67" fmla="*/ 1534 h 1706"/>
              <a:gd name="T68" fmla="*/ 522 w 1212"/>
              <a:gd name="T69" fmla="*/ 1271 h 1706"/>
              <a:gd name="T70" fmla="*/ 492 w 1212"/>
              <a:gd name="T71" fmla="*/ 1201 h 1706"/>
              <a:gd name="T72" fmla="*/ 490 w 1212"/>
              <a:gd name="T73" fmla="*/ 1117 h 1706"/>
              <a:gd name="T74" fmla="*/ 572 w 1212"/>
              <a:gd name="T75" fmla="*/ 1027 h 1706"/>
              <a:gd name="T76" fmla="*/ 672 w 1212"/>
              <a:gd name="T77" fmla="*/ 1206 h 1706"/>
              <a:gd name="T78" fmla="*/ 812 w 1212"/>
              <a:gd name="T79" fmla="*/ 1341 h 1706"/>
              <a:gd name="T80" fmla="*/ 1012 w 1212"/>
              <a:gd name="T81" fmla="*/ 1459 h 1706"/>
              <a:gd name="T82" fmla="*/ 1057 w 1212"/>
              <a:gd name="T83" fmla="*/ 1579 h 1706"/>
              <a:gd name="T84" fmla="*/ 1012 w 1212"/>
              <a:gd name="T85" fmla="*/ 1674 h 1706"/>
              <a:gd name="T86" fmla="*/ 1127 w 1212"/>
              <a:gd name="T87" fmla="*/ 1654 h 1706"/>
              <a:gd name="T88" fmla="*/ 1165 w 1212"/>
              <a:gd name="T89" fmla="*/ 1561 h 1706"/>
              <a:gd name="T90" fmla="*/ 1212 w 1212"/>
              <a:gd name="T91" fmla="*/ 1499 h 1706"/>
              <a:gd name="T92" fmla="*/ 1135 w 1212"/>
              <a:gd name="T93" fmla="*/ 1399 h 1706"/>
              <a:gd name="T94" fmla="*/ 1040 w 1212"/>
              <a:gd name="T95" fmla="*/ 1286 h 1706"/>
              <a:gd name="T96" fmla="*/ 917 w 1212"/>
              <a:gd name="T97" fmla="*/ 1194 h 1706"/>
              <a:gd name="T98" fmla="*/ 870 w 1212"/>
              <a:gd name="T99" fmla="*/ 1141 h 1706"/>
              <a:gd name="T100" fmla="*/ 805 w 1212"/>
              <a:gd name="T101" fmla="*/ 894 h 1706"/>
              <a:gd name="T102" fmla="*/ 757 w 1212"/>
              <a:gd name="T103" fmla="*/ 742 h 1706"/>
              <a:gd name="T104" fmla="*/ 722 w 1212"/>
              <a:gd name="T105" fmla="*/ 582 h 1706"/>
              <a:gd name="T106" fmla="*/ 627 w 1212"/>
              <a:gd name="T107" fmla="*/ 370 h 1706"/>
              <a:gd name="T108" fmla="*/ 507 w 1212"/>
              <a:gd name="T109" fmla="*/ 247 h 1706"/>
              <a:gd name="T110" fmla="*/ 505 w 1212"/>
              <a:gd name="T111" fmla="*/ 175 h 1706"/>
              <a:gd name="T112" fmla="*/ 470 w 1212"/>
              <a:gd name="T113" fmla="*/ 35 h 1706"/>
              <a:gd name="T114" fmla="*/ 367 w 1212"/>
              <a:gd name="T115" fmla="*/ 0 h 1706"/>
              <a:gd name="T116" fmla="*/ 240 w 1212"/>
              <a:gd name="T117" fmla="*/ 70 h 1706"/>
              <a:gd name="T118" fmla="*/ 220 w 1212"/>
              <a:gd name="T119" fmla="*/ 112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12" h="1706">
                <a:moveTo>
                  <a:pt x="247" y="125"/>
                </a:moveTo>
                <a:lnTo>
                  <a:pt x="245" y="135"/>
                </a:lnTo>
                <a:lnTo>
                  <a:pt x="250" y="147"/>
                </a:lnTo>
                <a:lnTo>
                  <a:pt x="252" y="160"/>
                </a:lnTo>
                <a:lnTo>
                  <a:pt x="250" y="170"/>
                </a:lnTo>
                <a:lnTo>
                  <a:pt x="235" y="190"/>
                </a:lnTo>
                <a:lnTo>
                  <a:pt x="230" y="200"/>
                </a:lnTo>
                <a:lnTo>
                  <a:pt x="232" y="207"/>
                </a:lnTo>
                <a:lnTo>
                  <a:pt x="247" y="212"/>
                </a:lnTo>
                <a:lnTo>
                  <a:pt x="252" y="217"/>
                </a:lnTo>
                <a:lnTo>
                  <a:pt x="252" y="235"/>
                </a:lnTo>
                <a:lnTo>
                  <a:pt x="262" y="240"/>
                </a:lnTo>
                <a:lnTo>
                  <a:pt x="272" y="247"/>
                </a:lnTo>
                <a:lnTo>
                  <a:pt x="265" y="257"/>
                </a:lnTo>
                <a:lnTo>
                  <a:pt x="267" y="262"/>
                </a:lnTo>
                <a:lnTo>
                  <a:pt x="272" y="265"/>
                </a:lnTo>
                <a:lnTo>
                  <a:pt x="277" y="270"/>
                </a:lnTo>
                <a:lnTo>
                  <a:pt x="280" y="282"/>
                </a:lnTo>
                <a:lnTo>
                  <a:pt x="287" y="292"/>
                </a:lnTo>
                <a:lnTo>
                  <a:pt x="300" y="300"/>
                </a:lnTo>
                <a:lnTo>
                  <a:pt x="317" y="300"/>
                </a:lnTo>
                <a:lnTo>
                  <a:pt x="335" y="295"/>
                </a:lnTo>
                <a:lnTo>
                  <a:pt x="347" y="287"/>
                </a:lnTo>
                <a:lnTo>
                  <a:pt x="357" y="285"/>
                </a:lnTo>
                <a:lnTo>
                  <a:pt x="362" y="287"/>
                </a:lnTo>
                <a:lnTo>
                  <a:pt x="367" y="297"/>
                </a:lnTo>
                <a:lnTo>
                  <a:pt x="370" y="305"/>
                </a:lnTo>
                <a:lnTo>
                  <a:pt x="370" y="307"/>
                </a:lnTo>
                <a:lnTo>
                  <a:pt x="340" y="332"/>
                </a:lnTo>
                <a:lnTo>
                  <a:pt x="330" y="330"/>
                </a:lnTo>
                <a:lnTo>
                  <a:pt x="315" y="327"/>
                </a:lnTo>
                <a:lnTo>
                  <a:pt x="300" y="322"/>
                </a:lnTo>
                <a:lnTo>
                  <a:pt x="287" y="320"/>
                </a:lnTo>
                <a:lnTo>
                  <a:pt x="277" y="317"/>
                </a:lnTo>
                <a:lnTo>
                  <a:pt x="265" y="310"/>
                </a:lnTo>
                <a:lnTo>
                  <a:pt x="250" y="302"/>
                </a:lnTo>
                <a:lnTo>
                  <a:pt x="232" y="300"/>
                </a:lnTo>
                <a:lnTo>
                  <a:pt x="210" y="295"/>
                </a:lnTo>
                <a:lnTo>
                  <a:pt x="187" y="285"/>
                </a:lnTo>
                <a:lnTo>
                  <a:pt x="170" y="272"/>
                </a:lnTo>
                <a:lnTo>
                  <a:pt x="165" y="267"/>
                </a:lnTo>
                <a:lnTo>
                  <a:pt x="162" y="265"/>
                </a:lnTo>
                <a:lnTo>
                  <a:pt x="162" y="262"/>
                </a:lnTo>
                <a:lnTo>
                  <a:pt x="157" y="257"/>
                </a:lnTo>
                <a:lnTo>
                  <a:pt x="147" y="240"/>
                </a:lnTo>
                <a:lnTo>
                  <a:pt x="135" y="220"/>
                </a:lnTo>
                <a:lnTo>
                  <a:pt x="125" y="207"/>
                </a:lnTo>
                <a:lnTo>
                  <a:pt x="107" y="190"/>
                </a:lnTo>
                <a:lnTo>
                  <a:pt x="90" y="180"/>
                </a:lnTo>
                <a:lnTo>
                  <a:pt x="60" y="170"/>
                </a:lnTo>
                <a:lnTo>
                  <a:pt x="45" y="165"/>
                </a:lnTo>
                <a:lnTo>
                  <a:pt x="35" y="162"/>
                </a:lnTo>
                <a:lnTo>
                  <a:pt x="27" y="165"/>
                </a:lnTo>
                <a:lnTo>
                  <a:pt x="12" y="165"/>
                </a:lnTo>
                <a:lnTo>
                  <a:pt x="7" y="167"/>
                </a:lnTo>
                <a:lnTo>
                  <a:pt x="12" y="177"/>
                </a:lnTo>
                <a:lnTo>
                  <a:pt x="32" y="197"/>
                </a:lnTo>
                <a:lnTo>
                  <a:pt x="47" y="217"/>
                </a:lnTo>
                <a:lnTo>
                  <a:pt x="52" y="227"/>
                </a:lnTo>
                <a:lnTo>
                  <a:pt x="55" y="235"/>
                </a:lnTo>
                <a:lnTo>
                  <a:pt x="52" y="237"/>
                </a:lnTo>
                <a:lnTo>
                  <a:pt x="50" y="237"/>
                </a:lnTo>
                <a:lnTo>
                  <a:pt x="35" y="230"/>
                </a:lnTo>
                <a:lnTo>
                  <a:pt x="17" y="225"/>
                </a:lnTo>
                <a:lnTo>
                  <a:pt x="5" y="225"/>
                </a:lnTo>
                <a:lnTo>
                  <a:pt x="0" y="232"/>
                </a:lnTo>
                <a:lnTo>
                  <a:pt x="2" y="237"/>
                </a:lnTo>
                <a:lnTo>
                  <a:pt x="20" y="250"/>
                </a:lnTo>
                <a:lnTo>
                  <a:pt x="32" y="257"/>
                </a:lnTo>
                <a:lnTo>
                  <a:pt x="47" y="272"/>
                </a:lnTo>
                <a:lnTo>
                  <a:pt x="65" y="285"/>
                </a:lnTo>
                <a:lnTo>
                  <a:pt x="77" y="295"/>
                </a:lnTo>
                <a:lnTo>
                  <a:pt x="107" y="302"/>
                </a:lnTo>
                <a:lnTo>
                  <a:pt x="122" y="307"/>
                </a:lnTo>
                <a:lnTo>
                  <a:pt x="127" y="310"/>
                </a:lnTo>
                <a:lnTo>
                  <a:pt x="127" y="312"/>
                </a:lnTo>
                <a:lnTo>
                  <a:pt x="122" y="317"/>
                </a:lnTo>
                <a:lnTo>
                  <a:pt x="117" y="340"/>
                </a:lnTo>
                <a:lnTo>
                  <a:pt x="120" y="340"/>
                </a:lnTo>
                <a:lnTo>
                  <a:pt x="125" y="345"/>
                </a:lnTo>
                <a:lnTo>
                  <a:pt x="145" y="355"/>
                </a:lnTo>
                <a:lnTo>
                  <a:pt x="190" y="385"/>
                </a:lnTo>
                <a:lnTo>
                  <a:pt x="217" y="410"/>
                </a:lnTo>
                <a:lnTo>
                  <a:pt x="245" y="427"/>
                </a:lnTo>
                <a:lnTo>
                  <a:pt x="292" y="452"/>
                </a:lnTo>
                <a:lnTo>
                  <a:pt x="310" y="465"/>
                </a:lnTo>
                <a:lnTo>
                  <a:pt x="315" y="467"/>
                </a:lnTo>
                <a:lnTo>
                  <a:pt x="315" y="470"/>
                </a:lnTo>
                <a:lnTo>
                  <a:pt x="315" y="487"/>
                </a:lnTo>
                <a:lnTo>
                  <a:pt x="320" y="507"/>
                </a:lnTo>
                <a:lnTo>
                  <a:pt x="332" y="532"/>
                </a:lnTo>
                <a:lnTo>
                  <a:pt x="347" y="557"/>
                </a:lnTo>
                <a:lnTo>
                  <a:pt x="355" y="577"/>
                </a:lnTo>
                <a:lnTo>
                  <a:pt x="357" y="589"/>
                </a:lnTo>
                <a:lnTo>
                  <a:pt x="357" y="597"/>
                </a:lnTo>
                <a:lnTo>
                  <a:pt x="267" y="597"/>
                </a:lnTo>
                <a:lnTo>
                  <a:pt x="215" y="562"/>
                </a:lnTo>
                <a:lnTo>
                  <a:pt x="200" y="560"/>
                </a:lnTo>
                <a:lnTo>
                  <a:pt x="192" y="560"/>
                </a:lnTo>
                <a:lnTo>
                  <a:pt x="175" y="565"/>
                </a:lnTo>
                <a:lnTo>
                  <a:pt x="150" y="570"/>
                </a:lnTo>
                <a:lnTo>
                  <a:pt x="122" y="592"/>
                </a:lnTo>
                <a:lnTo>
                  <a:pt x="110" y="594"/>
                </a:lnTo>
                <a:lnTo>
                  <a:pt x="100" y="599"/>
                </a:lnTo>
                <a:lnTo>
                  <a:pt x="102" y="607"/>
                </a:lnTo>
                <a:lnTo>
                  <a:pt x="112" y="612"/>
                </a:lnTo>
                <a:lnTo>
                  <a:pt x="127" y="617"/>
                </a:lnTo>
                <a:lnTo>
                  <a:pt x="142" y="619"/>
                </a:lnTo>
                <a:lnTo>
                  <a:pt x="137" y="624"/>
                </a:lnTo>
                <a:lnTo>
                  <a:pt x="137" y="632"/>
                </a:lnTo>
                <a:lnTo>
                  <a:pt x="142" y="637"/>
                </a:lnTo>
                <a:lnTo>
                  <a:pt x="160" y="644"/>
                </a:lnTo>
                <a:lnTo>
                  <a:pt x="180" y="652"/>
                </a:lnTo>
                <a:lnTo>
                  <a:pt x="195" y="659"/>
                </a:lnTo>
                <a:lnTo>
                  <a:pt x="210" y="662"/>
                </a:lnTo>
                <a:lnTo>
                  <a:pt x="232" y="664"/>
                </a:lnTo>
                <a:lnTo>
                  <a:pt x="235" y="669"/>
                </a:lnTo>
                <a:lnTo>
                  <a:pt x="237" y="677"/>
                </a:lnTo>
                <a:lnTo>
                  <a:pt x="235" y="684"/>
                </a:lnTo>
                <a:lnTo>
                  <a:pt x="235" y="689"/>
                </a:lnTo>
                <a:lnTo>
                  <a:pt x="237" y="689"/>
                </a:lnTo>
                <a:lnTo>
                  <a:pt x="245" y="694"/>
                </a:lnTo>
                <a:lnTo>
                  <a:pt x="272" y="704"/>
                </a:lnTo>
                <a:lnTo>
                  <a:pt x="302" y="714"/>
                </a:lnTo>
                <a:lnTo>
                  <a:pt x="325" y="724"/>
                </a:lnTo>
                <a:lnTo>
                  <a:pt x="350" y="729"/>
                </a:lnTo>
                <a:lnTo>
                  <a:pt x="375" y="732"/>
                </a:lnTo>
                <a:lnTo>
                  <a:pt x="397" y="729"/>
                </a:lnTo>
                <a:lnTo>
                  <a:pt x="402" y="727"/>
                </a:lnTo>
                <a:lnTo>
                  <a:pt x="405" y="727"/>
                </a:lnTo>
                <a:lnTo>
                  <a:pt x="405" y="729"/>
                </a:lnTo>
                <a:lnTo>
                  <a:pt x="407" y="739"/>
                </a:lnTo>
                <a:lnTo>
                  <a:pt x="410" y="752"/>
                </a:lnTo>
                <a:lnTo>
                  <a:pt x="410" y="759"/>
                </a:lnTo>
                <a:lnTo>
                  <a:pt x="405" y="764"/>
                </a:lnTo>
                <a:lnTo>
                  <a:pt x="397" y="772"/>
                </a:lnTo>
                <a:lnTo>
                  <a:pt x="390" y="787"/>
                </a:lnTo>
                <a:lnTo>
                  <a:pt x="387" y="809"/>
                </a:lnTo>
                <a:lnTo>
                  <a:pt x="385" y="834"/>
                </a:lnTo>
                <a:lnTo>
                  <a:pt x="380" y="849"/>
                </a:lnTo>
                <a:lnTo>
                  <a:pt x="372" y="864"/>
                </a:lnTo>
                <a:lnTo>
                  <a:pt x="365" y="884"/>
                </a:lnTo>
                <a:lnTo>
                  <a:pt x="357" y="902"/>
                </a:lnTo>
                <a:lnTo>
                  <a:pt x="350" y="929"/>
                </a:lnTo>
                <a:lnTo>
                  <a:pt x="330" y="997"/>
                </a:lnTo>
                <a:lnTo>
                  <a:pt x="317" y="1029"/>
                </a:lnTo>
                <a:lnTo>
                  <a:pt x="310" y="1059"/>
                </a:lnTo>
                <a:lnTo>
                  <a:pt x="302" y="1084"/>
                </a:lnTo>
                <a:lnTo>
                  <a:pt x="300" y="1099"/>
                </a:lnTo>
                <a:lnTo>
                  <a:pt x="292" y="1127"/>
                </a:lnTo>
                <a:lnTo>
                  <a:pt x="277" y="1154"/>
                </a:lnTo>
                <a:lnTo>
                  <a:pt x="275" y="1161"/>
                </a:lnTo>
                <a:lnTo>
                  <a:pt x="275" y="1174"/>
                </a:lnTo>
                <a:lnTo>
                  <a:pt x="280" y="1201"/>
                </a:lnTo>
                <a:lnTo>
                  <a:pt x="287" y="1224"/>
                </a:lnTo>
                <a:lnTo>
                  <a:pt x="290" y="1231"/>
                </a:lnTo>
                <a:lnTo>
                  <a:pt x="290" y="1234"/>
                </a:lnTo>
                <a:lnTo>
                  <a:pt x="292" y="1239"/>
                </a:lnTo>
                <a:lnTo>
                  <a:pt x="297" y="1254"/>
                </a:lnTo>
                <a:lnTo>
                  <a:pt x="307" y="1271"/>
                </a:lnTo>
                <a:lnTo>
                  <a:pt x="320" y="1286"/>
                </a:lnTo>
                <a:lnTo>
                  <a:pt x="322" y="1291"/>
                </a:lnTo>
                <a:lnTo>
                  <a:pt x="327" y="1301"/>
                </a:lnTo>
                <a:lnTo>
                  <a:pt x="337" y="1331"/>
                </a:lnTo>
                <a:lnTo>
                  <a:pt x="350" y="1374"/>
                </a:lnTo>
                <a:lnTo>
                  <a:pt x="365" y="1419"/>
                </a:lnTo>
                <a:lnTo>
                  <a:pt x="390" y="1514"/>
                </a:lnTo>
                <a:lnTo>
                  <a:pt x="402" y="1551"/>
                </a:lnTo>
                <a:lnTo>
                  <a:pt x="412" y="1579"/>
                </a:lnTo>
                <a:lnTo>
                  <a:pt x="412" y="1581"/>
                </a:lnTo>
                <a:lnTo>
                  <a:pt x="417" y="1584"/>
                </a:lnTo>
                <a:lnTo>
                  <a:pt x="430" y="1586"/>
                </a:lnTo>
                <a:lnTo>
                  <a:pt x="445" y="1584"/>
                </a:lnTo>
                <a:lnTo>
                  <a:pt x="452" y="1584"/>
                </a:lnTo>
                <a:lnTo>
                  <a:pt x="447" y="1586"/>
                </a:lnTo>
                <a:lnTo>
                  <a:pt x="437" y="1594"/>
                </a:lnTo>
                <a:lnTo>
                  <a:pt x="410" y="1619"/>
                </a:lnTo>
                <a:lnTo>
                  <a:pt x="395" y="1631"/>
                </a:lnTo>
                <a:lnTo>
                  <a:pt x="380" y="1641"/>
                </a:lnTo>
                <a:lnTo>
                  <a:pt x="350" y="1646"/>
                </a:lnTo>
                <a:lnTo>
                  <a:pt x="327" y="1649"/>
                </a:lnTo>
                <a:lnTo>
                  <a:pt x="312" y="1659"/>
                </a:lnTo>
                <a:lnTo>
                  <a:pt x="300" y="1671"/>
                </a:lnTo>
                <a:lnTo>
                  <a:pt x="295" y="1689"/>
                </a:lnTo>
                <a:lnTo>
                  <a:pt x="295" y="1694"/>
                </a:lnTo>
                <a:lnTo>
                  <a:pt x="300" y="1696"/>
                </a:lnTo>
                <a:lnTo>
                  <a:pt x="317" y="1701"/>
                </a:lnTo>
                <a:lnTo>
                  <a:pt x="345" y="1706"/>
                </a:lnTo>
                <a:lnTo>
                  <a:pt x="482" y="1706"/>
                </a:lnTo>
                <a:lnTo>
                  <a:pt x="575" y="1706"/>
                </a:lnTo>
                <a:lnTo>
                  <a:pt x="592" y="1704"/>
                </a:lnTo>
                <a:lnTo>
                  <a:pt x="605" y="1699"/>
                </a:lnTo>
                <a:lnTo>
                  <a:pt x="610" y="1691"/>
                </a:lnTo>
                <a:lnTo>
                  <a:pt x="610" y="1671"/>
                </a:lnTo>
                <a:lnTo>
                  <a:pt x="605" y="1649"/>
                </a:lnTo>
                <a:lnTo>
                  <a:pt x="590" y="1606"/>
                </a:lnTo>
                <a:lnTo>
                  <a:pt x="582" y="1591"/>
                </a:lnTo>
                <a:lnTo>
                  <a:pt x="577" y="1581"/>
                </a:lnTo>
                <a:lnTo>
                  <a:pt x="575" y="1576"/>
                </a:lnTo>
                <a:lnTo>
                  <a:pt x="575" y="1574"/>
                </a:lnTo>
                <a:lnTo>
                  <a:pt x="595" y="1566"/>
                </a:lnTo>
                <a:lnTo>
                  <a:pt x="595" y="1561"/>
                </a:lnTo>
                <a:lnTo>
                  <a:pt x="590" y="1551"/>
                </a:lnTo>
                <a:lnTo>
                  <a:pt x="585" y="1534"/>
                </a:lnTo>
                <a:lnTo>
                  <a:pt x="580" y="1514"/>
                </a:lnTo>
                <a:lnTo>
                  <a:pt x="567" y="1466"/>
                </a:lnTo>
                <a:lnTo>
                  <a:pt x="555" y="1424"/>
                </a:lnTo>
                <a:lnTo>
                  <a:pt x="545" y="1376"/>
                </a:lnTo>
                <a:lnTo>
                  <a:pt x="535" y="1321"/>
                </a:lnTo>
                <a:lnTo>
                  <a:pt x="522" y="1271"/>
                </a:lnTo>
                <a:lnTo>
                  <a:pt x="512" y="1251"/>
                </a:lnTo>
                <a:lnTo>
                  <a:pt x="502" y="1236"/>
                </a:lnTo>
                <a:lnTo>
                  <a:pt x="495" y="1229"/>
                </a:lnTo>
                <a:lnTo>
                  <a:pt x="490" y="1221"/>
                </a:lnTo>
                <a:lnTo>
                  <a:pt x="490" y="1204"/>
                </a:lnTo>
                <a:lnTo>
                  <a:pt x="492" y="1201"/>
                </a:lnTo>
                <a:lnTo>
                  <a:pt x="487" y="1191"/>
                </a:lnTo>
                <a:lnTo>
                  <a:pt x="480" y="1181"/>
                </a:lnTo>
                <a:lnTo>
                  <a:pt x="475" y="1169"/>
                </a:lnTo>
                <a:lnTo>
                  <a:pt x="477" y="1149"/>
                </a:lnTo>
                <a:lnTo>
                  <a:pt x="482" y="1129"/>
                </a:lnTo>
                <a:lnTo>
                  <a:pt x="490" y="1117"/>
                </a:lnTo>
                <a:lnTo>
                  <a:pt x="500" y="1099"/>
                </a:lnTo>
                <a:lnTo>
                  <a:pt x="522" y="1064"/>
                </a:lnTo>
                <a:lnTo>
                  <a:pt x="545" y="1034"/>
                </a:lnTo>
                <a:lnTo>
                  <a:pt x="552" y="1027"/>
                </a:lnTo>
                <a:lnTo>
                  <a:pt x="560" y="1022"/>
                </a:lnTo>
                <a:lnTo>
                  <a:pt x="572" y="1027"/>
                </a:lnTo>
                <a:lnTo>
                  <a:pt x="587" y="1042"/>
                </a:lnTo>
                <a:lnTo>
                  <a:pt x="605" y="1064"/>
                </a:lnTo>
                <a:lnTo>
                  <a:pt x="622" y="1092"/>
                </a:lnTo>
                <a:lnTo>
                  <a:pt x="655" y="1156"/>
                </a:lnTo>
                <a:lnTo>
                  <a:pt x="667" y="1186"/>
                </a:lnTo>
                <a:lnTo>
                  <a:pt x="672" y="1206"/>
                </a:lnTo>
                <a:lnTo>
                  <a:pt x="677" y="1224"/>
                </a:lnTo>
                <a:lnTo>
                  <a:pt x="692" y="1249"/>
                </a:lnTo>
                <a:lnTo>
                  <a:pt x="735" y="1299"/>
                </a:lnTo>
                <a:lnTo>
                  <a:pt x="747" y="1309"/>
                </a:lnTo>
                <a:lnTo>
                  <a:pt x="765" y="1319"/>
                </a:lnTo>
                <a:lnTo>
                  <a:pt x="812" y="1341"/>
                </a:lnTo>
                <a:lnTo>
                  <a:pt x="870" y="1364"/>
                </a:lnTo>
                <a:lnTo>
                  <a:pt x="930" y="1394"/>
                </a:lnTo>
                <a:lnTo>
                  <a:pt x="957" y="1411"/>
                </a:lnTo>
                <a:lnTo>
                  <a:pt x="980" y="1426"/>
                </a:lnTo>
                <a:lnTo>
                  <a:pt x="997" y="1444"/>
                </a:lnTo>
                <a:lnTo>
                  <a:pt x="1012" y="1459"/>
                </a:lnTo>
                <a:lnTo>
                  <a:pt x="1022" y="1474"/>
                </a:lnTo>
                <a:lnTo>
                  <a:pt x="1030" y="1484"/>
                </a:lnTo>
                <a:lnTo>
                  <a:pt x="1032" y="1491"/>
                </a:lnTo>
                <a:lnTo>
                  <a:pt x="1035" y="1494"/>
                </a:lnTo>
                <a:lnTo>
                  <a:pt x="1057" y="1486"/>
                </a:lnTo>
                <a:lnTo>
                  <a:pt x="1057" y="1579"/>
                </a:lnTo>
                <a:lnTo>
                  <a:pt x="1052" y="1596"/>
                </a:lnTo>
                <a:lnTo>
                  <a:pt x="1040" y="1616"/>
                </a:lnTo>
                <a:lnTo>
                  <a:pt x="1025" y="1636"/>
                </a:lnTo>
                <a:lnTo>
                  <a:pt x="1012" y="1656"/>
                </a:lnTo>
                <a:lnTo>
                  <a:pt x="1010" y="1666"/>
                </a:lnTo>
                <a:lnTo>
                  <a:pt x="1012" y="1674"/>
                </a:lnTo>
                <a:lnTo>
                  <a:pt x="1022" y="1681"/>
                </a:lnTo>
                <a:lnTo>
                  <a:pt x="1040" y="1684"/>
                </a:lnTo>
                <a:lnTo>
                  <a:pt x="1062" y="1684"/>
                </a:lnTo>
                <a:lnTo>
                  <a:pt x="1085" y="1676"/>
                </a:lnTo>
                <a:lnTo>
                  <a:pt x="1107" y="1666"/>
                </a:lnTo>
                <a:lnTo>
                  <a:pt x="1127" y="1654"/>
                </a:lnTo>
                <a:lnTo>
                  <a:pt x="1142" y="1639"/>
                </a:lnTo>
                <a:lnTo>
                  <a:pt x="1152" y="1621"/>
                </a:lnTo>
                <a:lnTo>
                  <a:pt x="1160" y="1599"/>
                </a:lnTo>
                <a:lnTo>
                  <a:pt x="1162" y="1579"/>
                </a:lnTo>
                <a:lnTo>
                  <a:pt x="1162" y="1569"/>
                </a:lnTo>
                <a:lnTo>
                  <a:pt x="1165" y="1561"/>
                </a:lnTo>
                <a:lnTo>
                  <a:pt x="1177" y="1554"/>
                </a:lnTo>
                <a:lnTo>
                  <a:pt x="1192" y="1549"/>
                </a:lnTo>
                <a:lnTo>
                  <a:pt x="1197" y="1549"/>
                </a:lnTo>
                <a:lnTo>
                  <a:pt x="1200" y="1544"/>
                </a:lnTo>
                <a:lnTo>
                  <a:pt x="1205" y="1531"/>
                </a:lnTo>
                <a:lnTo>
                  <a:pt x="1212" y="1499"/>
                </a:lnTo>
                <a:lnTo>
                  <a:pt x="1207" y="1481"/>
                </a:lnTo>
                <a:lnTo>
                  <a:pt x="1195" y="1459"/>
                </a:lnTo>
                <a:lnTo>
                  <a:pt x="1177" y="1436"/>
                </a:lnTo>
                <a:lnTo>
                  <a:pt x="1157" y="1424"/>
                </a:lnTo>
                <a:lnTo>
                  <a:pt x="1142" y="1411"/>
                </a:lnTo>
                <a:lnTo>
                  <a:pt x="1135" y="1399"/>
                </a:lnTo>
                <a:lnTo>
                  <a:pt x="1132" y="1386"/>
                </a:lnTo>
                <a:lnTo>
                  <a:pt x="1132" y="1381"/>
                </a:lnTo>
                <a:lnTo>
                  <a:pt x="1130" y="1379"/>
                </a:lnTo>
                <a:lnTo>
                  <a:pt x="1122" y="1371"/>
                </a:lnTo>
                <a:lnTo>
                  <a:pt x="1102" y="1349"/>
                </a:lnTo>
                <a:lnTo>
                  <a:pt x="1040" y="1286"/>
                </a:lnTo>
                <a:lnTo>
                  <a:pt x="1005" y="1259"/>
                </a:lnTo>
                <a:lnTo>
                  <a:pt x="970" y="1241"/>
                </a:lnTo>
                <a:lnTo>
                  <a:pt x="940" y="1229"/>
                </a:lnTo>
                <a:lnTo>
                  <a:pt x="930" y="1221"/>
                </a:lnTo>
                <a:lnTo>
                  <a:pt x="925" y="1216"/>
                </a:lnTo>
                <a:lnTo>
                  <a:pt x="917" y="1194"/>
                </a:lnTo>
                <a:lnTo>
                  <a:pt x="907" y="1181"/>
                </a:lnTo>
                <a:lnTo>
                  <a:pt x="887" y="1171"/>
                </a:lnTo>
                <a:lnTo>
                  <a:pt x="877" y="1169"/>
                </a:lnTo>
                <a:lnTo>
                  <a:pt x="872" y="1164"/>
                </a:lnTo>
                <a:lnTo>
                  <a:pt x="870" y="1154"/>
                </a:lnTo>
                <a:lnTo>
                  <a:pt x="870" y="1141"/>
                </a:lnTo>
                <a:lnTo>
                  <a:pt x="865" y="1127"/>
                </a:lnTo>
                <a:lnTo>
                  <a:pt x="847" y="1087"/>
                </a:lnTo>
                <a:lnTo>
                  <a:pt x="837" y="1059"/>
                </a:lnTo>
                <a:lnTo>
                  <a:pt x="825" y="1022"/>
                </a:lnTo>
                <a:lnTo>
                  <a:pt x="810" y="939"/>
                </a:lnTo>
                <a:lnTo>
                  <a:pt x="805" y="894"/>
                </a:lnTo>
                <a:lnTo>
                  <a:pt x="800" y="842"/>
                </a:lnTo>
                <a:lnTo>
                  <a:pt x="795" y="817"/>
                </a:lnTo>
                <a:lnTo>
                  <a:pt x="790" y="797"/>
                </a:lnTo>
                <a:lnTo>
                  <a:pt x="775" y="772"/>
                </a:lnTo>
                <a:lnTo>
                  <a:pt x="760" y="752"/>
                </a:lnTo>
                <a:lnTo>
                  <a:pt x="757" y="742"/>
                </a:lnTo>
                <a:lnTo>
                  <a:pt x="755" y="727"/>
                </a:lnTo>
                <a:lnTo>
                  <a:pt x="752" y="694"/>
                </a:lnTo>
                <a:lnTo>
                  <a:pt x="745" y="662"/>
                </a:lnTo>
                <a:lnTo>
                  <a:pt x="735" y="632"/>
                </a:lnTo>
                <a:lnTo>
                  <a:pt x="727" y="602"/>
                </a:lnTo>
                <a:lnTo>
                  <a:pt x="722" y="582"/>
                </a:lnTo>
                <a:lnTo>
                  <a:pt x="710" y="552"/>
                </a:lnTo>
                <a:lnTo>
                  <a:pt x="697" y="515"/>
                </a:lnTo>
                <a:lnTo>
                  <a:pt x="682" y="475"/>
                </a:lnTo>
                <a:lnTo>
                  <a:pt x="665" y="435"/>
                </a:lnTo>
                <a:lnTo>
                  <a:pt x="645" y="400"/>
                </a:lnTo>
                <a:lnTo>
                  <a:pt x="627" y="370"/>
                </a:lnTo>
                <a:lnTo>
                  <a:pt x="612" y="352"/>
                </a:lnTo>
                <a:lnTo>
                  <a:pt x="595" y="337"/>
                </a:lnTo>
                <a:lnTo>
                  <a:pt x="577" y="320"/>
                </a:lnTo>
                <a:lnTo>
                  <a:pt x="540" y="280"/>
                </a:lnTo>
                <a:lnTo>
                  <a:pt x="522" y="262"/>
                </a:lnTo>
                <a:lnTo>
                  <a:pt x="507" y="247"/>
                </a:lnTo>
                <a:lnTo>
                  <a:pt x="497" y="237"/>
                </a:lnTo>
                <a:lnTo>
                  <a:pt x="495" y="232"/>
                </a:lnTo>
                <a:lnTo>
                  <a:pt x="492" y="202"/>
                </a:lnTo>
                <a:lnTo>
                  <a:pt x="495" y="200"/>
                </a:lnTo>
                <a:lnTo>
                  <a:pt x="500" y="190"/>
                </a:lnTo>
                <a:lnTo>
                  <a:pt x="505" y="175"/>
                </a:lnTo>
                <a:lnTo>
                  <a:pt x="505" y="155"/>
                </a:lnTo>
                <a:lnTo>
                  <a:pt x="502" y="130"/>
                </a:lnTo>
                <a:lnTo>
                  <a:pt x="502" y="102"/>
                </a:lnTo>
                <a:lnTo>
                  <a:pt x="492" y="70"/>
                </a:lnTo>
                <a:lnTo>
                  <a:pt x="482" y="52"/>
                </a:lnTo>
                <a:lnTo>
                  <a:pt x="470" y="35"/>
                </a:lnTo>
                <a:lnTo>
                  <a:pt x="452" y="22"/>
                </a:lnTo>
                <a:lnTo>
                  <a:pt x="435" y="15"/>
                </a:lnTo>
                <a:lnTo>
                  <a:pt x="425" y="12"/>
                </a:lnTo>
                <a:lnTo>
                  <a:pt x="415" y="12"/>
                </a:lnTo>
                <a:lnTo>
                  <a:pt x="387" y="5"/>
                </a:lnTo>
                <a:lnTo>
                  <a:pt x="367" y="0"/>
                </a:lnTo>
                <a:lnTo>
                  <a:pt x="347" y="0"/>
                </a:lnTo>
                <a:lnTo>
                  <a:pt x="305" y="12"/>
                </a:lnTo>
                <a:lnTo>
                  <a:pt x="270" y="35"/>
                </a:lnTo>
                <a:lnTo>
                  <a:pt x="257" y="45"/>
                </a:lnTo>
                <a:lnTo>
                  <a:pt x="247" y="57"/>
                </a:lnTo>
                <a:lnTo>
                  <a:pt x="240" y="70"/>
                </a:lnTo>
                <a:lnTo>
                  <a:pt x="235" y="77"/>
                </a:lnTo>
                <a:lnTo>
                  <a:pt x="225" y="92"/>
                </a:lnTo>
                <a:lnTo>
                  <a:pt x="217" y="102"/>
                </a:lnTo>
                <a:lnTo>
                  <a:pt x="212" y="107"/>
                </a:lnTo>
                <a:lnTo>
                  <a:pt x="207" y="115"/>
                </a:lnTo>
                <a:lnTo>
                  <a:pt x="220" y="112"/>
                </a:lnTo>
                <a:lnTo>
                  <a:pt x="225" y="112"/>
                </a:lnTo>
                <a:lnTo>
                  <a:pt x="222" y="117"/>
                </a:lnTo>
                <a:lnTo>
                  <a:pt x="237" y="125"/>
                </a:lnTo>
                <a:lnTo>
                  <a:pt x="247" y="125"/>
                </a:lnTo>
                <a:close/>
              </a:path>
            </a:pathLst>
          </a:custGeom>
          <a:solidFill>
            <a:srgbClr val="00FFFF"/>
          </a:solidFill>
          <a:ln w="0">
            <a:solidFill>
              <a:srgbClr val="000000"/>
            </a:solidFill>
            <a:prstDash val="solid"/>
            <a:round/>
            <a:headEnd/>
            <a:tailEnd/>
          </a:ln>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pic>
        <p:nvPicPr>
          <p:cNvPr id="22"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32364" y="4491327"/>
            <a:ext cx="1193760" cy="1355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Freeform 1029"/>
          <p:cNvSpPr>
            <a:spLocks/>
          </p:cNvSpPr>
          <p:nvPr/>
        </p:nvSpPr>
        <p:spPr bwMode="auto">
          <a:xfrm rot="19281564" flipH="1">
            <a:off x="7464472" y="4823289"/>
            <a:ext cx="809133" cy="933833"/>
          </a:xfrm>
          <a:custGeom>
            <a:avLst/>
            <a:gdLst>
              <a:gd name="T0" fmla="*/ 235 w 1212"/>
              <a:gd name="T1" fmla="*/ 190 h 1706"/>
              <a:gd name="T2" fmla="*/ 262 w 1212"/>
              <a:gd name="T3" fmla="*/ 240 h 1706"/>
              <a:gd name="T4" fmla="*/ 280 w 1212"/>
              <a:gd name="T5" fmla="*/ 282 h 1706"/>
              <a:gd name="T6" fmla="*/ 357 w 1212"/>
              <a:gd name="T7" fmla="*/ 285 h 1706"/>
              <a:gd name="T8" fmla="*/ 330 w 1212"/>
              <a:gd name="T9" fmla="*/ 330 h 1706"/>
              <a:gd name="T10" fmla="*/ 250 w 1212"/>
              <a:gd name="T11" fmla="*/ 302 h 1706"/>
              <a:gd name="T12" fmla="*/ 162 w 1212"/>
              <a:gd name="T13" fmla="*/ 265 h 1706"/>
              <a:gd name="T14" fmla="*/ 107 w 1212"/>
              <a:gd name="T15" fmla="*/ 190 h 1706"/>
              <a:gd name="T16" fmla="*/ 12 w 1212"/>
              <a:gd name="T17" fmla="*/ 165 h 1706"/>
              <a:gd name="T18" fmla="*/ 55 w 1212"/>
              <a:gd name="T19" fmla="*/ 235 h 1706"/>
              <a:gd name="T20" fmla="*/ 0 w 1212"/>
              <a:gd name="T21" fmla="*/ 232 h 1706"/>
              <a:gd name="T22" fmla="*/ 77 w 1212"/>
              <a:gd name="T23" fmla="*/ 295 h 1706"/>
              <a:gd name="T24" fmla="*/ 117 w 1212"/>
              <a:gd name="T25" fmla="*/ 340 h 1706"/>
              <a:gd name="T26" fmla="*/ 245 w 1212"/>
              <a:gd name="T27" fmla="*/ 427 h 1706"/>
              <a:gd name="T28" fmla="*/ 320 w 1212"/>
              <a:gd name="T29" fmla="*/ 507 h 1706"/>
              <a:gd name="T30" fmla="*/ 267 w 1212"/>
              <a:gd name="T31" fmla="*/ 597 h 1706"/>
              <a:gd name="T32" fmla="*/ 122 w 1212"/>
              <a:gd name="T33" fmla="*/ 592 h 1706"/>
              <a:gd name="T34" fmla="*/ 142 w 1212"/>
              <a:gd name="T35" fmla="*/ 619 h 1706"/>
              <a:gd name="T36" fmla="*/ 195 w 1212"/>
              <a:gd name="T37" fmla="*/ 659 h 1706"/>
              <a:gd name="T38" fmla="*/ 235 w 1212"/>
              <a:gd name="T39" fmla="*/ 689 h 1706"/>
              <a:gd name="T40" fmla="*/ 350 w 1212"/>
              <a:gd name="T41" fmla="*/ 729 h 1706"/>
              <a:gd name="T42" fmla="*/ 407 w 1212"/>
              <a:gd name="T43" fmla="*/ 739 h 1706"/>
              <a:gd name="T44" fmla="*/ 387 w 1212"/>
              <a:gd name="T45" fmla="*/ 809 h 1706"/>
              <a:gd name="T46" fmla="*/ 350 w 1212"/>
              <a:gd name="T47" fmla="*/ 929 h 1706"/>
              <a:gd name="T48" fmla="*/ 292 w 1212"/>
              <a:gd name="T49" fmla="*/ 1127 h 1706"/>
              <a:gd name="T50" fmla="*/ 290 w 1212"/>
              <a:gd name="T51" fmla="*/ 1231 h 1706"/>
              <a:gd name="T52" fmla="*/ 322 w 1212"/>
              <a:gd name="T53" fmla="*/ 1291 h 1706"/>
              <a:gd name="T54" fmla="*/ 402 w 1212"/>
              <a:gd name="T55" fmla="*/ 1551 h 1706"/>
              <a:gd name="T56" fmla="*/ 452 w 1212"/>
              <a:gd name="T57" fmla="*/ 1584 h 1706"/>
              <a:gd name="T58" fmla="*/ 350 w 1212"/>
              <a:gd name="T59" fmla="*/ 1646 h 1706"/>
              <a:gd name="T60" fmla="*/ 300 w 1212"/>
              <a:gd name="T61" fmla="*/ 1696 h 1706"/>
              <a:gd name="T62" fmla="*/ 605 w 1212"/>
              <a:gd name="T63" fmla="*/ 1699 h 1706"/>
              <a:gd name="T64" fmla="*/ 577 w 1212"/>
              <a:gd name="T65" fmla="*/ 1581 h 1706"/>
              <a:gd name="T66" fmla="*/ 585 w 1212"/>
              <a:gd name="T67" fmla="*/ 1534 h 1706"/>
              <a:gd name="T68" fmla="*/ 522 w 1212"/>
              <a:gd name="T69" fmla="*/ 1271 h 1706"/>
              <a:gd name="T70" fmla="*/ 492 w 1212"/>
              <a:gd name="T71" fmla="*/ 1201 h 1706"/>
              <a:gd name="T72" fmla="*/ 490 w 1212"/>
              <a:gd name="T73" fmla="*/ 1117 h 1706"/>
              <a:gd name="T74" fmla="*/ 572 w 1212"/>
              <a:gd name="T75" fmla="*/ 1027 h 1706"/>
              <a:gd name="T76" fmla="*/ 672 w 1212"/>
              <a:gd name="T77" fmla="*/ 1206 h 1706"/>
              <a:gd name="T78" fmla="*/ 812 w 1212"/>
              <a:gd name="T79" fmla="*/ 1341 h 1706"/>
              <a:gd name="T80" fmla="*/ 1012 w 1212"/>
              <a:gd name="T81" fmla="*/ 1459 h 1706"/>
              <a:gd name="T82" fmla="*/ 1057 w 1212"/>
              <a:gd name="T83" fmla="*/ 1579 h 1706"/>
              <a:gd name="T84" fmla="*/ 1012 w 1212"/>
              <a:gd name="T85" fmla="*/ 1674 h 1706"/>
              <a:gd name="T86" fmla="*/ 1127 w 1212"/>
              <a:gd name="T87" fmla="*/ 1654 h 1706"/>
              <a:gd name="T88" fmla="*/ 1165 w 1212"/>
              <a:gd name="T89" fmla="*/ 1561 h 1706"/>
              <a:gd name="T90" fmla="*/ 1212 w 1212"/>
              <a:gd name="T91" fmla="*/ 1499 h 1706"/>
              <a:gd name="T92" fmla="*/ 1135 w 1212"/>
              <a:gd name="T93" fmla="*/ 1399 h 1706"/>
              <a:gd name="T94" fmla="*/ 1040 w 1212"/>
              <a:gd name="T95" fmla="*/ 1286 h 1706"/>
              <a:gd name="T96" fmla="*/ 917 w 1212"/>
              <a:gd name="T97" fmla="*/ 1194 h 1706"/>
              <a:gd name="T98" fmla="*/ 870 w 1212"/>
              <a:gd name="T99" fmla="*/ 1141 h 1706"/>
              <a:gd name="T100" fmla="*/ 805 w 1212"/>
              <a:gd name="T101" fmla="*/ 894 h 1706"/>
              <a:gd name="T102" fmla="*/ 757 w 1212"/>
              <a:gd name="T103" fmla="*/ 742 h 1706"/>
              <a:gd name="T104" fmla="*/ 722 w 1212"/>
              <a:gd name="T105" fmla="*/ 582 h 1706"/>
              <a:gd name="T106" fmla="*/ 627 w 1212"/>
              <a:gd name="T107" fmla="*/ 370 h 1706"/>
              <a:gd name="T108" fmla="*/ 507 w 1212"/>
              <a:gd name="T109" fmla="*/ 247 h 1706"/>
              <a:gd name="T110" fmla="*/ 505 w 1212"/>
              <a:gd name="T111" fmla="*/ 175 h 1706"/>
              <a:gd name="T112" fmla="*/ 470 w 1212"/>
              <a:gd name="T113" fmla="*/ 35 h 1706"/>
              <a:gd name="T114" fmla="*/ 367 w 1212"/>
              <a:gd name="T115" fmla="*/ 0 h 1706"/>
              <a:gd name="T116" fmla="*/ 240 w 1212"/>
              <a:gd name="T117" fmla="*/ 70 h 1706"/>
              <a:gd name="T118" fmla="*/ 220 w 1212"/>
              <a:gd name="T119" fmla="*/ 112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12" h="1706">
                <a:moveTo>
                  <a:pt x="247" y="125"/>
                </a:moveTo>
                <a:lnTo>
                  <a:pt x="245" y="135"/>
                </a:lnTo>
                <a:lnTo>
                  <a:pt x="250" y="147"/>
                </a:lnTo>
                <a:lnTo>
                  <a:pt x="252" y="160"/>
                </a:lnTo>
                <a:lnTo>
                  <a:pt x="250" y="170"/>
                </a:lnTo>
                <a:lnTo>
                  <a:pt x="235" y="190"/>
                </a:lnTo>
                <a:lnTo>
                  <a:pt x="230" y="200"/>
                </a:lnTo>
                <a:lnTo>
                  <a:pt x="232" y="207"/>
                </a:lnTo>
                <a:lnTo>
                  <a:pt x="247" y="212"/>
                </a:lnTo>
                <a:lnTo>
                  <a:pt x="252" y="217"/>
                </a:lnTo>
                <a:lnTo>
                  <a:pt x="252" y="235"/>
                </a:lnTo>
                <a:lnTo>
                  <a:pt x="262" y="240"/>
                </a:lnTo>
                <a:lnTo>
                  <a:pt x="272" y="247"/>
                </a:lnTo>
                <a:lnTo>
                  <a:pt x="265" y="257"/>
                </a:lnTo>
                <a:lnTo>
                  <a:pt x="267" y="262"/>
                </a:lnTo>
                <a:lnTo>
                  <a:pt x="272" y="265"/>
                </a:lnTo>
                <a:lnTo>
                  <a:pt x="277" y="270"/>
                </a:lnTo>
                <a:lnTo>
                  <a:pt x="280" y="282"/>
                </a:lnTo>
                <a:lnTo>
                  <a:pt x="287" y="292"/>
                </a:lnTo>
                <a:lnTo>
                  <a:pt x="300" y="300"/>
                </a:lnTo>
                <a:lnTo>
                  <a:pt x="317" y="300"/>
                </a:lnTo>
                <a:lnTo>
                  <a:pt x="335" y="295"/>
                </a:lnTo>
                <a:lnTo>
                  <a:pt x="347" y="287"/>
                </a:lnTo>
                <a:lnTo>
                  <a:pt x="357" y="285"/>
                </a:lnTo>
                <a:lnTo>
                  <a:pt x="362" y="287"/>
                </a:lnTo>
                <a:lnTo>
                  <a:pt x="367" y="297"/>
                </a:lnTo>
                <a:lnTo>
                  <a:pt x="370" y="305"/>
                </a:lnTo>
                <a:lnTo>
                  <a:pt x="370" y="307"/>
                </a:lnTo>
                <a:lnTo>
                  <a:pt x="340" y="332"/>
                </a:lnTo>
                <a:lnTo>
                  <a:pt x="330" y="330"/>
                </a:lnTo>
                <a:lnTo>
                  <a:pt x="315" y="327"/>
                </a:lnTo>
                <a:lnTo>
                  <a:pt x="300" y="322"/>
                </a:lnTo>
                <a:lnTo>
                  <a:pt x="287" y="320"/>
                </a:lnTo>
                <a:lnTo>
                  <a:pt x="277" y="317"/>
                </a:lnTo>
                <a:lnTo>
                  <a:pt x="265" y="310"/>
                </a:lnTo>
                <a:lnTo>
                  <a:pt x="250" y="302"/>
                </a:lnTo>
                <a:lnTo>
                  <a:pt x="232" y="300"/>
                </a:lnTo>
                <a:lnTo>
                  <a:pt x="210" y="295"/>
                </a:lnTo>
                <a:lnTo>
                  <a:pt x="187" y="285"/>
                </a:lnTo>
                <a:lnTo>
                  <a:pt x="170" y="272"/>
                </a:lnTo>
                <a:lnTo>
                  <a:pt x="165" y="267"/>
                </a:lnTo>
                <a:lnTo>
                  <a:pt x="162" y="265"/>
                </a:lnTo>
                <a:lnTo>
                  <a:pt x="162" y="262"/>
                </a:lnTo>
                <a:lnTo>
                  <a:pt x="157" y="257"/>
                </a:lnTo>
                <a:lnTo>
                  <a:pt x="147" y="240"/>
                </a:lnTo>
                <a:lnTo>
                  <a:pt x="135" y="220"/>
                </a:lnTo>
                <a:lnTo>
                  <a:pt x="125" y="207"/>
                </a:lnTo>
                <a:lnTo>
                  <a:pt x="107" y="190"/>
                </a:lnTo>
                <a:lnTo>
                  <a:pt x="90" y="180"/>
                </a:lnTo>
                <a:lnTo>
                  <a:pt x="60" y="170"/>
                </a:lnTo>
                <a:lnTo>
                  <a:pt x="45" y="165"/>
                </a:lnTo>
                <a:lnTo>
                  <a:pt x="35" y="162"/>
                </a:lnTo>
                <a:lnTo>
                  <a:pt x="27" y="165"/>
                </a:lnTo>
                <a:lnTo>
                  <a:pt x="12" y="165"/>
                </a:lnTo>
                <a:lnTo>
                  <a:pt x="7" y="167"/>
                </a:lnTo>
                <a:lnTo>
                  <a:pt x="12" y="177"/>
                </a:lnTo>
                <a:lnTo>
                  <a:pt x="32" y="197"/>
                </a:lnTo>
                <a:lnTo>
                  <a:pt x="47" y="217"/>
                </a:lnTo>
                <a:lnTo>
                  <a:pt x="52" y="227"/>
                </a:lnTo>
                <a:lnTo>
                  <a:pt x="55" y="235"/>
                </a:lnTo>
                <a:lnTo>
                  <a:pt x="52" y="237"/>
                </a:lnTo>
                <a:lnTo>
                  <a:pt x="50" y="237"/>
                </a:lnTo>
                <a:lnTo>
                  <a:pt x="35" y="230"/>
                </a:lnTo>
                <a:lnTo>
                  <a:pt x="17" y="225"/>
                </a:lnTo>
                <a:lnTo>
                  <a:pt x="5" y="225"/>
                </a:lnTo>
                <a:lnTo>
                  <a:pt x="0" y="232"/>
                </a:lnTo>
                <a:lnTo>
                  <a:pt x="2" y="237"/>
                </a:lnTo>
                <a:lnTo>
                  <a:pt x="20" y="250"/>
                </a:lnTo>
                <a:lnTo>
                  <a:pt x="32" y="257"/>
                </a:lnTo>
                <a:lnTo>
                  <a:pt x="47" y="272"/>
                </a:lnTo>
                <a:lnTo>
                  <a:pt x="65" y="285"/>
                </a:lnTo>
                <a:lnTo>
                  <a:pt x="77" y="295"/>
                </a:lnTo>
                <a:lnTo>
                  <a:pt x="107" y="302"/>
                </a:lnTo>
                <a:lnTo>
                  <a:pt x="122" y="307"/>
                </a:lnTo>
                <a:lnTo>
                  <a:pt x="127" y="310"/>
                </a:lnTo>
                <a:lnTo>
                  <a:pt x="127" y="312"/>
                </a:lnTo>
                <a:lnTo>
                  <a:pt x="122" y="317"/>
                </a:lnTo>
                <a:lnTo>
                  <a:pt x="117" y="340"/>
                </a:lnTo>
                <a:lnTo>
                  <a:pt x="120" y="340"/>
                </a:lnTo>
                <a:lnTo>
                  <a:pt x="125" y="345"/>
                </a:lnTo>
                <a:lnTo>
                  <a:pt x="145" y="355"/>
                </a:lnTo>
                <a:lnTo>
                  <a:pt x="190" y="385"/>
                </a:lnTo>
                <a:lnTo>
                  <a:pt x="217" y="410"/>
                </a:lnTo>
                <a:lnTo>
                  <a:pt x="245" y="427"/>
                </a:lnTo>
                <a:lnTo>
                  <a:pt x="292" y="452"/>
                </a:lnTo>
                <a:lnTo>
                  <a:pt x="310" y="465"/>
                </a:lnTo>
                <a:lnTo>
                  <a:pt x="315" y="467"/>
                </a:lnTo>
                <a:lnTo>
                  <a:pt x="315" y="470"/>
                </a:lnTo>
                <a:lnTo>
                  <a:pt x="315" y="487"/>
                </a:lnTo>
                <a:lnTo>
                  <a:pt x="320" y="507"/>
                </a:lnTo>
                <a:lnTo>
                  <a:pt x="332" y="532"/>
                </a:lnTo>
                <a:lnTo>
                  <a:pt x="347" y="557"/>
                </a:lnTo>
                <a:lnTo>
                  <a:pt x="355" y="577"/>
                </a:lnTo>
                <a:lnTo>
                  <a:pt x="357" y="589"/>
                </a:lnTo>
                <a:lnTo>
                  <a:pt x="357" y="597"/>
                </a:lnTo>
                <a:lnTo>
                  <a:pt x="267" y="597"/>
                </a:lnTo>
                <a:lnTo>
                  <a:pt x="215" y="562"/>
                </a:lnTo>
                <a:lnTo>
                  <a:pt x="200" y="560"/>
                </a:lnTo>
                <a:lnTo>
                  <a:pt x="192" y="560"/>
                </a:lnTo>
                <a:lnTo>
                  <a:pt x="175" y="565"/>
                </a:lnTo>
                <a:lnTo>
                  <a:pt x="150" y="570"/>
                </a:lnTo>
                <a:lnTo>
                  <a:pt x="122" y="592"/>
                </a:lnTo>
                <a:lnTo>
                  <a:pt x="110" y="594"/>
                </a:lnTo>
                <a:lnTo>
                  <a:pt x="100" y="599"/>
                </a:lnTo>
                <a:lnTo>
                  <a:pt x="102" y="607"/>
                </a:lnTo>
                <a:lnTo>
                  <a:pt x="112" y="612"/>
                </a:lnTo>
                <a:lnTo>
                  <a:pt x="127" y="617"/>
                </a:lnTo>
                <a:lnTo>
                  <a:pt x="142" y="619"/>
                </a:lnTo>
                <a:lnTo>
                  <a:pt x="137" y="624"/>
                </a:lnTo>
                <a:lnTo>
                  <a:pt x="137" y="632"/>
                </a:lnTo>
                <a:lnTo>
                  <a:pt x="142" y="637"/>
                </a:lnTo>
                <a:lnTo>
                  <a:pt x="160" y="644"/>
                </a:lnTo>
                <a:lnTo>
                  <a:pt x="180" y="652"/>
                </a:lnTo>
                <a:lnTo>
                  <a:pt x="195" y="659"/>
                </a:lnTo>
                <a:lnTo>
                  <a:pt x="210" y="662"/>
                </a:lnTo>
                <a:lnTo>
                  <a:pt x="232" y="664"/>
                </a:lnTo>
                <a:lnTo>
                  <a:pt x="235" y="669"/>
                </a:lnTo>
                <a:lnTo>
                  <a:pt x="237" y="677"/>
                </a:lnTo>
                <a:lnTo>
                  <a:pt x="235" y="684"/>
                </a:lnTo>
                <a:lnTo>
                  <a:pt x="235" y="689"/>
                </a:lnTo>
                <a:lnTo>
                  <a:pt x="237" y="689"/>
                </a:lnTo>
                <a:lnTo>
                  <a:pt x="245" y="694"/>
                </a:lnTo>
                <a:lnTo>
                  <a:pt x="272" y="704"/>
                </a:lnTo>
                <a:lnTo>
                  <a:pt x="302" y="714"/>
                </a:lnTo>
                <a:lnTo>
                  <a:pt x="325" y="724"/>
                </a:lnTo>
                <a:lnTo>
                  <a:pt x="350" y="729"/>
                </a:lnTo>
                <a:lnTo>
                  <a:pt x="375" y="732"/>
                </a:lnTo>
                <a:lnTo>
                  <a:pt x="397" y="729"/>
                </a:lnTo>
                <a:lnTo>
                  <a:pt x="402" y="727"/>
                </a:lnTo>
                <a:lnTo>
                  <a:pt x="405" y="727"/>
                </a:lnTo>
                <a:lnTo>
                  <a:pt x="405" y="729"/>
                </a:lnTo>
                <a:lnTo>
                  <a:pt x="407" y="739"/>
                </a:lnTo>
                <a:lnTo>
                  <a:pt x="410" y="752"/>
                </a:lnTo>
                <a:lnTo>
                  <a:pt x="410" y="759"/>
                </a:lnTo>
                <a:lnTo>
                  <a:pt x="405" y="764"/>
                </a:lnTo>
                <a:lnTo>
                  <a:pt x="397" y="772"/>
                </a:lnTo>
                <a:lnTo>
                  <a:pt x="390" y="787"/>
                </a:lnTo>
                <a:lnTo>
                  <a:pt x="387" y="809"/>
                </a:lnTo>
                <a:lnTo>
                  <a:pt x="385" y="834"/>
                </a:lnTo>
                <a:lnTo>
                  <a:pt x="380" y="849"/>
                </a:lnTo>
                <a:lnTo>
                  <a:pt x="372" y="864"/>
                </a:lnTo>
                <a:lnTo>
                  <a:pt x="365" y="884"/>
                </a:lnTo>
                <a:lnTo>
                  <a:pt x="357" y="902"/>
                </a:lnTo>
                <a:lnTo>
                  <a:pt x="350" y="929"/>
                </a:lnTo>
                <a:lnTo>
                  <a:pt x="330" y="997"/>
                </a:lnTo>
                <a:lnTo>
                  <a:pt x="317" y="1029"/>
                </a:lnTo>
                <a:lnTo>
                  <a:pt x="310" y="1059"/>
                </a:lnTo>
                <a:lnTo>
                  <a:pt x="302" y="1084"/>
                </a:lnTo>
                <a:lnTo>
                  <a:pt x="300" y="1099"/>
                </a:lnTo>
                <a:lnTo>
                  <a:pt x="292" y="1127"/>
                </a:lnTo>
                <a:lnTo>
                  <a:pt x="277" y="1154"/>
                </a:lnTo>
                <a:lnTo>
                  <a:pt x="275" y="1161"/>
                </a:lnTo>
                <a:lnTo>
                  <a:pt x="275" y="1174"/>
                </a:lnTo>
                <a:lnTo>
                  <a:pt x="280" y="1201"/>
                </a:lnTo>
                <a:lnTo>
                  <a:pt x="287" y="1224"/>
                </a:lnTo>
                <a:lnTo>
                  <a:pt x="290" y="1231"/>
                </a:lnTo>
                <a:lnTo>
                  <a:pt x="290" y="1234"/>
                </a:lnTo>
                <a:lnTo>
                  <a:pt x="292" y="1239"/>
                </a:lnTo>
                <a:lnTo>
                  <a:pt x="297" y="1254"/>
                </a:lnTo>
                <a:lnTo>
                  <a:pt x="307" y="1271"/>
                </a:lnTo>
                <a:lnTo>
                  <a:pt x="320" y="1286"/>
                </a:lnTo>
                <a:lnTo>
                  <a:pt x="322" y="1291"/>
                </a:lnTo>
                <a:lnTo>
                  <a:pt x="327" y="1301"/>
                </a:lnTo>
                <a:lnTo>
                  <a:pt x="337" y="1331"/>
                </a:lnTo>
                <a:lnTo>
                  <a:pt x="350" y="1374"/>
                </a:lnTo>
                <a:lnTo>
                  <a:pt x="365" y="1419"/>
                </a:lnTo>
                <a:lnTo>
                  <a:pt x="390" y="1514"/>
                </a:lnTo>
                <a:lnTo>
                  <a:pt x="402" y="1551"/>
                </a:lnTo>
                <a:lnTo>
                  <a:pt x="412" y="1579"/>
                </a:lnTo>
                <a:lnTo>
                  <a:pt x="412" y="1581"/>
                </a:lnTo>
                <a:lnTo>
                  <a:pt x="417" y="1584"/>
                </a:lnTo>
                <a:lnTo>
                  <a:pt x="430" y="1586"/>
                </a:lnTo>
                <a:lnTo>
                  <a:pt x="445" y="1584"/>
                </a:lnTo>
                <a:lnTo>
                  <a:pt x="452" y="1584"/>
                </a:lnTo>
                <a:lnTo>
                  <a:pt x="447" y="1586"/>
                </a:lnTo>
                <a:lnTo>
                  <a:pt x="437" y="1594"/>
                </a:lnTo>
                <a:lnTo>
                  <a:pt x="410" y="1619"/>
                </a:lnTo>
                <a:lnTo>
                  <a:pt x="395" y="1631"/>
                </a:lnTo>
                <a:lnTo>
                  <a:pt x="380" y="1641"/>
                </a:lnTo>
                <a:lnTo>
                  <a:pt x="350" y="1646"/>
                </a:lnTo>
                <a:lnTo>
                  <a:pt x="327" y="1649"/>
                </a:lnTo>
                <a:lnTo>
                  <a:pt x="312" y="1659"/>
                </a:lnTo>
                <a:lnTo>
                  <a:pt x="300" y="1671"/>
                </a:lnTo>
                <a:lnTo>
                  <a:pt x="295" y="1689"/>
                </a:lnTo>
                <a:lnTo>
                  <a:pt x="295" y="1694"/>
                </a:lnTo>
                <a:lnTo>
                  <a:pt x="300" y="1696"/>
                </a:lnTo>
                <a:lnTo>
                  <a:pt x="317" y="1701"/>
                </a:lnTo>
                <a:lnTo>
                  <a:pt x="345" y="1706"/>
                </a:lnTo>
                <a:lnTo>
                  <a:pt x="482" y="1706"/>
                </a:lnTo>
                <a:lnTo>
                  <a:pt x="575" y="1706"/>
                </a:lnTo>
                <a:lnTo>
                  <a:pt x="592" y="1704"/>
                </a:lnTo>
                <a:lnTo>
                  <a:pt x="605" y="1699"/>
                </a:lnTo>
                <a:lnTo>
                  <a:pt x="610" y="1691"/>
                </a:lnTo>
                <a:lnTo>
                  <a:pt x="610" y="1671"/>
                </a:lnTo>
                <a:lnTo>
                  <a:pt x="605" y="1649"/>
                </a:lnTo>
                <a:lnTo>
                  <a:pt x="590" y="1606"/>
                </a:lnTo>
                <a:lnTo>
                  <a:pt x="582" y="1591"/>
                </a:lnTo>
                <a:lnTo>
                  <a:pt x="577" y="1581"/>
                </a:lnTo>
                <a:lnTo>
                  <a:pt x="575" y="1576"/>
                </a:lnTo>
                <a:lnTo>
                  <a:pt x="575" y="1574"/>
                </a:lnTo>
                <a:lnTo>
                  <a:pt x="595" y="1566"/>
                </a:lnTo>
                <a:lnTo>
                  <a:pt x="595" y="1561"/>
                </a:lnTo>
                <a:lnTo>
                  <a:pt x="590" y="1551"/>
                </a:lnTo>
                <a:lnTo>
                  <a:pt x="585" y="1534"/>
                </a:lnTo>
                <a:lnTo>
                  <a:pt x="580" y="1514"/>
                </a:lnTo>
                <a:lnTo>
                  <a:pt x="567" y="1466"/>
                </a:lnTo>
                <a:lnTo>
                  <a:pt x="555" y="1424"/>
                </a:lnTo>
                <a:lnTo>
                  <a:pt x="545" y="1376"/>
                </a:lnTo>
                <a:lnTo>
                  <a:pt x="535" y="1321"/>
                </a:lnTo>
                <a:lnTo>
                  <a:pt x="522" y="1271"/>
                </a:lnTo>
                <a:lnTo>
                  <a:pt x="512" y="1251"/>
                </a:lnTo>
                <a:lnTo>
                  <a:pt x="502" y="1236"/>
                </a:lnTo>
                <a:lnTo>
                  <a:pt x="495" y="1229"/>
                </a:lnTo>
                <a:lnTo>
                  <a:pt x="490" y="1221"/>
                </a:lnTo>
                <a:lnTo>
                  <a:pt x="490" y="1204"/>
                </a:lnTo>
                <a:lnTo>
                  <a:pt x="492" y="1201"/>
                </a:lnTo>
                <a:lnTo>
                  <a:pt x="487" y="1191"/>
                </a:lnTo>
                <a:lnTo>
                  <a:pt x="480" y="1181"/>
                </a:lnTo>
                <a:lnTo>
                  <a:pt x="475" y="1169"/>
                </a:lnTo>
                <a:lnTo>
                  <a:pt x="477" y="1149"/>
                </a:lnTo>
                <a:lnTo>
                  <a:pt x="482" y="1129"/>
                </a:lnTo>
                <a:lnTo>
                  <a:pt x="490" y="1117"/>
                </a:lnTo>
                <a:lnTo>
                  <a:pt x="500" y="1099"/>
                </a:lnTo>
                <a:lnTo>
                  <a:pt x="522" y="1064"/>
                </a:lnTo>
                <a:lnTo>
                  <a:pt x="545" y="1034"/>
                </a:lnTo>
                <a:lnTo>
                  <a:pt x="552" y="1027"/>
                </a:lnTo>
                <a:lnTo>
                  <a:pt x="560" y="1022"/>
                </a:lnTo>
                <a:lnTo>
                  <a:pt x="572" y="1027"/>
                </a:lnTo>
                <a:lnTo>
                  <a:pt x="587" y="1042"/>
                </a:lnTo>
                <a:lnTo>
                  <a:pt x="605" y="1064"/>
                </a:lnTo>
                <a:lnTo>
                  <a:pt x="622" y="1092"/>
                </a:lnTo>
                <a:lnTo>
                  <a:pt x="655" y="1156"/>
                </a:lnTo>
                <a:lnTo>
                  <a:pt x="667" y="1186"/>
                </a:lnTo>
                <a:lnTo>
                  <a:pt x="672" y="1206"/>
                </a:lnTo>
                <a:lnTo>
                  <a:pt x="677" y="1224"/>
                </a:lnTo>
                <a:lnTo>
                  <a:pt x="692" y="1249"/>
                </a:lnTo>
                <a:lnTo>
                  <a:pt x="735" y="1299"/>
                </a:lnTo>
                <a:lnTo>
                  <a:pt x="747" y="1309"/>
                </a:lnTo>
                <a:lnTo>
                  <a:pt x="765" y="1319"/>
                </a:lnTo>
                <a:lnTo>
                  <a:pt x="812" y="1341"/>
                </a:lnTo>
                <a:lnTo>
                  <a:pt x="870" y="1364"/>
                </a:lnTo>
                <a:lnTo>
                  <a:pt x="930" y="1394"/>
                </a:lnTo>
                <a:lnTo>
                  <a:pt x="957" y="1411"/>
                </a:lnTo>
                <a:lnTo>
                  <a:pt x="980" y="1426"/>
                </a:lnTo>
                <a:lnTo>
                  <a:pt x="997" y="1444"/>
                </a:lnTo>
                <a:lnTo>
                  <a:pt x="1012" y="1459"/>
                </a:lnTo>
                <a:lnTo>
                  <a:pt x="1022" y="1474"/>
                </a:lnTo>
                <a:lnTo>
                  <a:pt x="1030" y="1484"/>
                </a:lnTo>
                <a:lnTo>
                  <a:pt x="1032" y="1491"/>
                </a:lnTo>
                <a:lnTo>
                  <a:pt x="1035" y="1494"/>
                </a:lnTo>
                <a:lnTo>
                  <a:pt x="1057" y="1486"/>
                </a:lnTo>
                <a:lnTo>
                  <a:pt x="1057" y="1579"/>
                </a:lnTo>
                <a:lnTo>
                  <a:pt x="1052" y="1596"/>
                </a:lnTo>
                <a:lnTo>
                  <a:pt x="1040" y="1616"/>
                </a:lnTo>
                <a:lnTo>
                  <a:pt x="1025" y="1636"/>
                </a:lnTo>
                <a:lnTo>
                  <a:pt x="1012" y="1656"/>
                </a:lnTo>
                <a:lnTo>
                  <a:pt x="1010" y="1666"/>
                </a:lnTo>
                <a:lnTo>
                  <a:pt x="1012" y="1674"/>
                </a:lnTo>
                <a:lnTo>
                  <a:pt x="1022" y="1681"/>
                </a:lnTo>
                <a:lnTo>
                  <a:pt x="1040" y="1684"/>
                </a:lnTo>
                <a:lnTo>
                  <a:pt x="1062" y="1684"/>
                </a:lnTo>
                <a:lnTo>
                  <a:pt x="1085" y="1676"/>
                </a:lnTo>
                <a:lnTo>
                  <a:pt x="1107" y="1666"/>
                </a:lnTo>
                <a:lnTo>
                  <a:pt x="1127" y="1654"/>
                </a:lnTo>
                <a:lnTo>
                  <a:pt x="1142" y="1639"/>
                </a:lnTo>
                <a:lnTo>
                  <a:pt x="1152" y="1621"/>
                </a:lnTo>
                <a:lnTo>
                  <a:pt x="1160" y="1599"/>
                </a:lnTo>
                <a:lnTo>
                  <a:pt x="1162" y="1579"/>
                </a:lnTo>
                <a:lnTo>
                  <a:pt x="1162" y="1569"/>
                </a:lnTo>
                <a:lnTo>
                  <a:pt x="1165" y="1561"/>
                </a:lnTo>
                <a:lnTo>
                  <a:pt x="1177" y="1554"/>
                </a:lnTo>
                <a:lnTo>
                  <a:pt x="1192" y="1549"/>
                </a:lnTo>
                <a:lnTo>
                  <a:pt x="1197" y="1549"/>
                </a:lnTo>
                <a:lnTo>
                  <a:pt x="1200" y="1544"/>
                </a:lnTo>
                <a:lnTo>
                  <a:pt x="1205" y="1531"/>
                </a:lnTo>
                <a:lnTo>
                  <a:pt x="1212" y="1499"/>
                </a:lnTo>
                <a:lnTo>
                  <a:pt x="1207" y="1481"/>
                </a:lnTo>
                <a:lnTo>
                  <a:pt x="1195" y="1459"/>
                </a:lnTo>
                <a:lnTo>
                  <a:pt x="1177" y="1436"/>
                </a:lnTo>
                <a:lnTo>
                  <a:pt x="1157" y="1424"/>
                </a:lnTo>
                <a:lnTo>
                  <a:pt x="1142" y="1411"/>
                </a:lnTo>
                <a:lnTo>
                  <a:pt x="1135" y="1399"/>
                </a:lnTo>
                <a:lnTo>
                  <a:pt x="1132" y="1386"/>
                </a:lnTo>
                <a:lnTo>
                  <a:pt x="1132" y="1381"/>
                </a:lnTo>
                <a:lnTo>
                  <a:pt x="1130" y="1379"/>
                </a:lnTo>
                <a:lnTo>
                  <a:pt x="1122" y="1371"/>
                </a:lnTo>
                <a:lnTo>
                  <a:pt x="1102" y="1349"/>
                </a:lnTo>
                <a:lnTo>
                  <a:pt x="1040" y="1286"/>
                </a:lnTo>
                <a:lnTo>
                  <a:pt x="1005" y="1259"/>
                </a:lnTo>
                <a:lnTo>
                  <a:pt x="970" y="1241"/>
                </a:lnTo>
                <a:lnTo>
                  <a:pt x="940" y="1229"/>
                </a:lnTo>
                <a:lnTo>
                  <a:pt x="930" y="1221"/>
                </a:lnTo>
                <a:lnTo>
                  <a:pt x="925" y="1216"/>
                </a:lnTo>
                <a:lnTo>
                  <a:pt x="917" y="1194"/>
                </a:lnTo>
                <a:lnTo>
                  <a:pt x="907" y="1181"/>
                </a:lnTo>
                <a:lnTo>
                  <a:pt x="887" y="1171"/>
                </a:lnTo>
                <a:lnTo>
                  <a:pt x="877" y="1169"/>
                </a:lnTo>
                <a:lnTo>
                  <a:pt x="872" y="1164"/>
                </a:lnTo>
                <a:lnTo>
                  <a:pt x="870" y="1154"/>
                </a:lnTo>
                <a:lnTo>
                  <a:pt x="870" y="1141"/>
                </a:lnTo>
                <a:lnTo>
                  <a:pt x="865" y="1127"/>
                </a:lnTo>
                <a:lnTo>
                  <a:pt x="847" y="1087"/>
                </a:lnTo>
                <a:lnTo>
                  <a:pt x="837" y="1059"/>
                </a:lnTo>
                <a:lnTo>
                  <a:pt x="825" y="1022"/>
                </a:lnTo>
                <a:lnTo>
                  <a:pt x="810" y="939"/>
                </a:lnTo>
                <a:lnTo>
                  <a:pt x="805" y="894"/>
                </a:lnTo>
                <a:lnTo>
                  <a:pt x="800" y="842"/>
                </a:lnTo>
                <a:lnTo>
                  <a:pt x="795" y="817"/>
                </a:lnTo>
                <a:lnTo>
                  <a:pt x="790" y="797"/>
                </a:lnTo>
                <a:lnTo>
                  <a:pt x="775" y="772"/>
                </a:lnTo>
                <a:lnTo>
                  <a:pt x="760" y="752"/>
                </a:lnTo>
                <a:lnTo>
                  <a:pt x="757" y="742"/>
                </a:lnTo>
                <a:lnTo>
                  <a:pt x="755" y="727"/>
                </a:lnTo>
                <a:lnTo>
                  <a:pt x="752" y="694"/>
                </a:lnTo>
                <a:lnTo>
                  <a:pt x="745" y="662"/>
                </a:lnTo>
                <a:lnTo>
                  <a:pt x="735" y="632"/>
                </a:lnTo>
                <a:lnTo>
                  <a:pt x="727" y="602"/>
                </a:lnTo>
                <a:lnTo>
                  <a:pt x="722" y="582"/>
                </a:lnTo>
                <a:lnTo>
                  <a:pt x="710" y="552"/>
                </a:lnTo>
                <a:lnTo>
                  <a:pt x="697" y="515"/>
                </a:lnTo>
                <a:lnTo>
                  <a:pt x="682" y="475"/>
                </a:lnTo>
                <a:lnTo>
                  <a:pt x="665" y="435"/>
                </a:lnTo>
                <a:lnTo>
                  <a:pt x="645" y="400"/>
                </a:lnTo>
                <a:lnTo>
                  <a:pt x="627" y="370"/>
                </a:lnTo>
                <a:lnTo>
                  <a:pt x="612" y="352"/>
                </a:lnTo>
                <a:lnTo>
                  <a:pt x="595" y="337"/>
                </a:lnTo>
                <a:lnTo>
                  <a:pt x="577" y="320"/>
                </a:lnTo>
                <a:lnTo>
                  <a:pt x="540" y="280"/>
                </a:lnTo>
                <a:lnTo>
                  <a:pt x="522" y="262"/>
                </a:lnTo>
                <a:lnTo>
                  <a:pt x="507" y="247"/>
                </a:lnTo>
                <a:lnTo>
                  <a:pt x="497" y="237"/>
                </a:lnTo>
                <a:lnTo>
                  <a:pt x="495" y="232"/>
                </a:lnTo>
                <a:lnTo>
                  <a:pt x="492" y="202"/>
                </a:lnTo>
                <a:lnTo>
                  <a:pt x="495" y="200"/>
                </a:lnTo>
                <a:lnTo>
                  <a:pt x="500" y="190"/>
                </a:lnTo>
                <a:lnTo>
                  <a:pt x="505" y="175"/>
                </a:lnTo>
                <a:lnTo>
                  <a:pt x="505" y="155"/>
                </a:lnTo>
                <a:lnTo>
                  <a:pt x="502" y="130"/>
                </a:lnTo>
                <a:lnTo>
                  <a:pt x="502" y="102"/>
                </a:lnTo>
                <a:lnTo>
                  <a:pt x="492" y="70"/>
                </a:lnTo>
                <a:lnTo>
                  <a:pt x="482" y="52"/>
                </a:lnTo>
                <a:lnTo>
                  <a:pt x="470" y="35"/>
                </a:lnTo>
                <a:lnTo>
                  <a:pt x="452" y="22"/>
                </a:lnTo>
                <a:lnTo>
                  <a:pt x="435" y="15"/>
                </a:lnTo>
                <a:lnTo>
                  <a:pt x="425" y="12"/>
                </a:lnTo>
                <a:lnTo>
                  <a:pt x="415" y="12"/>
                </a:lnTo>
                <a:lnTo>
                  <a:pt x="387" y="5"/>
                </a:lnTo>
                <a:lnTo>
                  <a:pt x="367" y="0"/>
                </a:lnTo>
                <a:lnTo>
                  <a:pt x="347" y="0"/>
                </a:lnTo>
                <a:lnTo>
                  <a:pt x="305" y="12"/>
                </a:lnTo>
                <a:lnTo>
                  <a:pt x="270" y="35"/>
                </a:lnTo>
                <a:lnTo>
                  <a:pt x="257" y="45"/>
                </a:lnTo>
                <a:lnTo>
                  <a:pt x="247" y="57"/>
                </a:lnTo>
                <a:lnTo>
                  <a:pt x="240" y="70"/>
                </a:lnTo>
                <a:lnTo>
                  <a:pt x="235" y="77"/>
                </a:lnTo>
                <a:lnTo>
                  <a:pt x="225" y="92"/>
                </a:lnTo>
                <a:lnTo>
                  <a:pt x="217" y="102"/>
                </a:lnTo>
                <a:lnTo>
                  <a:pt x="212" y="107"/>
                </a:lnTo>
                <a:lnTo>
                  <a:pt x="207" y="115"/>
                </a:lnTo>
                <a:lnTo>
                  <a:pt x="220" y="112"/>
                </a:lnTo>
                <a:lnTo>
                  <a:pt x="225" y="112"/>
                </a:lnTo>
                <a:lnTo>
                  <a:pt x="222" y="117"/>
                </a:lnTo>
                <a:lnTo>
                  <a:pt x="237" y="125"/>
                </a:lnTo>
                <a:lnTo>
                  <a:pt x="247" y="125"/>
                </a:lnTo>
                <a:close/>
              </a:path>
            </a:pathLst>
          </a:custGeom>
          <a:solidFill>
            <a:srgbClr val="00FFFF"/>
          </a:solidFill>
          <a:ln w="0">
            <a:solidFill>
              <a:srgbClr val="000000"/>
            </a:solidFill>
            <a:prstDash val="solid"/>
            <a:round/>
            <a:headEnd/>
            <a:tailEnd/>
          </a:ln>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Rectangle 23"/>
          <p:cNvSpPr/>
          <p:nvPr/>
        </p:nvSpPr>
        <p:spPr bwMode="auto">
          <a:xfrm>
            <a:off x="2379855" y="3465540"/>
            <a:ext cx="1376513" cy="584775"/>
          </a:xfrm>
          <a:prstGeom prst="rect">
            <a:avLst/>
          </a:prstGeom>
          <a:solidFill>
            <a:schemeClr val="bg1"/>
          </a:solidFill>
          <a:ln w="38100" cap="flat" cmpd="sng" algn="ctr">
            <a:solidFill>
              <a:srgbClr val="FF0000"/>
            </a:solidFill>
            <a:prstDash val="solid"/>
            <a:round/>
            <a:headEnd type="none" w="med" len="med"/>
            <a:tailEnd type="none" w="med" len="med"/>
          </a:ln>
          <a:effectLst/>
          <a:extLst/>
        </p:spPr>
        <p:txBody>
          <a:bodyPr vert="horz" wrap="none" lIns="72000" tIns="45720" rIns="7200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3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誤使用</a:t>
            </a:r>
          </a:p>
        </p:txBody>
      </p:sp>
    </p:spTree>
    <p:extLst>
      <p:ext uri="{BB962C8B-B14F-4D97-AF65-F5344CB8AC3E}">
        <p14:creationId xmlns:p14="http://schemas.microsoft.com/office/powerpoint/2010/main" val="251992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リスクアセスメント </a:t>
            </a:r>
            <a:r>
              <a:rPr lang="en-US" altLang="ja-JP" dirty="0"/>
              <a:t>–</a:t>
            </a:r>
            <a:r>
              <a:rPr lang="ja-JP" altLang="en-US" dirty="0"/>
              <a:t>危険源等の同定</a:t>
            </a:r>
            <a:r>
              <a:rPr lang="en-US" altLang="ja-JP" dirty="0"/>
              <a:t>-</a:t>
            </a:r>
            <a:endParaRPr kumimoji="1" lang="ja-JP" altLang="en-US" dirty="0"/>
          </a:p>
        </p:txBody>
      </p:sp>
      <p:sp>
        <p:nvSpPr>
          <p:cNvPr id="3" name="Content Placeholder 2"/>
          <p:cNvSpPr>
            <a:spLocks noGrp="1"/>
          </p:cNvSpPr>
          <p:nvPr>
            <p:ph idx="1"/>
          </p:nvPr>
        </p:nvSpPr>
        <p:spPr/>
        <p:txBody>
          <a:bodyPr/>
          <a:lstStyle/>
          <a:p>
            <a:pPr marL="0" indent="0">
              <a:buNone/>
            </a:pPr>
            <a:r>
              <a:rPr lang="ja-JP" altLang="en-US" dirty="0" smtClean="0"/>
              <a:t>ロボットシステム</a:t>
            </a:r>
            <a:r>
              <a:rPr lang="ja-JP" altLang="en-US" dirty="0"/>
              <a:t>に</a:t>
            </a:r>
            <a:r>
              <a:rPr lang="ja-JP" altLang="en-US" dirty="0" smtClean="0"/>
              <a:t>おける作業の具体例</a:t>
            </a:r>
            <a:r>
              <a:rPr lang="en-US" altLang="ja-JP" sz="2400" dirty="0" smtClean="0"/>
              <a:t>(</a:t>
            </a:r>
            <a:r>
              <a:rPr lang="ja-JP" altLang="en-US" sz="2400" dirty="0" smtClean="0"/>
              <a:t>含む誤使用</a:t>
            </a:r>
            <a:r>
              <a:rPr lang="en-US" altLang="ja-JP" sz="2400" dirty="0" smtClean="0"/>
              <a:t>)</a:t>
            </a:r>
            <a:endParaRPr lang="en-US" altLang="ja-JP" dirty="0"/>
          </a:p>
        </p:txBody>
      </p:sp>
      <p:graphicFrame>
        <p:nvGraphicFramePr>
          <p:cNvPr id="25" name="Table 24"/>
          <p:cNvGraphicFramePr>
            <a:graphicFrameLocks noGrp="1"/>
          </p:cNvGraphicFramePr>
          <p:nvPr>
            <p:extLst>
              <p:ext uri="{D42A27DB-BD31-4B8C-83A1-F6EECF244321}">
                <p14:modId xmlns:p14="http://schemas.microsoft.com/office/powerpoint/2010/main" val="334832255"/>
              </p:ext>
            </p:extLst>
          </p:nvPr>
        </p:nvGraphicFramePr>
        <p:xfrm>
          <a:off x="157239" y="1873592"/>
          <a:ext cx="9560078" cy="4000800"/>
        </p:xfrm>
        <a:graphic>
          <a:graphicData uri="http://schemas.openxmlformats.org/drawingml/2006/table">
            <a:tbl>
              <a:tblPr firstRow="1">
                <a:tableStyleId>{3C2FFA5D-87B4-456A-9821-1D502468CF0F}</a:tableStyleId>
              </a:tblPr>
              <a:tblGrid>
                <a:gridCol w="1708883"/>
                <a:gridCol w="7851195"/>
              </a:tblGrid>
              <a:tr h="0">
                <a:tc>
                  <a:txBody>
                    <a:bodyPr/>
                    <a:lstStyle/>
                    <a:p>
                      <a:pPr algn="ctr">
                        <a:spcAft>
                          <a:spcPts val="0"/>
                        </a:spcAft>
                      </a:pPr>
                      <a:r>
                        <a:rPr lang="ja-JP" sz="2000" b="1" kern="100" dirty="0">
                          <a:effectLst/>
                          <a:latin typeface="Meiryo UI" panose="020B0604030504040204" pitchFamily="50" charset="-128"/>
                          <a:ea typeface="Meiryo UI" panose="020B0604030504040204" pitchFamily="50" charset="-128"/>
                          <a:cs typeface="Meiryo UI" panose="020B0604030504040204" pitchFamily="50" charset="-128"/>
                        </a:rPr>
                        <a:t>作業区分</a:t>
                      </a:r>
                      <a:endParaRPr lang="ja-JP" sz="20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c>
                  <a:txBody>
                    <a:bodyPr/>
                    <a:lstStyle/>
                    <a:p>
                      <a:pPr algn="ctr">
                        <a:spcAft>
                          <a:spcPts val="0"/>
                        </a:spcAft>
                      </a:pPr>
                      <a:r>
                        <a:rPr lang="ja-JP" altLang="en-US" sz="2000" b="1" kern="100" dirty="0" smtClean="0">
                          <a:effectLst/>
                          <a:latin typeface="Meiryo UI" panose="020B0604030504040204" pitchFamily="50" charset="-128"/>
                          <a:ea typeface="Meiryo UI" panose="020B0604030504040204" pitchFamily="50" charset="-128"/>
                          <a:cs typeface="Meiryo UI" panose="020B0604030504040204" pitchFamily="50" charset="-128"/>
                        </a:rPr>
                        <a:t>作業</a:t>
                      </a:r>
                      <a:endParaRPr lang="ja-JP" sz="2000" b="1"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r>
              <a:tr h="0">
                <a:tc>
                  <a:txBody>
                    <a:bodyPr/>
                    <a:lstStyle/>
                    <a:p>
                      <a:pPr algn="just">
                        <a:spcAft>
                          <a:spcPts val="0"/>
                        </a:spcAft>
                      </a:pPr>
                      <a:r>
                        <a:rPr lang="ja-JP" sz="2000" kern="100">
                          <a:effectLst/>
                          <a:latin typeface="Meiryo UI" panose="020B0604030504040204" pitchFamily="50" charset="-128"/>
                          <a:ea typeface="Meiryo UI" panose="020B0604030504040204" pitchFamily="50" charset="-128"/>
                          <a:cs typeface="Meiryo UI" panose="020B0604030504040204" pitchFamily="50" charset="-128"/>
                        </a:rPr>
                        <a:t>据付での運搬</a:t>
                      </a:r>
                    </a:p>
                  </a:txBody>
                  <a:tcPr marL="74295" marR="74295" marT="36000" marB="36000"/>
                </a:tc>
                <a:tc>
                  <a:txBody>
                    <a:bodyPr/>
                    <a:lstStyle/>
                    <a:p>
                      <a:pPr algn="just">
                        <a:spcAft>
                          <a:spcPts val="0"/>
                        </a:spcAft>
                      </a:pPr>
                      <a:r>
                        <a:rPr lang="ja-JP" altLang="en-US" sz="2000" kern="100" dirty="0" smtClean="0">
                          <a:effectLst/>
                          <a:latin typeface="Meiryo UI" panose="020B0604030504040204" pitchFamily="50" charset="-128"/>
                          <a:ea typeface="Meiryo UI" panose="020B0604030504040204" pitchFamily="50" charset="-128"/>
                          <a:cs typeface="Meiryo UI" panose="020B0604030504040204" pitchFamily="50" charset="-128"/>
                        </a:rPr>
                        <a:t>ロボット本体・エンドエフェクタ・治具・周辺機械の運搬・開梱</a:t>
                      </a:r>
                      <a:endParaRPr lang="ja-JP" sz="20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r>
              <a:tr h="0">
                <a:tc>
                  <a:txBody>
                    <a:bodyPr/>
                    <a:lstStyle/>
                    <a:p>
                      <a:pPr algn="just">
                        <a:spcAft>
                          <a:spcPts val="0"/>
                        </a:spcAft>
                      </a:pPr>
                      <a:r>
                        <a:rPr lang="ja-JP" sz="2000" kern="100" dirty="0">
                          <a:effectLst/>
                          <a:latin typeface="Meiryo UI" panose="020B0604030504040204" pitchFamily="50" charset="-128"/>
                          <a:ea typeface="Meiryo UI" panose="020B0604030504040204" pitchFamily="50" charset="-128"/>
                          <a:cs typeface="Meiryo UI" panose="020B0604030504040204" pitchFamily="50" charset="-128"/>
                        </a:rPr>
                        <a:t>据付</a:t>
                      </a:r>
                      <a:r>
                        <a:rPr lang="ja-JP" sz="20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2000" kern="100" dirty="0" smtClean="0">
                          <a:effectLst/>
                          <a:latin typeface="Meiryo UI" panose="020B0604030504040204" pitchFamily="50" charset="-128"/>
                          <a:ea typeface="Meiryo UI" panose="020B0604030504040204" pitchFamily="50" charset="-128"/>
                          <a:cs typeface="Meiryo UI" panose="020B0604030504040204" pitchFamily="50" charset="-128"/>
                        </a:rPr>
                        <a:t>調整</a:t>
                      </a:r>
                      <a:endParaRPr lang="ja-JP" sz="20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c>
                  <a:txBody>
                    <a:bodyPr/>
                    <a:lstStyle/>
                    <a:p>
                      <a:pPr algn="just">
                        <a:spcAft>
                          <a:spcPts val="0"/>
                        </a:spcAft>
                      </a:pPr>
                      <a:r>
                        <a:rPr lang="ja-JP" altLang="en-US" sz="2000" kern="100" dirty="0" smtClean="0">
                          <a:effectLst/>
                          <a:latin typeface="Meiryo UI" panose="020B0604030504040204" pitchFamily="50" charset="-128"/>
                          <a:ea typeface="Meiryo UI" panose="020B0604030504040204" pitchFamily="50" charset="-128"/>
                          <a:cs typeface="Meiryo UI" panose="020B0604030504040204" pitchFamily="50" charset="-128"/>
                        </a:rPr>
                        <a:t>一般的な機械調整、電気調整、ティーチ作業、試運転</a:t>
                      </a:r>
                      <a:endParaRPr lang="ja-JP" sz="20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r>
              <a:tr h="0">
                <a:tc>
                  <a:txBody>
                    <a:bodyPr/>
                    <a:lstStyle/>
                    <a:p>
                      <a:pPr algn="just">
                        <a:spcAft>
                          <a:spcPts val="0"/>
                        </a:spcAft>
                      </a:pPr>
                      <a:r>
                        <a:rPr lang="ja-JP" sz="2000" kern="100" dirty="0">
                          <a:effectLst/>
                          <a:latin typeface="Meiryo UI" panose="020B0604030504040204" pitchFamily="50" charset="-128"/>
                          <a:ea typeface="Meiryo UI" panose="020B0604030504040204" pitchFamily="50" charset="-128"/>
                          <a:cs typeface="Meiryo UI" panose="020B0604030504040204" pitchFamily="50" charset="-128"/>
                        </a:rPr>
                        <a:t>生産</a:t>
                      </a:r>
                      <a:r>
                        <a:rPr lang="ja-JP" sz="2000" kern="100" dirty="0" smtClean="0">
                          <a:effectLst/>
                          <a:latin typeface="Meiryo UI" panose="020B0604030504040204" pitchFamily="50" charset="-128"/>
                          <a:ea typeface="Meiryo UI" panose="020B0604030504040204" pitchFamily="50" charset="-128"/>
                          <a:cs typeface="Meiryo UI" panose="020B0604030504040204" pitchFamily="50" charset="-128"/>
                        </a:rPr>
                        <a:t>作業</a:t>
                      </a:r>
                      <a:endParaRPr lang="ja-JP" sz="20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c>
                  <a:txBody>
                    <a:bodyPr/>
                    <a:lstStyle/>
                    <a:p>
                      <a:pPr algn="just">
                        <a:spcAft>
                          <a:spcPts val="0"/>
                        </a:spcAft>
                      </a:pPr>
                      <a:r>
                        <a:rPr lang="ja-JP" altLang="en-US" sz="2000" kern="100" dirty="0" smtClean="0">
                          <a:effectLst/>
                          <a:latin typeface="Meiryo UI" panose="020B0604030504040204" pitchFamily="50" charset="-128"/>
                          <a:ea typeface="Meiryo UI" panose="020B0604030504040204" pitchFamily="50" charset="-128"/>
                          <a:cs typeface="Meiryo UI" panose="020B0604030504040204" pitchFamily="50" charset="-128"/>
                        </a:rPr>
                        <a:t>製品のセット　</a:t>
                      </a:r>
                      <a:r>
                        <a:rPr lang="en-US" altLang="ja-JP" sz="20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2000" u="sng" kern="100" dirty="0" smtClean="0">
                          <a:effectLst/>
                          <a:latin typeface="Meiryo UI" panose="020B0604030504040204" pitchFamily="50" charset="-128"/>
                          <a:ea typeface="Meiryo UI" panose="020B0604030504040204" pitchFamily="50" charset="-128"/>
                          <a:cs typeface="Meiryo UI" panose="020B0604030504040204" pitchFamily="50" charset="-128"/>
                        </a:rPr>
                        <a:t>誤ったタイミングでの動作</a:t>
                      </a:r>
                      <a:r>
                        <a:rPr lang="ja-JP" altLang="en-US" sz="2000" kern="100" dirty="0" smtClean="0">
                          <a:effectLst/>
                          <a:latin typeface="Meiryo UI" panose="020B0604030504040204" pitchFamily="50" charset="-128"/>
                          <a:ea typeface="Meiryo UI" panose="020B0604030504040204" pitchFamily="50" charset="-128"/>
                          <a:cs typeface="Meiryo UI" panose="020B0604030504040204" pitchFamily="50" charset="-128"/>
                        </a:rPr>
                        <a:t>含む</a:t>
                      </a:r>
                      <a:r>
                        <a:rPr lang="en-US" altLang="ja-JP" sz="20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20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r>
              <a:tr h="0">
                <a:tc>
                  <a:txBody>
                    <a:bodyPr/>
                    <a:lstStyle/>
                    <a:p>
                      <a:pPr algn="just">
                        <a:spcAft>
                          <a:spcPts val="0"/>
                        </a:spcAft>
                      </a:pPr>
                      <a:r>
                        <a:rPr lang="ja-JP" altLang="en-US" sz="2000" kern="100" dirty="0" smtClean="0">
                          <a:effectLst/>
                          <a:latin typeface="Meiryo UI" panose="020B0604030504040204" pitchFamily="50" charset="-128"/>
                          <a:ea typeface="Meiryo UI" panose="020B0604030504040204" pitchFamily="50" charset="-128"/>
                          <a:cs typeface="Meiryo UI" panose="020B0604030504040204" pitchFamily="50" charset="-128"/>
                        </a:rPr>
                        <a:t>段取り</a:t>
                      </a:r>
                      <a:endParaRPr lang="ja-JP" sz="20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c>
                  <a:txBody>
                    <a:bodyPr/>
                    <a:lstStyle/>
                    <a:p>
                      <a:pPr algn="just">
                        <a:spcAft>
                          <a:spcPts val="0"/>
                        </a:spcAft>
                      </a:pPr>
                      <a:r>
                        <a:rPr lang="ja-JP" altLang="en-US" sz="2000" kern="100" dirty="0" smtClean="0">
                          <a:effectLst/>
                          <a:latin typeface="Meiryo UI" panose="020B0604030504040204" pitchFamily="50" charset="-128"/>
                          <a:ea typeface="Meiryo UI" panose="020B0604030504040204" pitchFamily="50" charset="-128"/>
                          <a:cs typeface="Meiryo UI" panose="020B0604030504040204" pitchFamily="50" charset="-128"/>
                        </a:rPr>
                        <a:t>接着剤補給・交換、エンドエフェクタ・周辺装置の清掃・交換</a:t>
                      </a:r>
                      <a:endParaRPr lang="ja-JP" sz="20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r>
              <a:tr h="0">
                <a:tc>
                  <a:txBody>
                    <a:bodyPr/>
                    <a:lstStyle/>
                    <a:p>
                      <a:pPr algn="l">
                        <a:spcAft>
                          <a:spcPts val="0"/>
                        </a:spcAft>
                      </a:pPr>
                      <a:r>
                        <a:rPr lang="ja-JP" sz="2000" kern="100" dirty="0" smtClean="0">
                          <a:effectLst/>
                          <a:latin typeface="Meiryo UI" panose="020B0604030504040204" pitchFamily="50" charset="-128"/>
                          <a:ea typeface="Meiryo UI" panose="020B0604030504040204" pitchFamily="50" charset="-128"/>
                          <a:cs typeface="Meiryo UI" panose="020B0604030504040204" pitchFamily="50" charset="-128"/>
                        </a:rPr>
                        <a:t>トラブル</a:t>
                      </a:r>
                      <a:r>
                        <a:rPr lang="en-US" altLang="ja-JP" sz="2000" kern="100" dirty="0" smtClean="0">
                          <a:effectLst/>
                          <a:latin typeface="Meiryo UI" panose="020B0604030504040204" pitchFamily="50" charset="-128"/>
                          <a:ea typeface="Meiryo UI" panose="020B0604030504040204" pitchFamily="50" charset="-128"/>
                          <a:cs typeface="Meiryo UI" panose="020B0604030504040204" pitchFamily="50" charset="-128"/>
                        </a:rPr>
                        <a:t/>
                      </a:r>
                      <a:br>
                        <a:rPr lang="en-US" altLang="ja-JP" sz="2000" kern="100" dirty="0" smtClean="0">
                          <a:effectLst/>
                          <a:latin typeface="Meiryo UI" panose="020B0604030504040204" pitchFamily="50" charset="-128"/>
                          <a:ea typeface="Meiryo UI" panose="020B0604030504040204" pitchFamily="50" charset="-128"/>
                          <a:cs typeface="Meiryo UI" panose="020B0604030504040204" pitchFamily="50" charset="-128"/>
                        </a:rPr>
                      </a:br>
                      <a:r>
                        <a:rPr lang="ja-JP" sz="2000" kern="100" dirty="0" smtClean="0">
                          <a:effectLst/>
                          <a:latin typeface="Meiryo UI" panose="020B0604030504040204" pitchFamily="50" charset="-128"/>
                          <a:ea typeface="Meiryo UI" panose="020B0604030504040204" pitchFamily="50" charset="-128"/>
                          <a:cs typeface="Meiryo UI" panose="020B0604030504040204" pitchFamily="50" charset="-128"/>
                        </a:rPr>
                        <a:t>シューティング</a:t>
                      </a:r>
                      <a:endParaRPr lang="ja-JP" sz="20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c>
                  <a:txBody>
                    <a:bodyPr/>
                    <a:lstStyle/>
                    <a:p>
                      <a:pPr algn="just">
                        <a:spcAft>
                          <a:spcPts val="0"/>
                        </a:spcAft>
                      </a:pPr>
                      <a:r>
                        <a:rPr lang="ja-JP" sz="2000" u="sng" kern="100" dirty="0" smtClean="0">
                          <a:effectLst/>
                          <a:latin typeface="Meiryo UI" panose="020B0604030504040204" pitchFamily="50" charset="-128"/>
                          <a:ea typeface="Meiryo UI" panose="020B0604030504040204" pitchFamily="50" charset="-128"/>
                          <a:cs typeface="Meiryo UI" panose="020B0604030504040204" pitchFamily="50" charset="-128"/>
                        </a:rPr>
                        <a:t>セット忘れ部品</a:t>
                      </a:r>
                      <a:r>
                        <a:rPr lang="ja-JP" altLang="en-US" sz="2000" u="sng" kern="100" dirty="0" smtClean="0">
                          <a:effectLst/>
                          <a:latin typeface="Meiryo UI" panose="020B0604030504040204" pitchFamily="50" charset="-128"/>
                          <a:ea typeface="Meiryo UI" panose="020B0604030504040204" pitchFamily="50" charset="-128"/>
                          <a:cs typeface="Meiryo UI" panose="020B0604030504040204" pitchFamily="50" charset="-128"/>
                        </a:rPr>
                        <a:t>の</a:t>
                      </a:r>
                      <a:r>
                        <a:rPr lang="ja-JP" sz="2000" u="sng" kern="100" dirty="0" smtClean="0">
                          <a:effectLst/>
                          <a:latin typeface="Meiryo UI" panose="020B0604030504040204" pitchFamily="50" charset="-128"/>
                          <a:ea typeface="Meiryo UI" panose="020B0604030504040204" pitchFamily="50" charset="-128"/>
                          <a:cs typeface="Meiryo UI" panose="020B0604030504040204" pitchFamily="50" charset="-128"/>
                        </a:rPr>
                        <a:t>セット</a:t>
                      </a:r>
                      <a:r>
                        <a:rPr lang="ja-JP" altLang="en-US" sz="2000" u="sng"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sz="2000" u="sng" kern="100" dirty="0" smtClean="0">
                          <a:effectLst/>
                          <a:latin typeface="Meiryo UI" panose="020B0604030504040204" pitchFamily="50" charset="-128"/>
                          <a:ea typeface="Meiryo UI" panose="020B0604030504040204" pitchFamily="50" charset="-128"/>
                          <a:cs typeface="Meiryo UI" panose="020B0604030504040204" pitchFamily="50" charset="-128"/>
                        </a:rPr>
                        <a:t>ずれた部品</a:t>
                      </a:r>
                      <a:r>
                        <a:rPr lang="ja-JP" altLang="en-US" sz="2000" u="sng" kern="100" dirty="0" smtClean="0">
                          <a:effectLst/>
                          <a:latin typeface="Meiryo UI" panose="020B0604030504040204" pitchFamily="50" charset="-128"/>
                          <a:ea typeface="Meiryo UI" panose="020B0604030504040204" pitchFamily="50" charset="-128"/>
                          <a:cs typeface="Meiryo UI" panose="020B0604030504040204" pitchFamily="50" charset="-128"/>
                        </a:rPr>
                        <a:t>の修正、製品の流れ不良の処置、ハンドリング不良の処置、周辺装置動作不良処置</a:t>
                      </a:r>
                      <a:endParaRPr lang="ja-JP" sz="2000" u="sng"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r>
              <a:tr h="0">
                <a:tc>
                  <a:txBody>
                    <a:bodyPr/>
                    <a:lstStyle/>
                    <a:p>
                      <a:pPr algn="just">
                        <a:spcAft>
                          <a:spcPts val="0"/>
                        </a:spcAft>
                      </a:pPr>
                      <a:r>
                        <a:rPr lang="ja-JP" sz="2000" kern="100" dirty="0">
                          <a:effectLst/>
                          <a:latin typeface="Meiryo UI" panose="020B0604030504040204" pitchFamily="50" charset="-128"/>
                          <a:ea typeface="Meiryo UI" panose="020B0604030504040204" pitchFamily="50" charset="-128"/>
                          <a:cs typeface="Meiryo UI" panose="020B0604030504040204" pitchFamily="50" charset="-128"/>
                        </a:rPr>
                        <a:t>保全</a:t>
                      </a:r>
                    </a:p>
                  </a:txBody>
                  <a:tcPr marL="74295" marR="74295" marT="36000" marB="36000"/>
                </a:tc>
                <a:tc>
                  <a:txBody>
                    <a:bodyPr/>
                    <a:lstStyle/>
                    <a:p>
                      <a:pPr algn="just">
                        <a:spcAft>
                          <a:spcPts val="0"/>
                        </a:spcAft>
                      </a:pPr>
                      <a:r>
                        <a:rPr lang="ja-JP" altLang="en-US" sz="2000" kern="100" dirty="0" smtClean="0">
                          <a:effectLst/>
                          <a:latin typeface="Meiryo UI" panose="020B0604030504040204" pitchFamily="50" charset="-128"/>
                          <a:ea typeface="Meiryo UI" panose="020B0604030504040204" pitchFamily="50" charset="-128"/>
                          <a:cs typeface="Meiryo UI" panose="020B0604030504040204" pitchFamily="50" charset="-128"/>
                        </a:rPr>
                        <a:t>消耗品の補給・交換、部品</a:t>
                      </a:r>
                      <a:r>
                        <a:rPr lang="en-US" altLang="ja-JP" sz="20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2000" kern="100" dirty="0" smtClean="0">
                          <a:effectLst/>
                          <a:latin typeface="Meiryo UI" panose="020B0604030504040204" pitchFamily="50" charset="-128"/>
                          <a:ea typeface="Meiryo UI" panose="020B0604030504040204" pitchFamily="50" charset="-128"/>
                          <a:cs typeface="Meiryo UI" panose="020B0604030504040204" pitchFamily="50" charset="-128"/>
                        </a:rPr>
                        <a:t>モータ、ブレーキ、ギア、ケーブル、電気部品</a:t>
                      </a:r>
                      <a:r>
                        <a:rPr lang="en-US" altLang="ja-JP" sz="20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2000" kern="100" dirty="0" smtClean="0">
                          <a:effectLst/>
                          <a:latin typeface="Meiryo UI" panose="020B0604030504040204" pitchFamily="50" charset="-128"/>
                          <a:ea typeface="Meiryo UI" panose="020B0604030504040204" pitchFamily="50" charset="-128"/>
                          <a:cs typeface="Meiryo UI" panose="020B0604030504040204" pitchFamily="50" charset="-128"/>
                        </a:rPr>
                        <a:t>交換、ティーチ</a:t>
                      </a:r>
                      <a:r>
                        <a:rPr lang="en-US" altLang="ja-JP" sz="20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2000" kern="100" dirty="0" smtClean="0">
                          <a:effectLst/>
                          <a:latin typeface="Meiryo UI" panose="020B0604030504040204" pitchFamily="50" charset="-128"/>
                          <a:ea typeface="Meiryo UI" panose="020B0604030504040204" pitchFamily="50" charset="-128"/>
                          <a:cs typeface="Meiryo UI" panose="020B0604030504040204" pitchFamily="50" charset="-128"/>
                        </a:rPr>
                        <a:t>変更</a:t>
                      </a:r>
                      <a:r>
                        <a:rPr lang="en-US" altLang="ja-JP" sz="20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2000" kern="100" dirty="0" smtClean="0">
                          <a:effectLst/>
                          <a:latin typeface="Meiryo UI" panose="020B0604030504040204" pitchFamily="50" charset="-128"/>
                          <a:ea typeface="Meiryo UI" panose="020B0604030504040204" pitchFamily="50" charset="-128"/>
                          <a:cs typeface="Meiryo UI" panose="020B0604030504040204" pitchFamily="50" charset="-128"/>
                        </a:rPr>
                        <a:t>作業</a:t>
                      </a:r>
                      <a:endParaRPr lang="en-US" altLang="ja-JP" sz="20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r>
              <a:tr h="0">
                <a:tc>
                  <a:txBody>
                    <a:bodyPr/>
                    <a:lstStyle/>
                    <a:p>
                      <a:pPr algn="just">
                        <a:spcAft>
                          <a:spcPts val="0"/>
                        </a:spcAft>
                      </a:pPr>
                      <a:r>
                        <a:rPr lang="ja-JP" sz="2000" kern="100" dirty="0" smtClean="0">
                          <a:effectLst/>
                          <a:latin typeface="Meiryo UI" panose="020B0604030504040204" pitchFamily="50" charset="-128"/>
                          <a:ea typeface="Meiryo UI" panose="020B0604030504040204" pitchFamily="50" charset="-128"/>
                          <a:cs typeface="Meiryo UI" panose="020B0604030504040204" pitchFamily="50" charset="-128"/>
                        </a:rPr>
                        <a:t>その他</a:t>
                      </a:r>
                      <a:endParaRPr lang="ja-JP" sz="20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c>
                  <a:txBody>
                    <a:bodyPr/>
                    <a:lstStyle/>
                    <a:p>
                      <a:pPr algn="just">
                        <a:spcAft>
                          <a:spcPts val="0"/>
                        </a:spcAft>
                      </a:pPr>
                      <a:r>
                        <a:rPr lang="ja-JP" sz="2000" u="sng" kern="100" dirty="0" smtClean="0">
                          <a:effectLst/>
                          <a:latin typeface="Meiryo UI" panose="020B0604030504040204" pitchFamily="50" charset="-128"/>
                          <a:ea typeface="Meiryo UI" panose="020B0604030504040204" pitchFamily="50" charset="-128"/>
                          <a:cs typeface="Meiryo UI" panose="020B0604030504040204" pitchFamily="50" charset="-128"/>
                        </a:rPr>
                        <a:t>ロボットシステム</a:t>
                      </a:r>
                      <a:r>
                        <a:rPr lang="ja-JP" sz="2000" u="sng" kern="100" dirty="0">
                          <a:effectLst/>
                          <a:latin typeface="Meiryo UI" panose="020B0604030504040204" pitchFamily="50" charset="-128"/>
                          <a:ea typeface="Meiryo UI" panose="020B0604030504040204" pitchFamily="50" charset="-128"/>
                          <a:cs typeface="Meiryo UI" panose="020B0604030504040204" pitchFamily="50" charset="-128"/>
                        </a:rPr>
                        <a:t>近傍の</a:t>
                      </a:r>
                      <a:r>
                        <a:rPr lang="ja-JP" sz="2000" u="sng" kern="100" dirty="0" smtClean="0">
                          <a:effectLst/>
                          <a:latin typeface="Meiryo UI" panose="020B0604030504040204" pitchFamily="50" charset="-128"/>
                          <a:ea typeface="Meiryo UI" panose="020B0604030504040204" pitchFamily="50" charset="-128"/>
                          <a:cs typeface="Meiryo UI" panose="020B0604030504040204" pitchFamily="50" charset="-128"/>
                        </a:rPr>
                        <a:t>通行</a:t>
                      </a:r>
                      <a:endParaRPr lang="ja-JP" sz="2000" u="sng"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r>
              <a:tr h="0">
                <a:tc>
                  <a:txBody>
                    <a:bodyPr/>
                    <a:lstStyle/>
                    <a:p>
                      <a:pPr algn="just">
                        <a:spcAft>
                          <a:spcPts val="0"/>
                        </a:spcAft>
                      </a:pPr>
                      <a:r>
                        <a:rPr lang="ja-JP" sz="2000" kern="100">
                          <a:effectLst/>
                          <a:latin typeface="Meiryo UI" panose="020B0604030504040204" pitchFamily="50" charset="-128"/>
                          <a:ea typeface="Meiryo UI" panose="020B0604030504040204" pitchFamily="50" charset="-128"/>
                          <a:cs typeface="Meiryo UI" panose="020B0604030504040204" pitchFamily="50" charset="-128"/>
                        </a:rPr>
                        <a:t>…</a:t>
                      </a:r>
                    </a:p>
                  </a:txBody>
                  <a:tcPr marL="74295" marR="74295" marT="36000" marB="36000"/>
                </a:tc>
                <a:tc>
                  <a:txBody>
                    <a:bodyPr/>
                    <a:lstStyle/>
                    <a:p>
                      <a:pPr algn="just">
                        <a:spcAft>
                          <a:spcPts val="0"/>
                        </a:spcAft>
                      </a:pPr>
                      <a:r>
                        <a:rPr lang="ja-JP" sz="2000" kern="100" dirty="0">
                          <a:effectLst/>
                          <a:latin typeface="Meiryo UI" panose="020B0604030504040204" pitchFamily="50" charset="-128"/>
                          <a:ea typeface="Meiryo UI" panose="020B0604030504040204" pitchFamily="50" charset="-128"/>
                          <a:cs typeface="Meiryo UI" panose="020B0604030504040204" pitchFamily="50" charset="-128"/>
                        </a:rPr>
                        <a:t>…</a:t>
                      </a:r>
                    </a:p>
                  </a:txBody>
                  <a:tcPr marL="74295" marR="74295" marT="36000" marB="36000"/>
                </a:tc>
              </a:tr>
            </a:tbl>
          </a:graphicData>
        </a:graphic>
      </p:graphicFrame>
      <p:sp>
        <p:nvSpPr>
          <p:cNvPr id="5" name="TextBox 4"/>
          <p:cNvSpPr txBox="1"/>
          <p:nvPr/>
        </p:nvSpPr>
        <p:spPr>
          <a:xfrm>
            <a:off x="1157185" y="5962651"/>
            <a:ext cx="8032968" cy="523220"/>
          </a:xfrm>
          <a:prstGeom prst="rect">
            <a:avLst/>
          </a:prstGeom>
          <a:noFill/>
        </p:spPr>
        <p:style>
          <a:lnRef idx="2">
            <a:schemeClr val="accent2"/>
          </a:lnRef>
          <a:fillRef idx="1">
            <a:schemeClr val="lt1"/>
          </a:fillRef>
          <a:effectRef idx="0">
            <a:schemeClr val="accent2"/>
          </a:effectRef>
          <a:fontRef idx="minor">
            <a:schemeClr val="dk1"/>
          </a:fontRef>
        </p:style>
        <p:txBody>
          <a:bodyPr wrap="none" rtlCol="0">
            <a:spAutoFit/>
          </a:bodyPr>
          <a:lstStyle>
            <a:defPPr>
              <a:defRPr lang="ja-JP"/>
            </a:defPPr>
            <a:lvl1pPr>
              <a:defRPr sz="3600">
                <a:solidFill>
                  <a:srgbClr val="FF0000"/>
                </a:solidFill>
                <a:latin typeface="+mn-ea"/>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特に協働ロボットの場合、あらゆる可能性の考慮が必要</a:t>
            </a:r>
            <a:endParaRPr lang="ja-JP" altLang="en-US" sz="28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161280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リスクアセスメント </a:t>
            </a:r>
            <a:r>
              <a:rPr lang="en-US" altLang="ja-JP" dirty="0"/>
              <a:t>–</a:t>
            </a:r>
            <a:r>
              <a:rPr lang="ja-JP" altLang="en-US" dirty="0"/>
              <a:t>危険源等の同定</a:t>
            </a:r>
            <a:r>
              <a:rPr lang="en-US" altLang="ja-JP" dirty="0"/>
              <a:t>-</a:t>
            </a:r>
            <a:endParaRPr kumimoji="1" lang="ja-JP" altLang="en-US" dirty="0"/>
          </a:p>
        </p:txBody>
      </p:sp>
      <p:sp>
        <p:nvSpPr>
          <p:cNvPr id="3" name="Content Placeholder 2"/>
          <p:cNvSpPr>
            <a:spLocks noGrp="1"/>
          </p:cNvSpPr>
          <p:nvPr>
            <p:ph idx="1"/>
          </p:nvPr>
        </p:nvSpPr>
        <p:spPr/>
        <p:txBody>
          <a:bodyPr/>
          <a:lstStyle/>
          <a:p>
            <a:pPr marL="0" indent="0">
              <a:buNone/>
            </a:pPr>
            <a:r>
              <a:rPr lang="ja-JP" altLang="en-US" dirty="0" smtClean="0"/>
              <a:t>危険状態の同定</a:t>
            </a:r>
            <a:endParaRPr lang="en-US" altLang="ja-JP" dirty="0"/>
          </a:p>
        </p:txBody>
      </p:sp>
      <p:sp>
        <p:nvSpPr>
          <p:cNvPr id="5" name="円/楕円 3"/>
          <p:cNvSpPr/>
          <p:nvPr/>
        </p:nvSpPr>
        <p:spPr>
          <a:xfrm>
            <a:off x="1741261" y="2089478"/>
            <a:ext cx="3822425" cy="165618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円/楕円 4"/>
          <p:cNvSpPr/>
          <p:nvPr/>
        </p:nvSpPr>
        <p:spPr>
          <a:xfrm>
            <a:off x="3769486" y="2089478"/>
            <a:ext cx="3822425" cy="165618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円/楕円 5"/>
          <p:cNvSpPr/>
          <p:nvPr/>
        </p:nvSpPr>
        <p:spPr>
          <a:xfrm>
            <a:off x="3431213" y="5487258"/>
            <a:ext cx="2132473" cy="90614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危害・傷害</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16"/>
          <p:cNvSpPr txBox="1"/>
          <p:nvPr/>
        </p:nvSpPr>
        <p:spPr>
          <a:xfrm>
            <a:off x="2441777" y="2233495"/>
            <a:ext cx="1107996" cy="369332"/>
          </a:xfrm>
          <a:prstGeom prst="rect">
            <a:avLst/>
          </a:prstGeom>
          <a:noFill/>
        </p:spPr>
        <p:txBody>
          <a:bodyPr wrap="none" rtlCol="0">
            <a:sp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人の存在</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17"/>
          <p:cNvSpPr txBox="1"/>
          <p:nvPr/>
        </p:nvSpPr>
        <p:spPr>
          <a:xfrm>
            <a:off x="4089204" y="2557563"/>
            <a:ext cx="1107996" cy="646331"/>
          </a:xfrm>
          <a:prstGeom prst="rect">
            <a:avLst/>
          </a:prstGeom>
          <a:noFill/>
        </p:spPr>
        <p:txBody>
          <a:bodyPr wrap="none" rtlCol="0">
            <a:spAutoFit/>
          </a:bodyPr>
          <a:lstStyle/>
          <a:p>
            <a:pPr algn="ctr"/>
            <a:r>
              <a:rPr kumimoji="1" lang="ja-JP" altLang="en-US"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危険状態</a:t>
            </a:r>
            <a:endParaRPr kumimoji="1" lang="en-US" altLang="ja-JP"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暴露</a:t>
            </a:r>
            <a:r>
              <a:rPr lang="en-US" altLang="ja-JP"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25"/>
          <p:cNvSpPr txBox="1"/>
          <p:nvPr/>
        </p:nvSpPr>
        <p:spPr>
          <a:xfrm>
            <a:off x="5843525" y="2265433"/>
            <a:ext cx="1107996" cy="369332"/>
          </a:xfrm>
          <a:prstGeom prst="rect">
            <a:avLst/>
          </a:prstGeom>
          <a:noFill/>
        </p:spPr>
        <p:txBody>
          <a:bodyPr wrap="none" rtlCol="0">
            <a:spAutoFit/>
          </a:bodyPr>
          <a:lstStyle/>
          <a:p>
            <a:pPr algn="ct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危険区域</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円/楕円 1"/>
          <p:cNvSpPr/>
          <p:nvPr/>
        </p:nvSpPr>
        <p:spPr>
          <a:xfrm>
            <a:off x="5802026" y="2743648"/>
            <a:ext cx="1404156" cy="60789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ja-JP" altLang="en-US"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危険源</a:t>
            </a:r>
            <a:endParaRPr lang="en-US" altLang="ja-JP"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円/楕円 21"/>
          <p:cNvSpPr/>
          <p:nvPr/>
        </p:nvSpPr>
        <p:spPr>
          <a:xfrm>
            <a:off x="2669348" y="2782626"/>
            <a:ext cx="780087" cy="60789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rgbClr val="0000FF"/>
                </a:solidFill>
                <a:latin typeface="Meiryo UI" panose="020B0604030504040204" pitchFamily="50" charset="-128"/>
                <a:ea typeface="Meiryo UI" panose="020B0604030504040204" pitchFamily="50" charset="-128"/>
                <a:cs typeface="Meiryo UI" panose="020B0604030504040204" pitchFamily="50" charset="-128"/>
              </a:rPr>
              <a:t>人</a:t>
            </a:r>
            <a:endParaRPr lang="en-US" altLang="ja-JP" sz="2000" dirty="0" smtClean="0">
              <a:solidFill>
                <a:srgbClr val="0000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下矢印 18"/>
          <p:cNvSpPr/>
          <p:nvPr/>
        </p:nvSpPr>
        <p:spPr>
          <a:xfrm>
            <a:off x="3449435" y="3767005"/>
            <a:ext cx="3054669" cy="1681132"/>
          </a:xfrm>
          <a:custGeom>
            <a:avLst/>
            <a:gdLst>
              <a:gd name="connsiteX0" fmla="*/ 0 w 1730650"/>
              <a:gd name="connsiteY0" fmla="*/ 1408454 h 2304256"/>
              <a:gd name="connsiteX1" fmla="*/ 272647 w 1730650"/>
              <a:gd name="connsiteY1" fmla="*/ 1408454 h 2304256"/>
              <a:gd name="connsiteX2" fmla="*/ 272647 w 1730650"/>
              <a:gd name="connsiteY2" fmla="*/ 0 h 2304256"/>
              <a:gd name="connsiteX3" fmla="*/ 1458003 w 1730650"/>
              <a:gd name="connsiteY3" fmla="*/ 0 h 2304256"/>
              <a:gd name="connsiteX4" fmla="*/ 1458003 w 1730650"/>
              <a:gd name="connsiteY4" fmla="*/ 1408454 h 2304256"/>
              <a:gd name="connsiteX5" fmla="*/ 1730650 w 1730650"/>
              <a:gd name="connsiteY5" fmla="*/ 1408454 h 2304256"/>
              <a:gd name="connsiteX6" fmla="*/ 865325 w 1730650"/>
              <a:gd name="connsiteY6" fmla="*/ 2304256 h 2304256"/>
              <a:gd name="connsiteX7" fmla="*/ 0 w 1730650"/>
              <a:gd name="connsiteY7" fmla="*/ 1408454 h 2304256"/>
              <a:gd name="connsiteX0" fmla="*/ 0 w 2181903"/>
              <a:gd name="connsiteY0" fmla="*/ 1423694 h 2319496"/>
              <a:gd name="connsiteX1" fmla="*/ 272647 w 2181903"/>
              <a:gd name="connsiteY1" fmla="*/ 1423694 h 2319496"/>
              <a:gd name="connsiteX2" fmla="*/ 272647 w 2181903"/>
              <a:gd name="connsiteY2" fmla="*/ 15240 h 2319496"/>
              <a:gd name="connsiteX3" fmla="*/ 2181903 w 2181903"/>
              <a:gd name="connsiteY3" fmla="*/ 0 h 2319496"/>
              <a:gd name="connsiteX4" fmla="*/ 1458003 w 2181903"/>
              <a:gd name="connsiteY4" fmla="*/ 1423694 h 2319496"/>
              <a:gd name="connsiteX5" fmla="*/ 1730650 w 2181903"/>
              <a:gd name="connsiteY5" fmla="*/ 1423694 h 2319496"/>
              <a:gd name="connsiteX6" fmla="*/ 865325 w 2181903"/>
              <a:gd name="connsiteY6" fmla="*/ 2319496 h 2319496"/>
              <a:gd name="connsiteX7" fmla="*/ 0 w 2181903"/>
              <a:gd name="connsiteY7" fmla="*/ 1423694 h 2319496"/>
              <a:gd name="connsiteX0" fmla="*/ 0 w 2181903"/>
              <a:gd name="connsiteY0" fmla="*/ 1423694 h 2319496"/>
              <a:gd name="connsiteX1" fmla="*/ 272647 w 2181903"/>
              <a:gd name="connsiteY1" fmla="*/ 1423694 h 2319496"/>
              <a:gd name="connsiteX2" fmla="*/ 272647 w 2181903"/>
              <a:gd name="connsiteY2" fmla="*/ 15240 h 2319496"/>
              <a:gd name="connsiteX3" fmla="*/ 2181903 w 2181903"/>
              <a:gd name="connsiteY3" fmla="*/ 0 h 2319496"/>
              <a:gd name="connsiteX4" fmla="*/ 1462341 w 2181903"/>
              <a:gd name="connsiteY4" fmla="*/ 572636 h 2319496"/>
              <a:gd name="connsiteX5" fmla="*/ 1458003 w 2181903"/>
              <a:gd name="connsiteY5" fmla="*/ 1423694 h 2319496"/>
              <a:gd name="connsiteX6" fmla="*/ 1730650 w 2181903"/>
              <a:gd name="connsiteY6" fmla="*/ 1423694 h 2319496"/>
              <a:gd name="connsiteX7" fmla="*/ 865325 w 2181903"/>
              <a:gd name="connsiteY7" fmla="*/ 2319496 h 2319496"/>
              <a:gd name="connsiteX8" fmla="*/ 0 w 2181903"/>
              <a:gd name="connsiteY8" fmla="*/ 1423694 h 2319496"/>
              <a:gd name="connsiteX0" fmla="*/ 0 w 2181903"/>
              <a:gd name="connsiteY0" fmla="*/ 1423694 h 2319496"/>
              <a:gd name="connsiteX1" fmla="*/ 272647 w 2181903"/>
              <a:gd name="connsiteY1" fmla="*/ 1423694 h 2319496"/>
              <a:gd name="connsiteX2" fmla="*/ 272647 w 2181903"/>
              <a:gd name="connsiteY2" fmla="*/ 15240 h 2319496"/>
              <a:gd name="connsiteX3" fmla="*/ 2181903 w 2181903"/>
              <a:gd name="connsiteY3" fmla="*/ 0 h 2319496"/>
              <a:gd name="connsiteX4" fmla="*/ 1462341 w 2181903"/>
              <a:gd name="connsiteY4" fmla="*/ 572636 h 2319496"/>
              <a:gd name="connsiteX5" fmla="*/ 1458003 w 2181903"/>
              <a:gd name="connsiteY5" fmla="*/ 1423694 h 2319496"/>
              <a:gd name="connsiteX6" fmla="*/ 1730650 w 2181903"/>
              <a:gd name="connsiteY6" fmla="*/ 1423694 h 2319496"/>
              <a:gd name="connsiteX7" fmla="*/ 865325 w 2181903"/>
              <a:gd name="connsiteY7" fmla="*/ 2319496 h 2319496"/>
              <a:gd name="connsiteX8" fmla="*/ 0 w 2181903"/>
              <a:gd name="connsiteY8" fmla="*/ 1423694 h 2319496"/>
              <a:gd name="connsiteX0" fmla="*/ 0 w 2308132"/>
              <a:gd name="connsiteY0" fmla="*/ 1423694 h 2319496"/>
              <a:gd name="connsiteX1" fmla="*/ 272647 w 2308132"/>
              <a:gd name="connsiteY1" fmla="*/ 1423694 h 2319496"/>
              <a:gd name="connsiteX2" fmla="*/ 272647 w 2308132"/>
              <a:gd name="connsiteY2" fmla="*/ 15240 h 2319496"/>
              <a:gd name="connsiteX3" fmla="*/ 2181903 w 2308132"/>
              <a:gd name="connsiteY3" fmla="*/ 0 h 2319496"/>
              <a:gd name="connsiteX4" fmla="*/ 2110041 w 2308132"/>
              <a:gd name="connsiteY4" fmla="*/ 496436 h 2319496"/>
              <a:gd name="connsiteX5" fmla="*/ 1462341 w 2308132"/>
              <a:gd name="connsiteY5" fmla="*/ 572636 h 2319496"/>
              <a:gd name="connsiteX6" fmla="*/ 1458003 w 2308132"/>
              <a:gd name="connsiteY6" fmla="*/ 1423694 h 2319496"/>
              <a:gd name="connsiteX7" fmla="*/ 1730650 w 2308132"/>
              <a:gd name="connsiteY7" fmla="*/ 1423694 h 2319496"/>
              <a:gd name="connsiteX8" fmla="*/ 865325 w 2308132"/>
              <a:gd name="connsiteY8" fmla="*/ 2319496 h 2319496"/>
              <a:gd name="connsiteX9" fmla="*/ 0 w 2308132"/>
              <a:gd name="connsiteY9" fmla="*/ 1423694 h 2319496"/>
              <a:gd name="connsiteX0" fmla="*/ 0 w 2280925"/>
              <a:gd name="connsiteY0" fmla="*/ 1423694 h 2319496"/>
              <a:gd name="connsiteX1" fmla="*/ 272647 w 2280925"/>
              <a:gd name="connsiteY1" fmla="*/ 1423694 h 2319496"/>
              <a:gd name="connsiteX2" fmla="*/ 272647 w 2280925"/>
              <a:gd name="connsiteY2" fmla="*/ 15240 h 2319496"/>
              <a:gd name="connsiteX3" fmla="*/ 2181903 w 2280925"/>
              <a:gd name="connsiteY3" fmla="*/ 0 h 2319496"/>
              <a:gd name="connsiteX4" fmla="*/ 2110041 w 2280925"/>
              <a:gd name="connsiteY4" fmla="*/ 496436 h 2319496"/>
              <a:gd name="connsiteX5" fmla="*/ 1462341 w 2280925"/>
              <a:gd name="connsiteY5" fmla="*/ 572636 h 2319496"/>
              <a:gd name="connsiteX6" fmla="*/ 1458003 w 2280925"/>
              <a:gd name="connsiteY6" fmla="*/ 1423694 h 2319496"/>
              <a:gd name="connsiteX7" fmla="*/ 1730650 w 2280925"/>
              <a:gd name="connsiteY7" fmla="*/ 1423694 h 2319496"/>
              <a:gd name="connsiteX8" fmla="*/ 865325 w 2280925"/>
              <a:gd name="connsiteY8" fmla="*/ 2319496 h 2319496"/>
              <a:gd name="connsiteX9" fmla="*/ 0 w 2280925"/>
              <a:gd name="connsiteY9" fmla="*/ 1423694 h 2319496"/>
              <a:gd name="connsiteX0" fmla="*/ 0 w 2280925"/>
              <a:gd name="connsiteY0" fmla="*/ 1423694 h 2319496"/>
              <a:gd name="connsiteX1" fmla="*/ 272647 w 2280925"/>
              <a:gd name="connsiteY1" fmla="*/ 1423694 h 2319496"/>
              <a:gd name="connsiteX2" fmla="*/ 272647 w 2280925"/>
              <a:gd name="connsiteY2" fmla="*/ 15240 h 2319496"/>
              <a:gd name="connsiteX3" fmla="*/ 2181903 w 2280925"/>
              <a:gd name="connsiteY3" fmla="*/ 0 h 2319496"/>
              <a:gd name="connsiteX4" fmla="*/ 2110041 w 2280925"/>
              <a:gd name="connsiteY4" fmla="*/ 496436 h 2319496"/>
              <a:gd name="connsiteX5" fmla="*/ 1462341 w 2280925"/>
              <a:gd name="connsiteY5" fmla="*/ 572636 h 2319496"/>
              <a:gd name="connsiteX6" fmla="*/ 1458003 w 2280925"/>
              <a:gd name="connsiteY6" fmla="*/ 1423694 h 2319496"/>
              <a:gd name="connsiteX7" fmla="*/ 1730650 w 2280925"/>
              <a:gd name="connsiteY7" fmla="*/ 1423694 h 2319496"/>
              <a:gd name="connsiteX8" fmla="*/ 865325 w 2280925"/>
              <a:gd name="connsiteY8" fmla="*/ 2319496 h 2319496"/>
              <a:gd name="connsiteX9" fmla="*/ 0 w 2280925"/>
              <a:gd name="connsiteY9" fmla="*/ 1423694 h 2319496"/>
              <a:gd name="connsiteX0" fmla="*/ 0 w 2280925"/>
              <a:gd name="connsiteY0" fmla="*/ 1423694 h 2319496"/>
              <a:gd name="connsiteX1" fmla="*/ 272647 w 2280925"/>
              <a:gd name="connsiteY1" fmla="*/ 1423694 h 2319496"/>
              <a:gd name="connsiteX2" fmla="*/ 272647 w 2280925"/>
              <a:gd name="connsiteY2" fmla="*/ 15240 h 2319496"/>
              <a:gd name="connsiteX3" fmla="*/ 2181903 w 2280925"/>
              <a:gd name="connsiteY3" fmla="*/ 0 h 2319496"/>
              <a:gd name="connsiteX4" fmla="*/ 2110041 w 2280925"/>
              <a:gd name="connsiteY4" fmla="*/ 496436 h 2319496"/>
              <a:gd name="connsiteX5" fmla="*/ 1462341 w 2280925"/>
              <a:gd name="connsiteY5" fmla="*/ 572636 h 2319496"/>
              <a:gd name="connsiteX6" fmla="*/ 1458003 w 2280925"/>
              <a:gd name="connsiteY6" fmla="*/ 1423694 h 2319496"/>
              <a:gd name="connsiteX7" fmla="*/ 1730650 w 2280925"/>
              <a:gd name="connsiteY7" fmla="*/ 1423694 h 2319496"/>
              <a:gd name="connsiteX8" fmla="*/ 865325 w 2280925"/>
              <a:gd name="connsiteY8" fmla="*/ 2319496 h 2319496"/>
              <a:gd name="connsiteX9" fmla="*/ 0 w 2280925"/>
              <a:gd name="connsiteY9" fmla="*/ 1423694 h 2319496"/>
              <a:gd name="connsiteX0" fmla="*/ 0 w 2280925"/>
              <a:gd name="connsiteY0" fmla="*/ 1423694 h 2319496"/>
              <a:gd name="connsiteX1" fmla="*/ 272647 w 2280925"/>
              <a:gd name="connsiteY1" fmla="*/ 1423694 h 2319496"/>
              <a:gd name="connsiteX2" fmla="*/ 272647 w 2280925"/>
              <a:gd name="connsiteY2" fmla="*/ 15240 h 2319496"/>
              <a:gd name="connsiteX3" fmla="*/ 2181903 w 2280925"/>
              <a:gd name="connsiteY3" fmla="*/ 0 h 2319496"/>
              <a:gd name="connsiteX4" fmla="*/ 2110041 w 2280925"/>
              <a:gd name="connsiteY4" fmla="*/ 603116 h 2319496"/>
              <a:gd name="connsiteX5" fmla="*/ 1462341 w 2280925"/>
              <a:gd name="connsiteY5" fmla="*/ 572636 h 2319496"/>
              <a:gd name="connsiteX6" fmla="*/ 1458003 w 2280925"/>
              <a:gd name="connsiteY6" fmla="*/ 1423694 h 2319496"/>
              <a:gd name="connsiteX7" fmla="*/ 1730650 w 2280925"/>
              <a:gd name="connsiteY7" fmla="*/ 1423694 h 2319496"/>
              <a:gd name="connsiteX8" fmla="*/ 865325 w 2280925"/>
              <a:gd name="connsiteY8" fmla="*/ 2319496 h 2319496"/>
              <a:gd name="connsiteX9" fmla="*/ 0 w 2280925"/>
              <a:gd name="connsiteY9" fmla="*/ 1423694 h 2319496"/>
              <a:gd name="connsiteX0" fmla="*/ 0 w 2181903"/>
              <a:gd name="connsiteY0" fmla="*/ 1423694 h 2319496"/>
              <a:gd name="connsiteX1" fmla="*/ 272647 w 2181903"/>
              <a:gd name="connsiteY1" fmla="*/ 1423694 h 2319496"/>
              <a:gd name="connsiteX2" fmla="*/ 272647 w 2181903"/>
              <a:gd name="connsiteY2" fmla="*/ 15240 h 2319496"/>
              <a:gd name="connsiteX3" fmla="*/ 2181903 w 2181903"/>
              <a:gd name="connsiteY3" fmla="*/ 0 h 2319496"/>
              <a:gd name="connsiteX4" fmla="*/ 2110041 w 2181903"/>
              <a:gd name="connsiteY4" fmla="*/ 603116 h 2319496"/>
              <a:gd name="connsiteX5" fmla="*/ 1462341 w 2181903"/>
              <a:gd name="connsiteY5" fmla="*/ 572636 h 2319496"/>
              <a:gd name="connsiteX6" fmla="*/ 1458003 w 2181903"/>
              <a:gd name="connsiteY6" fmla="*/ 1423694 h 2319496"/>
              <a:gd name="connsiteX7" fmla="*/ 1730650 w 2181903"/>
              <a:gd name="connsiteY7" fmla="*/ 1423694 h 2319496"/>
              <a:gd name="connsiteX8" fmla="*/ 865325 w 2181903"/>
              <a:gd name="connsiteY8" fmla="*/ 2319496 h 2319496"/>
              <a:gd name="connsiteX9" fmla="*/ 0 w 2181903"/>
              <a:gd name="connsiteY9" fmla="*/ 1423694 h 2319496"/>
              <a:gd name="connsiteX0" fmla="*/ 0 w 2110041"/>
              <a:gd name="connsiteY0" fmla="*/ 1423694 h 2319496"/>
              <a:gd name="connsiteX1" fmla="*/ 272647 w 2110041"/>
              <a:gd name="connsiteY1" fmla="*/ 1423694 h 2319496"/>
              <a:gd name="connsiteX2" fmla="*/ 272647 w 2110041"/>
              <a:gd name="connsiteY2" fmla="*/ 15240 h 2319496"/>
              <a:gd name="connsiteX3" fmla="*/ 1999023 w 2110041"/>
              <a:gd name="connsiteY3" fmla="*/ 0 h 2319496"/>
              <a:gd name="connsiteX4" fmla="*/ 2110041 w 2110041"/>
              <a:gd name="connsiteY4" fmla="*/ 603116 h 2319496"/>
              <a:gd name="connsiteX5" fmla="*/ 1462341 w 2110041"/>
              <a:gd name="connsiteY5" fmla="*/ 572636 h 2319496"/>
              <a:gd name="connsiteX6" fmla="*/ 1458003 w 2110041"/>
              <a:gd name="connsiteY6" fmla="*/ 1423694 h 2319496"/>
              <a:gd name="connsiteX7" fmla="*/ 1730650 w 2110041"/>
              <a:gd name="connsiteY7" fmla="*/ 1423694 h 2319496"/>
              <a:gd name="connsiteX8" fmla="*/ 865325 w 2110041"/>
              <a:gd name="connsiteY8" fmla="*/ 2319496 h 2319496"/>
              <a:gd name="connsiteX9" fmla="*/ 0 w 2110041"/>
              <a:gd name="connsiteY9" fmla="*/ 1423694 h 2319496"/>
              <a:gd name="connsiteX0" fmla="*/ 0 w 2110041"/>
              <a:gd name="connsiteY0" fmla="*/ 1423694 h 2319496"/>
              <a:gd name="connsiteX1" fmla="*/ 272647 w 2110041"/>
              <a:gd name="connsiteY1" fmla="*/ 1423694 h 2319496"/>
              <a:gd name="connsiteX2" fmla="*/ 272647 w 2110041"/>
              <a:gd name="connsiteY2" fmla="*/ 15240 h 2319496"/>
              <a:gd name="connsiteX3" fmla="*/ 1999023 w 2110041"/>
              <a:gd name="connsiteY3" fmla="*/ 0 h 2319496"/>
              <a:gd name="connsiteX4" fmla="*/ 2110041 w 2110041"/>
              <a:gd name="connsiteY4" fmla="*/ 603116 h 2319496"/>
              <a:gd name="connsiteX5" fmla="*/ 1462341 w 2110041"/>
              <a:gd name="connsiteY5" fmla="*/ 572636 h 2319496"/>
              <a:gd name="connsiteX6" fmla="*/ 1458003 w 2110041"/>
              <a:gd name="connsiteY6" fmla="*/ 1423694 h 2319496"/>
              <a:gd name="connsiteX7" fmla="*/ 1730650 w 2110041"/>
              <a:gd name="connsiteY7" fmla="*/ 1423694 h 2319496"/>
              <a:gd name="connsiteX8" fmla="*/ 865325 w 2110041"/>
              <a:gd name="connsiteY8" fmla="*/ 2319496 h 2319496"/>
              <a:gd name="connsiteX9" fmla="*/ 0 w 2110041"/>
              <a:gd name="connsiteY9" fmla="*/ 1423694 h 2319496"/>
              <a:gd name="connsiteX0" fmla="*/ 0 w 2110041"/>
              <a:gd name="connsiteY0" fmla="*/ 1423694 h 2319496"/>
              <a:gd name="connsiteX1" fmla="*/ 272647 w 2110041"/>
              <a:gd name="connsiteY1" fmla="*/ 1423694 h 2319496"/>
              <a:gd name="connsiteX2" fmla="*/ 272647 w 2110041"/>
              <a:gd name="connsiteY2" fmla="*/ 15240 h 2319496"/>
              <a:gd name="connsiteX3" fmla="*/ 1999023 w 2110041"/>
              <a:gd name="connsiteY3" fmla="*/ 0 h 2319496"/>
              <a:gd name="connsiteX4" fmla="*/ 2110041 w 2110041"/>
              <a:gd name="connsiteY4" fmla="*/ 603116 h 2319496"/>
              <a:gd name="connsiteX5" fmla="*/ 1462341 w 2110041"/>
              <a:gd name="connsiteY5" fmla="*/ 793616 h 2319496"/>
              <a:gd name="connsiteX6" fmla="*/ 1458003 w 2110041"/>
              <a:gd name="connsiteY6" fmla="*/ 1423694 h 2319496"/>
              <a:gd name="connsiteX7" fmla="*/ 1730650 w 2110041"/>
              <a:gd name="connsiteY7" fmla="*/ 1423694 h 2319496"/>
              <a:gd name="connsiteX8" fmla="*/ 865325 w 2110041"/>
              <a:gd name="connsiteY8" fmla="*/ 2319496 h 2319496"/>
              <a:gd name="connsiteX9" fmla="*/ 0 w 2110041"/>
              <a:gd name="connsiteY9" fmla="*/ 1423694 h 2319496"/>
              <a:gd name="connsiteX0" fmla="*/ 0 w 2003361"/>
              <a:gd name="connsiteY0" fmla="*/ 1423694 h 2319496"/>
              <a:gd name="connsiteX1" fmla="*/ 272647 w 2003361"/>
              <a:gd name="connsiteY1" fmla="*/ 1423694 h 2319496"/>
              <a:gd name="connsiteX2" fmla="*/ 272647 w 2003361"/>
              <a:gd name="connsiteY2" fmla="*/ 15240 h 2319496"/>
              <a:gd name="connsiteX3" fmla="*/ 1999023 w 2003361"/>
              <a:gd name="connsiteY3" fmla="*/ 0 h 2319496"/>
              <a:gd name="connsiteX4" fmla="*/ 2003361 w 2003361"/>
              <a:gd name="connsiteY4" fmla="*/ 824096 h 2319496"/>
              <a:gd name="connsiteX5" fmla="*/ 1462341 w 2003361"/>
              <a:gd name="connsiteY5" fmla="*/ 793616 h 2319496"/>
              <a:gd name="connsiteX6" fmla="*/ 1458003 w 2003361"/>
              <a:gd name="connsiteY6" fmla="*/ 1423694 h 2319496"/>
              <a:gd name="connsiteX7" fmla="*/ 1730650 w 2003361"/>
              <a:gd name="connsiteY7" fmla="*/ 1423694 h 2319496"/>
              <a:gd name="connsiteX8" fmla="*/ 865325 w 2003361"/>
              <a:gd name="connsiteY8" fmla="*/ 2319496 h 2319496"/>
              <a:gd name="connsiteX9" fmla="*/ 0 w 2003361"/>
              <a:gd name="connsiteY9" fmla="*/ 1423694 h 2319496"/>
              <a:gd name="connsiteX0" fmla="*/ 0 w 2003361"/>
              <a:gd name="connsiteY0" fmla="*/ 1423694 h 2319496"/>
              <a:gd name="connsiteX1" fmla="*/ 272647 w 2003361"/>
              <a:gd name="connsiteY1" fmla="*/ 1423694 h 2319496"/>
              <a:gd name="connsiteX2" fmla="*/ 272647 w 2003361"/>
              <a:gd name="connsiteY2" fmla="*/ 15240 h 2319496"/>
              <a:gd name="connsiteX3" fmla="*/ 1999023 w 2003361"/>
              <a:gd name="connsiteY3" fmla="*/ 0 h 2319496"/>
              <a:gd name="connsiteX4" fmla="*/ 2003361 w 2003361"/>
              <a:gd name="connsiteY4" fmla="*/ 824096 h 2319496"/>
              <a:gd name="connsiteX5" fmla="*/ 1462341 w 2003361"/>
              <a:gd name="connsiteY5" fmla="*/ 793616 h 2319496"/>
              <a:gd name="connsiteX6" fmla="*/ 1458003 w 2003361"/>
              <a:gd name="connsiteY6" fmla="*/ 1423694 h 2319496"/>
              <a:gd name="connsiteX7" fmla="*/ 1730650 w 2003361"/>
              <a:gd name="connsiteY7" fmla="*/ 1423694 h 2319496"/>
              <a:gd name="connsiteX8" fmla="*/ 865325 w 2003361"/>
              <a:gd name="connsiteY8" fmla="*/ 2319496 h 2319496"/>
              <a:gd name="connsiteX9" fmla="*/ 0 w 2003361"/>
              <a:gd name="connsiteY9" fmla="*/ 1423694 h 2319496"/>
              <a:gd name="connsiteX0" fmla="*/ 0 w 2003361"/>
              <a:gd name="connsiteY0" fmla="*/ 1423694 h 2319496"/>
              <a:gd name="connsiteX1" fmla="*/ 272647 w 2003361"/>
              <a:gd name="connsiteY1" fmla="*/ 1423694 h 2319496"/>
              <a:gd name="connsiteX2" fmla="*/ 272647 w 2003361"/>
              <a:gd name="connsiteY2" fmla="*/ 15240 h 2319496"/>
              <a:gd name="connsiteX3" fmla="*/ 1999023 w 2003361"/>
              <a:gd name="connsiteY3" fmla="*/ 0 h 2319496"/>
              <a:gd name="connsiteX4" fmla="*/ 2003361 w 2003361"/>
              <a:gd name="connsiteY4" fmla="*/ 824096 h 2319496"/>
              <a:gd name="connsiteX5" fmla="*/ 1457578 w 2003361"/>
              <a:gd name="connsiteY5" fmla="*/ 888866 h 2319496"/>
              <a:gd name="connsiteX6" fmla="*/ 1458003 w 2003361"/>
              <a:gd name="connsiteY6" fmla="*/ 1423694 h 2319496"/>
              <a:gd name="connsiteX7" fmla="*/ 1730650 w 2003361"/>
              <a:gd name="connsiteY7" fmla="*/ 1423694 h 2319496"/>
              <a:gd name="connsiteX8" fmla="*/ 865325 w 2003361"/>
              <a:gd name="connsiteY8" fmla="*/ 2319496 h 2319496"/>
              <a:gd name="connsiteX9" fmla="*/ 0 w 2003361"/>
              <a:gd name="connsiteY9" fmla="*/ 1423694 h 2319496"/>
              <a:gd name="connsiteX0" fmla="*/ 0 w 1999023"/>
              <a:gd name="connsiteY0" fmla="*/ 1423694 h 2319496"/>
              <a:gd name="connsiteX1" fmla="*/ 272647 w 1999023"/>
              <a:gd name="connsiteY1" fmla="*/ 1423694 h 2319496"/>
              <a:gd name="connsiteX2" fmla="*/ 272647 w 1999023"/>
              <a:gd name="connsiteY2" fmla="*/ 15240 h 2319496"/>
              <a:gd name="connsiteX3" fmla="*/ 1999023 w 1999023"/>
              <a:gd name="connsiteY3" fmla="*/ 0 h 2319496"/>
              <a:gd name="connsiteX4" fmla="*/ 1970024 w 1999023"/>
              <a:gd name="connsiteY4" fmla="*/ 826477 h 2319496"/>
              <a:gd name="connsiteX5" fmla="*/ 1457578 w 1999023"/>
              <a:gd name="connsiteY5" fmla="*/ 888866 h 2319496"/>
              <a:gd name="connsiteX6" fmla="*/ 1458003 w 1999023"/>
              <a:gd name="connsiteY6" fmla="*/ 1423694 h 2319496"/>
              <a:gd name="connsiteX7" fmla="*/ 1730650 w 1999023"/>
              <a:gd name="connsiteY7" fmla="*/ 1423694 h 2319496"/>
              <a:gd name="connsiteX8" fmla="*/ 865325 w 1999023"/>
              <a:gd name="connsiteY8" fmla="*/ 2319496 h 2319496"/>
              <a:gd name="connsiteX9" fmla="*/ 0 w 1999023"/>
              <a:gd name="connsiteY9" fmla="*/ 1423694 h 2319496"/>
              <a:gd name="connsiteX0" fmla="*/ 0 w 1999023"/>
              <a:gd name="connsiteY0" fmla="*/ 1423694 h 2319496"/>
              <a:gd name="connsiteX1" fmla="*/ 272647 w 1999023"/>
              <a:gd name="connsiteY1" fmla="*/ 1423694 h 2319496"/>
              <a:gd name="connsiteX2" fmla="*/ 272647 w 1999023"/>
              <a:gd name="connsiteY2" fmla="*/ 15240 h 2319496"/>
              <a:gd name="connsiteX3" fmla="*/ 1999023 w 1999023"/>
              <a:gd name="connsiteY3" fmla="*/ 0 h 2319496"/>
              <a:gd name="connsiteX4" fmla="*/ 1998599 w 1999023"/>
              <a:gd name="connsiteY4" fmla="*/ 826477 h 2319496"/>
              <a:gd name="connsiteX5" fmla="*/ 1457578 w 1999023"/>
              <a:gd name="connsiteY5" fmla="*/ 888866 h 2319496"/>
              <a:gd name="connsiteX6" fmla="*/ 1458003 w 1999023"/>
              <a:gd name="connsiteY6" fmla="*/ 1423694 h 2319496"/>
              <a:gd name="connsiteX7" fmla="*/ 1730650 w 1999023"/>
              <a:gd name="connsiteY7" fmla="*/ 1423694 h 2319496"/>
              <a:gd name="connsiteX8" fmla="*/ 865325 w 1999023"/>
              <a:gd name="connsiteY8" fmla="*/ 2319496 h 2319496"/>
              <a:gd name="connsiteX9" fmla="*/ 0 w 1999023"/>
              <a:gd name="connsiteY9" fmla="*/ 1423694 h 2319496"/>
              <a:gd name="connsiteX0" fmla="*/ 0 w 1999023"/>
              <a:gd name="connsiteY0" fmla="*/ 1423694 h 2319496"/>
              <a:gd name="connsiteX1" fmla="*/ 272647 w 1999023"/>
              <a:gd name="connsiteY1" fmla="*/ 1423694 h 2319496"/>
              <a:gd name="connsiteX2" fmla="*/ 272647 w 1999023"/>
              <a:gd name="connsiteY2" fmla="*/ 15240 h 2319496"/>
              <a:gd name="connsiteX3" fmla="*/ 1999023 w 1999023"/>
              <a:gd name="connsiteY3" fmla="*/ 0 h 2319496"/>
              <a:gd name="connsiteX4" fmla="*/ 1998599 w 1999023"/>
              <a:gd name="connsiteY4" fmla="*/ 826477 h 2319496"/>
              <a:gd name="connsiteX5" fmla="*/ 1457578 w 1999023"/>
              <a:gd name="connsiteY5" fmla="*/ 888866 h 2319496"/>
              <a:gd name="connsiteX6" fmla="*/ 1458003 w 1999023"/>
              <a:gd name="connsiteY6" fmla="*/ 1423694 h 2319496"/>
              <a:gd name="connsiteX7" fmla="*/ 1730650 w 1999023"/>
              <a:gd name="connsiteY7" fmla="*/ 1423694 h 2319496"/>
              <a:gd name="connsiteX8" fmla="*/ 865325 w 1999023"/>
              <a:gd name="connsiteY8" fmla="*/ 2319496 h 2319496"/>
              <a:gd name="connsiteX9" fmla="*/ 0 w 1999023"/>
              <a:gd name="connsiteY9" fmla="*/ 1423694 h 2319496"/>
              <a:gd name="connsiteX0" fmla="*/ 0 w 1999023"/>
              <a:gd name="connsiteY0" fmla="*/ 1423694 h 2319496"/>
              <a:gd name="connsiteX1" fmla="*/ 272647 w 1999023"/>
              <a:gd name="connsiteY1" fmla="*/ 1423694 h 2319496"/>
              <a:gd name="connsiteX2" fmla="*/ 272647 w 1999023"/>
              <a:gd name="connsiteY2" fmla="*/ 15240 h 2319496"/>
              <a:gd name="connsiteX3" fmla="*/ 1999023 w 1999023"/>
              <a:gd name="connsiteY3" fmla="*/ 0 h 2319496"/>
              <a:gd name="connsiteX4" fmla="*/ 1998599 w 1999023"/>
              <a:gd name="connsiteY4" fmla="*/ 826477 h 2319496"/>
              <a:gd name="connsiteX5" fmla="*/ 1457578 w 1999023"/>
              <a:gd name="connsiteY5" fmla="*/ 888866 h 2319496"/>
              <a:gd name="connsiteX6" fmla="*/ 1458003 w 1999023"/>
              <a:gd name="connsiteY6" fmla="*/ 1423694 h 2319496"/>
              <a:gd name="connsiteX7" fmla="*/ 1730650 w 1999023"/>
              <a:gd name="connsiteY7" fmla="*/ 1423694 h 2319496"/>
              <a:gd name="connsiteX8" fmla="*/ 865325 w 1999023"/>
              <a:gd name="connsiteY8" fmla="*/ 2319496 h 2319496"/>
              <a:gd name="connsiteX9" fmla="*/ 0 w 1999023"/>
              <a:gd name="connsiteY9" fmla="*/ 1423694 h 2319496"/>
              <a:gd name="connsiteX0" fmla="*/ 0 w 1999023"/>
              <a:gd name="connsiteY0" fmla="*/ 1423694 h 2319496"/>
              <a:gd name="connsiteX1" fmla="*/ 272647 w 1999023"/>
              <a:gd name="connsiteY1" fmla="*/ 1423694 h 2319496"/>
              <a:gd name="connsiteX2" fmla="*/ 272647 w 1999023"/>
              <a:gd name="connsiteY2" fmla="*/ 15240 h 2319496"/>
              <a:gd name="connsiteX3" fmla="*/ 1999023 w 1999023"/>
              <a:gd name="connsiteY3" fmla="*/ 0 h 2319496"/>
              <a:gd name="connsiteX4" fmla="*/ 1998599 w 1999023"/>
              <a:gd name="connsiteY4" fmla="*/ 826477 h 2319496"/>
              <a:gd name="connsiteX5" fmla="*/ 1457578 w 1999023"/>
              <a:gd name="connsiteY5" fmla="*/ 888866 h 2319496"/>
              <a:gd name="connsiteX6" fmla="*/ 1458003 w 1999023"/>
              <a:gd name="connsiteY6" fmla="*/ 1423694 h 2319496"/>
              <a:gd name="connsiteX7" fmla="*/ 1730650 w 1999023"/>
              <a:gd name="connsiteY7" fmla="*/ 1423694 h 2319496"/>
              <a:gd name="connsiteX8" fmla="*/ 865325 w 1999023"/>
              <a:gd name="connsiteY8" fmla="*/ 2319496 h 2319496"/>
              <a:gd name="connsiteX9" fmla="*/ 0 w 1999023"/>
              <a:gd name="connsiteY9" fmla="*/ 1423694 h 2319496"/>
              <a:gd name="connsiteX0" fmla="*/ 0 w 2236724"/>
              <a:gd name="connsiteY0" fmla="*/ 1423694 h 2319496"/>
              <a:gd name="connsiteX1" fmla="*/ 272647 w 2236724"/>
              <a:gd name="connsiteY1" fmla="*/ 1423694 h 2319496"/>
              <a:gd name="connsiteX2" fmla="*/ 272647 w 2236724"/>
              <a:gd name="connsiteY2" fmla="*/ 15240 h 2319496"/>
              <a:gd name="connsiteX3" fmla="*/ 1999023 w 2236724"/>
              <a:gd name="connsiteY3" fmla="*/ 0 h 2319496"/>
              <a:gd name="connsiteX4" fmla="*/ 2236724 w 2236724"/>
              <a:gd name="connsiteY4" fmla="*/ 855052 h 2319496"/>
              <a:gd name="connsiteX5" fmla="*/ 1457578 w 2236724"/>
              <a:gd name="connsiteY5" fmla="*/ 888866 h 2319496"/>
              <a:gd name="connsiteX6" fmla="*/ 1458003 w 2236724"/>
              <a:gd name="connsiteY6" fmla="*/ 1423694 h 2319496"/>
              <a:gd name="connsiteX7" fmla="*/ 1730650 w 2236724"/>
              <a:gd name="connsiteY7" fmla="*/ 1423694 h 2319496"/>
              <a:gd name="connsiteX8" fmla="*/ 865325 w 2236724"/>
              <a:gd name="connsiteY8" fmla="*/ 2319496 h 2319496"/>
              <a:gd name="connsiteX9" fmla="*/ 0 w 2236724"/>
              <a:gd name="connsiteY9" fmla="*/ 1423694 h 2319496"/>
              <a:gd name="connsiteX0" fmla="*/ 0 w 2236787"/>
              <a:gd name="connsiteY0" fmla="*/ 1423694 h 2319496"/>
              <a:gd name="connsiteX1" fmla="*/ 272647 w 2236787"/>
              <a:gd name="connsiteY1" fmla="*/ 1423694 h 2319496"/>
              <a:gd name="connsiteX2" fmla="*/ 272647 w 2236787"/>
              <a:gd name="connsiteY2" fmla="*/ 15240 h 2319496"/>
              <a:gd name="connsiteX3" fmla="*/ 1999023 w 2236787"/>
              <a:gd name="connsiteY3" fmla="*/ 0 h 2319496"/>
              <a:gd name="connsiteX4" fmla="*/ 2236724 w 2236787"/>
              <a:gd name="connsiteY4" fmla="*/ 855052 h 2319496"/>
              <a:gd name="connsiteX5" fmla="*/ 1457578 w 2236787"/>
              <a:gd name="connsiteY5" fmla="*/ 888866 h 2319496"/>
              <a:gd name="connsiteX6" fmla="*/ 1458003 w 2236787"/>
              <a:gd name="connsiteY6" fmla="*/ 1423694 h 2319496"/>
              <a:gd name="connsiteX7" fmla="*/ 1730650 w 2236787"/>
              <a:gd name="connsiteY7" fmla="*/ 1423694 h 2319496"/>
              <a:gd name="connsiteX8" fmla="*/ 865325 w 2236787"/>
              <a:gd name="connsiteY8" fmla="*/ 2319496 h 2319496"/>
              <a:gd name="connsiteX9" fmla="*/ 0 w 2236787"/>
              <a:gd name="connsiteY9" fmla="*/ 1423694 h 2319496"/>
              <a:gd name="connsiteX0" fmla="*/ 0 w 2022796"/>
              <a:gd name="connsiteY0" fmla="*/ 1423694 h 2319496"/>
              <a:gd name="connsiteX1" fmla="*/ 272647 w 2022796"/>
              <a:gd name="connsiteY1" fmla="*/ 1423694 h 2319496"/>
              <a:gd name="connsiteX2" fmla="*/ 272647 w 2022796"/>
              <a:gd name="connsiteY2" fmla="*/ 15240 h 2319496"/>
              <a:gd name="connsiteX3" fmla="*/ 1999023 w 2022796"/>
              <a:gd name="connsiteY3" fmla="*/ 0 h 2319496"/>
              <a:gd name="connsiteX4" fmla="*/ 2022411 w 2022796"/>
              <a:gd name="connsiteY4" fmla="*/ 836002 h 2319496"/>
              <a:gd name="connsiteX5" fmla="*/ 1457578 w 2022796"/>
              <a:gd name="connsiteY5" fmla="*/ 888866 h 2319496"/>
              <a:gd name="connsiteX6" fmla="*/ 1458003 w 2022796"/>
              <a:gd name="connsiteY6" fmla="*/ 1423694 h 2319496"/>
              <a:gd name="connsiteX7" fmla="*/ 1730650 w 2022796"/>
              <a:gd name="connsiteY7" fmla="*/ 1423694 h 2319496"/>
              <a:gd name="connsiteX8" fmla="*/ 865325 w 2022796"/>
              <a:gd name="connsiteY8" fmla="*/ 2319496 h 2319496"/>
              <a:gd name="connsiteX9" fmla="*/ 0 w 2022796"/>
              <a:gd name="connsiteY9" fmla="*/ 1423694 h 2319496"/>
              <a:gd name="connsiteX0" fmla="*/ 0 w 1999023"/>
              <a:gd name="connsiteY0" fmla="*/ 1423694 h 2319496"/>
              <a:gd name="connsiteX1" fmla="*/ 272647 w 1999023"/>
              <a:gd name="connsiteY1" fmla="*/ 1423694 h 2319496"/>
              <a:gd name="connsiteX2" fmla="*/ 272647 w 1999023"/>
              <a:gd name="connsiteY2" fmla="*/ 15240 h 2319496"/>
              <a:gd name="connsiteX3" fmla="*/ 1999023 w 1999023"/>
              <a:gd name="connsiteY3" fmla="*/ 0 h 2319496"/>
              <a:gd name="connsiteX4" fmla="*/ 1993836 w 1999023"/>
              <a:gd name="connsiteY4" fmla="*/ 836002 h 2319496"/>
              <a:gd name="connsiteX5" fmla="*/ 1457578 w 1999023"/>
              <a:gd name="connsiteY5" fmla="*/ 888866 h 2319496"/>
              <a:gd name="connsiteX6" fmla="*/ 1458003 w 1999023"/>
              <a:gd name="connsiteY6" fmla="*/ 1423694 h 2319496"/>
              <a:gd name="connsiteX7" fmla="*/ 1730650 w 1999023"/>
              <a:gd name="connsiteY7" fmla="*/ 1423694 h 2319496"/>
              <a:gd name="connsiteX8" fmla="*/ 865325 w 1999023"/>
              <a:gd name="connsiteY8" fmla="*/ 2319496 h 2319496"/>
              <a:gd name="connsiteX9" fmla="*/ 0 w 1999023"/>
              <a:gd name="connsiteY9" fmla="*/ 1423694 h 2319496"/>
              <a:gd name="connsiteX0" fmla="*/ 0 w 2122848"/>
              <a:gd name="connsiteY0" fmla="*/ 1416550 h 2312352"/>
              <a:gd name="connsiteX1" fmla="*/ 272647 w 2122848"/>
              <a:gd name="connsiteY1" fmla="*/ 1416550 h 2312352"/>
              <a:gd name="connsiteX2" fmla="*/ 272647 w 2122848"/>
              <a:gd name="connsiteY2" fmla="*/ 8096 h 2312352"/>
              <a:gd name="connsiteX3" fmla="*/ 2122848 w 2122848"/>
              <a:gd name="connsiteY3" fmla="*/ 0 h 2312352"/>
              <a:gd name="connsiteX4" fmla="*/ 1993836 w 2122848"/>
              <a:gd name="connsiteY4" fmla="*/ 828858 h 2312352"/>
              <a:gd name="connsiteX5" fmla="*/ 1457578 w 2122848"/>
              <a:gd name="connsiteY5" fmla="*/ 881722 h 2312352"/>
              <a:gd name="connsiteX6" fmla="*/ 1458003 w 2122848"/>
              <a:gd name="connsiteY6" fmla="*/ 1416550 h 2312352"/>
              <a:gd name="connsiteX7" fmla="*/ 1730650 w 2122848"/>
              <a:gd name="connsiteY7" fmla="*/ 1416550 h 2312352"/>
              <a:gd name="connsiteX8" fmla="*/ 865325 w 2122848"/>
              <a:gd name="connsiteY8" fmla="*/ 2312352 h 2312352"/>
              <a:gd name="connsiteX9" fmla="*/ 0 w 2122848"/>
              <a:gd name="connsiteY9" fmla="*/ 1416550 h 2312352"/>
              <a:gd name="connsiteX0" fmla="*/ 0 w 2122848"/>
              <a:gd name="connsiteY0" fmla="*/ 1416550 h 2312352"/>
              <a:gd name="connsiteX1" fmla="*/ 272647 w 2122848"/>
              <a:gd name="connsiteY1" fmla="*/ 1416550 h 2312352"/>
              <a:gd name="connsiteX2" fmla="*/ 272647 w 2122848"/>
              <a:gd name="connsiteY2" fmla="*/ 8096 h 2312352"/>
              <a:gd name="connsiteX3" fmla="*/ 2122848 w 2122848"/>
              <a:gd name="connsiteY3" fmla="*/ 0 h 2312352"/>
              <a:gd name="connsiteX4" fmla="*/ 1993836 w 2122848"/>
              <a:gd name="connsiteY4" fmla="*/ 828858 h 2312352"/>
              <a:gd name="connsiteX5" fmla="*/ 1457578 w 2122848"/>
              <a:gd name="connsiteY5" fmla="*/ 881722 h 2312352"/>
              <a:gd name="connsiteX6" fmla="*/ 1458003 w 2122848"/>
              <a:gd name="connsiteY6" fmla="*/ 1416550 h 2312352"/>
              <a:gd name="connsiteX7" fmla="*/ 1730650 w 2122848"/>
              <a:gd name="connsiteY7" fmla="*/ 1416550 h 2312352"/>
              <a:gd name="connsiteX8" fmla="*/ 865325 w 2122848"/>
              <a:gd name="connsiteY8" fmla="*/ 2312352 h 2312352"/>
              <a:gd name="connsiteX9" fmla="*/ 0 w 2122848"/>
              <a:gd name="connsiteY9" fmla="*/ 1416550 h 2312352"/>
              <a:gd name="connsiteX0" fmla="*/ 0 w 2122848"/>
              <a:gd name="connsiteY0" fmla="*/ 1416550 h 2312352"/>
              <a:gd name="connsiteX1" fmla="*/ 272647 w 2122848"/>
              <a:gd name="connsiteY1" fmla="*/ 1416550 h 2312352"/>
              <a:gd name="connsiteX2" fmla="*/ 272647 w 2122848"/>
              <a:gd name="connsiteY2" fmla="*/ 8096 h 2312352"/>
              <a:gd name="connsiteX3" fmla="*/ 2122848 w 2122848"/>
              <a:gd name="connsiteY3" fmla="*/ 0 h 2312352"/>
              <a:gd name="connsiteX4" fmla="*/ 1993836 w 2122848"/>
              <a:gd name="connsiteY4" fmla="*/ 828858 h 2312352"/>
              <a:gd name="connsiteX5" fmla="*/ 1457578 w 2122848"/>
              <a:gd name="connsiteY5" fmla="*/ 881722 h 2312352"/>
              <a:gd name="connsiteX6" fmla="*/ 1458003 w 2122848"/>
              <a:gd name="connsiteY6" fmla="*/ 1416550 h 2312352"/>
              <a:gd name="connsiteX7" fmla="*/ 1730650 w 2122848"/>
              <a:gd name="connsiteY7" fmla="*/ 1416550 h 2312352"/>
              <a:gd name="connsiteX8" fmla="*/ 865325 w 2122848"/>
              <a:gd name="connsiteY8" fmla="*/ 2312352 h 2312352"/>
              <a:gd name="connsiteX9" fmla="*/ 0 w 2122848"/>
              <a:gd name="connsiteY9" fmla="*/ 1416550 h 2312352"/>
              <a:gd name="connsiteX0" fmla="*/ 0 w 2008548"/>
              <a:gd name="connsiteY0" fmla="*/ 1414169 h 2309971"/>
              <a:gd name="connsiteX1" fmla="*/ 272647 w 2008548"/>
              <a:gd name="connsiteY1" fmla="*/ 1414169 h 2309971"/>
              <a:gd name="connsiteX2" fmla="*/ 272647 w 2008548"/>
              <a:gd name="connsiteY2" fmla="*/ 5715 h 2309971"/>
              <a:gd name="connsiteX3" fmla="*/ 2008548 w 2008548"/>
              <a:gd name="connsiteY3" fmla="*/ 0 h 2309971"/>
              <a:gd name="connsiteX4" fmla="*/ 1993836 w 2008548"/>
              <a:gd name="connsiteY4" fmla="*/ 826477 h 2309971"/>
              <a:gd name="connsiteX5" fmla="*/ 1457578 w 2008548"/>
              <a:gd name="connsiteY5" fmla="*/ 879341 h 2309971"/>
              <a:gd name="connsiteX6" fmla="*/ 1458003 w 2008548"/>
              <a:gd name="connsiteY6" fmla="*/ 1414169 h 2309971"/>
              <a:gd name="connsiteX7" fmla="*/ 1730650 w 2008548"/>
              <a:gd name="connsiteY7" fmla="*/ 1414169 h 2309971"/>
              <a:gd name="connsiteX8" fmla="*/ 865325 w 2008548"/>
              <a:gd name="connsiteY8" fmla="*/ 2309971 h 2309971"/>
              <a:gd name="connsiteX9" fmla="*/ 0 w 2008548"/>
              <a:gd name="connsiteY9" fmla="*/ 1414169 h 2309971"/>
              <a:gd name="connsiteX0" fmla="*/ 0 w 2008548"/>
              <a:gd name="connsiteY0" fmla="*/ 1414169 h 2309971"/>
              <a:gd name="connsiteX1" fmla="*/ 272647 w 2008548"/>
              <a:gd name="connsiteY1" fmla="*/ 1414169 h 2309971"/>
              <a:gd name="connsiteX2" fmla="*/ 272647 w 2008548"/>
              <a:gd name="connsiteY2" fmla="*/ 5715 h 2309971"/>
              <a:gd name="connsiteX3" fmla="*/ 2008548 w 2008548"/>
              <a:gd name="connsiteY3" fmla="*/ 0 h 2309971"/>
              <a:gd name="connsiteX4" fmla="*/ 2005742 w 2008548"/>
              <a:gd name="connsiteY4" fmla="*/ 826477 h 2309971"/>
              <a:gd name="connsiteX5" fmla="*/ 1457578 w 2008548"/>
              <a:gd name="connsiteY5" fmla="*/ 879341 h 2309971"/>
              <a:gd name="connsiteX6" fmla="*/ 1458003 w 2008548"/>
              <a:gd name="connsiteY6" fmla="*/ 1414169 h 2309971"/>
              <a:gd name="connsiteX7" fmla="*/ 1730650 w 2008548"/>
              <a:gd name="connsiteY7" fmla="*/ 1414169 h 2309971"/>
              <a:gd name="connsiteX8" fmla="*/ 865325 w 2008548"/>
              <a:gd name="connsiteY8" fmla="*/ 2309971 h 2309971"/>
              <a:gd name="connsiteX9" fmla="*/ 0 w 2008548"/>
              <a:gd name="connsiteY9" fmla="*/ 1414169 h 2309971"/>
              <a:gd name="connsiteX0" fmla="*/ 0 w 2008548"/>
              <a:gd name="connsiteY0" fmla="*/ 1414169 h 1995646"/>
              <a:gd name="connsiteX1" fmla="*/ 272647 w 2008548"/>
              <a:gd name="connsiteY1" fmla="*/ 1414169 h 1995646"/>
              <a:gd name="connsiteX2" fmla="*/ 272647 w 2008548"/>
              <a:gd name="connsiteY2" fmla="*/ 5715 h 1995646"/>
              <a:gd name="connsiteX3" fmla="*/ 2008548 w 2008548"/>
              <a:gd name="connsiteY3" fmla="*/ 0 h 1995646"/>
              <a:gd name="connsiteX4" fmla="*/ 2005742 w 2008548"/>
              <a:gd name="connsiteY4" fmla="*/ 826477 h 1995646"/>
              <a:gd name="connsiteX5" fmla="*/ 1457578 w 2008548"/>
              <a:gd name="connsiteY5" fmla="*/ 879341 h 1995646"/>
              <a:gd name="connsiteX6" fmla="*/ 1458003 w 2008548"/>
              <a:gd name="connsiteY6" fmla="*/ 1414169 h 1995646"/>
              <a:gd name="connsiteX7" fmla="*/ 1730650 w 2008548"/>
              <a:gd name="connsiteY7" fmla="*/ 1414169 h 1995646"/>
              <a:gd name="connsiteX8" fmla="*/ 895587 w 2008548"/>
              <a:gd name="connsiteY8" fmla="*/ 1995646 h 1995646"/>
              <a:gd name="connsiteX9" fmla="*/ 0 w 2008548"/>
              <a:gd name="connsiteY9" fmla="*/ 1414169 h 1995646"/>
              <a:gd name="connsiteX0" fmla="*/ 0 w 2008548"/>
              <a:gd name="connsiteY0" fmla="*/ 1409406 h 1990883"/>
              <a:gd name="connsiteX1" fmla="*/ 272647 w 2008548"/>
              <a:gd name="connsiteY1" fmla="*/ 1409406 h 1990883"/>
              <a:gd name="connsiteX2" fmla="*/ 272647 w 2008548"/>
              <a:gd name="connsiteY2" fmla="*/ 952 h 1990883"/>
              <a:gd name="connsiteX3" fmla="*/ 2008548 w 2008548"/>
              <a:gd name="connsiteY3" fmla="*/ 0 h 1990883"/>
              <a:gd name="connsiteX4" fmla="*/ 2005742 w 2008548"/>
              <a:gd name="connsiteY4" fmla="*/ 821714 h 1990883"/>
              <a:gd name="connsiteX5" fmla="*/ 1457578 w 2008548"/>
              <a:gd name="connsiteY5" fmla="*/ 874578 h 1990883"/>
              <a:gd name="connsiteX6" fmla="*/ 1458003 w 2008548"/>
              <a:gd name="connsiteY6" fmla="*/ 1409406 h 1990883"/>
              <a:gd name="connsiteX7" fmla="*/ 1730650 w 2008548"/>
              <a:gd name="connsiteY7" fmla="*/ 1409406 h 1990883"/>
              <a:gd name="connsiteX8" fmla="*/ 895587 w 2008548"/>
              <a:gd name="connsiteY8" fmla="*/ 1990883 h 1990883"/>
              <a:gd name="connsiteX9" fmla="*/ 0 w 2008548"/>
              <a:gd name="connsiteY9" fmla="*/ 1409406 h 1990883"/>
              <a:gd name="connsiteX0" fmla="*/ 0 w 2008548"/>
              <a:gd name="connsiteY0" fmla="*/ 1409406 h 1990883"/>
              <a:gd name="connsiteX1" fmla="*/ 272647 w 2008548"/>
              <a:gd name="connsiteY1" fmla="*/ 1409406 h 1990883"/>
              <a:gd name="connsiteX2" fmla="*/ 272647 w 2008548"/>
              <a:gd name="connsiteY2" fmla="*/ 952 h 1990883"/>
              <a:gd name="connsiteX3" fmla="*/ 2008548 w 2008548"/>
              <a:gd name="connsiteY3" fmla="*/ 0 h 1990883"/>
              <a:gd name="connsiteX4" fmla="*/ 2005742 w 2008548"/>
              <a:gd name="connsiteY4" fmla="*/ 821714 h 1990883"/>
              <a:gd name="connsiteX5" fmla="*/ 1457578 w 2008548"/>
              <a:gd name="connsiteY5" fmla="*/ 874578 h 1990883"/>
              <a:gd name="connsiteX6" fmla="*/ 1458003 w 2008548"/>
              <a:gd name="connsiteY6" fmla="*/ 1409406 h 1990883"/>
              <a:gd name="connsiteX7" fmla="*/ 1730650 w 2008548"/>
              <a:gd name="connsiteY7" fmla="*/ 1409406 h 1990883"/>
              <a:gd name="connsiteX8" fmla="*/ 895587 w 2008548"/>
              <a:gd name="connsiteY8" fmla="*/ 1990883 h 1990883"/>
              <a:gd name="connsiteX9" fmla="*/ 0 w 2008548"/>
              <a:gd name="connsiteY9" fmla="*/ 1409406 h 1990883"/>
              <a:gd name="connsiteX0" fmla="*/ 0 w 2226822"/>
              <a:gd name="connsiteY0" fmla="*/ 1409406 h 1990883"/>
              <a:gd name="connsiteX1" fmla="*/ 272647 w 2226822"/>
              <a:gd name="connsiteY1" fmla="*/ 1409406 h 1990883"/>
              <a:gd name="connsiteX2" fmla="*/ 272647 w 2226822"/>
              <a:gd name="connsiteY2" fmla="*/ 952 h 1990883"/>
              <a:gd name="connsiteX3" fmla="*/ 2008548 w 2226822"/>
              <a:gd name="connsiteY3" fmla="*/ 0 h 1990883"/>
              <a:gd name="connsiteX4" fmla="*/ 2005742 w 2226822"/>
              <a:gd name="connsiteY4" fmla="*/ 821714 h 1990883"/>
              <a:gd name="connsiteX5" fmla="*/ 2209922 w 2226822"/>
              <a:gd name="connsiteY5" fmla="*/ 954795 h 1990883"/>
              <a:gd name="connsiteX6" fmla="*/ 1457578 w 2226822"/>
              <a:gd name="connsiteY6" fmla="*/ 874578 h 1990883"/>
              <a:gd name="connsiteX7" fmla="*/ 1458003 w 2226822"/>
              <a:gd name="connsiteY7" fmla="*/ 1409406 h 1990883"/>
              <a:gd name="connsiteX8" fmla="*/ 1730650 w 2226822"/>
              <a:gd name="connsiteY8" fmla="*/ 1409406 h 1990883"/>
              <a:gd name="connsiteX9" fmla="*/ 895587 w 2226822"/>
              <a:gd name="connsiteY9" fmla="*/ 1990883 h 1990883"/>
              <a:gd name="connsiteX10" fmla="*/ 0 w 2226822"/>
              <a:gd name="connsiteY10" fmla="*/ 1409406 h 1990883"/>
              <a:gd name="connsiteX0" fmla="*/ 0 w 2226822"/>
              <a:gd name="connsiteY0" fmla="*/ 1409406 h 1990883"/>
              <a:gd name="connsiteX1" fmla="*/ 272647 w 2226822"/>
              <a:gd name="connsiteY1" fmla="*/ 1409406 h 1990883"/>
              <a:gd name="connsiteX2" fmla="*/ 272647 w 2226822"/>
              <a:gd name="connsiteY2" fmla="*/ 952 h 1990883"/>
              <a:gd name="connsiteX3" fmla="*/ 2008548 w 2226822"/>
              <a:gd name="connsiteY3" fmla="*/ 0 h 1990883"/>
              <a:gd name="connsiteX4" fmla="*/ 2005742 w 2226822"/>
              <a:gd name="connsiteY4" fmla="*/ 821714 h 1990883"/>
              <a:gd name="connsiteX5" fmla="*/ 2209922 w 2226822"/>
              <a:gd name="connsiteY5" fmla="*/ 954795 h 1990883"/>
              <a:gd name="connsiteX6" fmla="*/ 1561803 w 2226822"/>
              <a:gd name="connsiteY6" fmla="*/ 1223481 h 1990883"/>
              <a:gd name="connsiteX7" fmla="*/ 1457578 w 2226822"/>
              <a:gd name="connsiteY7" fmla="*/ 874578 h 1990883"/>
              <a:gd name="connsiteX8" fmla="*/ 1458003 w 2226822"/>
              <a:gd name="connsiteY8" fmla="*/ 1409406 h 1990883"/>
              <a:gd name="connsiteX9" fmla="*/ 1730650 w 2226822"/>
              <a:gd name="connsiteY9" fmla="*/ 1409406 h 1990883"/>
              <a:gd name="connsiteX10" fmla="*/ 895587 w 2226822"/>
              <a:gd name="connsiteY10" fmla="*/ 1990883 h 1990883"/>
              <a:gd name="connsiteX11" fmla="*/ 0 w 2226822"/>
              <a:gd name="connsiteY11" fmla="*/ 1409406 h 1990883"/>
              <a:gd name="connsiteX0" fmla="*/ 0 w 2226822"/>
              <a:gd name="connsiteY0" fmla="*/ 1409406 h 1990883"/>
              <a:gd name="connsiteX1" fmla="*/ 272647 w 2226822"/>
              <a:gd name="connsiteY1" fmla="*/ 1409406 h 1990883"/>
              <a:gd name="connsiteX2" fmla="*/ 272647 w 2226822"/>
              <a:gd name="connsiteY2" fmla="*/ 952 h 1990883"/>
              <a:gd name="connsiteX3" fmla="*/ 2008548 w 2226822"/>
              <a:gd name="connsiteY3" fmla="*/ 0 h 1990883"/>
              <a:gd name="connsiteX4" fmla="*/ 2005742 w 2226822"/>
              <a:gd name="connsiteY4" fmla="*/ 821714 h 1990883"/>
              <a:gd name="connsiteX5" fmla="*/ 2209922 w 2226822"/>
              <a:gd name="connsiteY5" fmla="*/ 954795 h 1990883"/>
              <a:gd name="connsiteX6" fmla="*/ 1561803 w 2226822"/>
              <a:gd name="connsiteY6" fmla="*/ 1223481 h 1990883"/>
              <a:gd name="connsiteX7" fmla="*/ 1457578 w 2226822"/>
              <a:gd name="connsiteY7" fmla="*/ 874578 h 1990883"/>
              <a:gd name="connsiteX8" fmla="*/ 1458003 w 2226822"/>
              <a:gd name="connsiteY8" fmla="*/ 1409406 h 1990883"/>
              <a:gd name="connsiteX9" fmla="*/ 1730650 w 2226822"/>
              <a:gd name="connsiteY9" fmla="*/ 1409406 h 1990883"/>
              <a:gd name="connsiteX10" fmla="*/ 895587 w 2226822"/>
              <a:gd name="connsiteY10" fmla="*/ 1990883 h 1990883"/>
              <a:gd name="connsiteX11" fmla="*/ 0 w 2226822"/>
              <a:gd name="connsiteY11" fmla="*/ 1409406 h 1990883"/>
              <a:gd name="connsiteX0" fmla="*/ 0 w 2226822"/>
              <a:gd name="connsiteY0" fmla="*/ 1409406 h 1990883"/>
              <a:gd name="connsiteX1" fmla="*/ 272647 w 2226822"/>
              <a:gd name="connsiteY1" fmla="*/ 1409406 h 1990883"/>
              <a:gd name="connsiteX2" fmla="*/ 272647 w 2226822"/>
              <a:gd name="connsiteY2" fmla="*/ 952 h 1990883"/>
              <a:gd name="connsiteX3" fmla="*/ 2008548 w 2226822"/>
              <a:gd name="connsiteY3" fmla="*/ 0 h 1990883"/>
              <a:gd name="connsiteX4" fmla="*/ 2005742 w 2226822"/>
              <a:gd name="connsiteY4" fmla="*/ 821714 h 1990883"/>
              <a:gd name="connsiteX5" fmla="*/ 2209922 w 2226822"/>
              <a:gd name="connsiteY5" fmla="*/ 954795 h 1990883"/>
              <a:gd name="connsiteX6" fmla="*/ 1561803 w 2226822"/>
              <a:gd name="connsiteY6" fmla="*/ 1223481 h 1990883"/>
              <a:gd name="connsiteX7" fmla="*/ 1470187 w 2226822"/>
              <a:gd name="connsiteY7" fmla="*/ 745718 h 1990883"/>
              <a:gd name="connsiteX8" fmla="*/ 1458003 w 2226822"/>
              <a:gd name="connsiteY8" fmla="*/ 1409406 h 1990883"/>
              <a:gd name="connsiteX9" fmla="*/ 1730650 w 2226822"/>
              <a:gd name="connsiteY9" fmla="*/ 1409406 h 1990883"/>
              <a:gd name="connsiteX10" fmla="*/ 895587 w 2226822"/>
              <a:gd name="connsiteY10" fmla="*/ 1990883 h 1990883"/>
              <a:gd name="connsiteX11" fmla="*/ 0 w 2226822"/>
              <a:gd name="connsiteY11" fmla="*/ 1409406 h 1990883"/>
              <a:gd name="connsiteX0" fmla="*/ 0 w 2226822"/>
              <a:gd name="connsiteY0" fmla="*/ 1409406 h 1990883"/>
              <a:gd name="connsiteX1" fmla="*/ 272647 w 2226822"/>
              <a:gd name="connsiteY1" fmla="*/ 1409406 h 1990883"/>
              <a:gd name="connsiteX2" fmla="*/ 272647 w 2226822"/>
              <a:gd name="connsiteY2" fmla="*/ 952 h 1990883"/>
              <a:gd name="connsiteX3" fmla="*/ 2008548 w 2226822"/>
              <a:gd name="connsiteY3" fmla="*/ 0 h 1990883"/>
              <a:gd name="connsiteX4" fmla="*/ 2005742 w 2226822"/>
              <a:gd name="connsiteY4" fmla="*/ 821714 h 1990883"/>
              <a:gd name="connsiteX5" fmla="*/ 2209922 w 2226822"/>
              <a:gd name="connsiteY5" fmla="*/ 954795 h 1990883"/>
              <a:gd name="connsiteX6" fmla="*/ 1594587 w 2226822"/>
              <a:gd name="connsiteY6" fmla="*/ 1264607 h 1990883"/>
              <a:gd name="connsiteX7" fmla="*/ 1470187 w 2226822"/>
              <a:gd name="connsiteY7" fmla="*/ 745718 h 1990883"/>
              <a:gd name="connsiteX8" fmla="*/ 1458003 w 2226822"/>
              <a:gd name="connsiteY8" fmla="*/ 1409406 h 1990883"/>
              <a:gd name="connsiteX9" fmla="*/ 1730650 w 2226822"/>
              <a:gd name="connsiteY9" fmla="*/ 1409406 h 1990883"/>
              <a:gd name="connsiteX10" fmla="*/ 895587 w 2226822"/>
              <a:gd name="connsiteY10" fmla="*/ 1990883 h 1990883"/>
              <a:gd name="connsiteX11" fmla="*/ 0 w 2226822"/>
              <a:gd name="connsiteY11" fmla="*/ 1409406 h 1990883"/>
              <a:gd name="connsiteX0" fmla="*/ 0 w 2226822"/>
              <a:gd name="connsiteY0" fmla="*/ 1409406 h 1990883"/>
              <a:gd name="connsiteX1" fmla="*/ 272647 w 2226822"/>
              <a:gd name="connsiteY1" fmla="*/ 1409406 h 1990883"/>
              <a:gd name="connsiteX2" fmla="*/ 272647 w 2226822"/>
              <a:gd name="connsiteY2" fmla="*/ 952 h 1990883"/>
              <a:gd name="connsiteX3" fmla="*/ 2008548 w 2226822"/>
              <a:gd name="connsiteY3" fmla="*/ 0 h 1990883"/>
              <a:gd name="connsiteX4" fmla="*/ 2005742 w 2226822"/>
              <a:gd name="connsiteY4" fmla="*/ 821714 h 1990883"/>
              <a:gd name="connsiteX5" fmla="*/ 2209922 w 2226822"/>
              <a:gd name="connsiteY5" fmla="*/ 954795 h 1990883"/>
              <a:gd name="connsiteX6" fmla="*/ 1594587 w 2226822"/>
              <a:gd name="connsiteY6" fmla="*/ 1264607 h 1990883"/>
              <a:gd name="connsiteX7" fmla="*/ 1470187 w 2226822"/>
              <a:gd name="connsiteY7" fmla="*/ 745718 h 1990883"/>
              <a:gd name="connsiteX8" fmla="*/ 1458003 w 2226822"/>
              <a:gd name="connsiteY8" fmla="*/ 1409406 h 1990883"/>
              <a:gd name="connsiteX9" fmla="*/ 1730650 w 2226822"/>
              <a:gd name="connsiteY9" fmla="*/ 1409406 h 1990883"/>
              <a:gd name="connsiteX10" fmla="*/ 895587 w 2226822"/>
              <a:gd name="connsiteY10" fmla="*/ 1990883 h 1990883"/>
              <a:gd name="connsiteX11" fmla="*/ 0 w 2226822"/>
              <a:gd name="connsiteY11"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594587 w 2363216"/>
              <a:gd name="connsiteY7" fmla="*/ 1264607 h 1990883"/>
              <a:gd name="connsiteX8" fmla="*/ 1470187 w 2363216"/>
              <a:gd name="connsiteY8" fmla="*/ 745718 h 1990883"/>
              <a:gd name="connsiteX9" fmla="*/ 1458003 w 2363216"/>
              <a:gd name="connsiteY9" fmla="*/ 1409406 h 1990883"/>
              <a:gd name="connsiteX10" fmla="*/ 1730650 w 2363216"/>
              <a:gd name="connsiteY10" fmla="*/ 1409406 h 1990883"/>
              <a:gd name="connsiteX11" fmla="*/ 895587 w 2363216"/>
              <a:gd name="connsiteY11" fmla="*/ 1990883 h 1990883"/>
              <a:gd name="connsiteX12" fmla="*/ 0 w 2363216"/>
              <a:gd name="connsiteY12"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594587 w 2363216"/>
              <a:gd name="connsiteY7" fmla="*/ 1264607 h 1990883"/>
              <a:gd name="connsiteX8" fmla="*/ 1470187 w 2363216"/>
              <a:gd name="connsiteY8" fmla="*/ 745718 h 1990883"/>
              <a:gd name="connsiteX9" fmla="*/ 1458003 w 2363216"/>
              <a:gd name="connsiteY9" fmla="*/ 1409406 h 1990883"/>
              <a:gd name="connsiteX10" fmla="*/ 1730650 w 2363216"/>
              <a:gd name="connsiteY10" fmla="*/ 1409406 h 1990883"/>
              <a:gd name="connsiteX11" fmla="*/ 895587 w 2363216"/>
              <a:gd name="connsiteY11" fmla="*/ 1990883 h 1990883"/>
              <a:gd name="connsiteX12" fmla="*/ 0 w 2363216"/>
              <a:gd name="connsiteY12"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576935 w 2363216"/>
              <a:gd name="connsiteY7" fmla="*/ 1261865 h 1990883"/>
              <a:gd name="connsiteX8" fmla="*/ 1470187 w 2363216"/>
              <a:gd name="connsiteY8" fmla="*/ 745718 h 1990883"/>
              <a:gd name="connsiteX9" fmla="*/ 1458003 w 2363216"/>
              <a:gd name="connsiteY9" fmla="*/ 1409406 h 1990883"/>
              <a:gd name="connsiteX10" fmla="*/ 1730650 w 2363216"/>
              <a:gd name="connsiteY10" fmla="*/ 1409406 h 1990883"/>
              <a:gd name="connsiteX11" fmla="*/ 895587 w 2363216"/>
              <a:gd name="connsiteY11" fmla="*/ 1990883 h 1990883"/>
              <a:gd name="connsiteX12" fmla="*/ 0 w 2363216"/>
              <a:gd name="connsiteY12"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576935 w 2363216"/>
              <a:gd name="connsiteY7" fmla="*/ 1261865 h 1990883"/>
              <a:gd name="connsiteX8" fmla="*/ 1470187 w 2363216"/>
              <a:gd name="connsiteY8" fmla="*/ 745718 h 1990883"/>
              <a:gd name="connsiteX9" fmla="*/ 1458003 w 2363216"/>
              <a:gd name="connsiteY9" fmla="*/ 1409406 h 1990883"/>
              <a:gd name="connsiteX10" fmla="*/ 1730650 w 2363216"/>
              <a:gd name="connsiteY10" fmla="*/ 1409406 h 1990883"/>
              <a:gd name="connsiteX11" fmla="*/ 895587 w 2363216"/>
              <a:gd name="connsiteY11" fmla="*/ 1990883 h 1990883"/>
              <a:gd name="connsiteX12" fmla="*/ 0 w 2363216"/>
              <a:gd name="connsiteY12"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576935 w 2363216"/>
              <a:gd name="connsiteY7" fmla="*/ 1261865 h 1990883"/>
              <a:gd name="connsiteX8" fmla="*/ 1470187 w 2363216"/>
              <a:gd name="connsiteY8" fmla="*/ 745718 h 1990883"/>
              <a:gd name="connsiteX9" fmla="*/ 1458003 w 2363216"/>
              <a:gd name="connsiteY9" fmla="*/ 1409406 h 1990883"/>
              <a:gd name="connsiteX10" fmla="*/ 1730650 w 2363216"/>
              <a:gd name="connsiteY10" fmla="*/ 1409406 h 1990883"/>
              <a:gd name="connsiteX11" fmla="*/ 895587 w 2363216"/>
              <a:gd name="connsiteY11" fmla="*/ 1990883 h 1990883"/>
              <a:gd name="connsiteX12" fmla="*/ 0 w 2363216"/>
              <a:gd name="connsiteY12"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576935 w 2363216"/>
              <a:gd name="connsiteY7" fmla="*/ 1261865 h 1990883"/>
              <a:gd name="connsiteX8" fmla="*/ 1470187 w 2363216"/>
              <a:gd name="connsiteY8" fmla="*/ 745718 h 1990883"/>
              <a:gd name="connsiteX9" fmla="*/ 1458003 w 2363216"/>
              <a:gd name="connsiteY9" fmla="*/ 1409406 h 1990883"/>
              <a:gd name="connsiteX10" fmla="*/ 1730650 w 2363216"/>
              <a:gd name="connsiteY10" fmla="*/ 1409406 h 1990883"/>
              <a:gd name="connsiteX11" fmla="*/ 895587 w 2363216"/>
              <a:gd name="connsiteY11" fmla="*/ 1990883 h 1990883"/>
              <a:gd name="connsiteX12" fmla="*/ 0 w 2363216"/>
              <a:gd name="connsiteY12"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576935 w 2363216"/>
              <a:gd name="connsiteY7" fmla="*/ 1261865 h 1990883"/>
              <a:gd name="connsiteX8" fmla="*/ 1470187 w 2363216"/>
              <a:gd name="connsiteY8" fmla="*/ 745718 h 1990883"/>
              <a:gd name="connsiteX9" fmla="*/ 1458003 w 2363216"/>
              <a:gd name="connsiteY9" fmla="*/ 1409406 h 1990883"/>
              <a:gd name="connsiteX10" fmla="*/ 1730650 w 2363216"/>
              <a:gd name="connsiteY10" fmla="*/ 1409406 h 1990883"/>
              <a:gd name="connsiteX11" fmla="*/ 895587 w 2363216"/>
              <a:gd name="connsiteY11" fmla="*/ 1990883 h 1990883"/>
              <a:gd name="connsiteX12" fmla="*/ 0 w 2363216"/>
              <a:gd name="connsiteY12"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897210 w 2363216"/>
              <a:gd name="connsiteY7" fmla="*/ 1322182 h 1990883"/>
              <a:gd name="connsiteX8" fmla="*/ 1576935 w 2363216"/>
              <a:gd name="connsiteY8" fmla="*/ 1261865 h 1990883"/>
              <a:gd name="connsiteX9" fmla="*/ 1470187 w 2363216"/>
              <a:gd name="connsiteY9" fmla="*/ 745718 h 1990883"/>
              <a:gd name="connsiteX10" fmla="*/ 1458003 w 2363216"/>
              <a:gd name="connsiteY10" fmla="*/ 1409406 h 1990883"/>
              <a:gd name="connsiteX11" fmla="*/ 1730650 w 2363216"/>
              <a:gd name="connsiteY11" fmla="*/ 1409406 h 1990883"/>
              <a:gd name="connsiteX12" fmla="*/ 895587 w 2363216"/>
              <a:gd name="connsiteY12" fmla="*/ 1990883 h 1990883"/>
              <a:gd name="connsiteX13" fmla="*/ 0 w 2363216"/>
              <a:gd name="connsiteY13"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897210 w 2363216"/>
              <a:gd name="connsiteY7" fmla="*/ 1322182 h 1990883"/>
              <a:gd name="connsiteX8" fmla="*/ 1576935 w 2363216"/>
              <a:gd name="connsiteY8" fmla="*/ 1261865 h 1990883"/>
              <a:gd name="connsiteX9" fmla="*/ 1470187 w 2363216"/>
              <a:gd name="connsiteY9" fmla="*/ 745718 h 1990883"/>
              <a:gd name="connsiteX10" fmla="*/ 1458003 w 2363216"/>
              <a:gd name="connsiteY10" fmla="*/ 1409406 h 1990883"/>
              <a:gd name="connsiteX11" fmla="*/ 1730650 w 2363216"/>
              <a:gd name="connsiteY11" fmla="*/ 1409406 h 1990883"/>
              <a:gd name="connsiteX12" fmla="*/ 895587 w 2363216"/>
              <a:gd name="connsiteY12" fmla="*/ 1990883 h 1990883"/>
              <a:gd name="connsiteX13" fmla="*/ 0 w 2363216"/>
              <a:gd name="connsiteY13"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897210 w 2363216"/>
              <a:gd name="connsiteY7" fmla="*/ 1322182 h 1990883"/>
              <a:gd name="connsiteX8" fmla="*/ 1576935 w 2363216"/>
              <a:gd name="connsiteY8" fmla="*/ 1261865 h 1990883"/>
              <a:gd name="connsiteX9" fmla="*/ 1470187 w 2363216"/>
              <a:gd name="connsiteY9" fmla="*/ 745718 h 1990883"/>
              <a:gd name="connsiteX10" fmla="*/ 1458003 w 2363216"/>
              <a:gd name="connsiteY10" fmla="*/ 1409406 h 1990883"/>
              <a:gd name="connsiteX11" fmla="*/ 1730650 w 2363216"/>
              <a:gd name="connsiteY11" fmla="*/ 1409406 h 1990883"/>
              <a:gd name="connsiteX12" fmla="*/ 895587 w 2363216"/>
              <a:gd name="connsiteY12" fmla="*/ 1990883 h 1990883"/>
              <a:gd name="connsiteX13" fmla="*/ 0 w 2363216"/>
              <a:gd name="connsiteY13" fmla="*/ 1409406 h 1990883"/>
              <a:gd name="connsiteX0" fmla="*/ 0 w 2367797"/>
              <a:gd name="connsiteY0" fmla="*/ 1409406 h 1990883"/>
              <a:gd name="connsiteX1" fmla="*/ 272647 w 2367797"/>
              <a:gd name="connsiteY1" fmla="*/ 1409406 h 1990883"/>
              <a:gd name="connsiteX2" fmla="*/ 272647 w 2367797"/>
              <a:gd name="connsiteY2" fmla="*/ 952 h 1990883"/>
              <a:gd name="connsiteX3" fmla="*/ 2008548 w 2367797"/>
              <a:gd name="connsiteY3" fmla="*/ 0 h 1990883"/>
              <a:gd name="connsiteX4" fmla="*/ 2005742 w 2367797"/>
              <a:gd name="connsiteY4" fmla="*/ 821714 h 1990883"/>
              <a:gd name="connsiteX5" fmla="*/ 2209922 w 2367797"/>
              <a:gd name="connsiteY5" fmla="*/ 954795 h 1990883"/>
              <a:gd name="connsiteX6" fmla="*/ 2341057 w 2367797"/>
              <a:gd name="connsiteY6" fmla="*/ 1281057 h 1990883"/>
              <a:gd name="connsiteX7" fmla="*/ 1897210 w 2367797"/>
              <a:gd name="connsiteY7" fmla="*/ 1322182 h 1990883"/>
              <a:gd name="connsiteX8" fmla="*/ 1576935 w 2367797"/>
              <a:gd name="connsiteY8" fmla="*/ 1261865 h 1990883"/>
              <a:gd name="connsiteX9" fmla="*/ 1470187 w 2367797"/>
              <a:gd name="connsiteY9" fmla="*/ 745718 h 1990883"/>
              <a:gd name="connsiteX10" fmla="*/ 1458003 w 2367797"/>
              <a:gd name="connsiteY10" fmla="*/ 1409406 h 1990883"/>
              <a:gd name="connsiteX11" fmla="*/ 1730650 w 2367797"/>
              <a:gd name="connsiteY11" fmla="*/ 1409406 h 1990883"/>
              <a:gd name="connsiteX12" fmla="*/ 895587 w 2367797"/>
              <a:gd name="connsiteY12" fmla="*/ 1990883 h 1990883"/>
              <a:gd name="connsiteX13" fmla="*/ 0 w 2367797"/>
              <a:gd name="connsiteY13" fmla="*/ 1409406 h 1990883"/>
              <a:gd name="connsiteX0" fmla="*/ 0 w 2367797"/>
              <a:gd name="connsiteY0" fmla="*/ 1409406 h 1990883"/>
              <a:gd name="connsiteX1" fmla="*/ 272647 w 2367797"/>
              <a:gd name="connsiteY1" fmla="*/ 1409406 h 1990883"/>
              <a:gd name="connsiteX2" fmla="*/ 272647 w 2367797"/>
              <a:gd name="connsiteY2" fmla="*/ 952 h 1990883"/>
              <a:gd name="connsiteX3" fmla="*/ 2008548 w 2367797"/>
              <a:gd name="connsiteY3" fmla="*/ 0 h 1990883"/>
              <a:gd name="connsiteX4" fmla="*/ 2005742 w 2367797"/>
              <a:gd name="connsiteY4" fmla="*/ 821714 h 1990883"/>
              <a:gd name="connsiteX5" fmla="*/ 2209922 w 2367797"/>
              <a:gd name="connsiteY5" fmla="*/ 954795 h 1990883"/>
              <a:gd name="connsiteX6" fmla="*/ 2341057 w 2367797"/>
              <a:gd name="connsiteY6" fmla="*/ 1281057 h 1990883"/>
              <a:gd name="connsiteX7" fmla="*/ 1897210 w 2367797"/>
              <a:gd name="connsiteY7" fmla="*/ 1322182 h 1990883"/>
              <a:gd name="connsiteX8" fmla="*/ 1576935 w 2367797"/>
              <a:gd name="connsiteY8" fmla="*/ 1261865 h 1990883"/>
              <a:gd name="connsiteX9" fmla="*/ 1470187 w 2367797"/>
              <a:gd name="connsiteY9" fmla="*/ 745718 h 1990883"/>
              <a:gd name="connsiteX10" fmla="*/ 1458003 w 2367797"/>
              <a:gd name="connsiteY10" fmla="*/ 1409406 h 1990883"/>
              <a:gd name="connsiteX11" fmla="*/ 1730650 w 2367797"/>
              <a:gd name="connsiteY11" fmla="*/ 1409406 h 1990883"/>
              <a:gd name="connsiteX12" fmla="*/ 895587 w 2367797"/>
              <a:gd name="connsiteY12" fmla="*/ 1990883 h 1990883"/>
              <a:gd name="connsiteX13" fmla="*/ 0 w 2367797"/>
              <a:gd name="connsiteY13" fmla="*/ 1409406 h 1990883"/>
              <a:gd name="connsiteX0" fmla="*/ 0 w 2370094"/>
              <a:gd name="connsiteY0" fmla="*/ 1409406 h 1990883"/>
              <a:gd name="connsiteX1" fmla="*/ 272647 w 2370094"/>
              <a:gd name="connsiteY1" fmla="*/ 1409406 h 1990883"/>
              <a:gd name="connsiteX2" fmla="*/ 272647 w 2370094"/>
              <a:gd name="connsiteY2" fmla="*/ 952 h 1990883"/>
              <a:gd name="connsiteX3" fmla="*/ 2008548 w 2370094"/>
              <a:gd name="connsiteY3" fmla="*/ 0 h 1990883"/>
              <a:gd name="connsiteX4" fmla="*/ 2005742 w 2370094"/>
              <a:gd name="connsiteY4" fmla="*/ 821714 h 1990883"/>
              <a:gd name="connsiteX5" fmla="*/ 2209922 w 2370094"/>
              <a:gd name="connsiteY5" fmla="*/ 954795 h 1990883"/>
              <a:gd name="connsiteX6" fmla="*/ 2343579 w 2370094"/>
              <a:gd name="connsiteY6" fmla="*/ 1311216 h 1990883"/>
              <a:gd name="connsiteX7" fmla="*/ 1897210 w 2370094"/>
              <a:gd name="connsiteY7" fmla="*/ 1322182 h 1990883"/>
              <a:gd name="connsiteX8" fmla="*/ 1576935 w 2370094"/>
              <a:gd name="connsiteY8" fmla="*/ 1261865 h 1990883"/>
              <a:gd name="connsiteX9" fmla="*/ 1470187 w 2370094"/>
              <a:gd name="connsiteY9" fmla="*/ 745718 h 1990883"/>
              <a:gd name="connsiteX10" fmla="*/ 1458003 w 2370094"/>
              <a:gd name="connsiteY10" fmla="*/ 1409406 h 1990883"/>
              <a:gd name="connsiteX11" fmla="*/ 1730650 w 2370094"/>
              <a:gd name="connsiteY11" fmla="*/ 1409406 h 1990883"/>
              <a:gd name="connsiteX12" fmla="*/ 895587 w 2370094"/>
              <a:gd name="connsiteY12" fmla="*/ 1990883 h 1990883"/>
              <a:gd name="connsiteX13" fmla="*/ 0 w 2370094"/>
              <a:gd name="connsiteY13" fmla="*/ 1409406 h 1990883"/>
              <a:gd name="connsiteX0" fmla="*/ 0 w 2382354"/>
              <a:gd name="connsiteY0" fmla="*/ 1409406 h 1990883"/>
              <a:gd name="connsiteX1" fmla="*/ 272647 w 2382354"/>
              <a:gd name="connsiteY1" fmla="*/ 1409406 h 1990883"/>
              <a:gd name="connsiteX2" fmla="*/ 272647 w 2382354"/>
              <a:gd name="connsiteY2" fmla="*/ 952 h 1990883"/>
              <a:gd name="connsiteX3" fmla="*/ 2008548 w 2382354"/>
              <a:gd name="connsiteY3" fmla="*/ 0 h 1990883"/>
              <a:gd name="connsiteX4" fmla="*/ 2005742 w 2382354"/>
              <a:gd name="connsiteY4" fmla="*/ 821714 h 1990883"/>
              <a:gd name="connsiteX5" fmla="*/ 2209922 w 2382354"/>
              <a:gd name="connsiteY5" fmla="*/ 954795 h 1990883"/>
              <a:gd name="connsiteX6" fmla="*/ 2343579 w 2382354"/>
              <a:gd name="connsiteY6" fmla="*/ 1415400 h 1990883"/>
              <a:gd name="connsiteX7" fmla="*/ 2343579 w 2382354"/>
              <a:gd name="connsiteY7" fmla="*/ 1311216 h 1990883"/>
              <a:gd name="connsiteX8" fmla="*/ 1897210 w 2382354"/>
              <a:gd name="connsiteY8" fmla="*/ 1322182 h 1990883"/>
              <a:gd name="connsiteX9" fmla="*/ 1576935 w 2382354"/>
              <a:gd name="connsiteY9" fmla="*/ 1261865 h 1990883"/>
              <a:gd name="connsiteX10" fmla="*/ 1470187 w 2382354"/>
              <a:gd name="connsiteY10" fmla="*/ 745718 h 1990883"/>
              <a:gd name="connsiteX11" fmla="*/ 1458003 w 2382354"/>
              <a:gd name="connsiteY11" fmla="*/ 1409406 h 1990883"/>
              <a:gd name="connsiteX12" fmla="*/ 1730650 w 2382354"/>
              <a:gd name="connsiteY12" fmla="*/ 1409406 h 1990883"/>
              <a:gd name="connsiteX13" fmla="*/ 895587 w 2382354"/>
              <a:gd name="connsiteY13" fmla="*/ 1990883 h 1990883"/>
              <a:gd name="connsiteX14" fmla="*/ 0 w 2382354"/>
              <a:gd name="connsiteY14" fmla="*/ 1409406 h 1990883"/>
              <a:gd name="connsiteX0" fmla="*/ 0 w 2383843"/>
              <a:gd name="connsiteY0" fmla="*/ 1409406 h 1990883"/>
              <a:gd name="connsiteX1" fmla="*/ 272647 w 2383843"/>
              <a:gd name="connsiteY1" fmla="*/ 1409406 h 1990883"/>
              <a:gd name="connsiteX2" fmla="*/ 272647 w 2383843"/>
              <a:gd name="connsiteY2" fmla="*/ 952 h 1990883"/>
              <a:gd name="connsiteX3" fmla="*/ 2008548 w 2383843"/>
              <a:gd name="connsiteY3" fmla="*/ 0 h 1990883"/>
              <a:gd name="connsiteX4" fmla="*/ 2005742 w 2383843"/>
              <a:gd name="connsiteY4" fmla="*/ 821714 h 1990883"/>
              <a:gd name="connsiteX5" fmla="*/ 2209922 w 2383843"/>
              <a:gd name="connsiteY5" fmla="*/ 954795 h 1990883"/>
              <a:gd name="connsiteX6" fmla="*/ 2343579 w 2383843"/>
              <a:gd name="connsiteY6" fmla="*/ 1415400 h 1990883"/>
              <a:gd name="connsiteX7" fmla="*/ 2343579 w 2383843"/>
              <a:gd name="connsiteY7" fmla="*/ 1311216 h 1990883"/>
              <a:gd name="connsiteX8" fmla="*/ 1897210 w 2383843"/>
              <a:gd name="connsiteY8" fmla="*/ 1322182 h 1990883"/>
              <a:gd name="connsiteX9" fmla="*/ 1576935 w 2383843"/>
              <a:gd name="connsiteY9" fmla="*/ 1261865 h 1990883"/>
              <a:gd name="connsiteX10" fmla="*/ 1470187 w 2383843"/>
              <a:gd name="connsiteY10" fmla="*/ 745718 h 1990883"/>
              <a:gd name="connsiteX11" fmla="*/ 1458003 w 2383843"/>
              <a:gd name="connsiteY11" fmla="*/ 1409406 h 1990883"/>
              <a:gd name="connsiteX12" fmla="*/ 1730650 w 2383843"/>
              <a:gd name="connsiteY12" fmla="*/ 1409406 h 1990883"/>
              <a:gd name="connsiteX13" fmla="*/ 895587 w 2383843"/>
              <a:gd name="connsiteY13" fmla="*/ 1990883 h 1990883"/>
              <a:gd name="connsiteX14" fmla="*/ 0 w 2383843"/>
              <a:gd name="connsiteY14" fmla="*/ 1409406 h 1990883"/>
              <a:gd name="connsiteX0" fmla="*/ 0 w 2383843"/>
              <a:gd name="connsiteY0" fmla="*/ 1409406 h 1990883"/>
              <a:gd name="connsiteX1" fmla="*/ 272647 w 2383843"/>
              <a:gd name="connsiteY1" fmla="*/ 1409406 h 1990883"/>
              <a:gd name="connsiteX2" fmla="*/ 272647 w 2383843"/>
              <a:gd name="connsiteY2" fmla="*/ 952 h 1990883"/>
              <a:gd name="connsiteX3" fmla="*/ 2008548 w 2383843"/>
              <a:gd name="connsiteY3" fmla="*/ 0 h 1990883"/>
              <a:gd name="connsiteX4" fmla="*/ 2005742 w 2383843"/>
              <a:gd name="connsiteY4" fmla="*/ 821714 h 1990883"/>
              <a:gd name="connsiteX5" fmla="*/ 2209922 w 2383843"/>
              <a:gd name="connsiteY5" fmla="*/ 954795 h 1990883"/>
              <a:gd name="connsiteX6" fmla="*/ 2343579 w 2383843"/>
              <a:gd name="connsiteY6" fmla="*/ 1415400 h 1990883"/>
              <a:gd name="connsiteX7" fmla="*/ 2343579 w 2383843"/>
              <a:gd name="connsiteY7" fmla="*/ 1311216 h 1990883"/>
              <a:gd name="connsiteX8" fmla="*/ 1897210 w 2383843"/>
              <a:gd name="connsiteY8" fmla="*/ 1322182 h 1990883"/>
              <a:gd name="connsiteX9" fmla="*/ 1576935 w 2383843"/>
              <a:gd name="connsiteY9" fmla="*/ 1261865 h 1990883"/>
              <a:gd name="connsiteX10" fmla="*/ 1470187 w 2383843"/>
              <a:gd name="connsiteY10" fmla="*/ 745718 h 1990883"/>
              <a:gd name="connsiteX11" fmla="*/ 1458003 w 2383843"/>
              <a:gd name="connsiteY11" fmla="*/ 1409406 h 1990883"/>
              <a:gd name="connsiteX12" fmla="*/ 1730650 w 2383843"/>
              <a:gd name="connsiteY12" fmla="*/ 1409406 h 1990883"/>
              <a:gd name="connsiteX13" fmla="*/ 895587 w 2383843"/>
              <a:gd name="connsiteY13" fmla="*/ 1990883 h 1990883"/>
              <a:gd name="connsiteX14" fmla="*/ 0 w 2383843"/>
              <a:gd name="connsiteY14" fmla="*/ 1409406 h 1990883"/>
              <a:gd name="connsiteX0" fmla="*/ 0 w 2383843"/>
              <a:gd name="connsiteY0" fmla="*/ 1409406 h 1990883"/>
              <a:gd name="connsiteX1" fmla="*/ 272647 w 2383843"/>
              <a:gd name="connsiteY1" fmla="*/ 1409406 h 1990883"/>
              <a:gd name="connsiteX2" fmla="*/ 272647 w 2383843"/>
              <a:gd name="connsiteY2" fmla="*/ 952 h 1990883"/>
              <a:gd name="connsiteX3" fmla="*/ 2008548 w 2383843"/>
              <a:gd name="connsiteY3" fmla="*/ 0 h 1990883"/>
              <a:gd name="connsiteX4" fmla="*/ 2005742 w 2383843"/>
              <a:gd name="connsiteY4" fmla="*/ 821714 h 1990883"/>
              <a:gd name="connsiteX5" fmla="*/ 2209922 w 2383843"/>
              <a:gd name="connsiteY5" fmla="*/ 954795 h 1990883"/>
              <a:gd name="connsiteX6" fmla="*/ 2343579 w 2383843"/>
              <a:gd name="connsiteY6" fmla="*/ 1415400 h 1990883"/>
              <a:gd name="connsiteX7" fmla="*/ 2343579 w 2383843"/>
              <a:gd name="connsiteY7" fmla="*/ 1311216 h 1990883"/>
              <a:gd name="connsiteX8" fmla="*/ 1897210 w 2383843"/>
              <a:gd name="connsiteY8" fmla="*/ 1322182 h 1990883"/>
              <a:gd name="connsiteX9" fmla="*/ 1576935 w 2383843"/>
              <a:gd name="connsiteY9" fmla="*/ 1261865 h 1990883"/>
              <a:gd name="connsiteX10" fmla="*/ 1470187 w 2383843"/>
              <a:gd name="connsiteY10" fmla="*/ 745718 h 1990883"/>
              <a:gd name="connsiteX11" fmla="*/ 1458003 w 2383843"/>
              <a:gd name="connsiteY11" fmla="*/ 1409406 h 1990883"/>
              <a:gd name="connsiteX12" fmla="*/ 1730650 w 2383843"/>
              <a:gd name="connsiteY12" fmla="*/ 1409406 h 1990883"/>
              <a:gd name="connsiteX13" fmla="*/ 895587 w 2383843"/>
              <a:gd name="connsiteY13" fmla="*/ 1990883 h 1990883"/>
              <a:gd name="connsiteX14" fmla="*/ 0 w 2383843"/>
              <a:gd name="connsiteY14" fmla="*/ 1409406 h 1990883"/>
              <a:gd name="connsiteX0" fmla="*/ 0 w 2383843"/>
              <a:gd name="connsiteY0" fmla="*/ 1409406 h 1990883"/>
              <a:gd name="connsiteX1" fmla="*/ 272647 w 2383843"/>
              <a:gd name="connsiteY1" fmla="*/ 1409406 h 1990883"/>
              <a:gd name="connsiteX2" fmla="*/ 272647 w 2383843"/>
              <a:gd name="connsiteY2" fmla="*/ 952 h 1990883"/>
              <a:gd name="connsiteX3" fmla="*/ 2008548 w 2383843"/>
              <a:gd name="connsiteY3" fmla="*/ 0 h 1990883"/>
              <a:gd name="connsiteX4" fmla="*/ 2005742 w 2383843"/>
              <a:gd name="connsiteY4" fmla="*/ 821714 h 1990883"/>
              <a:gd name="connsiteX5" fmla="*/ 2209922 w 2383843"/>
              <a:gd name="connsiteY5" fmla="*/ 954795 h 1990883"/>
              <a:gd name="connsiteX6" fmla="*/ 2343579 w 2383843"/>
              <a:gd name="connsiteY6" fmla="*/ 1415400 h 1990883"/>
              <a:gd name="connsiteX7" fmla="*/ 2343579 w 2383843"/>
              <a:gd name="connsiteY7" fmla="*/ 1311216 h 1990883"/>
              <a:gd name="connsiteX8" fmla="*/ 1897210 w 2383843"/>
              <a:gd name="connsiteY8" fmla="*/ 1322182 h 1990883"/>
              <a:gd name="connsiteX9" fmla="*/ 1576935 w 2383843"/>
              <a:gd name="connsiteY9" fmla="*/ 1261865 h 1990883"/>
              <a:gd name="connsiteX10" fmla="*/ 1470187 w 2383843"/>
              <a:gd name="connsiteY10" fmla="*/ 745718 h 1990883"/>
              <a:gd name="connsiteX11" fmla="*/ 1458003 w 2383843"/>
              <a:gd name="connsiteY11" fmla="*/ 1409406 h 1990883"/>
              <a:gd name="connsiteX12" fmla="*/ 1730650 w 2383843"/>
              <a:gd name="connsiteY12" fmla="*/ 1409406 h 1990883"/>
              <a:gd name="connsiteX13" fmla="*/ 895587 w 2383843"/>
              <a:gd name="connsiteY13" fmla="*/ 1990883 h 1990883"/>
              <a:gd name="connsiteX14" fmla="*/ 0 w 2383843"/>
              <a:gd name="connsiteY14" fmla="*/ 1409406 h 1990883"/>
              <a:gd name="connsiteX0" fmla="*/ 0 w 2383843"/>
              <a:gd name="connsiteY0" fmla="*/ 1409406 h 1990883"/>
              <a:gd name="connsiteX1" fmla="*/ 272647 w 2383843"/>
              <a:gd name="connsiteY1" fmla="*/ 1409406 h 1990883"/>
              <a:gd name="connsiteX2" fmla="*/ 272647 w 2383843"/>
              <a:gd name="connsiteY2" fmla="*/ 952 h 1990883"/>
              <a:gd name="connsiteX3" fmla="*/ 2008548 w 2383843"/>
              <a:gd name="connsiteY3" fmla="*/ 0 h 1990883"/>
              <a:gd name="connsiteX4" fmla="*/ 2005742 w 2383843"/>
              <a:gd name="connsiteY4" fmla="*/ 821714 h 1990883"/>
              <a:gd name="connsiteX5" fmla="*/ 2209922 w 2383843"/>
              <a:gd name="connsiteY5" fmla="*/ 954795 h 1990883"/>
              <a:gd name="connsiteX6" fmla="*/ 2343579 w 2383843"/>
              <a:gd name="connsiteY6" fmla="*/ 1415400 h 1990883"/>
              <a:gd name="connsiteX7" fmla="*/ 2343579 w 2383843"/>
              <a:gd name="connsiteY7" fmla="*/ 1311216 h 1990883"/>
              <a:gd name="connsiteX8" fmla="*/ 1897210 w 2383843"/>
              <a:gd name="connsiteY8" fmla="*/ 1322182 h 1990883"/>
              <a:gd name="connsiteX9" fmla="*/ 1576935 w 2383843"/>
              <a:gd name="connsiteY9" fmla="*/ 1261865 h 1990883"/>
              <a:gd name="connsiteX10" fmla="*/ 1470187 w 2383843"/>
              <a:gd name="connsiteY10" fmla="*/ 745718 h 1990883"/>
              <a:gd name="connsiteX11" fmla="*/ 1458003 w 2383843"/>
              <a:gd name="connsiteY11" fmla="*/ 1409406 h 1990883"/>
              <a:gd name="connsiteX12" fmla="*/ 1730650 w 2383843"/>
              <a:gd name="connsiteY12" fmla="*/ 1409406 h 1990883"/>
              <a:gd name="connsiteX13" fmla="*/ 895587 w 2383843"/>
              <a:gd name="connsiteY13" fmla="*/ 1990883 h 1990883"/>
              <a:gd name="connsiteX14" fmla="*/ 0 w 2383843"/>
              <a:gd name="connsiteY14" fmla="*/ 1409406 h 1990883"/>
              <a:gd name="connsiteX0" fmla="*/ 0 w 2379443"/>
              <a:gd name="connsiteY0" fmla="*/ 1409406 h 1990883"/>
              <a:gd name="connsiteX1" fmla="*/ 272647 w 2379443"/>
              <a:gd name="connsiteY1" fmla="*/ 1409406 h 1990883"/>
              <a:gd name="connsiteX2" fmla="*/ 272647 w 2379443"/>
              <a:gd name="connsiteY2" fmla="*/ 952 h 1990883"/>
              <a:gd name="connsiteX3" fmla="*/ 2008548 w 2379443"/>
              <a:gd name="connsiteY3" fmla="*/ 0 h 1990883"/>
              <a:gd name="connsiteX4" fmla="*/ 2005742 w 2379443"/>
              <a:gd name="connsiteY4" fmla="*/ 821714 h 1990883"/>
              <a:gd name="connsiteX5" fmla="*/ 2209922 w 2379443"/>
              <a:gd name="connsiteY5" fmla="*/ 954795 h 1990883"/>
              <a:gd name="connsiteX6" fmla="*/ 2343579 w 2379443"/>
              <a:gd name="connsiteY6" fmla="*/ 1415400 h 1990883"/>
              <a:gd name="connsiteX7" fmla="*/ 2343579 w 2379443"/>
              <a:gd name="connsiteY7" fmla="*/ 1311216 h 1990883"/>
              <a:gd name="connsiteX8" fmla="*/ 1897210 w 2379443"/>
              <a:gd name="connsiteY8" fmla="*/ 1322182 h 1990883"/>
              <a:gd name="connsiteX9" fmla="*/ 1576935 w 2379443"/>
              <a:gd name="connsiteY9" fmla="*/ 1261865 h 1990883"/>
              <a:gd name="connsiteX10" fmla="*/ 1470187 w 2379443"/>
              <a:gd name="connsiteY10" fmla="*/ 745718 h 1990883"/>
              <a:gd name="connsiteX11" fmla="*/ 1458003 w 2379443"/>
              <a:gd name="connsiteY11" fmla="*/ 1409406 h 1990883"/>
              <a:gd name="connsiteX12" fmla="*/ 1730650 w 2379443"/>
              <a:gd name="connsiteY12" fmla="*/ 1409406 h 1990883"/>
              <a:gd name="connsiteX13" fmla="*/ 895587 w 2379443"/>
              <a:gd name="connsiteY13" fmla="*/ 1990883 h 1990883"/>
              <a:gd name="connsiteX14" fmla="*/ 0 w 2379443"/>
              <a:gd name="connsiteY14" fmla="*/ 1409406 h 1990883"/>
              <a:gd name="connsiteX0" fmla="*/ 0 w 2379443"/>
              <a:gd name="connsiteY0" fmla="*/ 1409406 h 1990883"/>
              <a:gd name="connsiteX1" fmla="*/ 272647 w 2379443"/>
              <a:gd name="connsiteY1" fmla="*/ 1409406 h 1990883"/>
              <a:gd name="connsiteX2" fmla="*/ 272647 w 2379443"/>
              <a:gd name="connsiteY2" fmla="*/ 952 h 1990883"/>
              <a:gd name="connsiteX3" fmla="*/ 2008548 w 2379443"/>
              <a:gd name="connsiteY3" fmla="*/ 0 h 1990883"/>
              <a:gd name="connsiteX4" fmla="*/ 2005742 w 2379443"/>
              <a:gd name="connsiteY4" fmla="*/ 821714 h 1990883"/>
              <a:gd name="connsiteX5" fmla="*/ 2209922 w 2379443"/>
              <a:gd name="connsiteY5" fmla="*/ 954795 h 1990883"/>
              <a:gd name="connsiteX6" fmla="*/ 2343579 w 2379443"/>
              <a:gd name="connsiteY6" fmla="*/ 1415400 h 1990883"/>
              <a:gd name="connsiteX7" fmla="*/ 2343579 w 2379443"/>
              <a:gd name="connsiteY7" fmla="*/ 1311216 h 1990883"/>
              <a:gd name="connsiteX8" fmla="*/ 1897210 w 2379443"/>
              <a:gd name="connsiteY8" fmla="*/ 1322182 h 1990883"/>
              <a:gd name="connsiteX9" fmla="*/ 1576935 w 2379443"/>
              <a:gd name="connsiteY9" fmla="*/ 1261865 h 1990883"/>
              <a:gd name="connsiteX10" fmla="*/ 1470187 w 2379443"/>
              <a:gd name="connsiteY10" fmla="*/ 745718 h 1990883"/>
              <a:gd name="connsiteX11" fmla="*/ 1458003 w 2379443"/>
              <a:gd name="connsiteY11" fmla="*/ 1409406 h 1990883"/>
              <a:gd name="connsiteX12" fmla="*/ 1730650 w 2379443"/>
              <a:gd name="connsiteY12" fmla="*/ 1409406 h 1990883"/>
              <a:gd name="connsiteX13" fmla="*/ 895587 w 2379443"/>
              <a:gd name="connsiteY13" fmla="*/ 1990883 h 1990883"/>
              <a:gd name="connsiteX14" fmla="*/ 0 w 2379443"/>
              <a:gd name="connsiteY14" fmla="*/ 1409406 h 1990883"/>
              <a:gd name="connsiteX0" fmla="*/ 0 w 2354710"/>
              <a:gd name="connsiteY0" fmla="*/ 1409406 h 1990883"/>
              <a:gd name="connsiteX1" fmla="*/ 272647 w 2354710"/>
              <a:gd name="connsiteY1" fmla="*/ 1409406 h 1990883"/>
              <a:gd name="connsiteX2" fmla="*/ 272647 w 2354710"/>
              <a:gd name="connsiteY2" fmla="*/ 952 h 1990883"/>
              <a:gd name="connsiteX3" fmla="*/ 2008548 w 2354710"/>
              <a:gd name="connsiteY3" fmla="*/ 0 h 1990883"/>
              <a:gd name="connsiteX4" fmla="*/ 2005742 w 2354710"/>
              <a:gd name="connsiteY4" fmla="*/ 821714 h 1990883"/>
              <a:gd name="connsiteX5" fmla="*/ 2209922 w 2354710"/>
              <a:gd name="connsiteY5" fmla="*/ 954795 h 1990883"/>
              <a:gd name="connsiteX6" fmla="*/ 2343579 w 2354710"/>
              <a:gd name="connsiteY6" fmla="*/ 1415400 h 1990883"/>
              <a:gd name="connsiteX7" fmla="*/ 2343579 w 2354710"/>
              <a:gd name="connsiteY7" fmla="*/ 1311216 h 1990883"/>
              <a:gd name="connsiteX8" fmla="*/ 1897210 w 2354710"/>
              <a:gd name="connsiteY8" fmla="*/ 1322182 h 1990883"/>
              <a:gd name="connsiteX9" fmla="*/ 1576935 w 2354710"/>
              <a:gd name="connsiteY9" fmla="*/ 1261865 h 1990883"/>
              <a:gd name="connsiteX10" fmla="*/ 1470187 w 2354710"/>
              <a:gd name="connsiteY10" fmla="*/ 745718 h 1990883"/>
              <a:gd name="connsiteX11" fmla="*/ 1458003 w 2354710"/>
              <a:gd name="connsiteY11" fmla="*/ 1409406 h 1990883"/>
              <a:gd name="connsiteX12" fmla="*/ 1730650 w 2354710"/>
              <a:gd name="connsiteY12" fmla="*/ 1409406 h 1990883"/>
              <a:gd name="connsiteX13" fmla="*/ 895587 w 2354710"/>
              <a:gd name="connsiteY13" fmla="*/ 1990883 h 1990883"/>
              <a:gd name="connsiteX14" fmla="*/ 0 w 2354710"/>
              <a:gd name="connsiteY14" fmla="*/ 1409406 h 1990883"/>
              <a:gd name="connsiteX0" fmla="*/ 0 w 2504274"/>
              <a:gd name="connsiteY0" fmla="*/ 1409406 h 1990883"/>
              <a:gd name="connsiteX1" fmla="*/ 272647 w 2504274"/>
              <a:gd name="connsiteY1" fmla="*/ 1409406 h 1990883"/>
              <a:gd name="connsiteX2" fmla="*/ 272647 w 2504274"/>
              <a:gd name="connsiteY2" fmla="*/ 952 h 1990883"/>
              <a:gd name="connsiteX3" fmla="*/ 2008548 w 2504274"/>
              <a:gd name="connsiteY3" fmla="*/ 0 h 1990883"/>
              <a:gd name="connsiteX4" fmla="*/ 2005742 w 2504274"/>
              <a:gd name="connsiteY4" fmla="*/ 821714 h 1990883"/>
              <a:gd name="connsiteX5" fmla="*/ 2209922 w 2504274"/>
              <a:gd name="connsiteY5" fmla="*/ 954795 h 1990883"/>
              <a:gd name="connsiteX6" fmla="*/ 2502458 w 2504274"/>
              <a:gd name="connsiteY6" fmla="*/ 1174131 h 1990883"/>
              <a:gd name="connsiteX7" fmla="*/ 2343579 w 2504274"/>
              <a:gd name="connsiteY7" fmla="*/ 1415400 h 1990883"/>
              <a:gd name="connsiteX8" fmla="*/ 2343579 w 2504274"/>
              <a:gd name="connsiteY8" fmla="*/ 1311216 h 1990883"/>
              <a:gd name="connsiteX9" fmla="*/ 1897210 w 2504274"/>
              <a:gd name="connsiteY9" fmla="*/ 1322182 h 1990883"/>
              <a:gd name="connsiteX10" fmla="*/ 1576935 w 2504274"/>
              <a:gd name="connsiteY10" fmla="*/ 1261865 h 1990883"/>
              <a:gd name="connsiteX11" fmla="*/ 1470187 w 2504274"/>
              <a:gd name="connsiteY11" fmla="*/ 745718 h 1990883"/>
              <a:gd name="connsiteX12" fmla="*/ 1458003 w 2504274"/>
              <a:gd name="connsiteY12" fmla="*/ 1409406 h 1990883"/>
              <a:gd name="connsiteX13" fmla="*/ 1730650 w 2504274"/>
              <a:gd name="connsiteY13" fmla="*/ 1409406 h 1990883"/>
              <a:gd name="connsiteX14" fmla="*/ 895587 w 2504274"/>
              <a:gd name="connsiteY14" fmla="*/ 1990883 h 1990883"/>
              <a:gd name="connsiteX15" fmla="*/ 0 w 2504274"/>
              <a:gd name="connsiteY15" fmla="*/ 1409406 h 1990883"/>
              <a:gd name="connsiteX0" fmla="*/ 0 w 2504275"/>
              <a:gd name="connsiteY0" fmla="*/ 1409406 h 1990883"/>
              <a:gd name="connsiteX1" fmla="*/ 272647 w 2504275"/>
              <a:gd name="connsiteY1" fmla="*/ 1409406 h 1990883"/>
              <a:gd name="connsiteX2" fmla="*/ 272647 w 2504275"/>
              <a:gd name="connsiteY2" fmla="*/ 952 h 1990883"/>
              <a:gd name="connsiteX3" fmla="*/ 2008548 w 2504275"/>
              <a:gd name="connsiteY3" fmla="*/ 0 h 1990883"/>
              <a:gd name="connsiteX4" fmla="*/ 2005742 w 2504275"/>
              <a:gd name="connsiteY4" fmla="*/ 821714 h 1990883"/>
              <a:gd name="connsiteX5" fmla="*/ 2136788 w 2504275"/>
              <a:gd name="connsiteY5" fmla="*/ 1069947 h 1990883"/>
              <a:gd name="connsiteX6" fmla="*/ 2502458 w 2504275"/>
              <a:gd name="connsiteY6" fmla="*/ 1174131 h 1990883"/>
              <a:gd name="connsiteX7" fmla="*/ 2343579 w 2504275"/>
              <a:gd name="connsiteY7" fmla="*/ 1415400 h 1990883"/>
              <a:gd name="connsiteX8" fmla="*/ 2343579 w 2504275"/>
              <a:gd name="connsiteY8" fmla="*/ 1311216 h 1990883"/>
              <a:gd name="connsiteX9" fmla="*/ 1897210 w 2504275"/>
              <a:gd name="connsiteY9" fmla="*/ 1322182 h 1990883"/>
              <a:gd name="connsiteX10" fmla="*/ 1576935 w 2504275"/>
              <a:gd name="connsiteY10" fmla="*/ 1261865 h 1990883"/>
              <a:gd name="connsiteX11" fmla="*/ 1470187 w 2504275"/>
              <a:gd name="connsiteY11" fmla="*/ 745718 h 1990883"/>
              <a:gd name="connsiteX12" fmla="*/ 1458003 w 2504275"/>
              <a:gd name="connsiteY12" fmla="*/ 1409406 h 1990883"/>
              <a:gd name="connsiteX13" fmla="*/ 1730650 w 2504275"/>
              <a:gd name="connsiteY13" fmla="*/ 1409406 h 1990883"/>
              <a:gd name="connsiteX14" fmla="*/ 895587 w 2504275"/>
              <a:gd name="connsiteY14" fmla="*/ 1990883 h 1990883"/>
              <a:gd name="connsiteX15" fmla="*/ 0 w 2504275"/>
              <a:gd name="connsiteY15" fmla="*/ 1409406 h 1990883"/>
              <a:gd name="connsiteX0" fmla="*/ 0 w 2504275"/>
              <a:gd name="connsiteY0" fmla="*/ 1409406 h 1990883"/>
              <a:gd name="connsiteX1" fmla="*/ 272647 w 2504275"/>
              <a:gd name="connsiteY1" fmla="*/ 1409406 h 1990883"/>
              <a:gd name="connsiteX2" fmla="*/ 272647 w 2504275"/>
              <a:gd name="connsiteY2" fmla="*/ 952 h 1990883"/>
              <a:gd name="connsiteX3" fmla="*/ 2008548 w 2504275"/>
              <a:gd name="connsiteY3" fmla="*/ 0 h 1990883"/>
              <a:gd name="connsiteX4" fmla="*/ 2005742 w 2504275"/>
              <a:gd name="connsiteY4" fmla="*/ 821714 h 1990883"/>
              <a:gd name="connsiteX5" fmla="*/ 2136788 w 2504275"/>
              <a:gd name="connsiteY5" fmla="*/ 1069947 h 1990883"/>
              <a:gd name="connsiteX6" fmla="*/ 2502458 w 2504275"/>
              <a:gd name="connsiteY6" fmla="*/ 1174131 h 1990883"/>
              <a:gd name="connsiteX7" fmla="*/ 2343579 w 2504275"/>
              <a:gd name="connsiteY7" fmla="*/ 1415400 h 1990883"/>
              <a:gd name="connsiteX8" fmla="*/ 2343579 w 2504275"/>
              <a:gd name="connsiteY8" fmla="*/ 1311216 h 1990883"/>
              <a:gd name="connsiteX9" fmla="*/ 1897210 w 2504275"/>
              <a:gd name="connsiteY9" fmla="*/ 1322182 h 1990883"/>
              <a:gd name="connsiteX10" fmla="*/ 1576935 w 2504275"/>
              <a:gd name="connsiteY10" fmla="*/ 1261865 h 1990883"/>
              <a:gd name="connsiteX11" fmla="*/ 1470187 w 2504275"/>
              <a:gd name="connsiteY11" fmla="*/ 745718 h 1990883"/>
              <a:gd name="connsiteX12" fmla="*/ 1458003 w 2504275"/>
              <a:gd name="connsiteY12" fmla="*/ 1409406 h 1990883"/>
              <a:gd name="connsiteX13" fmla="*/ 1730650 w 2504275"/>
              <a:gd name="connsiteY13" fmla="*/ 1409406 h 1990883"/>
              <a:gd name="connsiteX14" fmla="*/ 895587 w 2504275"/>
              <a:gd name="connsiteY14" fmla="*/ 1990883 h 1990883"/>
              <a:gd name="connsiteX15" fmla="*/ 0 w 2504275"/>
              <a:gd name="connsiteY15" fmla="*/ 1409406 h 1990883"/>
              <a:gd name="connsiteX0" fmla="*/ 0 w 2504275"/>
              <a:gd name="connsiteY0" fmla="*/ 1409406 h 1990883"/>
              <a:gd name="connsiteX1" fmla="*/ 272647 w 2504275"/>
              <a:gd name="connsiteY1" fmla="*/ 1409406 h 1990883"/>
              <a:gd name="connsiteX2" fmla="*/ 272647 w 2504275"/>
              <a:gd name="connsiteY2" fmla="*/ 952 h 1990883"/>
              <a:gd name="connsiteX3" fmla="*/ 2008548 w 2504275"/>
              <a:gd name="connsiteY3" fmla="*/ 0 h 1990883"/>
              <a:gd name="connsiteX4" fmla="*/ 2005742 w 2504275"/>
              <a:gd name="connsiteY4" fmla="*/ 821714 h 1990883"/>
              <a:gd name="connsiteX5" fmla="*/ 2136788 w 2504275"/>
              <a:gd name="connsiteY5" fmla="*/ 1069947 h 1990883"/>
              <a:gd name="connsiteX6" fmla="*/ 2502458 w 2504275"/>
              <a:gd name="connsiteY6" fmla="*/ 1174131 h 1990883"/>
              <a:gd name="connsiteX7" fmla="*/ 2343579 w 2504275"/>
              <a:gd name="connsiteY7" fmla="*/ 1415400 h 1990883"/>
              <a:gd name="connsiteX8" fmla="*/ 2343579 w 2504275"/>
              <a:gd name="connsiteY8" fmla="*/ 1311216 h 1990883"/>
              <a:gd name="connsiteX9" fmla="*/ 1897210 w 2504275"/>
              <a:gd name="connsiteY9" fmla="*/ 1322182 h 1990883"/>
              <a:gd name="connsiteX10" fmla="*/ 1576935 w 2504275"/>
              <a:gd name="connsiteY10" fmla="*/ 1261865 h 1990883"/>
              <a:gd name="connsiteX11" fmla="*/ 1470187 w 2504275"/>
              <a:gd name="connsiteY11" fmla="*/ 745718 h 1990883"/>
              <a:gd name="connsiteX12" fmla="*/ 1458003 w 2504275"/>
              <a:gd name="connsiteY12" fmla="*/ 1409406 h 1990883"/>
              <a:gd name="connsiteX13" fmla="*/ 1730650 w 2504275"/>
              <a:gd name="connsiteY13" fmla="*/ 1409406 h 1990883"/>
              <a:gd name="connsiteX14" fmla="*/ 895587 w 2504275"/>
              <a:gd name="connsiteY14" fmla="*/ 1990883 h 1990883"/>
              <a:gd name="connsiteX15" fmla="*/ 0 w 2504275"/>
              <a:gd name="connsiteY15" fmla="*/ 1409406 h 1990883"/>
              <a:gd name="connsiteX0" fmla="*/ 0 w 2504275"/>
              <a:gd name="connsiteY0" fmla="*/ 1409406 h 1990883"/>
              <a:gd name="connsiteX1" fmla="*/ 272647 w 2504275"/>
              <a:gd name="connsiteY1" fmla="*/ 1409406 h 1990883"/>
              <a:gd name="connsiteX2" fmla="*/ 272647 w 2504275"/>
              <a:gd name="connsiteY2" fmla="*/ 952 h 1990883"/>
              <a:gd name="connsiteX3" fmla="*/ 2008548 w 2504275"/>
              <a:gd name="connsiteY3" fmla="*/ 0 h 1990883"/>
              <a:gd name="connsiteX4" fmla="*/ 2005742 w 2504275"/>
              <a:gd name="connsiteY4" fmla="*/ 821714 h 1990883"/>
              <a:gd name="connsiteX5" fmla="*/ 2144354 w 2504275"/>
              <a:gd name="connsiteY5" fmla="*/ 1061721 h 1990883"/>
              <a:gd name="connsiteX6" fmla="*/ 2502458 w 2504275"/>
              <a:gd name="connsiteY6" fmla="*/ 1174131 h 1990883"/>
              <a:gd name="connsiteX7" fmla="*/ 2343579 w 2504275"/>
              <a:gd name="connsiteY7" fmla="*/ 1415400 h 1990883"/>
              <a:gd name="connsiteX8" fmla="*/ 2343579 w 2504275"/>
              <a:gd name="connsiteY8" fmla="*/ 1311216 h 1990883"/>
              <a:gd name="connsiteX9" fmla="*/ 1897210 w 2504275"/>
              <a:gd name="connsiteY9" fmla="*/ 1322182 h 1990883"/>
              <a:gd name="connsiteX10" fmla="*/ 1576935 w 2504275"/>
              <a:gd name="connsiteY10" fmla="*/ 1261865 h 1990883"/>
              <a:gd name="connsiteX11" fmla="*/ 1470187 w 2504275"/>
              <a:gd name="connsiteY11" fmla="*/ 745718 h 1990883"/>
              <a:gd name="connsiteX12" fmla="*/ 1458003 w 2504275"/>
              <a:gd name="connsiteY12" fmla="*/ 1409406 h 1990883"/>
              <a:gd name="connsiteX13" fmla="*/ 1730650 w 2504275"/>
              <a:gd name="connsiteY13" fmla="*/ 1409406 h 1990883"/>
              <a:gd name="connsiteX14" fmla="*/ 895587 w 2504275"/>
              <a:gd name="connsiteY14" fmla="*/ 1990883 h 1990883"/>
              <a:gd name="connsiteX15" fmla="*/ 0 w 2504275"/>
              <a:gd name="connsiteY15" fmla="*/ 1409406 h 1990883"/>
              <a:gd name="connsiteX0" fmla="*/ 0 w 2502471"/>
              <a:gd name="connsiteY0" fmla="*/ 1409406 h 1990883"/>
              <a:gd name="connsiteX1" fmla="*/ 272647 w 2502471"/>
              <a:gd name="connsiteY1" fmla="*/ 1409406 h 1990883"/>
              <a:gd name="connsiteX2" fmla="*/ 272647 w 2502471"/>
              <a:gd name="connsiteY2" fmla="*/ 952 h 1990883"/>
              <a:gd name="connsiteX3" fmla="*/ 2008548 w 2502471"/>
              <a:gd name="connsiteY3" fmla="*/ 0 h 1990883"/>
              <a:gd name="connsiteX4" fmla="*/ 2005742 w 2502471"/>
              <a:gd name="connsiteY4" fmla="*/ 821714 h 1990883"/>
              <a:gd name="connsiteX5" fmla="*/ 2144354 w 2502471"/>
              <a:gd name="connsiteY5" fmla="*/ 1061721 h 1990883"/>
              <a:gd name="connsiteX6" fmla="*/ 2353666 w 2502471"/>
              <a:gd name="connsiteY6" fmla="*/ 946569 h 1990883"/>
              <a:gd name="connsiteX7" fmla="*/ 2502458 w 2502471"/>
              <a:gd name="connsiteY7" fmla="*/ 1174131 h 1990883"/>
              <a:gd name="connsiteX8" fmla="*/ 2343579 w 2502471"/>
              <a:gd name="connsiteY8" fmla="*/ 1415400 h 1990883"/>
              <a:gd name="connsiteX9" fmla="*/ 2343579 w 2502471"/>
              <a:gd name="connsiteY9" fmla="*/ 1311216 h 1990883"/>
              <a:gd name="connsiteX10" fmla="*/ 1897210 w 2502471"/>
              <a:gd name="connsiteY10" fmla="*/ 1322182 h 1990883"/>
              <a:gd name="connsiteX11" fmla="*/ 1576935 w 2502471"/>
              <a:gd name="connsiteY11" fmla="*/ 1261865 h 1990883"/>
              <a:gd name="connsiteX12" fmla="*/ 1470187 w 2502471"/>
              <a:gd name="connsiteY12" fmla="*/ 745718 h 1990883"/>
              <a:gd name="connsiteX13" fmla="*/ 1458003 w 2502471"/>
              <a:gd name="connsiteY13" fmla="*/ 1409406 h 1990883"/>
              <a:gd name="connsiteX14" fmla="*/ 1730650 w 2502471"/>
              <a:gd name="connsiteY14" fmla="*/ 1409406 h 1990883"/>
              <a:gd name="connsiteX15" fmla="*/ 895587 w 2502471"/>
              <a:gd name="connsiteY15" fmla="*/ 1990883 h 1990883"/>
              <a:gd name="connsiteX16" fmla="*/ 0 w 2502471"/>
              <a:gd name="connsiteY16" fmla="*/ 1409406 h 1990883"/>
              <a:gd name="connsiteX0" fmla="*/ 0 w 2502468"/>
              <a:gd name="connsiteY0" fmla="*/ 1409406 h 1990883"/>
              <a:gd name="connsiteX1" fmla="*/ 272647 w 2502468"/>
              <a:gd name="connsiteY1" fmla="*/ 1409406 h 1990883"/>
              <a:gd name="connsiteX2" fmla="*/ 272647 w 2502468"/>
              <a:gd name="connsiteY2" fmla="*/ 952 h 1990883"/>
              <a:gd name="connsiteX3" fmla="*/ 2008548 w 2502468"/>
              <a:gd name="connsiteY3" fmla="*/ 0 h 1990883"/>
              <a:gd name="connsiteX4" fmla="*/ 2005742 w 2502468"/>
              <a:gd name="connsiteY4" fmla="*/ 821714 h 1990883"/>
              <a:gd name="connsiteX5" fmla="*/ 2144354 w 2502468"/>
              <a:gd name="connsiteY5" fmla="*/ 1061721 h 1990883"/>
              <a:gd name="connsiteX6" fmla="*/ 2341057 w 2502468"/>
              <a:gd name="connsiteY6" fmla="*/ 1061720 h 1990883"/>
              <a:gd name="connsiteX7" fmla="*/ 2353666 w 2502468"/>
              <a:gd name="connsiteY7" fmla="*/ 946569 h 1990883"/>
              <a:gd name="connsiteX8" fmla="*/ 2502458 w 2502468"/>
              <a:gd name="connsiteY8" fmla="*/ 1174131 h 1990883"/>
              <a:gd name="connsiteX9" fmla="*/ 2343579 w 2502468"/>
              <a:gd name="connsiteY9" fmla="*/ 1415400 h 1990883"/>
              <a:gd name="connsiteX10" fmla="*/ 2343579 w 2502468"/>
              <a:gd name="connsiteY10" fmla="*/ 1311216 h 1990883"/>
              <a:gd name="connsiteX11" fmla="*/ 1897210 w 2502468"/>
              <a:gd name="connsiteY11" fmla="*/ 1322182 h 1990883"/>
              <a:gd name="connsiteX12" fmla="*/ 1576935 w 2502468"/>
              <a:gd name="connsiteY12" fmla="*/ 1261865 h 1990883"/>
              <a:gd name="connsiteX13" fmla="*/ 1470187 w 2502468"/>
              <a:gd name="connsiteY13" fmla="*/ 745718 h 1990883"/>
              <a:gd name="connsiteX14" fmla="*/ 1458003 w 2502468"/>
              <a:gd name="connsiteY14" fmla="*/ 1409406 h 1990883"/>
              <a:gd name="connsiteX15" fmla="*/ 1730650 w 2502468"/>
              <a:gd name="connsiteY15" fmla="*/ 1409406 h 1990883"/>
              <a:gd name="connsiteX16" fmla="*/ 895587 w 2502468"/>
              <a:gd name="connsiteY16" fmla="*/ 1990883 h 1990883"/>
              <a:gd name="connsiteX17" fmla="*/ 0 w 2502468"/>
              <a:gd name="connsiteY17" fmla="*/ 1409406 h 1990883"/>
              <a:gd name="connsiteX0" fmla="*/ 0 w 2502468"/>
              <a:gd name="connsiteY0" fmla="*/ 1409406 h 1990883"/>
              <a:gd name="connsiteX1" fmla="*/ 272647 w 2502468"/>
              <a:gd name="connsiteY1" fmla="*/ 1409406 h 1990883"/>
              <a:gd name="connsiteX2" fmla="*/ 272647 w 2502468"/>
              <a:gd name="connsiteY2" fmla="*/ 952 h 1990883"/>
              <a:gd name="connsiteX3" fmla="*/ 2008548 w 2502468"/>
              <a:gd name="connsiteY3" fmla="*/ 0 h 1990883"/>
              <a:gd name="connsiteX4" fmla="*/ 2005742 w 2502468"/>
              <a:gd name="connsiteY4" fmla="*/ 821714 h 1990883"/>
              <a:gd name="connsiteX5" fmla="*/ 2144354 w 2502468"/>
              <a:gd name="connsiteY5" fmla="*/ 1061721 h 1990883"/>
              <a:gd name="connsiteX6" fmla="*/ 2341057 w 2502468"/>
              <a:gd name="connsiteY6" fmla="*/ 1061720 h 1990883"/>
              <a:gd name="connsiteX7" fmla="*/ 2353666 w 2502468"/>
              <a:gd name="connsiteY7" fmla="*/ 946569 h 1990883"/>
              <a:gd name="connsiteX8" fmla="*/ 2502458 w 2502468"/>
              <a:gd name="connsiteY8" fmla="*/ 1174131 h 1990883"/>
              <a:gd name="connsiteX9" fmla="*/ 2343579 w 2502468"/>
              <a:gd name="connsiteY9" fmla="*/ 1415400 h 1990883"/>
              <a:gd name="connsiteX10" fmla="*/ 2343579 w 2502468"/>
              <a:gd name="connsiteY10" fmla="*/ 1311216 h 1990883"/>
              <a:gd name="connsiteX11" fmla="*/ 1897210 w 2502468"/>
              <a:gd name="connsiteY11" fmla="*/ 1322182 h 1990883"/>
              <a:gd name="connsiteX12" fmla="*/ 1576935 w 2502468"/>
              <a:gd name="connsiteY12" fmla="*/ 1261865 h 1990883"/>
              <a:gd name="connsiteX13" fmla="*/ 1470187 w 2502468"/>
              <a:gd name="connsiteY13" fmla="*/ 745718 h 1990883"/>
              <a:gd name="connsiteX14" fmla="*/ 1458003 w 2502468"/>
              <a:gd name="connsiteY14" fmla="*/ 1409406 h 1990883"/>
              <a:gd name="connsiteX15" fmla="*/ 1730650 w 2502468"/>
              <a:gd name="connsiteY15" fmla="*/ 1409406 h 1990883"/>
              <a:gd name="connsiteX16" fmla="*/ 895587 w 2502468"/>
              <a:gd name="connsiteY16" fmla="*/ 1990883 h 1990883"/>
              <a:gd name="connsiteX17" fmla="*/ 0 w 250246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144354 w 2502458"/>
              <a:gd name="connsiteY5" fmla="*/ 1061721 h 1990883"/>
              <a:gd name="connsiteX6" fmla="*/ 2341057 w 2502458"/>
              <a:gd name="connsiteY6" fmla="*/ 1061720 h 1990883"/>
              <a:gd name="connsiteX7" fmla="*/ 2353666 w 2502458"/>
              <a:gd name="connsiteY7" fmla="*/ 946569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76935 w 2502458"/>
              <a:gd name="connsiteY12" fmla="*/ 1261865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144354 w 2502458"/>
              <a:gd name="connsiteY5" fmla="*/ 1061721 h 1990883"/>
              <a:gd name="connsiteX6" fmla="*/ 2341057 w 2502458"/>
              <a:gd name="connsiteY6" fmla="*/ 1061720 h 1990883"/>
              <a:gd name="connsiteX7" fmla="*/ 2353666 w 2502458"/>
              <a:gd name="connsiteY7" fmla="*/ 946569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76935 w 2502458"/>
              <a:gd name="connsiteY12" fmla="*/ 1261865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144354 w 2502458"/>
              <a:gd name="connsiteY5" fmla="*/ 1061721 h 1990883"/>
              <a:gd name="connsiteX6" fmla="*/ 2341057 w 2502458"/>
              <a:gd name="connsiteY6" fmla="*/ 1061720 h 1990883"/>
              <a:gd name="connsiteX7" fmla="*/ 2353666 w 2502458"/>
              <a:gd name="connsiteY7" fmla="*/ 946569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76935 w 2502458"/>
              <a:gd name="connsiteY12" fmla="*/ 1261865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81307 w 2502458"/>
              <a:gd name="connsiteY5" fmla="*/ 1042530 h 1990883"/>
              <a:gd name="connsiteX6" fmla="*/ 2341057 w 2502458"/>
              <a:gd name="connsiteY6" fmla="*/ 1061720 h 1990883"/>
              <a:gd name="connsiteX7" fmla="*/ 2353666 w 2502458"/>
              <a:gd name="connsiteY7" fmla="*/ 946569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76935 w 2502458"/>
              <a:gd name="connsiteY12" fmla="*/ 1261865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53666 w 2502458"/>
              <a:gd name="connsiteY7" fmla="*/ 946569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76935 w 2502458"/>
              <a:gd name="connsiteY12" fmla="*/ 1261865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53666 w 2502458"/>
              <a:gd name="connsiteY7" fmla="*/ 946569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76935 w 2502458"/>
              <a:gd name="connsiteY12" fmla="*/ 1261865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53666 w 2502458"/>
              <a:gd name="connsiteY7" fmla="*/ 946569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76935 w 2502458"/>
              <a:gd name="connsiteY12" fmla="*/ 1261865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76935 w 2502458"/>
              <a:gd name="connsiteY12" fmla="*/ 1261865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9265 w 2502458"/>
              <a:gd name="connsiteY11" fmla="*/ 1298729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43579 w 2502458"/>
              <a:gd name="connsiteY9" fmla="*/ 1415400 h 1990883"/>
              <a:gd name="connsiteX10" fmla="*/ 2364125 w 2502458"/>
              <a:gd name="connsiteY10" fmla="*/ 1294464 h 1990883"/>
              <a:gd name="connsiteX11" fmla="*/ 1899265 w 2502458"/>
              <a:gd name="connsiteY11" fmla="*/ 1298729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43579 w 2502458"/>
              <a:gd name="connsiteY9" fmla="*/ 1415400 h 1990883"/>
              <a:gd name="connsiteX10" fmla="*/ 2364125 w 2502458"/>
              <a:gd name="connsiteY10" fmla="*/ 1294464 h 1990883"/>
              <a:gd name="connsiteX11" fmla="*/ 1899265 w 2502458"/>
              <a:gd name="connsiteY11" fmla="*/ 1298729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66179 w 2502458"/>
              <a:gd name="connsiteY9" fmla="*/ 1396415 h 1990883"/>
              <a:gd name="connsiteX10" fmla="*/ 2364125 w 2502458"/>
              <a:gd name="connsiteY10" fmla="*/ 1294464 h 1990883"/>
              <a:gd name="connsiteX11" fmla="*/ 1899265 w 2502458"/>
              <a:gd name="connsiteY11" fmla="*/ 1298729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66179 w 2502458"/>
              <a:gd name="connsiteY9" fmla="*/ 1396415 h 1990883"/>
              <a:gd name="connsiteX10" fmla="*/ 2364125 w 2502458"/>
              <a:gd name="connsiteY10" fmla="*/ 1294464 h 1990883"/>
              <a:gd name="connsiteX11" fmla="*/ 1899265 w 2502458"/>
              <a:gd name="connsiteY11" fmla="*/ 1298729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66179 w 2502458"/>
              <a:gd name="connsiteY9" fmla="*/ 1396415 h 1990883"/>
              <a:gd name="connsiteX10" fmla="*/ 2364125 w 2502458"/>
              <a:gd name="connsiteY10" fmla="*/ 1294464 h 1990883"/>
              <a:gd name="connsiteX11" fmla="*/ 1899265 w 2502458"/>
              <a:gd name="connsiteY11" fmla="*/ 1298729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66179 w 2502458"/>
              <a:gd name="connsiteY9" fmla="*/ 1396415 h 1990883"/>
              <a:gd name="connsiteX10" fmla="*/ 2364125 w 2502458"/>
              <a:gd name="connsiteY10" fmla="*/ 1294464 h 1990883"/>
              <a:gd name="connsiteX11" fmla="*/ 1899265 w 2502458"/>
              <a:gd name="connsiteY11" fmla="*/ 1298729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66179 w 2502458"/>
              <a:gd name="connsiteY9" fmla="*/ 1396415 h 1990883"/>
              <a:gd name="connsiteX10" fmla="*/ 2364125 w 2502458"/>
              <a:gd name="connsiteY10" fmla="*/ 1294464 h 1990883"/>
              <a:gd name="connsiteX11" fmla="*/ 1899265 w 2502458"/>
              <a:gd name="connsiteY11" fmla="*/ 1298729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4125 w 2506567"/>
              <a:gd name="connsiteY10" fmla="*/ 1294464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4125 w 2506567"/>
              <a:gd name="connsiteY10" fmla="*/ 1294464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4125 w 2506567"/>
              <a:gd name="connsiteY10" fmla="*/ 1294464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8234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8234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5152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5152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5152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5152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8234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8234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8234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7207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3097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8793 w 2506567"/>
              <a:gd name="connsiteY6" fmla="*/ 1072888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8793 w 2506567"/>
              <a:gd name="connsiteY6" fmla="*/ 1072888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4684 w 2506567"/>
              <a:gd name="connsiteY6" fmla="*/ 1072888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4684 w 2506567"/>
              <a:gd name="connsiteY6" fmla="*/ 1072888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8702 w 2506567"/>
              <a:gd name="connsiteY4" fmla="*/ 37803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8702 w 2506567"/>
              <a:gd name="connsiteY4" fmla="*/ 378034 h 1990883"/>
              <a:gd name="connsiteX5" fmla="*/ 2049080 w 2506567"/>
              <a:gd name="connsiteY5" fmla="*/ 755753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91"/>
              <a:gd name="connsiteY0" fmla="*/ 1409406 h 1990883"/>
              <a:gd name="connsiteX1" fmla="*/ 272647 w 2506591"/>
              <a:gd name="connsiteY1" fmla="*/ 1409406 h 1990883"/>
              <a:gd name="connsiteX2" fmla="*/ 272647 w 2506591"/>
              <a:gd name="connsiteY2" fmla="*/ 952 h 1990883"/>
              <a:gd name="connsiteX3" fmla="*/ 2008548 w 2506591"/>
              <a:gd name="connsiteY3" fmla="*/ 0 h 1990883"/>
              <a:gd name="connsiteX4" fmla="*/ 2008702 w 2506591"/>
              <a:gd name="connsiteY4" fmla="*/ 378034 h 1990883"/>
              <a:gd name="connsiteX5" fmla="*/ 2049080 w 2506591"/>
              <a:gd name="connsiteY5" fmla="*/ 755753 h 1990883"/>
              <a:gd name="connsiteX6" fmla="*/ 2366738 w 2506591"/>
              <a:gd name="connsiteY6" fmla="*/ 1068421 h 1990883"/>
              <a:gd name="connsiteX7" fmla="*/ 2366830 w 2506591"/>
              <a:gd name="connsiteY7" fmla="*/ 967381 h 1990883"/>
              <a:gd name="connsiteX8" fmla="*/ 2381119 w 2506591"/>
              <a:gd name="connsiteY8" fmla="*/ 608008 h 1990883"/>
              <a:gd name="connsiteX9" fmla="*/ 2506567 w 2506591"/>
              <a:gd name="connsiteY9" fmla="*/ 1180832 h 1990883"/>
              <a:gd name="connsiteX10" fmla="*/ 2364124 w 2506591"/>
              <a:gd name="connsiteY10" fmla="*/ 1395298 h 1990883"/>
              <a:gd name="connsiteX11" fmla="*/ 2364125 w 2506591"/>
              <a:gd name="connsiteY11" fmla="*/ 1292230 h 1990883"/>
              <a:gd name="connsiteX12" fmla="*/ 1899265 w 2506591"/>
              <a:gd name="connsiteY12" fmla="*/ 1298729 h 1990883"/>
              <a:gd name="connsiteX13" fmla="*/ 1546118 w 2506591"/>
              <a:gd name="connsiteY13" fmla="*/ 1226127 h 1990883"/>
              <a:gd name="connsiteX14" fmla="*/ 1470187 w 2506591"/>
              <a:gd name="connsiteY14" fmla="*/ 745718 h 1990883"/>
              <a:gd name="connsiteX15" fmla="*/ 1458003 w 2506591"/>
              <a:gd name="connsiteY15" fmla="*/ 1409406 h 1990883"/>
              <a:gd name="connsiteX16" fmla="*/ 1730650 w 2506591"/>
              <a:gd name="connsiteY16" fmla="*/ 1409406 h 1990883"/>
              <a:gd name="connsiteX17" fmla="*/ 895587 w 2506591"/>
              <a:gd name="connsiteY17" fmla="*/ 1990883 h 1990883"/>
              <a:gd name="connsiteX18" fmla="*/ 0 w 2506591"/>
              <a:gd name="connsiteY18" fmla="*/ 1409406 h 1990883"/>
              <a:gd name="connsiteX0" fmla="*/ 0 w 2550982"/>
              <a:gd name="connsiteY0" fmla="*/ 1409406 h 1990883"/>
              <a:gd name="connsiteX1" fmla="*/ 272647 w 2550982"/>
              <a:gd name="connsiteY1" fmla="*/ 1409406 h 1990883"/>
              <a:gd name="connsiteX2" fmla="*/ 272647 w 2550982"/>
              <a:gd name="connsiteY2" fmla="*/ 952 h 1990883"/>
              <a:gd name="connsiteX3" fmla="*/ 2008548 w 2550982"/>
              <a:gd name="connsiteY3" fmla="*/ 0 h 1990883"/>
              <a:gd name="connsiteX4" fmla="*/ 2008702 w 2550982"/>
              <a:gd name="connsiteY4" fmla="*/ 378034 h 1990883"/>
              <a:gd name="connsiteX5" fmla="*/ 2049080 w 2550982"/>
              <a:gd name="connsiteY5" fmla="*/ 755753 h 1990883"/>
              <a:gd name="connsiteX6" fmla="*/ 2366738 w 2550982"/>
              <a:gd name="connsiteY6" fmla="*/ 1068421 h 1990883"/>
              <a:gd name="connsiteX7" fmla="*/ 2366830 w 2550982"/>
              <a:gd name="connsiteY7" fmla="*/ 967381 h 1990883"/>
              <a:gd name="connsiteX8" fmla="*/ 2381119 w 2550982"/>
              <a:gd name="connsiteY8" fmla="*/ 608008 h 1990883"/>
              <a:gd name="connsiteX9" fmla="*/ 2550965 w 2550982"/>
              <a:gd name="connsiteY9" fmla="*/ 981553 h 1990883"/>
              <a:gd name="connsiteX10" fmla="*/ 2364124 w 2550982"/>
              <a:gd name="connsiteY10" fmla="*/ 1395298 h 1990883"/>
              <a:gd name="connsiteX11" fmla="*/ 2364125 w 2550982"/>
              <a:gd name="connsiteY11" fmla="*/ 1292230 h 1990883"/>
              <a:gd name="connsiteX12" fmla="*/ 1899265 w 2550982"/>
              <a:gd name="connsiteY12" fmla="*/ 1298729 h 1990883"/>
              <a:gd name="connsiteX13" fmla="*/ 1546118 w 2550982"/>
              <a:gd name="connsiteY13" fmla="*/ 1226127 h 1990883"/>
              <a:gd name="connsiteX14" fmla="*/ 1470187 w 2550982"/>
              <a:gd name="connsiteY14" fmla="*/ 745718 h 1990883"/>
              <a:gd name="connsiteX15" fmla="*/ 1458003 w 2550982"/>
              <a:gd name="connsiteY15" fmla="*/ 1409406 h 1990883"/>
              <a:gd name="connsiteX16" fmla="*/ 1730650 w 2550982"/>
              <a:gd name="connsiteY16" fmla="*/ 1409406 h 1990883"/>
              <a:gd name="connsiteX17" fmla="*/ 895587 w 2550982"/>
              <a:gd name="connsiteY17" fmla="*/ 1990883 h 1990883"/>
              <a:gd name="connsiteX18" fmla="*/ 0 w 2550982"/>
              <a:gd name="connsiteY18" fmla="*/ 1409406 h 1990883"/>
              <a:gd name="connsiteX0" fmla="*/ 0 w 2550982"/>
              <a:gd name="connsiteY0" fmla="*/ 1409406 h 1990883"/>
              <a:gd name="connsiteX1" fmla="*/ 272647 w 2550982"/>
              <a:gd name="connsiteY1" fmla="*/ 1409406 h 1990883"/>
              <a:gd name="connsiteX2" fmla="*/ 272647 w 2550982"/>
              <a:gd name="connsiteY2" fmla="*/ 952 h 1990883"/>
              <a:gd name="connsiteX3" fmla="*/ 2008548 w 2550982"/>
              <a:gd name="connsiteY3" fmla="*/ 0 h 1990883"/>
              <a:gd name="connsiteX4" fmla="*/ 2008702 w 2550982"/>
              <a:gd name="connsiteY4" fmla="*/ 378034 h 1990883"/>
              <a:gd name="connsiteX5" fmla="*/ 2049080 w 2550982"/>
              <a:gd name="connsiteY5" fmla="*/ 755753 h 1990883"/>
              <a:gd name="connsiteX6" fmla="*/ 2366738 w 2550982"/>
              <a:gd name="connsiteY6" fmla="*/ 1068421 h 1990883"/>
              <a:gd name="connsiteX7" fmla="*/ 2381119 w 2550982"/>
              <a:gd name="connsiteY7" fmla="*/ 608008 h 1990883"/>
              <a:gd name="connsiteX8" fmla="*/ 2550965 w 2550982"/>
              <a:gd name="connsiteY8" fmla="*/ 981553 h 1990883"/>
              <a:gd name="connsiteX9" fmla="*/ 2364124 w 2550982"/>
              <a:gd name="connsiteY9" fmla="*/ 1395298 h 1990883"/>
              <a:gd name="connsiteX10" fmla="*/ 2364125 w 2550982"/>
              <a:gd name="connsiteY10" fmla="*/ 1292230 h 1990883"/>
              <a:gd name="connsiteX11" fmla="*/ 1899265 w 2550982"/>
              <a:gd name="connsiteY11" fmla="*/ 1298729 h 1990883"/>
              <a:gd name="connsiteX12" fmla="*/ 1546118 w 2550982"/>
              <a:gd name="connsiteY12" fmla="*/ 1226127 h 1990883"/>
              <a:gd name="connsiteX13" fmla="*/ 1470187 w 2550982"/>
              <a:gd name="connsiteY13" fmla="*/ 745718 h 1990883"/>
              <a:gd name="connsiteX14" fmla="*/ 1458003 w 2550982"/>
              <a:gd name="connsiteY14" fmla="*/ 1409406 h 1990883"/>
              <a:gd name="connsiteX15" fmla="*/ 1730650 w 2550982"/>
              <a:gd name="connsiteY15" fmla="*/ 1409406 h 1990883"/>
              <a:gd name="connsiteX16" fmla="*/ 895587 w 2550982"/>
              <a:gd name="connsiteY16" fmla="*/ 1990883 h 1990883"/>
              <a:gd name="connsiteX17" fmla="*/ 0 w 2550982"/>
              <a:gd name="connsiteY17" fmla="*/ 1409406 h 1990883"/>
              <a:gd name="connsiteX0" fmla="*/ 0 w 2550982"/>
              <a:gd name="connsiteY0" fmla="*/ 1409406 h 1990883"/>
              <a:gd name="connsiteX1" fmla="*/ 272647 w 2550982"/>
              <a:gd name="connsiteY1" fmla="*/ 1409406 h 1990883"/>
              <a:gd name="connsiteX2" fmla="*/ 272647 w 2550982"/>
              <a:gd name="connsiteY2" fmla="*/ 952 h 1990883"/>
              <a:gd name="connsiteX3" fmla="*/ 2008548 w 2550982"/>
              <a:gd name="connsiteY3" fmla="*/ 0 h 1990883"/>
              <a:gd name="connsiteX4" fmla="*/ 2008702 w 2550982"/>
              <a:gd name="connsiteY4" fmla="*/ 378034 h 1990883"/>
              <a:gd name="connsiteX5" fmla="*/ 2049080 w 2550982"/>
              <a:gd name="connsiteY5" fmla="*/ 755753 h 1990883"/>
              <a:gd name="connsiteX6" fmla="*/ 2337139 w 2550982"/>
              <a:gd name="connsiteY6" fmla="*/ 820261 h 1990883"/>
              <a:gd name="connsiteX7" fmla="*/ 2381119 w 2550982"/>
              <a:gd name="connsiteY7" fmla="*/ 608008 h 1990883"/>
              <a:gd name="connsiteX8" fmla="*/ 2550965 w 2550982"/>
              <a:gd name="connsiteY8" fmla="*/ 981553 h 1990883"/>
              <a:gd name="connsiteX9" fmla="*/ 2364124 w 2550982"/>
              <a:gd name="connsiteY9" fmla="*/ 1395298 h 1990883"/>
              <a:gd name="connsiteX10" fmla="*/ 2364125 w 2550982"/>
              <a:gd name="connsiteY10" fmla="*/ 1292230 h 1990883"/>
              <a:gd name="connsiteX11" fmla="*/ 1899265 w 2550982"/>
              <a:gd name="connsiteY11" fmla="*/ 1298729 h 1990883"/>
              <a:gd name="connsiteX12" fmla="*/ 1546118 w 2550982"/>
              <a:gd name="connsiteY12" fmla="*/ 1226127 h 1990883"/>
              <a:gd name="connsiteX13" fmla="*/ 1470187 w 2550982"/>
              <a:gd name="connsiteY13" fmla="*/ 745718 h 1990883"/>
              <a:gd name="connsiteX14" fmla="*/ 1458003 w 2550982"/>
              <a:gd name="connsiteY14" fmla="*/ 1409406 h 1990883"/>
              <a:gd name="connsiteX15" fmla="*/ 1730650 w 2550982"/>
              <a:gd name="connsiteY15" fmla="*/ 1409406 h 1990883"/>
              <a:gd name="connsiteX16" fmla="*/ 895587 w 2550982"/>
              <a:gd name="connsiteY16" fmla="*/ 1990883 h 1990883"/>
              <a:gd name="connsiteX17" fmla="*/ 0 w 2550982"/>
              <a:gd name="connsiteY17" fmla="*/ 1409406 h 1990883"/>
              <a:gd name="connsiteX0" fmla="*/ 0 w 2550982"/>
              <a:gd name="connsiteY0" fmla="*/ 1409406 h 1990883"/>
              <a:gd name="connsiteX1" fmla="*/ 272647 w 2550982"/>
              <a:gd name="connsiteY1" fmla="*/ 1409406 h 1990883"/>
              <a:gd name="connsiteX2" fmla="*/ 272647 w 2550982"/>
              <a:gd name="connsiteY2" fmla="*/ 952 h 1990883"/>
              <a:gd name="connsiteX3" fmla="*/ 2008548 w 2550982"/>
              <a:gd name="connsiteY3" fmla="*/ 0 h 1990883"/>
              <a:gd name="connsiteX4" fmla="*/ 2008702 w 2550982"/>
              <a:gd name="connsiteY4" fmla="*/ 378034 h 1990883"/>
              <a:gd name="connsiteX5" fmla="*/ 2049080 w 2550982"/>
              <a:gd name="connsiteY5" fmla="*/ 755753 h 1990883"/>
              <a:gd name="connsiteX6" fmla="*/ 2337139 w 2550982"/>
              <a:gd name="connsiteY6" fmla="*/ 820261 h 1990883"/>
              <a:gd name="connsiteX7" fmla="*/ 2381119 w 2550982"/>
              <a:gd name="connsiteY7" fmla="*/ 608008 h 1990883"/>
              <a:gd name="connsiteX8" fmla="*/ 2550965 w 2550982"/>
              <a:gd name="connsiteY8" fmla="*/ 981553 h 1990883"/>
              <a:gd name="connsiteX9" fmla="*/ 2364124 w 2550982"/>
              <a:gd name="connsiteY9" fmla="*/ 1395298 h 1990883"/>
              <a:gd name="connsiteX10" fmla="*/ 2364125 w 2550982"/>
              <a:gd name="connsiteY10" fmla="*/ 1292230 h 1990883"/>
              <a:gd name="connsiteX11" fmla="*/ 1899265 w 2550982"/>
              <a:gd name="connsiteY11" fmla="*/ 1298729 h 1990883"/>
              <a:gd name="connsiteX12" fmla="*/ 1546118 w 2550982"/>
              <a:gd name="connsiteY12" fmla="*/ 1226127 h 1990883"/>
              <a:gd name="connsiteX13" fmla="*/ 1470187 w 2550982"/>
              <a:gd name="connsiteY13" fmla="*/ 745718 h 1990883"/>
              <a:gd name="connsiteX14" fmla="*/ 1458003 w 2550982"/>
              <a:gd name="connsiteY14" fmla="*/ 1409406 h 1990883"/>
              <a:gd name="connsiteX15" fmla="*/ 1730650 w 2550982"/>
              <a:gd name="connsiteY15" fmla="*/ 1409406 h 1990883"/>
              <a:gd name="connsiteX16" fmla="*/ 895587 w 2550982"/>
              <a:gd name="connsiteY16" fmla="*/ 1990883 h 1990883"/>
              <a:gd name="connsiteX17" fmla="*/ 0 w 2550982"/>
              <a:gd name="connsiteY17" fmla="*/ 1409406 h 1990883"/>
              <a:gd name="connsiteX0" fmla="*/ 0 w 2550982"/>
              <a:gd name="connsiteY0" fmla="*/ 1409406 h 1990883"/>
              <a:gd name="connsiteX1" fmla="*/ 272647 w 2550982"/>
              <a:gd name="connsiteY1" fmla="*/ 1409406 h 1990883"/>
              <a:gd name="connsiteX2" fmla="*/ 272647 w 2550982"/>
              <a:gd name="connsiteY2" fmla="*/ 952 h 1990883"/>
              <a:gd name="connsiteX3" fmla="*/ 2008548 w 2550982"/>
              <a:gd name="connsiteY3" fmla="*/ 0 h 1990883"/>
              <a:gd name="connsiteX4" fmla="*/ 2008702 w 2550982"/>
              <a:gd name="connsiteY4" fmla="*/ 378034 h 1990883"/>
              <a:gd name="connsiteX5" fmla="*/ 2049080 w 2550982"/>
              <a:gd name="connsiteY5" fmla="*/ 755753 h 1990883"/>
              <a:gd name="connsiteX6" fmla="*/ 2381538 w 2550982"/>
              <a:gd name="connsiteY6" fmla="*/ 824021 h 1990883"/>
              <a:gd name="connsiteX7" fmla="*/ 2381119 w 2550982"/>
              <a:gd name="connsiteY7" fmla="*/ 608008 h 1990883"/>
              <a:gd name="connsiteX8" fmla="*/ 2550965 w 2550982"/>
              <a:gd name="connsiteY8" fmla="*/ 981553 h 1990883"/>
              <a:gd name="connsiteX9" fmla="*/ 2364124 w 2550982"/>
              <a:gd name="connsiteY9" fmla="*/ 1395298 h 1990883"/>
              <a:gd name="connsiteX10" fmla="*/ 2364125 w 2550982"/>
              <a:gd name="connsiteY10" fmla="*/ 1292230 h 1990883"/>
              <a:gd name="connsiteX11" fmla="*/ 1899265 w 2550982"/>
              <a:gd name="connsiteY11" fmla="*/ 1298729 h 1990883"/>
              <a:gd name="connsiteX12" fmla="*/ 1546118 w 2550982"/>
              <a:gd name="connsiteY12" fmla="*/ 1226127 h 1990883"/>
              <a:gd name="connsiteX13" fmla="*/ 1470187 w 2550982"/>
              <a:gd name="connsiteY13" fmla="*/ 745718 h 1990883"/>
              <a:gd name="connsiteX14" fmla="*/ 1458003 w 2550982"/>
              <a:gd name="connsiteY14" fmla="*/ 1409406 h 1990883"/>
              <a:gd name="connsiteX15" fmla="*/ 1730650 w 2550982"/>
              <a:gd name="connsiteY15" fmla="*/ 1409406 h 1990883"/>
              <a:gd name="connsiteX16" fmla="*/ 895587 w 2550982"/>
              <a:gd name="connsiteY16" fmla="*/ 1990883 h 1990883"/>
              <a:gd name="connsiteX17" fmla="*/ 0 w 2550982"/>
              <a:gd name="connsiteY17" fmla="*/ 1409406 h 1990883"/>
              <a:gd name="connsiteX0" fmla="*/ 0 w 2550982"/>
              <a:gd name="connsiteY0" fmla="*/ 1409406 h 1990883"/>
              <a:gd name="connsiteX1" fmla="*/ 272647 w 2550982"/>
              <a:gd name="connsiteY1" fmla="*/ 1409406 h 1990883"/>
              <a:gd name="connsiteX2" fmla="*/ 272647 w 2550982"/>
              <a:gd name="connsiteY2" fmla="*/ 952 h 1990883"/>
              <a:gd name="connsiteX3" fmla="*/ 2008548 w 2550982"/>
              <a:gd name="connsiteY3" fmla="*/ 0 h 1990883"/>
              <a:gd name="connsiteX4" fmla="*/ 2008702 w 2550982"/>
              <a:gd name="connsiteY4" fmla="*/ 378034 h 1990883"/>
              <a:gd name="connsiteX5" fmla="*/ 2049080 w 2550982"/>
              <a:gd name="connsiteY5" fmla="*/ 755753 h 1990883"/>
              <a:gd name="connsiteX6" fmla="*/ 2381538 w 2550982"/>
              <a:gd name="connsiteY6" fmla="*/ 824021 h 1990883"/>
              <a:gd name="connsiteX7" fmla="*/ 2381119 w 2550982"/>
              <a:gd name="connsiteY7" fmla="*/ 608008 h 1990883"/>
              <a:gd name="connsiteX8" fmla="*/ 2550965 w 2550982"/>
              <a:gd name="connsiteY8" fmla="*/ 981553 h 1990883"/>
              <a:gd name="connsiteX9" fmla="*/ 2364124 w 2550982"/>
              <a:gd name="connsiteY9" fmla="*/ 1395298 h 1990883"/>
              <a:gd name="connsiteX10" fmla="*/ 2364125 w 2550982"/>
              <a:gd name="connsiteY10" fmla="*/ 1292230 h 1990883"/>
              <a:gd name="connsiteX11" fmla="*/ 1899265 w 2550982"/>
              <a:gd name="connsiteY11" fmla="*/ 1298729 h 1990883"/>
              <a:gd name="connsiteX12" fmla="*/ 1546118 w 2550982"/>
              <a:gd name="connsiteY12" fmla="*/ 1226127 h 1990883"/>
              <a:gd name="connsiteX13" fmla="*/ 1470187 w 2550982"/>
              <a:gd name="connsiteY13" fmla="*/ 745718 h 1990883"/>
              <a:gd name="connsiteX14" fmla="*/ 1458003 w 2550982"/>
              <a:gd name="connsiteY14" fmla="*/ 1409406 h 1990883"/>
              <a:gd name="connsiteX15" fmla="*/ 1730650 w 2550982"/>
              <a:gd name="connsiteY15" fmla="*/ 1409406 h 1990883"/>
              <a:gd name="connsiteX16" fmla="*/ 895587 w 2550982"/>
              <a:gd name="connsiteY16" fmla="*/ 1990883 h 1990883"/>
              <a:gd name="connsiteX17" fmla="*/ 0 w 2550982"/>
              <a:gd name="connsiteY17" fmla="*/ 1409406 h 1990883"/>
              <a:gd name="connsiteX0" fmla="*/ 0 w 2550982"/>
              <a:gd name="connsiteY0" fmla="*/ 1409406 h 1990883"/>
              <a:gd name="connsiteX1" fmla="*/ 272647 w 2550982"/>
              <a:gd name="connsiteY1" fmla="*/ 1409406 h 1990883"/>
              <a:gd name="connsiteX2" fmla="*/ 272647 w 2550982"/>
              <a:gd name="connsiteY2" fmla="*/ 952 h 1990883"/>
              <a:gd name="connsiteX3" fmla="*/ 2008548 w 2550982"/>
              <a:gd name="connsiteY3" fmla="*/ 0 h 1990883"/>
              <a:gd name="connsiteX4" fmla="*/ 2008702 w 2550982"/>
              <a:gd name="connsiteY4" fmla="*/ 378034 h 1990883"/>
              <a:gd name="connsiteX5" fmla="*/ 2049080 w 2550982"/>
              <a:gd name="connsiteY5" fmla="*/ 755753 h 1990883"/>
              <a:gd name="connsiteX6" fmla="*/ 2381538 w 2550982"/>
              <a:gd name="connsiteY6" fmla="*/ 793941 h 1990883"/>
              <a:gd name="connsiteX7" fmla="*/ 2381119 w 2550982"/>
              <a:gd name="connsiteY7" fmla="*/ 608008 h 1990883"/>
              <a:gd name="connsiteX8" fmla="*/ 2550965 w 2550982"/>
              <a:gd name="connsiteY8" fmla="*/ 981553 h 1990883"/>
              <a:gd name="connsiteX9" fmla="*/ 2364124 w 2550982"/>
              <a:gd name="connsiteY9" fmla="*/ 1395298 h 1990883"/>
              <a:gd name="connsiteX10" fmla="*/ 2364125 w 2550982"/>
              <a:gd name="connsiteY10" fmla="*/ 1292230 h 1990883"/>
              <a:gd name="connsiteX11" fmla="*/ 1899265 w 2550982"/>
              <a:gd name="connsiteY11" fmla="*/ 1298729 h 1990883"/>
              <a:gd name="connsiteX12" fmla="*/ 1546118 w 2550982"/>
              <a:gd name="connsiteY12" fmla="*/ 1226127 h 1990883"/>
              <a:gd name="connsiteX13" fmla="*/ 1470187 w 2550982"/>
              <a:gd name="connsiteY13" fmla="*/ 745718 h 1990883"/>
              <a:gd name="connsiteX14" fmla="*/ 1458003 w 2550982"/>
              <a:gd name="connsiteY14" fmla="*/ 1409406 h 1990883"/>
              <a:gd name="connsiteX15" fmla="*/ 1730650 w 2550982"/>
              <a:gd name="connsiteY15" fmla="*/ 1409406 h 1990883"/>
              <a:gd name="connsiteX16" fmla="*/ 895587 w 2550982"/>
              <a:gd name="connsiteY16" fmla="*/ 1990883 h 1990883"/>
              <a:gd name="connsiteX17" fmla="*/ 0 w 2550982"/>
              <a:gd name="connsiteY17" fmla="*/ 1409406 h 1990883"/>
              <a:gd name="connsiteX0" fmla="*/ 0 w 2550982"/>
              <a:gd name="connsiteY0" fmla="*/ 1409406 h 1990883"/>
              <a:gd name="connsiteX1" fmla="*/ 272647 w 2550982"/>
              <a:gd name="connsiteY1" fmla="*/ 1409406 h 1990883"/>
              <a:gd name="connsiteX2" fmla="*/ 272647 w 2550982"/>
              <a:gd name="connsiteY2" fmla="*/ 952 h 1990883"/>
              <a:gd name="connsiteX3" fmla="*/ 2008548 w 2550982"/>
              <a:gd name="connsiteY3" fmla="*/ 0 h 1990883"/>
              <a:gd name="connsiteX4" fmla="*/ 2008702 w 2550982"/>
              <a:gd name="connsiteY4" fmla="*/ 378034 h 1990883"/>
              <a:gd name="connsiteX5" fmla="*/ 2049080 w 2550982"/>
              <a:gd name="connsiteY5" fmla="*/ 755753 h 1990883"/>
              <a:gd name="connsiteX6" fmla="*/ 2363779 w 2550982"/>
              <a:gd name="connsiteY6" fmla="*/ 793941 h 1990883"/>
              <a:gd name="connsiteX7" fmla="*/ 2381119 w 2550982"/>
              <a:gd name="connsiteY7" fmla="*/ 608008 h 1990883"/>
              <a:gd name="connsiteX8" fmla="*/ 2550965 w 2550982"/>
              <a:gd name="connsiteY8" fmla="*/ 981553 h 1990883"/>
              <a:gd name="connsiteX9" fmla="*/ 2364124 w 2550982"/>
              <a:gd name="connsiteY9" fmla="*/ 1395298 h 1990883"/>
              <a:gd name="connsiteX10" fmla="*/ 2364125 w 2550982"/>
              <a:gd name="connsiteY10" fmla="*/ 1292230 h 1990883"/>
              <a:gd name="connsiteX11" fmla="*/ 1899265 w 2550982"/>
              <a:gd name="connsiteY11" fmla="*/ 1298729 h 1990883"/>
              <a:gd name="connsiteX12" fmla="*/ 1546118 w 2550982"/>
              <a:gd name="connsiteY12" fmla="*/ 1226127 h 1990883"/>
              <a:gd name="connsiteX13" fmla="*/ 1470187 w 2550982"/>
              <a:gd name="connsiteY13" fmla="*/ 745718 h 1990883"/>
              <a:gd name="connsiteX14" fmla="*/ 1458003 w 2550982"/>
              <a:gd name="connsiteY14" fmla="*/ 1409406 h 1990883"/>
              <a:gd name="connsiteX15" fmla="*/ 1730650 w 2550982"/>
              <a:gd name="connsiteY15" fmla="*/ 1409406 h 1990883"/>
              <a:gd name="connsiteX16" fmla="*/ 895587 w 2550982"/>
              <a:gd name="connsiteY16" fmla="*/ 1990883 h 1990883"/>
              <a:gd name="connsiteX17" fmla="*/ 0 w 2550982"/>
              <a:gd name="connsiteY17" fmla="*/ 1409406 h 1990883"/>
              <a:gd name="connsiteX0" fmla="*/ 0 w 2550982"/>
              <a:gd name="connsiteY0" fmla="*/ 1409406 h 1990883"/>
              <a:gd name="connsiteX1" fmla="*/ 272647 w 2550982"/>
              <a:gd name="connsiteY1" fmla="*/ 1409406 h 1990883"/>
              <a:gd name="connsiteX2" fmla="*/ 272647 w 2550982"/>
              <a:gd name="connsiteY2" fmla="*/ 952 h 1990883"/>
              <a:gd name="connsiteX3" fmla="*/ 2008548 w 2550982"/>
              <a:gd name="connsiteY3" fmla="*/ 0 h 1990883"/>
              <a:gd name="connsiteX4" fmla="*/ 2008702 w 2550982"/>
              <a:gd name="connsiteY4" fmla="*/ 378034 h 1990883"/>
              <a:gd name="connsiteX5" fmla="*/ 2049080 w 2550982"/>
              <a:gd name="connsiteY5" fmla="*/ 755753 h 1990883"/>
              <a:gd name="connsiteX6" fmla="*/ 2363779 w 2550982"/>
              <a:gd name="connsiteY6" fmla="*/ 793941 h 1990883"/>
              <a:gd name="connsiteX7" fmla="*/ 2381119 w 2550982"/>
              <a:gd name="connsiteY7" fmla="*/ 608008 h 1990883"/>
              <a:gd name="connsiteX8" fmla="*/ 2550965 w 2550982"/>
              <a:gd name="connsiteY8" fmla="*/ 981553 h 1990883"/>
              <a:gd name="connsiteX9" fmla="*/ 2375224 w 2550982"/>
              <a:gd name="connsiteY9" fmla="*/ 1446059 h 1990883"/>
              <a:gd name="connsiteX10" fmla="*/ 2364125 w 2550982"/>
              <a:gd name="connsiteY10" fmla="*/ 1292230 h 1990883"/>
              <a:gd name="connsiteX11" fmla="*/ 1899265 w 2550982"/>
              <a:gd name="connsiteY11" fmla="*/ 1298729 h 1990883"/>
              <a:gd name="connsiteX12" fmla="*/ 1546118 w 2550982"/>
              <a:gd name="connsiteY12" fmla="*/ 1226127 h 1990883"/>
              <a:gd name="connsiteX13" fmla="*/ 1470187 w 2550982"/>
              <a:gd name="connsiteY13" fmla="*/ 745718 h 1990883"/>
              <a:gd name="connsiteX14" fmla="*/ 1458003 w 2550982"/>
              <a:gd name="connsiteY14" fmla="*/ 1409406 h 1990883"/>
              <a:gd name="connsiteX15" fmla="*/ 1730650 w 2550982"/>
              <a:gd name="connsiteY15" fmla="*/ 1409406 h 1990883"/>
              <a:gd name="connsiteX16" fmla="*/ 895587 w 2550982"/>
              <a:gd name="connsiteY16" fmla="*/ 1990883 h 1990883"/>
              <a:gd name="connsiteX17" fmla="*/ 0 w 2550982"/>
              <a:gd name="connsiteY17" fmla="*/ 1409406 h 1990883"/>
              <a:gd name="connsiteX0" fmla="*/ 0 w 2628674"/>
              <a:gd name="connsiteY0" fmla="*/ 1409406 h 1990883"/>
              <a:gd name="connsiteX1" fmla="*/ 272647 w 2628674"/>
              <a:gd name="connsiteY1" fmla="*/ 1409406 h 1990883"/>
              <a:gd name="connsiteX2" fmla="*/ 272647 w 2628674"/>
              <a:gd name="connsiteY2" fmla="*/ 952 h 1990883"/>
              <a:gd name="connsiteX3" fmla="*/ 2008548 w 2628674"/>
              <a:gd name="connsiteY3" fmla="*/ 0 h 1990883"/>
              <a:gd name="connsiteX4" fmla="*/ 2008702 w 2628674"/>
              <a:gd name="connsiteY4" fmla="*/ 378034 h 1990883"/>
              <a:gd name="connsiteX5" fmla="*/ 2049080 w 2628674"/>
              <a:gd name="connsiteY5" fmla="*/ 755753 h 1990883"/>
              <a:gd name="connsiteX6" fmla="*/ 2363779 w 2628674"/>
              <a:gd name="connsiteY6" fmla="*/ 793941 h 1990883"/>
              <a:gd name="connsiteX7" fmla="*/ 2381119 w 2628674"/>
              <a:gd name="connsiteY7" fmla="*/ 608008 h 1990883"/>
              <a:gd name="connsiteX8" fmla="*/ 2628663 w 2628674"/>
              <a:gd name="connsiteY8" fmla="*/ 1060513 h 1990883"/>
              <a:gd name="connsiteX9" fmla="*/ 2375224 w 2628674"/>
              <a:gd name="connsiteY9" fmla="*/ 1446059 h 1990883"/>
              <a:gd name="connsiteX10" fmla="*/ 2364125 w 2628674"/>
              <a:gd name="connsiteY10" fmla="*/ 1292230 h 1990883"/>
              <a:gd name="connsiteX11" fmla="*/ 1899265 w 2628674"/>
              <a:gd name="connsiteY11" fmla="*/ 1298729 h 1990883"/>
              <a:gd name="connsiteX12" fmla="*/ 1546118 w 2628674"/>
              <a:gd name="connsiteY12" fmla="*/ 1226127 h 1990883"/>
              <a:gd name="connsiteX13" fmla="*/ 1470187 w 2628674"/>
              <a:gd name="connsiteY13" fmla="*/ 745718 h 1990883"/>
              <a:gd name="connsiteX14" fmla="*/ 1458003 w 2628674"/>
              <a:gd name="connsiteY14" fmla="*/ 1409406 h 1990883"/>
              <a:gd name="connsiteX15" fmla="*/ 1730650 w 2628674"/>
              <a:gd name="connsiteY15" fmla="*/ 1409406 h 1990883"/>
              <a:gd name="connsiteX16" fmla="*/ 895587 w 2628674"/>
              <a:gd name="connsiteY16" fmla="*/ 1990883 h 1990883"/>
              <a:gd name="connsiteX17" fmla="*/ 0 w 2628674"/>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49080 w 2628663"/>
              <a:gd name="connsiteY5" fmla="*/ 755753 h 1990883"/>
              <a:gd name="connsiteX6" fmla="*/ 2363779 w 2628663"/>
              <a:gd name="connsiteY6" fmla="*/ 793941 h 1990883"/>
              <a:gd name="connsiteX7" fmla="*/ 2381119 w 2628663"/>
              <a:gd name="connsiteY7" fmla="*/ 608008 h 1990883"/>
              <a:gd name="connsiteX8" fmla="*/ 2628663 w 2628663"/>
              <a:gd name="connsiteY8" fmla="*/ 1060513 h 1990883"/>
              <a:gd name="connsiteX9" fmla="*/ 2375224 w 2628663"/>
              <a:gd name="connsiteY9" fmla="*/ 1446059 h 1990883"/>
              <a:gd name="connsiteX10" fmla="*/ 2364125 w 2628663"/>
              <a:gd name="connsiteY10" fmla="*/ 1292230 h 1990883"/>
              <a:gd name="connsiteX11" fmla="*/ 1899265 w 2628663"/>
              <a:gd name="connsiteY11" fmla="*/ 129872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49080 w 2628663"/>
              <a:gd name="connsiteY5" fmla="*/ 755753 h 1990883"/>
              <a:gd name="connsiteX6" fmla="*/ 2363779 w 2628663"/>
              <a:gd name="connsiteY6" fmla="*/ 793941 h 1990883"/>
              <a:gd name="connsiteX7" fmla="*/ 2381119 w 2628663"/>
              <a:gd name="connsiteY7" fmla="*/ 608008 h 1990883"/>
              <a:gd name="connsiteX8" fmla="*/ 2628663 w 2628663"/>
              <a:gd name="connsiteY8" fmla="*/ 1052052 h 1990883"/>
              <a:gd name="connsiteX9" fmla="*/ 2375224 w 2628663"/>
              <a:gd name="connsiteY9" fmla="*/ 1446059 h 1990883"/>
              <a:gd name="connsiteX10" fmla="*/ 2364125 w 2628663"/>
              <a:gd name="connsiteY10" fmla="*/ 1292230 h 1990883"/>
              <a:gd name="connsiteX11" fmla="*/ 1899265 w 2628663"/>
              <a:gd name="connsiteY11" fmla="*/ 129872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49080 w 2628663"/>
              <a:gd name="connsiteY5" fmla="*/ 755753 h 1990883"/>
              <a:gd name="connsiteX6" fmla="*/ 2363779 w 2628663"/>
              <a:gd name="connsiteY6" fmla="*/ 79394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64125 w 2628663"/>
              <a:gd name="connsiteY10" fmla="*/ 1292230 h 1990883"/>
              <a:gd name="connsiteX11" fmla="*/ 1899265 w 2628663"/>
              <a:gd name="connsiteY11" fmla="*/ 129872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49080 w 2628663"/>
              <a:gd name="connsiteY5" fmla="*/ 755753 h 1990883"/>
              <a:gd name="connsiteX6" fmla="*/ 2363779 w 2628663"/>
              <a:gd name="connsiteY6" fmla="*/ 79394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64125 w 2628663"/>
              <a:gd name="connsiteY10" fmla="*/ 1292230 h 1990883"/>
              <a:gd name="connsiteX11" fmla="*/ 1899265 w 2628663"/>
              <a:gd name="connsiteY11" fmla="*/ 129872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49080 w 2628663"/>
              <a:gd name="connsiteY5" fmla="*/ 75575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64125 w 2628663"/>
              <a:gd name="connsiteY10" fmla="*/ 1292230 h 1990883"/>
              <a:gd name="connsiteX11" fmla="*/ 1899265 w 2628663"/>
              <a:gd name="connsiteY11" fmla="*/ 129872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64125 w 2628663"/>
              <a:gd name="connsiteY10" fmla="*/ 1292230 h 1990883"/>
              <a:gd name="connsiteX11" fmla="*/ 1899265 w 2628663"/>
              <a:gd name="connsiteY11" fmla="*/ 129872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64125 w 2628663"/>
              <a:gd name="connsiteY10" fmla="*/ 1292230 h 1990883"/>
              <a:gd name="connsiteX11" fmla="*/ 1899265 w 2628663"/>
              <a:gd name="connsiteY11" fmla="*/ 129872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73004 w 2628663"/>
              <a:gd name="connsiteY10" fmla="*/ 1283771 h 1990883"/>
              <a:gd name="connsiteX11" fmla="*/ 1899265 w 2628663"/>
              <a:gd name="connsiteY11" fmla="*/ 129872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73004 w 2628663"/>
              <a:gd name="connsiteY10" fmla="*/ 1283771 h 1990883"/>
              <a:gd name="connsiteX11" fmla="*/ 1903704 w 2628663"/>
              <a:gd name="connsiteY11" fmla="*/ 128744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73004 w 2628663"/>
              <a:gd name="connsiteY10" fmla="*/ 1283771 h 1990883"/>
              <a:gd name="connsiteX11" fmla="*/ 1903704 w 2628663"/>
              <a:gd name="connsiteY11" fmla="*/ 128744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73004 w 2628663"/>
              <a:gd name="connsiteY10" fmla="*/ 1283771 h 1990883"/>
              <a:gd name="connsiteX11" fmla="*/ 1903704 w 2628663"/>
              <a:gd name="connsiteY11" fmla="*/ 1287449 h 1990883"/>
              <a:gd name="connsiteX12" fmla="*/ 1546118 w 2628663"/>
              <a:gd name="connsiteY12" fmla="*/ 121766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73004 w 2628663"/>
              <a:gd name="connsiteY10" fmla="*/ 1283771 h 1990883"/>
              <a:gd name="connsiteX11" fmla="*/ 1903704 w 2628663"/>
              <a:gd name="connsiteY11" fmla="*/ 1287449 h 1990883"/>
              <a:gd name="connsiteX12" fmla="*/ 1552778 w 2628663"/>
              <a:gd name="connsiteY12" fmla="*/ 121766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73004 w 2628663"/>
              <a:gd name="connsiteY10" fmla="*/ 1283771 h 1990883"/>
              <a:gd name="connsiteX11" fmla="*/ 1903704 w 2628663"/>
              <a:gd name="connsiteY11" fmla="*/ 1287449 h 1990883"/>
              <a:gd name="connsiteX12" fmla="*/ 1552778 w 2628663"/>
              <a:gd name="connsiteY12" fmla="*/ 121766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73004 w 2628663"/>
              <a:gd name="connsiteY10" fmla="*/ 1283771 h 1990883"/>
              <a:gd name="connsiteX11" fmla="*/ 1903704 w 2628663"/>
              <a:gd name="connsiteY11" fmla="*/ 1287449 h 1990883"/>
              <a:gd name="connsiteX12" fmla="*/ 1552778 w 2628663"/>
              <a:gd name="connsiteY12" fmla="*/ 121766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73004 w 2628663"/>
              <a:gd name="connsiteY10" fmla="*/ 1283771 h 1990883"/>
              <a:gd name="connsiteX11" fmla="*/ 1903704 w 2628663"/>
              <a:gd name="connsiteY11" fmla="*/ 1287449 h 1990883"/>
              <a:gd name="connsiteX12" fmla="*/ 1552778 w 2628663"/>
              <a:gd name="connsiteY12" fmla="*/ 121766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28663" h="1990883">
                <a:moveTo>
                  <a:pt x="0" y="1409406"/>
                </a:moveTo>
                <a:lnTo>
                  <a:pt x="272647" y="1409406"/>
                </a:lnTo>
                <a:lnTo>
                  <a:pt x="272647" y="952"/>
                </a:lnTo>
                <a:lnTo>
                  <a:pt x="2008548" y="0"/>
                </a:lnTo>
                <a:cubicBezTo>
                  <a:pt x="2007709" y="241774"/>
                  <a:pt x="2009718" y="249957"/>
                  <a:pt x="2008702" y="378034"/>
                </a:cubicBezTo>
                <a:cubicBezTo>
                  <a:pt x="2007688" y="505873"/>
                  <a:pt x="1995081" y="693485"/>
                  <a:pt x="2055740" y="767033"/>
                </a:cubicBezTo>
                <a:cubicBezTo>
                  <a:pt x="2116399" y="840581"/>
                  <a:pt x="2216723" y="813838"/>
                  <a:pt x="2372658" y="819321"/>
                </a:cubicBezTo>
                <a:cubicBezTo>
                  <a:pt x="2374720" y="689417"/>
                  <a:pt x="2374832" y="893206"/>
                  <a:pt x="2376678" y="661588"/>
                </a:cubicBezTo>
                <a:cubicBezTo>
                  <a:pt x="2399968" y="697163"/>
                  <a:pt x="2532832" y="893264"/>
                  <a:pt x="2628663" y="1052052"/>
                </a:cubicBezTo>
                <a:cubicBezTo>
                  <a:pt x="2566489" y="1150725"/>
                  <a:pt x="2445497" y="1341787"/>
                  <a:pt x="2375224" y="1446059"/>
                </a:cubicBezTo>
                <a:cubicBezTo>
                  <a:pt x="2375832" y="1367175"/>
                  <a:pt x="2373985" y="1359872"/>
                  <a:pt x="2373004" y="1283771"/>
                </a:cubicBezTo>
                <a:lnTo>
                  <a:pt x="1903704" y="1287449"/>
                </a:lnTo>
                <a:cubicBezTo>
                  <a:pt x="1766557" y="1287685"/>
                  <a:pt x="1625031" y="1307955"/>
                  <a:pt x="1552778" y="1217667"/>
                </a:cubicBezTo>
                <a:cubicBezTo>
                  <a:pt x="1480525" y="1127379"/>
                  <a:pt x="1468151" y="1011292"/>
                  <a:pt x="1470187" y="745718"/>
                </a:cubicBezTo>
                <a:cubicBezTo>
                  <a:pt x="1470329" y="923994"/>
                  <a:pt x="1457861" y="1231130"/>
                  <a:pt x="1458003" y="1409406"/>
                </a:cubicBezTo>
                <a:lnTo>
                  <a:pt x="1730650" y="1409406"/>
                </a:lnTo>
                <a:lnTo>
                  <a:pt x="895587" y="1990883"/>
                </a:lnTo>
                <a:lnTo>
                  <a:pt x="0" y="1409406"/>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29"/>
          <p:cNvSpPr txBox="1"/>
          <p:nvPr/>
        </p:nvSpPr>
        <p:spPr>
          <a:xfrm>
            <a:off x="4205708" y="3778617"/>
            <a:ext cx="1107996" cy="646331"/>
          </a:xfrm>
          <a:prstGeom prst="rect">
            <a:avLst/>
          </a:prstGeom>
          <a:noFill/>
        </p:spPr>
        <p:txBody>
          <a:bodyPr wrap="none" rtlCol="0">
            <a:spAutoFit/>
          </a:bodyPr>
          <a:lstStyle/>
          <a:p>
            <a:pPr algn="ct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危険事象</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暴露</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円/楕円 33"/>
          <p:cNvSpPr/>
          <p:nvPr/>
        </p:nvSpPr>
        <p:spPr>
          <a:xfrm>
            <a:off x="6479066" y="4391232"/>
            <a:ext cx="1141576" cy="52725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ヒヤリ</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34"/>
          <p:cNvSpPr/>
          <p:nvPr/>
        </p:nvSpPr>
        <p:spPr>
          <a:xfrm>
            <a:off x="5298428" y="4462692"/>
            <a:ext cx="897100" cy="36004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回避</a:t>
            </a:r>
          </a:p>
        </p:txBody>
      </p:sp>
      <p:sp>
        <p:nvSpPr>
          <p:cNvPr id="17" name="Freeform 1029"/>
          <p:cNvSpPr>
            <a:spLocks/>
          </p:cNvSpPr>
          <p:nvPr/>
        </p:nvSpPr>
        <p:spPr bwMode="auto">
          <a:xfrm flipH="1">
            <a:off x="1855316" y="5329891"/>
            <a:ext cx="809133" cy="933833"/>
          </a:xfrm>
          <a:custGeom>
            <a:avLst/>
            <a:gdLst>
              <a:gd name="T0" fmla="*/ 235 w 1212"/>
              <a:gd name="T1" fmla="*/ 190 h 1706"/>
              <a:gd name="T2" fmla="*/ 262 w 1212"/>
              <a:gd name="T3" fmla="*/ 240 h 1706"/>
              <a:gd name="T4" fmla="*/ 280 w 1212"/>
              <a:gd name="T5" fmla="*/ 282 h 1706"/>
              <a:gd name="T6" fmla="*/ 357 w 1212"/>
              <a:gd name="T7" fmla="*/ 285 h 1706"/>
              <a:gd name="T8" fmla="*/ 330 w 1212"/>
              <a:gd name="T9" fmla="*/ 330 h 1706"/>
              <a:gd name="T10" fmla="*/ 250 w 1212"/>
              <a:gd name="T11" fmla="*/ 302 h 1706"/>
              <a:gd name="T12" fmla="*/ 162 w 1212"/>
              <a:gd name="T13" fmla="*/ 265 h 1706"/>
              <a:gd name="T14" fmla="*/ 107 w 1212"/>
              <a:gd name="T15" fmla="*/ 190 h 1706"/>
              <a:gd name="T16" fmla="*/ 12 w 1212"/>
              <a:gd name="T17" fmla="*/ 165 h 1706"/>
              <a:gd name="T18" fmla="*/ 55 w 1212"/>
              <a:gd name="T19" fmla="*/ 235 h 1706"/>
              <a:gd name="T20" fmla="*/ 0 w 1212"/>
              <a:gd name="T21" fmla="*/ 232 h 1706"/>
              <a:gd name="T22" fmla="*/ 77 w 1212"/>
              <a:gd name="T23" fmla="*/ 295 h 1706"/>
              <a:gd name="T24" fmla="*/ 117 w 1212"/>
              <a:gd name="T25" fmla="*/ 340 h 1706"/>
              <a:gd name="T26" fmla="*/ 245 w 1212"/>
              <a:gd name="T27" fmla="*/ 427 h 1706"/>
              <a:gd name="T28" fmla="*/ 320 w 1212"/>
              <a:gd name="T29" fmla="*/ 507 h 1706"/>
              <a:gd name="T30" fmla="*/ 267 w 1212"/>
              <a:gd name="T31" fmla="*/ 597 h 1706"/>
              <a:gd name="T32" fmla="*/ 122 w 1212"/>
              <a:gd name="T33" fmla="*/ 592 h 1706"/>
              <a:gd name="T34" fmla="*/ 142 w 1212"/>
              <a:gd name="T35" fmla="*/ 619 h 1706"/>
              <a:gd name="T36" fmla="*/ 195 w 1212"/>
              <a:gd name="T37" fmla="*/ 659 h 1706"/>
              <a:gd name="T38" fmla="*/ 235 w 1212"/>
              <a:gd name="T39" fmla="*/ 689 h 1706"/>
              <a:gd name="T40" fmla="*/ 350 w 1212"/>
              <a:gd name="T41" fmla="*/ 729 h 1706"/>
              <a:gd name="T42" fmla="*/ 407 w 1212"/>
              <a:gd name="T43" fmla="*/ 739 h 1706"/>
              <a:gd name="T44" fmla="*/ 387 w 1212"/>
              <a:gd name="T45" fmla="*/ 809 h 1706"/>
              <a:gd name="T46" fmla="*/ 350 w 1212"/>
              <a:gd name="T47" fmla="*/ 929 h 1706"/>
              <a:gd name="T48" fmla="*/ 292 w 1212"/>
              <a:gd name="T49" fmla="*/ 1127 h 1706"/>
              <a:gd name="T50" fmla="*/ 290 w 1212"/>
              <a:gd name="T51" fmla="*/ 1231 h 1706"/>
              <a:gd name="T52" fmla="*/ 322 w 1212"/>
              <a:gd name="T53" fmla="*/ 1291 h 1706"/>
              <a:gd name="T54" fmla="*/ 402 w 1212"/>
              <a:gd name="T55" fmla="*/ 1551 h 1706"/>
              <a:gd name="T56" fmla="*/ 452 w 1212"/>
              <a:gd name="T57" fmla="*/ 1584 h 1706"/>
              <a:gd name="T58" fmla="*/ 350 w 1212"/>
              <a:gd name="T59" fmla="*/ 1646 h 1706"/>
              <a:gd name="T60" fmla="*/ 300 w 1212"/>
              <a:gd name="T61" fmla="*/ 1696 h 1706"/>
              <a:gd name="T62" fmla="*/ 605 w 1212"/>
              <a:gd name="T63" fmla="*/ 1699 h 1706"/>
              <a:gd name="T64" fmla="*/ 577 w 1212"/>
              <a:gd name="T65" fmla="*/ 1581 h 1706"/>
              <a:gd name="T66" fmla="*/ 585 w 1212"/>
              <a:gd name="T67" fmla="*/ 1534 h 1706"/>
              <a:gd name="T68" fmla="*/ 522 w 1212"/>
              <a:gd name="T69" fmla="*/ 1271 h 1706"/>
              <a:gd name="T70" fmla="*/ 492 w 1212"/>
              <a:gd name="T71" fmla="*/ 1201 h 1706"/>
              <a:gd name="T72" fmla="*/ 490 w 1212"/>
              <a:gd name="T73" fmla="*/ 1117 h 1706"/>
              <a:gd name="T74" fmla="*/ 572 w 1212"/>
              <a:gd name="T75" fmla="*/ 1027 h 1706"/>
              <a:gd name="T76" fmla="*/ 672 w 1212"/>
              <a:gd name="T77" fmla="*/ 1206 h 1706"/>
              <a:gd name="T78" fmla="*/ 812 w 1212"/>
              <a:gd name="T79" fmla="*/ 1341 h 1706"/>
              <a:gd name="T80" fmla="*/ 1012 w 1212"/>
              <a:gd name="T81" fmla="*/ 1459 h 1706"/>
              <a:gd name="T82" fmla="*/ 1057 w 1212"/>
              <a:gd name="T83" fmla="*/ 1579 h 1706"/>
              <a:gd name="T84" fmla="*/ 1012 w 1212"/>
              <a:gd name="T85" fmla="*/ 1674 h 1706"/>
              <a:gd name="T86" fmla="*/ 1127 w 1212"/>
              <a:gd name="T87" fmla="*/ 1654 h 1706"/>
              <a:gd name="T88" fmla="*/ 1165 w 1212"/>
              <a:gd name="T89" fmla="*/ 1561 h 1706"/>
              <a:gd name="T90" fmla="*/ 1212 w 1212"/>
              <a:gd name="T91" fmla="*/ 1499 h 1706"/>
              <a:gd name="T92" fmla="*/ 1135 w 1212"/>
              <a:gd name="T93" fmla="*/ 1399 h 1706"/>
              <a:gd name="T94" fmla="*/ 1040 w 1212"/>
              <a:gd name="T95" fmla="*/ 1286 h 1706"/>
              <a:gd name="T96" fmla="*/ 917 w 1212"/>
              <a:gd name="T97" fmla="*/ 1194 h 1706"/>
              <a:gd name="T98" fmla="*/ 870 w 1212"/>
              <a:gd name="T99" fmla="*/ 1141 h 1706"/>
              <a:gd name="T100" fmla="*/ 805 w 1212"/>
              <a:gd name="T101" fmla="*/ 894 h 1706"/>
              <a:gd name="T102" fmla="*/ 757 w 1212"/>
              <a:gd name="T103" fmla="*/ 742 h 1706"/>
              <a:gd name="T104" fmla="*/ 722 w 1212"/>
              <a:gd name="T105" fmla="*/ 582 h 1706"/>
              <a:gd name="T106" fmla="*/ 627 w 1212"/>
              <a:gd name="T107" fmla="*/ 370 h 1706"/>
              <a:gd name="T108" fmla="*/ 507 w 1212"/>
              <a:gd name="T109" fmla="*/ 247 h 1706"/>
              <a:gd name="T110" fmla="*/ 505 w 1212"/>
              <a:gd name="T111" fmla="*/ 175 h 1706"/>
              <a:gd name="T112" fmla="*/ 470 w 1212"/>
              <a:gd name="T113" fmla="*/ 35 h 1706"/>
              <a:gd name="T114" fmla="*/ 367 w 1212"/>
              <a:gd name="T115" fmla="*/ 0 h 1706"/>
              <a:gd name="T116" fmla="*/ 240 w 1212"/>
              <a:gd name="T117" fmla="*/ 70 h 1706"/>
              <a:gd name="T118" fmla="*/ 220 w 1212"/>
              <a:gd name="T119" fmla="*/ 112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12" h="1706">
                <a:moveTo>
                  <a:pt x="247" y="125"/>
                </a:moveTo>
                <a:lnTo>
                  <a:pt x="245" y="135"/>
                </a:lnTo>
                <a:lnTo>
                  <a:pt x="250" y="147"/>
                </a:lnTo>
                <a:lnTo>
                  <a:pt x="252" y="160"/>
                </a:lnTo>
                <a:lnTo>
                  <a:pt x="250" y="170"/>
                </a:lnTo>
                <a:lnTo>
                  <a:pt x="235" y="190"/>
                </a:lnTo>
                <a:lnTo>
                  <a:pt x="230" y="200"/>
                </a:lnTo>
                <a:lnTo>
                  <a:pt x="232" y="207"/>
                </a:lnTo>
                <a:lnTo>
                  <a:pt x="247" y="212"/>
                </a:lnTo>
                <a:lnTo>
                  <a:pt x="252" y="217"/>
                </a:lnTo>
                <a:lnTo>
                  <a:pt x="252" y="235"/>
                </a:lnTo>
                <a:lnTo>
                  <a:pt x="262" y="240"/>
                </a:lnTo>
                <a:lnTo>
                  <a:pt x="272" y="247"/>
                </a:lnTo>
                <a:lnTo>
                  <a:pt x="265" y="257"/>
                </a:lnTo>
                <a:lnTo>
                  <a:pt x="267" y="262"/>
                </a:lnTo>
                <a:lnTo>
                  <a:pt x="272" y="265"/>
                </a:lnTo>
                <a:lnTo>
                  <a:pt x="277" y="270"/>
                </a:lnTo>
                <a:lnTo>
                  <a:pt x="280" y="282"/>
                </a:lnTo>
                <a:lnTo>
                  <a:pt x="287" y="292"/>
                </a:lnTo>
                <a:lnTo>
                  <a:pt x="300" y="300"/>
                </a:lnTo>
                <a:lnTo>
                  <a:pt x="317" y="300"/>
                </a:lnTo>
                <a:lnTo>
                  <a:pt x="335" y="295"/>
                </a:lnTo>
                <a:lnTo>
                  <a:pt x="347" y="287"/>
                </a:lnTo>
                <a:lnTo>
                  <a:pt x="357" y="285"/>
                </a:lnTo>
                <a:lnTo>
                  <a:pt x="362" y="287"/>
                </a:lnTo>
                <a:lnTo>
                  <a:pt x="367" y="297"/>
                </a:lnTo>
                <a:lnTo>
                  <a:pt x="370" y="305"/>
                </a:lnTo>
                <a:lnTo>
                  <a:pt x="370" y="307"/>
                </a:lnTo>
                <a:lnTo>
                  <a:pt x="340" y="332"/>
                </a:lnTo>
                <a:lnTo>
                  <a:pt x="330" y="330"/>
                </a:lnTo>
                <a:lnTo>
                  <a:pt x="315" y="327"/>
                </a:lnTo>
                <a:lnTo>
                  <a:pt x="300" y="322"/>
                </a:lnTo>
                <a:lnTo>
                  <a:pt x="287" y="320"/>
                </a:lnTo>
                <a:lnTo>
                  <a:pt x="277" y="317"/>
                </a:lnTo>
                <a:lnTo>
                  <a:pt x="265" y="310"/>
                </a:lnTo>
                <a:lnTo>
                  <a:pt x="250" y="302"/>
                </a:lnTo>
                <a:lnTo>
                  <a:pt x="232" y="300"/>
                </a:lnTo>
                <a:lnTo>
                  <a:pt x="210" y="295"/>
                </a:lnTo>
                <a:lnTo>
                  <a:pt x="187" y="285"/>
                </a:lnTo>
                <a:lnTo>
                  <a:pt x="170" y="272"/>
                </a:lnTo>
                <a:lnTo>
                  <a:pt x="165" y="267"/>
                </a:lnTo>
                <a:lnTo>
                  <a:pt x="162" y="265"/>
                </a:lnTo>
                <a:lnTo>
                  <a:pt x="162" y="262"/>
                </a:lnTo>
                <a:lnTo>
                  <a:pt x="157" y="257"/>
                </a:lnTo>
                <a:lnTo>
                  <a:pt x="147" y="240"/>
                </a:lnTo>
                <a:lnTo>
                  <a:pt x="135" y="220"/>
                </a:lnTo>
                <a:lnTo>
                  <a:pt x="125" y="207"/>
                </a:lnTo>
                <a:lnTo>
                  <a:pt x="107" y="190"/>
                </a:lnTo>
                <a:lnTo>
                  <a:pt x="90" y="180"/>
                </a:lnTo>
                <a:lnTo>
                  <a:pt x="60" y="170"/>
                </a:lnTo>
                <a:lnTo>
                  <a:pt x="45" y="165"/>
                </a:lnTo>
                <a:lnTo>
                  <a:pt x="35" y="162"/>
                </a:lnTo>
                <a:lnTo>
                  <a:pt x="27" y="165"/>
                </a:lnTo>
                <a:lnTo>
                  <a:pt x="12" y="165"/>
                </a:lnTo>
                <a:lnTo>
                  <a:pt x="7" y="167"/>
                </a:lnTo>
                <a:lnTo>
                  <a:pt x="12" y="177"/>
                </a:lnTo>
                <a:lnTo>
                  <a:pt x="32" y="197"/>
                </a:lnTo>
                <a:lnTo>
                  <a:pt x="47" y="217"/>
                </a:lnTo>
                <a:lnTo>
                  <a:pt x="52" y="227"/>
                </a:lnTo>
                <a:lnTo>
                  <a:pt x="55" y="235"/>
                </a:lnTo>
                <a:lnTo>
                  <a:pt x="52" y="237"/>
                </a:lnTo>
                <a:lnTo>
                  <a:pt x="50" y="237"/>
                </a:lnTo>
                <a:lnTo>
                  <a:pt x="35" y="230"/>
                </a:lnTo>
                <a:lnTo>
                  <a:pt x="17" y="225"/>
                </a:lnTo>
                <a:lnTo>
                  <a:pt x="5" y="225"/>
                </a:lnTo>
                <a:lnTo>
                  <a:pt x="0" y="232"/>
                </a:lnTo>
                <a:lnTo>
                  <a:pt x="2" y="237"/>
                </a:lnTo>
                <a:lnTo>
                  <a:pt x="20" y="250"/>
                </a:lnTo>
                <a:lnTo>
                  <a:pt x="32" y="257"/>
                </a:lnTo>
                <a:lnTo>
                  <a:pt x="47" y="272"/>
                </a:lnTo>
                <a:lnTo>
                  <a:pt x="65" y="285"/>
                </a:lnTo>
                <a:lnTo>
                  <a:pt x="77" y="295"/>
                </a:lnTo>
                <a:lnTo>
                  <a:pt x="107" y="302"/>
                </a:lnTo>
                <a:lnTo>
                  <a:pt x="122" y="307"/>
                </a:lnTo>
                <a:lnTo>
                  <a:pt x="127" y="310"/>
                </a:lnTo>
                <a:lnTo>
                  <a:pt x="127" y="312"/>
                </a:lnTo>
                <a:lnTo>
                  <a:pt x="122" y="317"/>
                </a:lnTo>
                <a:lnTo>
                  <a:pt x="117" y="340"/>
                </a:lnTo>
                <a:lnTo>
                  <a:pt x="120" y="340"/>
                </a:lnTo>
                <a:lnTo>
                  <a:pt x="125" y="345"/>
                </a:lnTo>
                <a:lnTo>
                  <a:pt x="145" y="355"/>
                </a:lnTo>
                <a:lnTo>
                  <a:pt x="190" y="385"/>
                </a:lnTo>
                <a:lnTo>
                  <a:pt x="217" y="410"/>
                </a:lnTo>
                <a:lnTo>
                  <a:pt x="245" y="427"/>
                </a:lnTo>
                <a:lnTo>
                  <a:pt x="292" y="452"/>
                </a:lnTo>
                <a:lnTo>
                  <a:pt x="310" y="465"/>
                </a:lnTo>
                <a:lnTo>
                  <a:pt x="315" y="467"/>
                </a:lnTo>
                <a:lnTo>
                  <a:pt x="315" y="470"/>
                </a:lnTo>
                <a:lnTo>
                  <a:pt x="315" y="487"/>
                </a:lnTo>
                <a:lnTo>
                  <a:pt x="320" y="507"/>
                </a:lnTo>
                <a:lnTo>
                  <a:pt x="332" y="532"/>
                </a:lnTo>
                <a:lnTo>
                  <a:pt x="347" y="557"/>
                </a:lnTo>
                <a:lnTo>
                  <a:pt x="355" y="577"/>
                </a:lnTo>
                <a:lnTo>
                  <a:pt x="357" y="589"/>
                </a:lnTo>
                <a:lnTo>
                  <a:pt x="357" y="597"/>
                </a:lnTo>
                <a:lnTo>
                  <a:pt x="267" y="597"/>
                </a:lnTo>
                <a:lnTo>
                  <a:pt x="215" y="562"/>
                </a:lnTo>
                <a:lnTo>
                  <a:pt x="200" y="560"/>
                </a:lnTo>
                <a:lnTo>
                  <a:pt x="192" y="560"/>
                </a:lnTo>
                <a:lnTo>
                  <a:pt x="175" y="565"/>
                </a:lnTo>
                <a:lnTo>
                  <a:pt x="150" y="570"/>
                </a:lnTo>
                <a:lnTo>
                  <a:pt x="122" y="592"/>
                </a:lnTo>
                <a:lnTo>
                  <a:pt x="110" y="594"/>
                </a:lnTo>
                <a:lnTo>
                  <a:pt x="100" y="599"/>
                </a:lnTo>
                <a:lnTo>
                  <a:pt x="102" y="607"/>
                </a:lnTo>
                <a:lnTo>
                  <a:pt x="112" y="612"/>
                </a:lnTo>
                <a:lnTo>
                  <a:pt x="127" y="617"/>
                </a:lnTo>
                <a:lnTo>
                  <a:pt x="142" y="619"/>
                </a:lnTo>
                <a:lnTo>
                  <a:pt x="137" y="624"/>
                </a:lnTo>
                <a:lnTo>
                  <a:pt x="137" y="632"/>
                </a:lnTo>
                <a:lnTo>
                  <a:pt x="142" y="637"/>
                </a:lnTo>
                <a:lnTo>
                  <a:pt x="160" y="644"/>
                </a:lnTo>
                <a:lnTo>
                  <a:pt x="180" y="652"/>
                </a:lnTo>
                <a:lnTo>
                  <a:pt x="195" y="659"/>
                </a:lnTo>
                <a:lnTo>
                  <a:pt x="210" y="662"/>
                </a:lnTo>
                <a:lnTo>
                  <a:pt x="232" y="664"/>
                </a:lnTo>
                <a:lnTo>
                  <a:pt x="235" y="669"/>
                </a:lnTo>
                <a:lnTo>
                  <a:pt x="237" y="677"/>
                </a:lnTo>
                <a:lnTo>
                  <a:pt x="235" y="684"/>
                </a:lnTo>
                <a:lnTo>
                  <a:pt x="235" y="689"/>
                </a:lnTo>
                <a:lnTo>
                  <a:pt x="237" y="689"/>
                </a:lnTo>
                <a:lnTo>
                  <a:pt x="245" y="694"/>
                </a:lnTo>
                <a:lnTo>
                  <a:pt x="272" y="704"/>
                </a:lnTo>
                <a:lnTo>
                  <a:pt x="302" y="714"/>
                </a:lnTo>
                <a:lnTo>
                  <a:pt x="325" y="724"/>
                </a:lnTo>
                <a:lnTo>
                  <a:pt x="350" y="729"/>
                </a:lnTo>
                <a:lnTo>
                  <a:pt x="375" y="732"/>
                </a:lnTo>
                <a:lnTo>
                  <a:pt x="397" y="729"/>
                </a:lnTo>
                <a:lnTo>
                  <a:pt x="402" y="727"/>
                </a:lnTo>
                <a:lnTo>
                  <a:pt x="405" y="727"/>
                </a:lnTo>
                <a:lnTo>
                  <a:pt x="405" y="729"/>
                </a:lnTo>
                <a:lnTo>
                  <a:pt x="407" y="739"/>
                </a:lnTo>
                <a:lnTo>
                  <a:pt x="410" y="752"/>
                </a:lnTo>
                <a:lnTo>
                  <a:pt x="410" y="759"/>
                </a:lnTo>
                <a:lnTo>
                  <a:pt x="405" y="764"/>
                </a:lnTo>
                <a:lnTo>
                  <a:pt x="397" y="772"/>
                </a:lnTo>
                <a:lnTo>
                  <a:pt x="390" y="787"/>
                </a:lnTo>
                <a:lnTo>
                  <a:pt x="387" y="809"/>
                </a:lnTo>
                <a:lnTo>
                  <a:pt x="385" y="834"/>
                </a:lnTo>
                <a:lnTo>
                  <a:pt x="380" y="849"/>
                </a:lnTo>
                <a:lnTo>
                  <a:pt x="372" y="864"/>
                </a:lnTo>
                <a:lnTo>
                  <a:pt x="365" y="884"/>
                </a:lnTo>
                <a:lnTo>
                  <a:pt x="357" y="902"/>
                </a:lnTo>
                <a:lnTo>
                  <a:pt x="350" y="929"/>
                </a:lnTo>
                <a:lnTo>
                  <a:pt x="330" y="997"/>
                </a:lnTo>
                <a:lnTo>
                  <a:pt x="317" y="1029"/>
                </a:lnTo>
                <a:lnTo>
                  <a:pt x="310" y="1059"/>
                </a:lnTo>
                <a:lnTo>
                  <a:pt x="302" y="1084"/>
                </a:lnTo>
                <a:lnTo>
                  <a:pt x="300" y="1099"/>
                </a:lnTo>
                <a:lnTo>
                  <a:pt x="292" y="1127"/>
                </a:lnTo>
                <a:lnTo>
                  <a:pt x="277" y="1154"/>
                </a:lnTo>
                <a:lnTo>
                  <a:pt x="275" y="1161"/>
                </a:lnTo>
                <a:lnTo>
                  <a:pt x="275" y="1174"/>
                </a:lnTo>
                <a:lnTo>
                  <a:pt x="280" y="1201"/>
                </a:lnTo>
                <a:lnTo>
                  <a:pt x="287" y="1224"/>
                </a:lnTo>
                <a:lnTo>
                  <a:pt x="290" y="1231"/>
                </a:lnTo>
                <a:lnTo>
                  <a:pt x="290" y="1234"/>
                </a:lnTo>
                <a:lnTo>
                  <a:pt x="292" y="1239"/>
                </a:lnTo>
                <a:lnTo>
                  <a:pt x="297" y="1254"/>
                </a:lnTo>
                <a:lnTo>
                  <a:pt x="307" y="1271"/>
                </a:lnTo>
                <a:lnTo>
                  <a:pt x="320" y="1286"/>
                </a:lnTo>
                <a:lnTo>
                  <a:pt x="322" y="1291"/>
                </a:lnTo>
                <a:lnTo>
                  <a:pt x="327" y="1301"/>
                </a:lnTo>
                <a:lnTo>
                  <a:pt x="337" y="1331"/>
                </a:lnTo>
                <a:lnTo>
                  <a:pt x="350" y="1374"/>
                </a:lnTo>
                <a:lnTo>
                  <a:pt x="365" y="1419"/>
                </a:lnTo>
                <a:lnTo>
                  <a:pt x="390" y="1514"/>
                </a:lnTo>
                <a:lnTo>
                  <a:pt x="402" y="1551"/>
                </a:lnTo>
                <a:lnTo>
                  <a:pt x="412" y="1579"/>
                </a:lnTo>
                <a:lnTo>
                  <a:pt x="412" y="1581"/>
                </a:lnTo>
                <a:lnTo>
                  <a:pt x="417" y="1584"/>
                </a:lnTo>
                <a:lnTo>
                  <a:pt x="430" y="1586"/>
                </a:lnTo>
                <a:lnTo>
                  <a:pt x="445" y="1584"/>
                </a:lnTo>
                <a:lnTo>
                  <a:pt x="452" y="1584"/>
                </a:lnTo>
                <a:lnTo>
                  <a:pt x="447" y="1586"/>
                </a:lnTo>
                <a:lnTo>
                  <a:pt x="437" y="1594"/>
                </a:lnTo>
                <a:lnTo>
                  <a:pt x="410" y="1619"/>
                </a:lnTo>
                <a:lnTo>
                  <a:pt x="395" y="1631"/>
                </a:lnTo>
                <a:lnTo>
                  <a:pt x="380" y="1641"/>
                </a:lnTo>
                <a:lnTo>
                  <a:pt x="350" y="1646"/>
                </a:lnTo>
                <a:lnTo>
                  <a:pt x="327" y="1649"/>
                </a:lnTo>
                <a:lnTo>
                  <a:pt x="312" y="1659"/>
                </a:lnTo>
                <a:lnTo>
                  <a:pt x="300" y="1671"/>
                </a:lnTo>
                <a:lnTo>
                  <a:pt x="295" y="1689"/>
                </a:lnTo>
                <a:lnTo>
                  <a:pt x="295" y="1694"/>
                </a:lnTo>
                <a:lnTo>
                  <a:pt x="300" y="1696"/>
                </a:lnTo>
                <a:lnTo>
                  <a:pt x="317" y="1701"/>
                </a:lnTo>
                <a:lnTo>
                  <a:pt x="345" y="1706"/>
                </a:lnTo>
                <a:lnTo>
                  <a:pt x="482" y="1706"/>
                </a:lnTo>
                <a:lnTo>
                  <a:pt x="575" y="1706"/>
                </a:lnTo>
                <a:lnTo>
                  <a:pt x="592" y="1704"/>
                </a:lnTo>
                <a:lnTo>
                  <a:pt x="605" y="1699"/>
                </a:lnTo>
                <a:lnTo>
                  <a:pt x="610" y="1691"/>
                </a:lnTo>
                <a:lnTo>
                  <a:pt x="610" y="1671"/>
                </a:lnTo>
                <a:lnTo>
                  <a:pt x="605" y="1649"/>
                </a:lnTo>
                <a:lnTo>
                  <a:pt x="590" y="1606"/>
                </a:lnTo>
                <a:lnTo>
                  <a:pt x="582" y="1591"/>
                </a:lnTo>
                <a:lnTo>
                  <a:pt x="577" y="1581"/>
                </a:lnTo>
                <a:lnTo>
                  <a:pt x="575" y="1576"/>
                </a:lnTo>
                <a:lnTo>
                  <a:pt x="575" y="1574"/>
                </a:lnTo>
                <a:lnTo>
                  <a:pt x="595" y="1566"/>
                </a:lnTo>
                <a:lnTo>
                  <a:pt x="595" y="1561"/>
                </a:lnTo>
                <a:lnTo>
                  <a:pt x="590" y="1551"/>
                </a:lnTo>
                <a:lnTo>
                  <a:pt x="585" y="1534"/>
                </a:lnTo>
                <a:lnTo>
                  <a:pt x="580" y="1514"/>
                </a:lnTo>
                <a:lnTo>
                  <a:pt x="567" y="1466"/>
                </a:lnTo>
                <a:lnTo>
                  <a:pt x="555" y="1424"/>
                </a:lnTo>
                <a:lnTo>
                  <a:pt x="545" y="1376"/>
                </a:lnTo>
                <a:lnTo>
                  <a:pt x="535" y="1321"/>
                </a:lnTo>
                <a:lnTo>
                  <a:pt x="522" y="1271"/>
                </a:lnTo>
                <a:lnTo>
                  <a:pt x="512" y="1251"/>
                </a:lnTo>
                <a:lnTo>
                  <a:pt x="502" y="1236"/>
                </a:lnTo>
                <a:lnTo>
                  <a:pt x="495" y="1229"/>
                </a:lnTo>
                <a:lnTo>
                  <a:pt x="490" y="1221"/>
                </a:lnTo>
                <a:lnTo>
                  <a:pt x="490" y="1204"/>
                </a:lnTo>
                <a:lnTo>
                  <a:pt x="492" y="1201"/>
                </a:lnTo>
                <a:lnTo>
                  <a:pt x="487" y="1191"/>
                </a:lnTo>
                <a:lnTo>
                  <a:pt x="480" y="1181"/>
                </a:lnTo>
                <a:lnTo>
                  <a:pt x="475" y="1169"/>
                </a:lnTo>
                <a:lnTo>
                  <a:pt x="477" y="1149"/>
                </a:lnTo>
                <a:lnTo>
                  <a:pt x="482" y="1129"/>
                </a:lnTo>
                <a:lnTo>
                  <a:pt x="490" y="1117"/>
                </a:lnTo>
                <a:lnTo>
                  <a:pt x="500" y="1099"/>
                </a:lnTo>
                <a:lnTo>
                  <a:pt x="522" y="1064"/>
                </a:lnTo>
                <a:lnTo>
                  <a:pt x="545" y="1034"/>
                </a:lnTo>
                <a:lnTo>
                  <a:pt x="552" y="1027"/>
                </a:lnTo>
                <a:lnTo>
                  <a:pt x="560" y="1022"/>
                </a:lnTo>
                <a:lnTo>
                  <a:pt x="572" y="1027"/>
                </a:lnTo>
                <a:lnTo>
                  <a:pt x="587" y="1042"/>
                </a:lnTo>
                <a:lnTo>
                  <a:pt x="605" y="1064"/>
                </a:lnTo>
                <a:lnTo>
                  <a:pt x="622" y="1092"/>
                </a:lnTo>
                <a:lnTo>
                  <a:pt x="655" y="1156"/>
                </a:lnTo>
                <a:lnTo>
                  <a:pt x="667" y="1186"/>
                </a:lnTo>
                <a:lnTo>
                  <a:pt x="672" y="1206"/>
                </a:lnTo>
                <a:lnTo>
                  <a:pt x="677" y="1224"/>
                </a:lnTo>
                <a:lnTo>
                  <a:pt x="692" y="1249"/>
                </a:lnTo>
                <a:lnTo>
                  <a:pt x="735" y="1299"/>
                </a:lnTo>
                <a:lnTo>
                  <a:pt x="747" y="1309"/>
                </a:lnTo>
                <a:lnTo>
                  <a:pt x="765" y="1319"/>
                </a:lnTo>
                <a:lnTo>
                  <a:pt x="812" y="1341"/>
                </a:lnTo>
                <a:lnTo>
                  <a:pt x="870" y="1364"/>
                </a:lnTo>
                <a:lnTo>
                  <a:pt x="930" y="1394"/>
                </a:lnTo>
                <a:lnTo>
                  <a:pt x="957" y="1411"/>
                </a:lnTo>
                <a:lnTo>
                  <a:pt x="980" y="1426"/>
                </a:lnTo>
                <a:lnTo>
                  <a:pt x="997" y="1444"/>
                </a:lnTo>
                <a:lnTo>
                  <a:pt x="1012" y="1459"/>
                </a:lnTo>
                <a:lnTo>
                  <a:pt x="1022" y="1474"/>
                </a:lnTo>
                <a:lnTo>
                  <a:pt x="1030" y="1484"/>
                </a:lnTo>
                <a:lnTo>
                  <a:pt x="1032" y="1491"/>
                </a:lnTo>
                <a:lnTo>
                  <a:pt x="1035" y="1494"/>
                </a:lnTo>
                <a:lnTo>
                  <a:pt x="1057" y="1486"/>
                </a:lnTo>
                <a:lnTo>
                  <a:pt x="1057" y="1579"/>
                </a:lnTo>
                <a:lnTo>
                  <a:pt x="1052" y="1596"/>
                </a:lnTo>
                <a:lnTo>
                  <a:pt x="1040" y="1616"/>
                </a:lnTo>
                <a:lnTo>
                  <a:pt x="1025" y="1636"/>
                </a:lnTo>
                <a:lnTo>
                  <a:pt x="1012" y="1656"/>
                </a:lnTo>
                <a:lnTo>
                  <a:pt x="1010" y="1666"/>
                </a:lnTo>
                <a:lnTo>
                  <a:pt x="1012" y="1674"/>
                </a:lnTo>
                <a:lnTo>
                  <a:pt x="1022" y="1681"/>
                </a:lnTo>
                <a:lnTo>
                  <a:pt x="1040" y="1684"/>
                </a:lnTo>
                <a:lnTo>
                  <a:pt x="1062" y="1684"/>
                </a:lnTo>
                <a:lnTo>
                  <a:pt x="1085" y="1676"/>
                </a:lnTo>
                <a:lnTo>
                  <a:pt x="1107" y="1666"/>
                </a:lnTo>
                <a:lnTo>
                  <a:pt x="1127" y="1654"/>
                </a:lnTo>
                <a:lnTo>
                  <a:pt x="1142" y="1639"/>
                </a:lnTo>
                <a:lnTo>
                  <a:pt x="1152" y="1621"/>
                </a:lnTo>
                <a:lnTo>
                  <a:pt x="1160" y="1599"/>
                </a:lnTo>
                <a:lnTo>
                  <a:pt x="1162" y="1579"/>
                </a:lnTo>
                <a:lnTo>
                  <a:pt x="1162" y="1569"/>
                </a:lnTo>
                <a:lnTo>
                  <a:pt x="1165" y="1561"/>
                </a:lnTo>
                <a:lnTo>
                  <a:pt x="1177" y="1554"/>
                </a:lnTo>
                <a:lnTo>
                  <a:pt x="1192" y="1549"/>
                </a:lnTo>
                <a:lnTo>
                  <a:pt x="1197" y="1549"/>
                </a:lnTo>
                <a:lnTo>
                  <a:pt x="1200" y="1544"/>
                </a:lnTo>
                <a:lnTo>
                  <a:pt x="1205" y="1531"/>
                </a:lnTo>
                <a:lnTo>
                  <a:pt x="1212" y="1499"/>
                </a:lnTo>
                <a:lnTo>
                  <a:pt x="1207" y="1481"/>
                </a:lnTo>
                <a:lnTo>
                  <a:pt x="1195" y="1459"/>
                </a:lnTo>
                <a:lnTo>
                  <a:pt x="1177" y="1436"/>
                </a:lnTo>
                <a:lnTo>
                  <a:pt x="1157" y="1424"/>
                </a:lnTo>
                <a:lnTo>
                  <a:pt x="1142" y="1411"/>
                </a:lnTo>
                <a:lnTo>
                  <a:pt x="1135" y="1399"/>
                </a:lnTo>
                <a:lnTo>
                  <a:pt x="1132" y="1386"/>
                </a:lnTo>
                <a:lnTo>
                  <a:pt x="1132" y="1381"/>
                </a:lnTo>
                <a:lnTo>
                  <a:pt x="1130" y="1379"/>
                </a:lnTo>
                <a:lnTo>
                  <a:pt x="1122" y="1371"/>
                </a:lnTo>
                <a:lnTo>
                  <a:pt x="1102" y="1349"/>
                </a:lnTo>
                <a:lnTo>
                  <a:pt x="1040" y="1286"/>
                </a:lnTo>
                <a:lnTo>
                  <a:pt x="1005" y="1259"/>
                </a:lnTo>
                <a:lnTo>
                  <a:pt x="970" y="1241"/>
                </a:lnTo>
                <a:lnTo>
                  <a:pt x="940" y="1229"/>
                </a:lnTo>
                <a:lnTo>
                  <a:pt x="930" y="1221"/>
                </a:lnTo>
                <a:lnTo>
                  <a:pt x="925" y="1216"/>
                </a:lnTo>
                <a:lnTo>
                  <a:pt x="917" y="1194"/>
                </a:lnTo>
                <a:lnTo>
                  <a:pt x="907" y="1181"/>
                </a:lnTo>
                <a:lnTo>
                  <a:pt x="887" y="1171"/>
                </a:lnTo>
                <a:lnTo>
                  <a:pt x="877" y="1169"/>
                </a:lnTo>
                <a:lnTo>
                  <a:pt x="872" y="1164"/>
                </a:lnTo>
                <a:lnTo>
                  <a:pt x="870" y="1154"/>
                </a:lnTo>
                <a:lnTo>
                  <a:pt x="870" y="1141"/>
                </a:lnTo>
                <a:lnTo>
                  <a:pt x="865" y="1127"/>
                </a:lnTo>
                <a:lnTo>
                  <a:pt x="847" y="1087"/>
                </a:lnTo>
                <a:lnTo>
                  <a:pt x="837" y="1059"/>
                </a:lnTo>
                <a:lnTo>
                  <a:pt x="825" y="1022"/>
                </a:lnTo>
                <a:lnTo>
                  <a:pt x="810" y="939"/>
                </a:lnTo>
                <a:lnTo>
                  <a:pt x="805" y="894"/>
                </a:lnTo>
                <a:lnTo>
                  <a:pt x="800" y="842"/>
                </a:lnTo>
                <a:lnTo>
                  <a:pt x="795" y="817"/>
                </a:lnTo>
                <a:lnTo>
                  <a:pt x="790" y="797"/>
                </a:lnTo>
                <a:lnTo>
                  <a:pt x="775" y="772"/>
                </a:lnTo>
                <a:lnTo>
                  <a:pt x="760" y="752"/>
                </a:lnTo>
                <a:lnTo>
                  <a:pt x="757" y="742"/>
                </a:lnTo>
                <a:lnTo>
                  <a:pt x="755" y="727"/>
                </a:lnTo>
                <a:lnTo>
                  <a:pt x="752" y="694"/>
                </a:lnTo>
                <a:lnTo>
                  <a:pt x="745" y="662"/>
                </a:lnTo>
                <a:lnTo>
                  <a:pt x="735" y="632"/>
                </a:lnTo>
                <a:lnTo>
                  <a:pt x="727" y="602"/>
                </a:lnTo>
                <a:lnTo>
                  <a:pt x="722" y="582"/>
                </a:lnTo>
                <a:lnTo>
                  <a:pt x="710" y="552"/>
                </a:lnTo>
                <a:lnTo>
                  <a:pt x="697" y="515"/>
                </a:lnTo>
                <a:lnTo>
                  <a:pt x="682" y="475"/>
                </a:lnTo>
                <a:lnTo>
                  <a:pt x="665" y="435"/>
                </a:lnTo>
                <a:lnTo>
                  <a:pt x="645" y="400"/>
                </a:lnTo>
                <a:lnTo>
                  <a:pt x="627" y="370"/>
                </a:lnTo>
                <a:lnTo>
                  <a:pt x="612" y="352"/>
                </a:lnTo>
                <a:lnTo>
                  <a:pt x="595" y="337"/>
                </a:lnTo>
                <a:lnTo>
                  <a:pt x="577" y="320"/>
                </a:lnTo>
                <a:lnTo>
                  <a:pt x="540" y="280"/>
                </a:lnTo>
                <a:lnTo>
                  <a:pt x="522" y="262"/>
                </a:lnTo>
                <a:lnTo>
                  <a:pt x="507" y="247"/>
                </a:lnTo>
                <a:lnTo>
                  <a:pt x="497" y="237"/>
                </a:lnTo>
                <a:lnTo>
                  <a:pt x="495" y="232"/>
                </a:lnTo>
                <a:lnTo>
                  <a:pt x="492" y="202"/>
                </a:lnTo>
                <a:lnTo>
                  <a:pt x="495" y="200"/>
                </a:lnTo>
                <a:lnTo>
                  <a:pt x="500" y="190"/>
                </a:lnTo>
                <a:lnTo>
                  <a:pt x="505" y="175"/>
                </a:lnTo>
                <a:lnTo>
                  <a:pt x="505" y="155"/>
                </a:lnTo>
                <a:lnTo>
                  <a:pt x="502" y="130"/>
                </a:lnTo>
                <a:lnTo>
                  <a:pt x="502" y="102"/>
                </a:lnTo>
                <a:lnTo>
                  <a:pt x="492" y="70"/>
                </a:lnTo>
                <a:lnTo>
                  <a:pt x="482" y="52"/>
                </a:lnTo>
                <a:lnTo>
                  <a:pt x="470" y="35"/>
                </a:lnTo>
                <a:lnTo>
                  <a:pt x="452" y="22"/>
                </a:lnTo>
                <a:lnTo>
                  <a:pt x="435" y="15"/>
                </a:lnTo>
                <a:lnTo>
                  <a:pt x="425" y="12"/>
                </a:lnTo>
                <a:lnTo>
                  <a:pt x="415" y="12"/>
                </a:lnTo>
                <a:lnTo>
                  <a:pt x="387" y="5"/>
                </a:lnTo>
                <a:lnTo>
                  <a:pt x="367" y="0"/>
                </a:lnTo>
                <a:lnTo>
                  <a:pt x="347" y="0"/>
                </a:lnTo>
                <a:lnTo>
                  <a:pt x="305" y="12"/>
                </a:lnTo>
                <a:lnTo>
                  <a:pt x="270" y="35"/>
                </a:lnTo>
                <a:lnTo>
                  <a:pt x="257" y="45"/>
                </a:lnTo>
                <a:lnTo>
                  <a:pt x="247" y="57"/>
                </a:lnTo>
                <a:lnTo>
                  <a:pt x="240" y="70"/>
                </a:lnTo>
                <a:lnTo>
                  <a:pt x="235" y="77"/>
                </a:lnTo>
                <a:lnTo>
                  <a:pt x="225" y="92"/>
                </a:lnTo>
                <a:lnTo>
                  <a:pt x="217" y="102"/>
                </a:lnTo>
                <a:lnTo>
                  <a:pt x="212" y="107"/>
                </a:lnTo>
                <a:lnTo>
                  <a:pt x="207" y="115"/>
                </a:lnTo>
                <a:lnTo>
                  <a:pt x="220" y="112"/>
                </a:lnTo>
                <a:lnTo>
                  <a:pt x="225" y="112"/>
                </a:lnTo>
                <a:lnTo>
                  <a:pt x="222" y="117"/>
                </a:lnTo>
                <a:lnTo>
                  <a:pt x="237" y="125"/>
                </a:lnTo>
                <a:lnTo>
                  <a:pt x="247" y="125"/>
                </a:lnTo>
                <a:close/>
              </a:path>
            </a:pathLst>
          </a:custGeom>
          <a:solidFill>
            <a:srgbClr val="00FFFF"/>
          </a:solidFill>
          <a:ln w="0">
            <a:solidFill>
              <a:srgbClr val="000000"/>
            </a:solidFill>
            <a:prstDash val="solid"/>
            <a:round/>
            <a:headEnd/>
            <a:tailEnd/>
          </a:ln>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pic>
        <p:nvPicPr>
          <p:cNvPr id="18"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95467" y="1812081"/>
            <a:ext cx="1911947" cy="2170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321985" y="4948036"/>
            <a:ext cx="1193760" cy="1355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Explosion 1 19"/>
          <p:cNvSpPr/>
          <p:nvPr/>
        </p:nvSpPr>
        <p:spPr bwMode="auto">
          <a:xfrm>
            <a:off x="2251699" y="5177491"/>
            <a:ext cx="242490" cy="252412"/>
          </a:xfrm>
          <a:prstGeom prst="irregularSeal1">
            <a:avLst/>
          </a:prstGeom>
          <a:solidFill>
            <a:srgbClr val="FF0000"/>
          </a:solidFill>
          <a:ln w="6350" cap="flat" cmpd="sng" algn="ctr">
            <a:solidFill>
              <a:srgbClr val="FF0000"/>
            </a:solidFill>
            <a:prstDash val="solid"/>
            <a:round/>
            <a:headEnd type="none" w="med" len="med"/>
            <a:tailEnd type="none" w="med" len="med"/>
          </a:ln>
          <a:effectLst/>
          <a:extLst/>
        </p:spPr>
        <p:txBody>
          <a:bodyPr vert="horz" wrap="none" lIns="72000" tIns="45720" rIns="720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smtClean="0">
              <a:ln>
                <a:noFill/>
              </a:ln>
              <a:solidFill>
                <a:srgbClr val="0000FF"/>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Freeform 1029"/>
          <p:cNvSpPr>
            <a:spLocks/>
          </p:cNvSpPr>
          <p:nvPr/>
        </p:nvSpPr>
        <p:spPr bwMode="auto">
          <a:xfrm flipH="1">
            <a:off x="517411" y="2107719"/>
            <a:ext cx="1282229" cy="1588633"/>
          </a:xfrm>
          <a:custGeom>
            <a:avLst/>
            <a:gdLst>
              <a:gd name="T0" fmla="*/ 235 w 1212"/>
              <a:gd name="T1" fmla="*/ 190 h 1706"/>
              <a:gd name="T2" fmla="*/ 262 w 1212"/>
              <a:gd name="T3" fmla="*/ 240 h 1706"/>
              <a:gd name="T4" fmla="*/ 280 w 1212"/>
              <a:gd name="T5" fmla="*/ 282 h 1706"/>
              <a:gd name="T6" fmla="*/ 357 w 1212"/>
              <a:gd name="T7" fmla="*/ 285 h 1706"/>
              <a:gd name="T8" fmla="*/ 330 w 1212"/>
              <a:gd name="T9" fmla="*/ 330 h 1706"/>
              <a:gd name="T10" fmla="*/ 250 w 1212"/>
              <a:gd name="T11" fmla="*/ 302 h 1706"/>
              <a:gd name="T12" fmla="*/ 162 w 1212"/>
              <a:gd name="T13" fmla="*/ 265 h 1706"/>
              <a:gd name="T14" fmla="*/ 107 w 1212"/>
              <a:gd name="T15" fmla="*/ 190 h 1706"/>
              <a:gd name="T16" fmla="*/ 12 w 1212"/>
              <a:gd name="T17" fmla="*/ 165 h 1706"/>
              <a:gd name="T18" fmla="*/ 55 w 1212"/>
              <a:gd name="T19" fmla="*/ 235 h 1706"/>
              <a:gd name="T20" fmla="*/ 0 w 1212"/>
              <a:gd name="T21" fmla="*/ 232 h 1706"/>
              <a:gd name="T22" fmla="*/ 77 w 1212"/>
              <a:gd name="T23" fmla="*/ 295 h 1706"/>
              <a:gd name="T24" fmla="*/ 117 w 1212"/>
              <a:gd name="T25" fmla="*/ 340 h 1706"/>
              <a:gd name="T26" fmla="*/ 245 w 1212"/>
              <a:gd name="T27" fmla="*/ 427 h 1706"/>
              <a:gd name="T28" fmla="*/ 320 w 1212"/>
              <a:gd name="T29" fmla="*/ 507 h 1706"/>
              <a:gd name="T30" fmla="*/ 267 w 1212"/>
              <a:gd name="T31" fmla="*/ 597 h 1706"/>
              <a:gd name="T32" fmla="*/ 122 w 1212"/>
              <a:gd name="T33" fmla="*/ 592 h 1706"/>
              <a:gd name="T34" fmla="*/ 142 w 1212"/>
              <a:gd name="T35" fmla="*/ 619 h 1706"/>
              <a:gd name="T36" fmla="*/ 195 w 1212"/>
              <a:gd name="T37" fmla="*/ 659 h 1706"/>
              <a:gd name="T38" fmla="*/ 235 w 1212"/>
              <a:gd name="T39" fmla="*/ 689 h 1706"/>
              <a:gd name="T40" fmla="*/ 350 w 1212"/>
              <a:gd name="T41" fmla="*/ 729 h 1706"/>
              <a:gd name="T42" fmla="*/ 407 w 1212"/>
              <a:gd name="T43" fmla="*/ 739 h 1706"/>
              <a:gd name="T44" fmla="*/ 387 w 1212"/>
              <a:gd name="T45" fmla="*/ 809 h 1706"/>
              <a:gd name="T46" fmla="*/ 350 w 1212"/>
              <a:gd name="T47" fmla="*/ 929 h 1706"/>
              <a:gd name="T48" fmla="*/ 292 w 1212"/>
              <a:gd name="T49" fmla="*/ 1127 h 1706"/>
              <a:gd name="T50" fmla="*/ 290 w 1212"/>
              <a:gd name="T51" fmla="*/ 1231 h 1706"/>
              <a:gd name="T52" fmla="*/ 322 w 1212"/>
              <a:gd name="T53" fmla="*/ 1291 h 1706"/>
              <a:gd name="T54" fmla="*/ 402 w 1212"/>
              <a:gd name="T55" fmla="*/ 1551 h 1706"/>
              <a:gd name="T56" fmla="*/ 452 w 1212"/>
              <a:gd name="T57" fmla="*/ 1584 h 1706"/>
              <a:gd name="T58" fmla="*/ 350 w 1212"/>
              <a:gd name="T59" fmla="*/ 1646 h 1706"/>
              <a:gd name="T60" fmla="*/ 300 w 1212"/>
              <a:gd name="T61" fmla="*/ 1696 h 1706"/>
              <a:gd name="T62" fmla="*/ 605 w 1212"/>
              <a:gd name="T63" fmla="*/ 1699 h 1706"/>
              <a:gd name="T64" fmla="*/ 577 w 1212"/>
              <a:gd name="T65" fmla="*/ 1581 h 1706"/>
              <a:gd name="T66" fmla="*/ 585 w 1212"/>
              <a:gd name="T67" fmla="*/ 1534 h 1706"/>
              <a:gd name="T68" fmla="*/ 522 w 1212"/>
              <a:gd name="T69" fmla="*/ 1271 h 1706"/>
              <a:gd name="T70" fmla="*/ 492 w 1212"/>
              <a:gd name="T71" fmla="*/ 1201 h 1706"/>
              <a:gd name="T72" fmla="*/ 490 w 1212"/>
              <a:gd name="T73" fmla="*/ 1117 h 1706"/>
              <a:gd name="T74" fmla="*/ 572 w 1212"/>
              <a:gd name="T75" fmla="*/ 1027 h 1706"/>
              <a:gd name="T76" fmla="*/ 672 w 1212"/>
              <a:gd name="T77" fmla="*/ 1206 h 1706"/>
              <a:gd name="T78" fmla="*/ 812 w 1212"/>
              <a:gd name="T79" fmla="*/ 1341 h 1706"/>
              <a:gd name="T80" fmla="*/ 1012 w 1212"/>
              <a:gd name="T81" fmla="*/ 1459 h 1706"/>
              <a:gd name="T82" fmla="*/ 1057 w 1212"/>
              <a:gd name="T83" fmla="*/ 1579 h 1706"/>
              <a:gd name="T84" fmla="*/ 1012 w 1212"/>
              <a:gd name="T85" fmla="*/ 1674 h 1706"/>
              <a:gd name="T86" fmla="*/ 1127 w 1212"/>
              <a:gd name="T87" fmla="*/ 1654 h 1706"/>
              <a:gd name="T88" fmla="*/ 1165 w 1212"/>
              <a:gd name="T89" fmla="*/ 1561 h 1706"/>
              <a:gd name="T90" fmla="*/ 1212 w 1212"/>
              <a:gd name="T91" fmla="*/ 1499 h 1706"/>
              <a:gd name="T92" fmla="*/ 1135 w 1212"/>
              <a:gd name="T93" fmla="*/ 1399 h 1706"/>
              <a:gd name="T94" fmla="*/ 1040 w 1212"/>
              <a:gd name="T95" fmla="*/ 1286 h 1706"/>
              <a:gd name="T96" fmla="*/ 917 w 1212"/>
              <a:gd name="T97" fmla="*/ 1194 h 1706"/>
              <a:gd name="T98" fmla="*/ 870 w 1212"/>
              <a:gd name="T99" fmla="*/ 1141 h 1706"/>
              <a:gd name="T100" fmla="*/ 805 w 1212"/>
              <a:gd name="T101" fmla="*/ 894 h 1706"/>
              <a:gd name="T102" fmla="*/ 757 w 1212"/>
              <a:gd name="T103" fmla="*/ 742 h 1706"/>
              <a:gd name="T104" fmla="*/ 722 w 1212"/>
              <a:gd name="T105" fmla="*/ 582 h 1706"/>
              <a:gd name="T106" fmla="*/ 627 w 1212"/>
              <a:gd name="T107" fmla="*/ 370 h 1706"/>
              <a:gd name="T108" fmla="*/ 507 w 1212"/>
              <a:gd name="T109" fmla="*/ 247 h 1706"/>
              <a:gd name="T110" fmla="*/ 505 w 1212"/>
              <a:gd name="T111" fmla="*/ 175 h 1706"/>
              <a:gd name="T112" fmla="*/ 470 w 1212"/>
              <a:gd name="T113" fmla="*/ 35 h 1706"/>
              <a:gd name="T114" fmla="*/ 367 w 1212"/>
              <a:gd name="T115" fmla="*/ 0 h 1706"/>
              <a:gd name="T116" fmla="*/ 240 w 1212"/>
              <a:gd name="T117" fmla="*/ 70 h 1706"/>
              <a:gd name="T118" fmla="*/ 220 w 1212"/>
              <a:gd name="T119" fmla="*/ 112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12" h="1706">
                <a:moveTo>
                  <a:pt x="247" y="125"/>
                </a:moveTo>
                <a:lnTo>
                  <a:pt x="245" y="135"/>
                </a:lnTo>
                <a:lnTo>
                  <a:pt x="250" y="147"/>
                </a:lnTo>
                <a:lnTo>
                  <a:pt x="252" y="160"/>
                </a:lnTo>
                <a:lnTo>
                  <a:pt x="250" y="170"/>
                </a:lnTo>
                <a:lnTo>
                  <a:pt x="235" y="190"/>
                </a:lnTo>
                <a:lnTo>
                  <a:pt x="230" y="200"/>
                </a:lnTo>
                <a:lnTo>
                  <a:pt x="232" y="207"/>
                </a:lnTo>
                <a:lnTo>
                  <a:pt x="247" y="212"/>
                </a:lnTo>
                <a:lnTo>
                  <a:pt x="252" y="217"/>
                </a:lnTo>
                <a:lnTo>
                  <a:pt x="252" y="235"/>
                </a:lnTo>
                <a:lnTo>
                  <a:pt x="262" y="240"/>
                </a:lnTo>
                <a:lnTo>
                  <a:pt x="272" y="247"/>
                </a:lnTo>
                <a:lnTo>
                  <a:pt x="265" y="257"/>
                </a:lnTo>
                <a:lnTo>
                  <a:pt x="267" y="262"/>
                </a:lnTo>
                <a:lnTo>
                  <a:pt x="272" y="265"/>
                </a:lnTo>
                <a:lnTo>
                  <a:pt x="277" y="270"/>
                </a:lnTo>
                <a:lnTo>
                  <a:pt x="280" y="282"/>
                </a:lnTo>
                <a:lnTo>
                  <a:pt x="287" y="292"/>
                </a:lnTo>
                <a:lnTo>
                  <a:pt x="300" y="300"/>
                </a:lnTo>
                <a:lnTo>
                  <a:pt x="317" y="300"/>
                </a:lnTo>
                <a:lnTo>
                  <a:pt x="335" y="295"/>
                </a:lnTo>
                <a:lnTo>
                  <a:pt x="347" y="287"/>
                </a:lnTo>
                <a:lnTo>
                  <a:pt x="357" y="285"/>
                </a:lnTo>
                <a:lnTo>
                  <a:pt x="362" y="287"/>
                </a:lnTo>
                <a:lnTo>
                  <a:pt x="367" y="297"/>
                </a:lnTo>
                <a:lnTo>
                  <a:pt x="370" y="305"/>
                </a:lnTo>
                <a:lnTo>
                  <a:pt x="370" y="307"/>
                </a:lnTo>
                <a:lnTo>
                  <a:pt x="340" y="332"/>
                </a:lnTo>
                <a:lnTo>
                  <a:pt x="330" y="330"/>
                </a:lnTo>
                <a:lnTo>
                  <a:pt x="315" y="327"/>
                </a:lnTo>
                <a:lnTo>
                  <a:pt x="300" y="322"/>
                </a:lnTo>
                <a:lnTo>
                  <a:pt x="287" y="320"/>
                </a:lnTo>
                <a:lnTo>
                  <a:pt x="277" y="317"/>
                </a:lnTo>
                <a:lnTo>
                  <a:pt x="265" y="310"/>
                </a:lnTo>
                <a:lnTo>
                  <a:pt x="250" y="302"/>
                </a:lnTo>
                <a:lnTo>
                  <a:pt x="232" y="300"/>
                </a:lnTo>
                <a:lnTo>
                  <a:pt x="210" y="295"/>
                </a:lnTo>
                <a:lnTo>
                  <a:pt x="187" y="285"/>
                </a:lnTo>
                <a:lnTo>
                  <a:pt x="170" y="272"/>
                </a:lnTo>
                <a:lnTo>
                  <a:pt x="165" y="267"/>
                </a:lnTo>
                <a:lnTo>
                  <a:pt x="162" y="265"/>
                </a:lnTo>
                <a:lnTo>
                  <a:pt x="162" y="262"/>
                </a:lnTo>
                <a:lnTo>
                  <a:pt x="157" y="257"/>
                </a:lnTo>
                <a:lnTo>
                  <a:pt x="147" y="240"/>
                </a:lnTo>
                <a:lnTo>
                  <a:pt x="135" y="220"/>
                </a:lnTo>
                <a:lnTo>
                  <a:pt x="125" y="207"/>
                </a:lnTo>
                <a:lnTo>
                  <a:pt x="107" y="190"/>
                </a:lnTo>
                <a:lnTo>
                  <a:pt x="90" y="180"/>
                </a:lnTo>
                <a:lnTo>
                  <a:pt x="60" y="170"/>
                </a:lnTo>
                <a:lnTo>
                  <a:pt x="45" y="165"/>
                </a:lnTo>
                <a:lnTo>
                  <a:pt x="35" y="162"/>
                </a:lnTo>
                <a:lnTo>
                  <a:pt x="27" y="165"/>
                </a:lnTo>
                <a:lnTo>
                  <a:pt x="12" y="165"/>
                </a:lnTo>
                <a:lnTo>
                  <a:pt x="7" y="167"/>
                </a:lnTo>
                <a:lnTo>
                  <a:pt x="12" y="177"/>
                </a:lnTo>
                <a:lnTo>
                  <a:pt x="32" y="197"/>
                </a:lnTo>
                <a:lnTo>
                  <a:pt x="47" y="217"/>
                </a:lnTo>
                <a:lnTo>
                  <a:pt x="52" y="227"/>
                </a:lnTo>
                <a:lnTo>
                  <a:pt x="55" y="235"/>
                </a:lnTo>
                <a:lnTo>
                  <a:pt x="52" y="237"/>
                </a:lnTo>
                <a:lnTo>
                  <a:pt x="50" y="237"/>
                </a:lnTo>
                <a:lnTo>
                  <a:pt x="35" y="230"/>
                </a:lnTo>
                <a:lnTo>
                  <a:pt x="17" y="225"/>
                </a:lnTo>
                <a:lnTo>
                  <a:pt x="5" y="225"/>
                </a:lnTo>
                <a:lnTo>
                  <a:pt x="0" y="232"/>
                </a:lnTo>
                <a:lnTo>
                  <a:pt x="2" y="237"/>
                </a:lnTo>
                <a:lnTo>
                  <a:pt x="20" y="250"/>
                </a:lnTo>
                <a:lnTo>
                  <a:pt x="32" y="257"/>
                </a:lnTo>
                <a:lnTo>
                  <a:pt x="47" y="272"/>
                </a:lnTo>
                <a:lnTo>
                  <a:pt x="65" y="285"/>
                </a:lnTo>
                <a:lnTo>
                  <a:pt x="77" y="295"/>
                </a:lnTo>
                <a:lnTo>
                  <a:pt x="107" y="302"/>
                </a:lnTo>
                <a:lnTo>
                  <a:pt x="122" y="307"/>
                </a:lnTo>
                <a:lnTo>
                  <a:pt x="127" y="310"/>
                </a:lnTo>
                <a:lnTo>
                  <a:pt x="127" y="312"/>
                </a:lnTo>
                <a:lnTo>
                  <a:pt x="122" y="317"/>
                </a:lnTo>
                <a:lnTo>
                  <a:pt x="117" y="340"/>
                </a:lnTo>
                <a:lnTo>
                  <a:pt x="120" y="340"/>
                </a:lnTo>
                <a:lnTo>
                  <a:pt x="125" y="345"/>
                </a:lnTo>
                <a:lnTo>
                  <a:pt x="145" y="355"/>
                </a:lnTo>
                <a:lnTo>
                  <a:pt x="190" y="385"/>
                </a:lnTo>
                <a:lnTo>
                  <a:pt x="217" y="410"/>
                </a:lnTo>
                <a:lnTo>
                  <a:pt x="245" y="427"/>
                </a:lnTo>
                <a:lnTo>
                  <a:pt x="292" y="452"/>
                </a:lnTo>
                <a:lnTo>
                  <a:pt x="310" y="465"/>
                </a:lnTo>
                <a:lnTo>
                  <a:pt x="315" y="467"/>
                </a:lnTo>
                <a:lnTo>
                  <a:pt x="315" y="470"/>
                </a:lnTo>
                <a:lnTo>
                  <a:pt x="315" y="487"/>
                </a:lnTo>
                <a:lnTo>
                  <a:pt x="320" y="507"/>
                </a:lnTo>
                <a:lnTo>
                  <a:pt x="332" y="532"/>
                </a:lnTo>
                <a:lnTo>
                  <a:pt x="347" y="557"/>
                </a:lnTo>
                <a:lnTo>
                  <a:pt x="355" y="577"/>
                </a:lnTo>
                <a:lnTo>
                  <a:pt x="357" y="589"/>
                </a:lnTo>
                <a:lnTo>
                  <a:pt x="357" y="597"/>
                </a:lnTo>
                <a:lnTo>
                  <a:pt x="267" y="597"/>
                </a:lnTo>
                <a:lnTo>
                  <a:pt x="215" y="562"/>
                </a:lnTo>
                <a:lnTo>
                  <a:pt x="200" y="560"/>
                </a:lnTo>
                <a:lnTo>
                  <a:pt x="192" y="560"/>
                </a:lnTo>
                <a:lnTo>
                  <a:pt x="175" y="565"/>
                </a:lnTo>
                <a:lnTo>
                  <a:pt x="150" y="570"/>
                </a:lnTo>
                <a:lnTo>
                  <a:pt x="122" y="592"/>
                </a:lnTo>
                <a:lnTo>
                  <a:pt x="110" y="594"/>
                </a:lnTo>
                <a:lnTo>
                  <a:pt x="100" y="599"/>
                </a:lnTo>
                <a:lnTo>
                  <a:pt x="102" y="607"/>
                </a:lnTo>
                <a:lnTo>
                  <a:pt x="112" y="612"/>
                </a:lnTo>
                <a:lnTo>
                  <a:pt x="127" y="617"/>
                </a:lnTo>
                <a:lnTo>
                  <a:pt x="142" y="619"/>
                </a:lnTo>
                <a:lnTo>
                  <a:pt x="137" y="624"/>
                </a:lnTo>
                <a:lnTo>
                  <a:pt x="137" y="632"/>
                </a:lnTo>
                <a:lnTo>
                  <a:pt x="142" y="637"/>
                </a:lnTo>
                <a:lnTo>
                  <a:pt x="160" y="644"/>
                </a:lnTo>
                <a:lnTo>
                  <a:pt x="180" y="652"/>
                </a:lnTo>
                <a:lnTo>
                  <a:pt x="195" y="659"/>
                </a:lnTo>
                <a:lnTo>
                  <a:pt x="210" y="662"/>
                </a:lnTo>
                <a:lnTo>
                  <a:pt x="232" y="664"/>
                </a:lnTo>
                <a:lnTo>
                  <a:pt x="235" y="669"/>
                </a:lnTo>
                <a:lnTo>
                  <a:pt x="237" y="677"/>
                </a:lnTo>
                <a:lnTo>
                  <a:pt x="235" y="684"/>
                </a:lnTo>
                <a:lnTo>
                  <a:pt x="235" y="689"/>
                </a:lnTo>
                <a:lnTo>
                  <a:pt x="237" y="689"/>
                </a:lnTo>
                <a:lnTo>
                  <a:pt x="245" y="694"/>
                </a:lnTo>
                <a:lnTo>
                  <a:pt x="272" y="704"/>
                </a:lnTo>
                <a:lnTo>
                  <a:pt x="302" y="714"/>
                </a:lnTo>
                <a:lnTo>
                  <a:pt x="325" y="724"/>
                </a:lnTo>
                <a:lnTo>
                  <a:pt x="350" y="729"/>
                </a:lnTo>
                <a:lnTo>
                  <a:pt x="375" y="732"/>
                </a:lnTo>
                <a:lnTo>
                  <a:pt x="397" y="729"/>
                </a:lnTo>
                <a:lnTo>
                  <a:pt x="402" y="727"/>
                </a:lnTo>
                <a:lnTo>
                  <a:pt x="405" y="727"/>
                </a:lnTo>
                <a:lnTo>
                  <a:pt x="405" y="729"/>
                </a:lnTo>
                <a:lnTo>
                  <a:pt x="407" y="739"/>
                </a:lnTo>
                <a:lnTo>
                  <a:pt x="410" y="752"/>
                </a:lnTo>
                <a:lnTo>
                  <a:pt x="410" y="759"/>
                </a:lnTo>
                <a:lnTo>
                  <a:pt x="405" y="764"/>
                </a:lnTo>
                <a:lnTo>
                  <a:pt x="397" y="772"/>
                </a:lnTo>
                <a:lnTo>
                  <a:pt x="390" y="787"/>
                </a:lnTo>
                <a:lnTo>
                  <a:pt x="387" y="809"/>
                </a:lnTo>
                <a:lnTo>
                  <a:pt x="385" y="834"/>
                </a:lnTo>
                <a:lnTo>
                  <a:pt x="380" y="849"/>
                </a:lnTo>
                <a:lnTo>
                  <a:pt x="372" y="864"/>
                </a:lnTo>
                <a:lnTo>
                  <a:pt x="365" y="884"/>
                </a:lnTo>
                <a:lnTo>
                  <a:pt x="357" y="902"/>
                </a:lnTo>
                <a:lnTo>
                  <a:pt x="350" y="929"/>
                </a:lnTo>
                <a:lnTo>
                  <a:pt x="330" y="997"/>
                </a:lnTo>
                <a:lnTo>
                  <a:pt x="317" y="1029"/>
                </a:lnTo>
                <a:lnTo>
                  <a:pt x="310" y="1059"/>
                </a:lnTo>
                <a:lnTo>
                  <a:pt x="302" y="1084"/>
                </a:lnTo>
                <a:lnTo>
                  <a:pt x="300" y="1099"/>
                </a:lnTo>
                <a:lnTo>
                  <a:pt x="292" y="1127"/>
                </a:lnTo>
                <a:lnTo>
                  <a:pt x="277" y="1154"/>
                </a:lnTo>
                <a:lnTo>
                  <a:pt x="275" y="1161"/>
                </a:lnTo>
                <a:lnTo>
                  <a:pt x="275" y="1174"/>
                </a:lnTo>
                <a:lnTo>
                  <a:pt x="280" y="1201"/>
                </a:lnTo>
                <a:lnTo>
                  <a:pt x="287" y="1224"/>
                </a:lnTo>
                <a:lnTo>
                  <a:pt x="290" y="1231"/>
                </a:lnTo>
                <a:lnTo>
                  <a:pt x="290" y="1234"/>
                </a:lnTo>
                <a:lnTo>
                  <a:pt x="292" y="1239"/>
                </a:lnTo>
                <a:lnTo>
                  <a:pt x="297" y="1254"/>
                </a:lnTo>
                <a:lnTo>
                  <a:pt x="307" y="1271"/>
                </a:lnTo>
                <a:lnTo>
                  <a:pt x="320" y="1286"/>
                </a:lnTo>
                <a:lnTo>
                  <a:pt x="322" y="1291"/>
                </a:lnTo>
                <a:lnTo>
                  <a:pt x="327" y="1301"/>
                </a:lnTo>
                <a:lnTo>
                  <a:pt x="337" y="1331"/>
                </a:lnTo>
                <a:lnTo>
                  <a:pt x="350" y="1374"/>
                </a:lnTo>
                <a:lnTo>
                  <a:pt x="365" y="1419"/>
                </a:lnTo>
                <a:lnTo>
                  <a:pt x="390" y="1514"/>
                </a:lnTo>
                <a:lnTo>
                  <a:pt x="402" y="1551"/>
                </a:lnTo>
                <a:lnTo>
                  <a:pt x="412" y="1579"/>
                </a:lnTo>
                <a:lnTo>
                  <a:pt x="412" y="1581"/>
                </a:lnTo>
                <a:lnTo>
                  <a:pt x="417" y="1584"/>
                </a:lnTo>
                <a:lnTo>
                  <a:pt x="430" y="1586"/>
                </a:lnTo>
                <a:lnTo>
                  <a:pt x="445" y="1584"/>
                </a:lnTo>
                <a:lnTo>
                  <a:pt x="452" y="1584"/>
                </a:lnTo>
                <a:lnTo>
                  <a:pt x="447" y="1586"/>
                </a:lnTo>
                <a:lnTo>
                  <a:pt x="437" y="1594"/>
                </a:lnTo>
                <a:lnTo>
                  <a:pt x="410" y="1619"/>
                </a:lnTo>
                <a:lnTo>
                  <a:pt x="395" y="1631"/>
                </a:lnTo>
                <a:lnTo>
                  <a:pt x="380" y="1641"/>
                </a:lnTo>
                <a:lnTo>
                  <a:pt x="350" y="1646"/>
                </a:lnTo>
                <a:lnTo>
                  <a:pt x="327" y="1649"/>
                </a:lnTo>
                <a:lnTo>
                  <a:pt x="312" y="1659"/>
                </a:lnTo>
                <a:lnTo>
                  <a:pt x="300" y="1671"/>
                </a:lnTo>
                <a:lnTo>
                  <a:pt x="295" y="1689"/>
                </a:lnTo>
                <a:lnTo>
                  <a:pt x="295" y="1694"/>
                </a:lnTo>
                <a:lnTo>
                  <a:pt x="300" y="1696"/>
                </a:lnTo>
                <a:lnTo>
                  <a:pt x="317" y="1701"/>
                </a:lnTo>
                <a:lnTo>
                  <a:pt x="345" y="1706"/>
                </a:lnTo>
                <a:lnTo>
                  <a:pt x="482" y="1706"/>
                </a:lnTo>
                <a:lnTo>
                  <a:pt x="575" y="1706"/>
                </a:lnTo>
                <a:lnTo>
                  <a:pt x="592" y="1704"/>
                </a:lnTo>
                <a:lnTo>
                  <a:pt x="605" y="1699"/>
                </a:lnTo>
                <a:lnTo>
                  <a:pt x="610" y="1691"/>
                </a:lnTo>
                <a:lnTo>
                  <a:pt x="610" y="1671"/>
                </a:lnTo>
                <a:lnTo>
                  <a:pt x="605" y="1649"/>
                </a:lnTo>
                <a:lnTo>
                  <a:pt x="590" y="1606"/>
                </a:lnTo>
                <a:lnTo>
                  <a:pt x="582" y="1591"/>
                </a:lnTo>
                <a:lnTo>
                  <a:pt x="577" y="1581"/>
                </a:lnTo>
                <a:lnTo>
                  <a:pt x="575" y="1576"/>
                </a:lnTo>
                <a:lnTo>
                  <a:pt x="575" y="1574"/>
                </a:lnTo>
                <a:lnTo>
                  <a:pt x="595" y="1566"/>
                </a:lnTo>
                <a:lnTo>
                  <a:pt x="595" y="1561"/>
                </a:lnTo>
                <a:lnTo>
                  <a:pt x="590" y="1551"/>
                </a:lnTo>
                <a:lnTo>
                  <a:pt x="585" y="1534"/>
                </a:lnTo>
                <a:lnTo>
                  <a:pt x="580" y="1514"/>
                </a:lnTo>
                <a:lnTo>
                  <a:pt x="567" y="1466"/>
                </a:lnTo>
                <a:lnTo>
                  <a:pt x="555" y="1424"/>
                </a:lnTo>
                <a:lnTo>
                  <a:pt x="545" y="1376"/>
                </a:lnTo>
                <a:lnTo>
                  <a:pt x="535" y="1321"/>
                </a:lnTo>
                <a:lnTo>
                  <a:pt x="522" y="1271"/>
                </a:lnTo>
                <a:lnTo>
                  <a:pt x="512" y="1251"/>
                </a:lnTo>
                <a:lnTo>
                  <a:pt x="502" y="1236"/>
                </a:lnTo>
                <a:lnTo>
                  <a:pt x="495" y="1229"/>
                </a:lnTo>
                <a:lnTo>
                  <a:pt x="490" y="1221"/>
                </a:lnTo>
                <a:lnTo>
                  <a:pt x="490" y="1204"/>
                </a:lnTo>
                <a:lnTo>
                  <a:pt x="492" y="1201"/>
                </a:lnTo>
                <a:lnTo>
                  <a:pt x="487" y="1191"/>
                </a:lnTo>
                <a:lnTo>
                  <a:pt x="480" y="1181"/>
                </a:lnTo>
                <a:lnTo>
                  <a:pt x="475" y="1169"/>
                </a:lnTo>
                <a:lnTo>
                  <a:pt x="477" y="1149"/>
                </a:lnTo>
                <a:lnTo>
                  <a:pt x="482" y="1129"/>
                </a:lnTo>
                <a:lnTo>
                  <a:pt x="490" y="1117"/>
                </a:lnTo>
                <a:lnTo>
                  <a:pt x="500" y="1099"/>
                </a:lnTo>
                <a:lnTo>
                  <a:pt x="522" y="1064"/>
                </a:lnTo>
                <a:lnTo>
                  <a:pt x="545" y="1034"/>
                </a:lnTo>
                <a:lnTo>
                  <a:pt x="552" y="1027"/>
                </a:lnTo>
                <a:lnTo>
                  <a:pt x="560" y="1022"/>
                </a:lnTo>
                <a:lnTo>
                  <a:pt x="572" y="1027"/>
                </a:lnTo>
                <a:lnTo>
                  <a:pt x="587" y="1042"/>
                </a:lnTo>
                <a:lnTo>
                  <a:pt x="605" y="1064"/>
                </a:lnTo>
                <a:lnTo>
                  <a:pt x="622" y="1092"/>
                </a:lnTo>
                <a:lnTo>
                  <a:pt x="655" y="1156"/>
                </a:lnTo>
                <a:lnTo>
                  <a:pt x="667" y="1186"/>
                </a:lnTo>
                <a:lnTo>
                  <a:pt x="672" y="1206"/>
                </a:lnTo>
                <a:lnTo>
                  <a:pt x="677" y="1224"/>
                </a:lnTo>
                <a:lnTo>
                  <a:pt x="692" y="1249"/>
                </a:lnTo>
                <a:lnTo>
                  <a:pt x="735" y="1299"/>
                </a:lnTo>
                <a:lnTo>
                  <a:pt x="747" y="1309"/>
                </a:lnTo>
                <a:lnTo>
                  <a:pt x="765" y="1319"/>
                </a:lnTo>
                <a:lnTo>
                  <a:pt x="812" y="1341"/>
                </a:lnTo>
                <a:lnTo>
                  <a:pt x="870" y="1364"/>
                </a:lnTo>
                <a:lnTo>
                  <a:pt x="930" y="1394"/>
                </a:lnTo>
                <a:lnTo>
                  <a:pt x="957" y="1411"/>
                </a:lnTo>
                <a:lnTo>
                  <a:pt x="980" y="1426"/>
                </a:lnTo>
                <a:lnTo>
                  <a:pt x="997" y="1444"/>
                </a:lnTo>
                <a:lnTo>
                  <a:pt x="1012" y="1459"/>
                </a:lnTo>
                <a:lnTo>
                  <a:pt x="1022" y="1474"/>
                </a:lnTo>
                <a:lnTo>
                  <a:pt x="1030" y="1484"/>
                </a:lnTo>
                <a:lnTo>
                  <a:pt x="1032" y="1491"/>
                </a:lnTo>
                <a:lnTo>
                  <a:pt x="1035" y="1494"/>
                </a:lnTo>
                <a:lnTo>
                  <a:pt x="1057" y="1486"/>
                </a:lnTo>
                <a:lnTo>
                  <a:pt x="1057" y="1579"/>
                </a:lnTo>
                <a:lnTo>
                  <a:pt x="1052" y="1596"/>
                </a:lnTo>
                <a:lnTo>
                  <a:pt x="1040" y="1616"/>
                </a:lnTo>
                <a:lnTo>
                  <a:pt x="1025" y="1636"/>
                </a:lnTo>
                <a:lnTo>
                  <a:pt x="1012" y="1656"/>
                </a:lnTo>
                <a:lnTo>
                  <a:pt x="1010" y="1666"/>
                </a:lnTo>
                <a:lnTo>
                  <a:pt x="1012" y="1674"/>
                </a:lnTo>
                <a:lnTo>
                  <a:pt x="1022" y="1681"/>
                </a:lnTo>
                <a:lnTo>
                  <a:pt x="1040" y="1684"/>
                </a:lnTo>
                <a:lnTo>
                  <a:pt x="1062" y="1684"/>
                </a:lnTo>
                <a:lnTo>
                  <a:pt x="1085" y="1676"/>
                </a:lnTo>
                <a:lnTo>
                  <a:pt x="1107" y="1666"/>
                </a:lnTo>
                <a:lnTo>
                  <a:pt x="1127" y="1654"/>
                </a:lnTo>
                <a:lnTo>
                  <a:pt x="1142" y="1639"/>
                </a:lnTo>
                <a:lnTo>
                  <a:pt x="1152" y="1621"/>
                </a:lnTo>
                <a:lnTo>
                  <a:pt x="1160" y="1599"/>
                </a:lnTo>
                <a:lnTo>
                  <a:pt x="1162" y="1579"/>
                </a:lnTo>
                <a:lnTo>
                  <a:pt x="1162" y="1569"/>
                </a:lnTo>
                <a:lnTo>
                  <a:pt x="1165" y="1561"/>
                </a:lnTo>
                <a:lnTo>
                  <a:pt x="1177" y="1554"/>
                </a:lnTo>
                <a:lnTo>
                  <a:pt x="1192" y="1549"/>
                </a:lnTo>
                <a:lnTo>
                  <a:pt x="1197" y="1549"/>
                </a:lnTo>
                <a:lnTo>
                  <a:pt x="1200" y="1544"/>
                </a:lnTo>
                <a:lnTo>
                  <a:pt x="1205" y="1531"/>
                </a:lnTo>
                <a:lnTo>
                  <a:pt x="1212" y="1499"/>
                </a:lnTo>
                <a:lnTo>
                  <a:pt x="1207" y="1481"/>
                </a:lnTo>
                <a:lnTo>
                  <a:pt x="1195" y="1459"/>
                </a:lnTo>
                <a:lnTo>
                  <a:pt x="1177" y="1436"/>
                </a:lnTo>
                <a:lnTo>
                  <a:pt x="1157" y="1424"/>
                </a:lnTo>
                <a:lnTo>
                  <a:pt x="1142" y="1411"/>
                </a:lnTo>
                <a:lnTo>
                  <a:pt x="1135" y="1399"/>
                </a:lnTo>
                <a:lnTo>
                  <a:pt x="1132" y="1386"/>
                </a:lnTo>
                <a:lnTo>
                  <a:pt x="1132" y="1381"/>
                </a:lnTo>
                <a:lnTo>
                  <a:pt x="1130" y="1379"/>
                </a:lnTo>
                <a:lnTo>
                  <a:pt x="1122" y="1371"/>
                </a:lnTo>
                <a:lnTo>
                  <a:pt x="1102" y="1349"/>
                </a:lnTo>
                <a:lnTo>
                  <a:pt x="1040" y="1286"/>
                </a:lnTo>
                <a:lnTo>
                  <a:pt x="1005" y="1259"/>
                </a:lnTo>
                <a:lnTo>
                  <a:pt x="970" y="1241"/>
                </a:lnTo>
                <a:lnTo>
                  <a:pt x="940" y="1229"/>
                </a:lnTo>
                <a:lnTo>
                  <a:pt x="930" y="1221"/>
                </a:lnTo>
                <a:lnTo>
                  <a:pt x="925" y="1216"/>
                </a:lnTo>
                <a:lnTo>
                  <a:pt x="917" y="1194"/>
                </a:lnTo>
                <a:lnTo>
                  <a:pt x="907" y="1181"/>
                </a:lnTo>
                <a:lnTo>
                  <a:pt x="887" y="1171"/>
                </a:lnTo>
                <a:lnTo>
                  <a:pt x="877" y="1169"/>
                </a:lnTo>
                <a:lnTo>
                  <a:pt x="872" y="1164"/>
                </a:lnTo>
                <a:lnTo>
                  <a:pt x="870" y="1154"/>
                </a:lnTo>
                <a:lnTo>
                  <a:pt x="870" y="1141"/>
                </a:lnTo>
                <a:lnTo>
                  <a:pt x="865" y="1127"/>
                </a:lnTo>
                <a:lnTo>
                  <a:pt x="847" y="1087"/>
                </a:lnTo>
                <a:lnTo>
                  <a:pt x="837" y="1059"/>
                </a:lnTo>
                <a:lnTo>
                  <a:pt x="825" y="1022"/>
                </a:lnTo>
                <a:lnTo>
                  <a:pt x="810" y="939"/>
                </a:lnTo>
                <a:lnTo>
                  <a:pt x="805" y="894"/>
                </a:lnTo>
                <a:lnTo>
                  <a:pt x="800" y="842"/>
                </a:lnTo>
                <a:lnTo>
                  <a:pt x="795" y="817"/>
                </a:lnTo>
                <a:lnTo>
                  <a:pt x="790" y="797"/>
                </a:lnTo>
                <a:lnTo>
                  <a:pt x="775" y="772"/>
                </a:lnTo>
                <a:lnTo>
                  <a:pt x="760" y="752"/>
                </a:lnTo>
                <a:lnTo>
                  <a:pt x="757" y="742"/>
                </a:lnTo>
                <a:lnTo>
                  <a:pt x="755" y="727"/>
                </a:lnTo>
                <a:lnTo>
                  <a:pt x="752" y="694"/>
                </a:lnTo>
                <a:lnTo>
                  <a:pt x="745" y="662"/>
                </a:lnTo>
                <a:lnTo>
                  <a:pt x="735" y="632"/>
                </a:lnTo>
                <a:lnTo>
                  <a:pt x="727" y="602"/>
                </a:lnTo>
                <a:lnTo>
                  <a:pt x="722" y="582"/>
                </a:lnTo>
                <a:lnTo>
                  <a:pt x="710" y="552"/>
                </a:lnTo>
                <a:lnTo>
                  <a:pt x="697" y="515"/>
                </a:lnTo>
                <a:lnTo>
                  <a:pt x="682" y="475"/>
                </a:lnTo>
                <a:lnTo>
                  <a:pt x="665" y="435"/>
                </a:lnTo>
                <a:lnTo>
                  <a:pt x="645" y="400"/>
                </a:lnTo>
                <a:lnTo>
                  <a:pt x="627" y="370"/>
                </a:lnTo>
                <a:lnTo>
                  <a:pt x="612" y="352"/>
                </a:lnTo>
                <a:lnTo>
                  <a:pt x="595" y="337"/>
                </a:lnTo>
                <a:lnTo>
                  <a:pt x="577" y="320"/>
                </a:lnTo>
                <a:lnTo>
                  <a:pt x="540" y="280"/>
                </a:lnTo>
                <a:lnTo>
                  <a:pt x="522" y="262"/>
                </a:lnTo>
                <a:lnTo>
                  <a:pt x="507" y="247"/>
                </a:lnTo>
                <a:lnTo>
                  <a:pt x="497" y="237"/>
                </a:lnTo>
                <a:lnTo>
                  <a:pt x="495" y="232"/>
                </a:lnTo>
                <a:lnTo>
                  <a:pt x="492" y="202"/>
                </a:lnTo>
                <a:lnTo>
                  <a:pt x="495" y="200"/>
                </a:lnTo>
                <a:lnTo>
                  <a:pt x="500" y="190"/>
                </a:lnTo>
                <a:lnTo>
                  <a:pt x="505" y="175"/>
                </a:lnTo>
                <a:lnTo>
                  <a:pt x="505" y="155"/>
                </a:lnTo>
                <a:lnTo>
                  <a:pt x="502" y="130"/>
                </a:lnTo>
                <a:lnTo>
                  <a:pt x="502" y="102"/>
                </a:lnTo>
                <a:lnTo>
                  <a:pt x="492" y="70"/>
                </a:lnTo>
                <a:lnTo>
                  <a:pt x="482" y="52"/>
                </a:lnTo>
                <a:lnTo>
                  <a:pt x="470" y="35"/>
                </a:lnTo>
                <a:lnTo>
                  <a:pt x="452" y="22"/>
                </a:lnTo>
                <a:lnTo>
                  <a:pt x="435" y="15"/>
                </a:lnTo>
                <a:lnTo>
                  <a:pt x="425" y="12"/>
                </a:lnTo>
                <a:lnTo>
                  <a:pt x="415" y="12"/>
                </a:lnTo>
                <a:lnTo>
                  <a:pt x="387" y="5"/>
                </a:lnTo>
                <a:lnTo>
                  <a:pt x="367" y="0"/>
                </a:lnTo>
                <a:lnTo>
                  <a:pt x="347" y="0"/>
                </a:lnTo>
                <a:lnTo>
                  <a:pt x="305" y="12"/>
                </a:lnTo>
                <a:lnTo>
                  <a:pt x="270" y="35"/>
                </a:lnTo>
                <a:lnTo>
                  <a:pt x="257" y="45"/>
                </a:lnTo>
                <a:lnTo>
                  <a:pt x="247" y="57"/>
                </a:lnTo>
                <a:lnTo>
                  <a:pt x="240" y="70"/>
                </a:lnTo>
                <a:lnTo>
                  <a:pt x="235" y="77"/>
                </a:lnTo>
                <a:lnTo>
                  <a:pt x="225" y="92"/>
                </a:lnTo>
                <a:lnTo>
                  <a:pt x="217" y="102"/>
                </a:lnTo>
                <a:lnTo>
                  <a:pt x="212" y="107"/>
                </a:lnTo>
                <a:lnTo>
                  <a:pt x="207" y="115"/>
                </a:lnTo>
                <a:lnTo>
                  <a:pt x="220" y="112"/>
                </a:lnTo>
                <a:lnTo>
                  <a:pt x="225" y="112"/>
                </a:lnTo>
                <a:lnTo>
                  <a:pt x="222" y="117"/>
                </a:lnTo>
                <a:lnTo>
                  <a:pt x="237" y="125"/>
                </a:lnTo>
                <a:lnTo>
                  <a:pt x="247" y="125"/>
                </a:lnTo>
                <a:close/>
              </a:path>
            </a:pathLst>
          </a:custGeom>
          <a:solidFill>
            <a:srgbClr val="00FFFF"/>
          </a:solidFill>
          <a:ln w="0">
            <a:solidFill>
              <a:srgbClr val="000000"/>
            </a:solidFill>
            <a:prstDash val="solid"/>
            <a:round/>
            <a:headEnd/>
            <a:tailEnd/>
          </a:ln>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pic>
        <p:nvPicPr>
          <p:cNvPr id="22"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72730" y="4456365"/>
            <a:ext cx="1193760" cy="1355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Freeform 1029"/>
          <p:cNvSpPr>
            <a:spLocks/>
          </p:cNvSpPr>
          <p:nvPr/>
        </p:nvSpPr>
        <p:spPr bwMode="auto">
          <a:xfrm rot="19281564" flipH="1">
            <a:off x="7404838" y="4788327"/>
            <a:ext cx="809133" cy="933833"/>
          </a:xfrm>
          <a:custGeom>
            <a:avLst/>
            <a:gdLst>
              <a:gd name="T0" fmla="*/ 235 w 1212"/>
              <a:gd name="T1" fmla="*/ 190 h 1706"/>
              <a:gd name="T2" fmla="*/ 262 w 1212"/>
              <a:gd name="T3" fmla="*/ 240 h 1706"/>
              <a:gd name="T4" fmla="*/ 280 w 1212"/>
              <a:gd name="T5" fmla="*/ 282 h 1706"/>
              <a:gd name="T6" fmla="*/ 357 w 1212"/>
              <a:gd name="T7" fmla="*/ 285 h 1706"/>
              <a:gd name="T8" fmla="*/ 330 w 1212"/>
              <a:gd name="T9" fmla="*/ 330 h 1706"/>
              <a:gd name="T10" fmla="*/ 250 w 1212"/>
              <a:gd name="T11" fmla="*/ 302 h 1706"/>
              <a:gd name="T12" fmla="*/ 162 w 1212"/>
              <a:gd name="T13" fmla="*/ 265 h 1706"/>
              <a:gd name="T14" fmla="*/ 107 w 1212"/>
              <a:gd name="T15" fmla="*/ 190 h 1706"/>
              <a:gd name="T16" fmla="*/ 12 w 1212"/>
              <a:gd name="T17" fmla="*/ 165 h 1706"/>
              <a:gd name="T18" fmla="*/ 55 w 1212"/>
              <a:gd name="T19" fmla="*/ 235 h 1706"/>
              <a:gd name="T20" fmla="*/ 0 w 1212"/>
              <a:gd name="T21" fmla="*/ 232 h 1706"/>
              <a:gd name="T22" fmla="*/ 77 w 1212"/>
              <a:gd name="T23" fmla="*/ 295 h 1706"/>
              <a:gd name="T24" fmla="*/ 117 w 1212"/>
              <a:gd name="T25" fmla="*/ 340 h 1706"/>
              <a:gd name="T26" fmla="*/ 245 w 1212"/>
              <a:gd name="T27" fmla="*/ 427 h 1706"/>
              <a:gd name="T28" fmla="*/ 320 w 1212"/>
              <a:gd name="T29" fmla="*/ 507 h 1706"/>
              <a:gd name="T30" fmla="*/ 267 w 1212"/>
              <a:gd name="T31" fmla="*/ 597 h 1706"/>
              <a:gd name="T32" fmla="*/ 122 w 1212"/>
              <a:gd name="T33" fmla="*/ 592 h 1706"/>
              <a:gd name="T34" fmla="*/ 142 w 1212"/>
              <a:gd name="T35" fmla="*/ 619 h 1706"/>
              <a:gd name="T36" fmla="*/ 195 w 1212"/>
              <a:gd name="T37" fmla="*/ 659 h 1706"/>
              <a:gd name="T38" fmla="*/ 235 w 1212"/>
              <a:gd name="T39" fmla="*/ 689 h 1706"/>
              <a:gd name="T40" fmla="*/ 350 w 1212"/>
              <a:gd name="T41" fmla="*/ 729 h 1706"/>
              <a:gd name="T42" fmla="*/ 407 w 1212"/>
              <a:gd name="T43" fmla="*/ 739 h 1706"/>
              <a:gd name="T44" fmla="*/ 387 w 1212"/>
              <a:gd name="T45" fmla="*/ 809 h 1706"/>
              <a:gd name="T46" fmla="*/ 350 w 1212"/>
              <a:gd name="T47" fmla="*/ 929 h 1706"/>
              <a:gd name="T48" fmla="*/ 292 w 1212"/>
              <a:gd name="T49" fmla="*/ 1127 h 1706"/>
              <a:gd name="T50" fmla="*/ 290 w 1212"/>
              <a:gd name="T51" fmla="*/ 1231 h 1706"/>
              <a:gd name="T52" fmla="*/ 322 w 1212"/>
              <a:gd name="T53" fmla="*/ 1291 h 1706"/>
              <a:gd name="T54" fmla="*/ 402 w 1212"/>
              <a:gd name="T55" fmla="*/ 1551 h 1706"/>
              <a:gd name="T56" fmla="*/ 452 w 1212"/>
              <a:gd name="T57" fmla="*/ 1584 h 1706"/>
              <a:gd name="T58" fmla="*/ 350 w 1212"/>
              <a:gd name="T59" fmla="*/ 1646 h 1706"/>
              <a:gd name="T60" fmla="*/ 300 w 1212"/>
              <a:gd name="T61" fmla="*/ 1696 h 1706"/>
              <a:gd name="T62" fmla="*/ 605 w 1212"/>
              <a:gd name="T63" fmla="*/ 1699 h 1706"/>
              <a:gd name="T64" fmla="*/ 577 w 1212"/>
              <a:gd name="T65" fmla="*/ 1581 h 1706"/>
              <a:gd name="T66" fmla="*/ 585 w 1212"/>
              <a:gd name="T67" fmla="*/ 1534 h 1706"/>
              <a:gd name="T68" fmla="*/ 522 w 1212"/>
              <a:gd name="T69" fmla="*/ 1271 h 1706"/>
              <a:gd name="T70" fmla="*/ 492 w 1212"/>
              <a:gd name="T71" fmla="*/ 1201 h 1706"/>
              <a:gd name="T72" fmla="*/ 490 w 1212"/>
              <a:gd name="T73" fmla="*/ 1117 h 1706"/>
              <a:gd name="T74" fmla="*/ 572 w 1212"/>
              <a:gd name="T75" fmla="*/ 1027 h 1706"/>
              <a:gd name="T76" fmla="*/ 672 w 1212"/>
              <a:gd name="T77" fmla="*/ 1206 h 1706"/>
              <a:gd name="T78" fmla="*/ 812 w 1212"/>
              <a:gd name="T79" fmla="*/ 1341 h 1706"/>
              <a:gd name="T80" fmla="*/ 1012 w 1212"/>
              <a:gd name="T81" fmla="*/ 1459 h 1706"/>
              <a:gd name="T82" fmla="*/ 1057 w 1212"/>
              <a:gd name="T83" fmla="*/ 1579 h 1706"/>
              <a:gd name="T84" fmla="*/ 1012 w 1212"/>
              <a:gd name="T85" fmla="*/ 1674 h 1706"/>
              <a:gd name="T86" fmla="*/ 1127 w 1212"/>
              <a:gd name="T87" fmla="*/ 1654 h 1706"/>
              <a:gd name="T88" fmla="*/ 1165 w 1212"/>
              <a:gd name="T89" fmla="*/ 1561 h 1706"/>
              <a:gd name="T90" fmla="*/ 1212 w 1212"/>
              <a:gd name="T91" fmla="*/ 1499 h 1706"/>
              <a:gd name="T92" fmla="*/ 1135 w 1212"/>
              <a:gd name="T93" fmla="*/ 1399 h 1706"/>
              <a:gd name="T94" fmla="*/ 1040 w 1212"/>
              <a:gd name="T95" fmla="*/ 1286 h 1706"/>
              <a:gd name="T96" fmla="*/ 917 w 1212"/>
              <a:gd name="T97" fmla="*/ 1194 h 1706"/>
              <a:gd name="T98" fmla="*/ 870 w 1212"/>
              <a:gd name="T99" fmla="*/ 1141 h 1706"/>
              <a:gd name="T100" fmla="*/ 805 w 1212"/>
              <a:gd name="T101" fmla="*/ 894 h 1706"/>
              <a:gd name="T102" fmla="*/ 757 w 1212"/>
              <a:gd name="T103" fmla="*/ 742 h 1706"/>
              <a:gd name="T104" fmla="*/ 722 w 1212"/>
              <a:gd name="T105" fmla="*/ 582 h 1706"/>
              <a:gd name="T106" fmla="*/ 627 w 1212"/>
              <a:gd name="T107" fmla="*/ 370 h 1706"/>
              <a:gd name="T108" fmla="*/ 507 w 1212"/>
              <a:gd name="T109" fmla="*/ 247 h 1706"/>
              <a:gd name="T110" fmla="*/ 505 w 1212"/>
              <a:gd name="T111" fmla="*/ 175 h 1706"/>
              <a:gd name="T112" fmla="*/ 470 w 1212"/>
              <a:gd name="T113" fmla="*/ 35 h 1706"/>
              <a:gd name="T114" fmla="*/ 367 w 1212"/>
              <a:gd name="T115" fmla="*/ 0 h 1706"/>
              <a:gd name="T116" fmla="*/ 240 w 1212"/>
              <a:gd name="T117" fmla="*/ 70 h 1706"/>
              <a:gd name="T118" fmla="*/ 220 w 1212"/>
              <a:gd name="T119" fmla="*/ 112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12" h="1706">
                <a:moveTo>
                  <a:pt x="247" y="125"/>
                </a:moveTo>
                <a:lnTo>
                  <a:pt x="245" y="135"/>
                </a:lnTo>
                <a:lnTo>
                  <a:pt x="250" y="147"/>
                </a:lnTo>
                <a:lnTo>
                  <a:pt x="252" y="160"/>
                </a:lnTo>
                <a:lnTo>
                  <a:pt x="250" y="170"/>
                </a:lnTo>
                <a:lnTo>
                  <a:pt x="235" y="190"/>
                </a:lnTo>
                <a:lnTo>
                  <a:pt x="230" y="200"/>
                </a:lnTo>
                <a:lnTo>
                  <a:pt x="232" y="207"/>
                </a:lnTo>
                <a:lnTo>
                  <a:pt x="247" y="212"/>
                </a:lnTo>
                <a:lnTo>
                  <a:pt x="252" y="217"/>
                </a:lnTo>
                <a:lnTo>
                  <a:pt x="252" y="235"/>
                </a:lnTo>
                <a:lnTo>
                  <a:pt x="262" y="240"/>
                </a:lnTo>
                <a:lnTo>
                  <a:pt x="272" y="247"/>
                </a:lnTo>
                <a:lnTo>
                  <a:pt x="265" y="257"/>
                </a:lnTo>
                <a:lnTo>
                  <a:pt x="267" y="262"/>
                </a:lnTo>
                <a:lnTo>
                  <a:pt x="272" y="265"/>
                </a:lnTo>
                <a:lnTo>
                  <a:pt x="277" y="270"/>
                </a:lnTo>
                <a:lnTo>
                  <a:pt x="280" y="282"/>
                </a:lnTo>
                <a:lnTo>
                  <a:pt x="287" y="292"/>
                </a:lnTo>
                <a:lnTo>
                  <a:pt x="300" y="300"/>
                </a:lnTo>
                <a:lnTo>
                  <a:pt x="317" y="300"/>
                </a:lnTo>
                <a:lnTo>
                  <a:pt x="335" y="295"/>
                </a:lnTo>
                <a:lnTo>
                  <a:pt x="347" y="287"/>
                </a:lnTo>
                <a:lnTo>
                  <a:pt x="357" y="285"/>
                </a:lnTo>
                <a:lnTo>
                  <a:pt x="362" y="287"/>
                </a:lnTo>
                <a:lnTo>
                  <a:pt x="367" y="297"/>
                </a:lnTo>
                <a:lnTo>
                  <a:pt x="370" y="305"/>
                </a:lnTo>
                <a:lnTo>
                  <a:pt x="370" y="307"/>
                </a:lnTo>
                <a:lnTo>
                  <a:pt x="340" y="332"/>
                </a:lnTo>
                <a:lnTo>
                  <a:pt x="330" y="330"/>
                </a:lnTo>
                <a:lnTo>
                  <a:pt x="315" y="327"/>
                </a:lnTo>
                <a:lnTo>
                  <a:pt x="300" y="322"/>
                </a:lnTo>
                <a:lnTo>
                  <a:pt x="287" y="320"/>
                </a:lnTo>
                <a:lnTo>
                  <a:pt x="277" y="317"/>
                </a:lnTo>
                <a:lnTo>
                  <a:pt x="265" y="310"/>
                </a:lnTo>
                <a:lnTo>
                  <a:pt x="250" y="302"/>
                </a:lnTo>
                <a:lnTo>
                  <a:pt x="232" y="300"/>
                </a:lnTo>
                <a:lnTo>
                  <a:pt x="210" y="295"/>
                </a:lnTo>
                <a:lnTo>
                  <a:pt x="187" y="285"/>
                </a:lnTo>
                <a:lnTo>
                  <a:pt x="170" y="272"/>
                </a:lnTo>
                <a:lnTo>
                  <a:pt x="165" y="267"/>
                </a:lnTo>
                <a:lnTo>
                  <a:pt x="162" y="265"/>
                </a:lnTo>
                <a:lnTo>
                  <a:pt x="162" y="262"/>
                </a:lnTo>
                <a:lnTo>
                  <a:pt x="157" y="257"/>
                </a:lnTo>
                <a:lnTo>
                  <a:pt x="147" y="240"/>
                </a:lnTo>
                <a:lnTo>
                  <a:pt x="135" y="220"/>
                </a:lnTo>
                <a:lnTo>
                  <a:pt x="125" y="207"/>
                </a:lnTo>
                <a:lnTo>
                  <a:pt x="107" y="190"/>
                </a:lnTo>
                <a:lnTo>
                  <a:pt x="90" y="180"/>
                </a:lnTo>
                <a:lnTo>
                  <a:pt x="60" y="170"/>
                </a:lnTo>
                <a:lnTo>
                  <a:pt x="45" y="165"/>
                </a:lnTo>
                <a:lnTo>
                  <a:pt x="35" y="162"/>
                </a:lnTo>
                <a:lnTo>
                  <a:pt x="27" y="165"/>
                </a:lnTo>
                <a:lnTo>
                  <a:pt x="12" y="165"/>
                </a:lnTo>
                <a:lnTo>
                  <a:pt x="7" y="167"/>
                </a:lnTo>
                <a:lnTo>
                  <a:pt x="12" y="177"/>
                </a:lnTo>
                <a:lnTo>
                  <a:pt x="32" y="197"/>
                </a:lnTo>
                <a:lnTo>
                  <a:pt x="47" y="217"/>
                </a:lnTo>
                <a:lnTo>
                  <a:pt x="52" y="227"/>
                </a:lnTo>
                <a:lnTo>
                  <a:pt x="55" y="235"/>
                </a:lnTo>
                <a:lnTo>
                  <a:pt x="52" y="237"/>
                </a:lnTo>
                <a:lnTo>
                  <a:pt x="50" y="237"/>
                </a:lnTo>
                <a:lnTo>
                  <a:pt x="35" y="230"/>
                </a:lnTo>
                <a:lnTo>
                  <a:pt x="17" y="225"/>
                </a:lnTo>
                <a:lnTo>
                  <a:pt x="5" y="225"/>
                </a:lnTo>
                <a:lnTo>
                  <a:pt x="0" y="232"/>
                </a:lnTo>
                <a:lnTo>
                  <a:pt x="2" y="237"/>
                </a:lnTo>
                <a:lnTo>
                  <a:pt x="20" y="250"/>
                </a:lnTo>
                <a:lnTo>
                  <a:pt x="32" y="257"/>
                </a:lnTo>
                <a:lnTo>
                  <a:pt x="47" y="272"/>
                </a:lnTo>
                <a:lnTo>
                  <a:pt x="65" y="285"/>
                </a:lnTo>
                <a:lnTo>
                  <a:pt x="77" y="295"/>
                </a:lnTo>
                <a:lnTo>
                  <a:pt x="107" y="302"/>
                </a:lnTo>
                <a:lnTo>
                  <a:pt x="122" y="307"/>
                </a:lnTo>
                <a:lnTo>
                  <a:pt x="127" y="310"/>
                </a:lnTo>
                <a:lnTo>
                  <a:pt x="127" y="312"/>
                </a:lnTo>
                <a:lnTo>
                  <a:pt x="122" y="317"/>
                </a:lnTo>
                <a:lnTo>
                  <a:pt x="117" y="340"/>
                </a:lnTo>
                <a:lnTo>
                  <a:pt x="120" y="340"/>
                </a:lnTo>
                <a:lnTo>
                  <a:pt x="125" y="345"/>
                </a:lnTo>
                <a:lnTo>
                  <a:pt x="145" y="355"/>
                </a:lnTo>
                <a:lnTo>
                  <a:pt x="190" y="385"/>
                </a:lnTo>
                <a:lnTo>
                  <a:pt x="217" y="410"/>
                </a:lnTo>
                <a:lnTo>
                  <a:pt x="245" y="427"/>
                </a:lnTo>
                <a:lnTo>
                  <a:pt x="292" y="452"/>
                </a:lnTo>
                <a:lnTo>
                  <a:pt x="310" y="465"/>
                </a:lnTo>
                <a:lnTo>
                  <a:pt x="315" y="467"/>
                </a:lnTo>
                <a:lnTo>
                  <a:pt x="315" y="470"/>
                </a:lnTo>
                <a:lnTo>
                  <a:pt x="315" y="487"/>
                </a:lnTo>
                <a:lnTo>
                  <a:pt x="320" y="507"/>
                </a:lnTo>
                <a:lnTo>
                  <a:pt x="332" y="532"/>
                </a:lnTo>
                <a:lnTo>
                  <a:pt x="347" y="557"/>
                </a:lnTo>
                <a:lnTo>
                  <a:pt x="355" y="577"/>
                </a:lnTo>
                <a:lnTo>
                  <a:pt x="357" y="589"/>
                </a:lnTo>
                <a:lnTo>
                  <a:pt x="357" y="597"/>
                </a:lnTo>
                <a:lnTo>
                  <a:pt x="267" y="597"/>
                </a:lnTo>
                <a:lnTo>
                  <a:pt x="215" y="562"/>
                </a:lnTo>
                <a:lnTo>
                  <a:pt x="200" y="560"/>
                </a:lnTo>
                <a:lnTo>
                  <a:pt x="192" y="560"/>
                </a:lnTo>
                <a:lnTo>
                  <a:pt x="175" y="565"/>
                </a:lnTo>
                <a:lnTo>
                  <a:pt x="150" y="570"/>
                </a:lnTo>
                <a:lnTo>
                  <a:pt x="122" y="592"/>
                </a:lnTo>
                <a:lnTo>
                  <a:pt x="110" y="594"/>
                </a:lnTo>
                <a:lnTo>
                  <a:pt x="100" y="599"/>
                </a:lnTo>
                <a:lnTo>
                  <a:pt x="102" y="607"/>
                </a:lnTo>
                <a:lnTo>
                  <a:pt x="112" y="612"/>
                </a:lnTo>
                <a:lnTo>
                  <a:pt x="127" y="617"/>
                </a:lnTo>
                <a:lnTo>
                  <a:pt x="142" y="619"/>
                </a:lnTo>
                <a:lnTo>
                  <a:pt x="137" y="624"/>
                </a:lnTo>
                <a:lnTo>
                  <a:pt x="137" y="632"/>
                </a:lnTo>
                <a:lnTo>
                  <a:pt x="142" y="637"/>
                </a:lnTo>
                <a:lnTo>
                  <a:pt x="160" y="644"/>
                </a:lnTo>
                <a:lnTo>
                  <a:pt x="180" y="652"/>
                </a:lnTo>
                <a:lnTo>
                  <a:pt x="195" y="659"/>
                </a:lnTo>
                <a:lnTo>
                  <a:pt x="210" y="662"/>
                </a:lnTo>
                <a:lnTo>
                  <a:pt x="232" y="664"/>
                </a:lnTo>
                <a:lnTo>
                  <a:pt x="235" y="669"/>
                </a:lnTo>
                <a:lnTo>
                  <a:pt x="237" y="677"/>
                </a:lnTo>
                <a:lnTo>
                  <a:pt x="235" y="684"/>
                </a:lnTo>
                <a:lnTo>
                  <a:pt x="235" y="689"/>
                </a:lnTo>
                <a:lnTo>
                  <a:pt x="237" y="689"/>
                </a:lnTo>
                <a:lnTo>
                  <a:pt x="245" y="694"/>
                </a:lnTo>
                <a:lnTo>
                  <a:pt x="272" y="704"/>
                </a:lnTo>
                <a:lnTo>
                  <a:pt x="302" y="714"/>
                </a:lnTo>
                <a:lnTo>
                  <a:pt x="325" y="724"/>
                </a:lnTo>
                <a:lnTo>
                  <a:pt x="350" y="729"/>
                </a:lnTo>
                <a:lnTo>
                  <a:pt x="375" y="732"/>
                </a:lnTo>
                <a:lnTo>
                  <a:pt x="397" y="729"/>
                </a:lnTo>
                <a:lnTo>
                  <a:pt x="402" y="727"/>
                </a:lnTo>
                <a:lnTo>
                  <a:pt x="405" y="727"/>
                </a:lnTo>
                <a:lnTo>
                  <a:pt x="405" y="729"/>
                </a:lnTo>
                <a:lnTo>
                  <a:pt x="407" y="739"/>
                </a:lnTo>
                <a:lnTo>
                  <a:pt x="410" y="752"/>
                </a:lnTo>
                <a:lnTo>
                  <a:pt x="410" y="759"/>
                </a:lnTo>
                <a:lnTo>
                  <a:pt x="405" y="764"/>
                </a:lnTo>
                <a:lnTo>
                  <a:pt x="397" y="772"/>
                </a:lnTo>
                <a:lnTo>
                  <a:pt x="390" y="787"/>
                </a:lnTo>
                <a:lnTo>
                  <a:pt x="387" y="809"/>
                </a:lnTo>
                <a:lnTo>
                  <a:pt x="385" y="834"/>
                </a:lnTo>
                <a:lnTo>
                  <a:pt x="380" y="849"/>
                </a:lnTo>
                <a:lnTo>
                  <a:pt x="372" y="864"/>
                </a:lnTo>
                <a:lnTo>
                  <a:pt x="365" y="884"/>
                </a:lnTo>
                <a:lnTo>
                  <a:pt x="357" y="902"/>
                </a:lnTo>
                <a:lnTo>
                  <a:pt x="350" y="929"/>
                </a:lnTo>
                <a:lnTo>
                  <a:pt x="330" y="997"/>
                </a:lnTo>
                <a:lnTo>
                  <a:pt x="317" y="1029"/>
                </a:lnTo>
                <a:lnTo>
                  <a:pt x="310" y="1059"/>
                </a:lnTo>
                <a:lnTo>
                  <a:pt x="302" y="1084"/>
                </a:lnTo>
                <a:lnTo>
                  <a:pt x="300" y="1099"/>
                </a:lnTo>
                <a:lnTo>
                  <a:pt x="292" y="1127"/>
                </a:lnTo>
                <a:lnTo>
                  <a:pt x="277" y="1154"/>
                </a:lnTo>
                <a:lnTo>
                  <a:pt x="275" y="1161"/>
                </a:lnTo>
                <a:lnTo>
                  <a:pt x="275" y="1174"/>
                </a:lnTo>
                <a:lnTo>
                  <a:pt x="280" y="1201"/>
                </a:lnTo>
                <a:lnTo>
                  <a:pt x="287" y="1224"/>
                </a:lnTo>
                <a:lnTo>
                  <a:pt x="290" y="1231"/>
                </a:lnTo>
                <a:lnTo>
                  <a:pt x="290" y="1234"/>
                </a:lnTo>
                <a:lnTo>
                  <a:pt x="292" y="1239"/>
                </a:lnTo>
                <a:lnTo>
                  <a:pt x="297" y="1254"/>
                </a:lnTo>
                <a:lnTo>
                  <a:pt x="307" y="1271"/>
                </a:lnTo>
                <a:lnTo>
                  <a:pt x="320" y="1286"/>
                </a:lnTo>
                <a:lnTo>
                  <a:pt x="322" y="1291"/>
                </a:lnTo>
                <a:lnTo>
                  <a:pt x="327" y="1301"/>
                </a:lnTo>
                <a:lnTo>
                  <a:pt x="337" y="1331"/>
                </a:lnTo>
                <a:lnTo>
                  <a:pt x="350" y="1374"/>
                </a:lnTo>
                <a:lnTo>
                  <a:pt x="365" y="1419"/>
                </a:lnTo>
                <a:lnTo>
                  <a:pt x="390" y="1514"/>
                </a:lnTo>
                <a:lnTo>
                  <a:pt x="402" y="1551"/>
                </a:lnTo>
                <a:lnTo>
                  <a:pt x="412" y="1579"/>
                </a:lnTo>
                <a:lnTo>
                  <a:pt x="412" y="1581"/>
                </a:lnTo>
                <a:lnTo>
                  <a:pt x="417" y="1584"/>
                </a:lnTo>
                <a:lnTo>
                  <a:pt x="430" y="1586"/>
                </a:lnTo>
                <a:lnTo>
                  <a:pt x="445" y="1584"/>
                </a:lnTo>
                <a:lnTo>
                  <a:pt x="452" y="1584"/>
                </a:lnTo>
                <a:lnTo>
                  <a:pt x="447" y="1586"/>
                </a:lnTo>
                <a:lnTo>
                  <a:pt x="437" y="1594"/>
                </a:lnTo>
                <a:lnTo>
                  <a:pt x="410" y="1619"/>
                </a:lnTo>
                <a:lnTo>
                  <a:pt x="395" y="1631"/>
                </a:lnTo>
                <a:lnTo>
                  <a:pt x="380" y="1641"/>
                </a:lnTo>
                <a:lnTo>
                  <a:pt x="350" y="1646"/>
                </a:lnTo>
                <a:lnTo>
                  <a:pt x="327" y="1649"/>
                </a:lnTo>
                <a:lnTo>
                  <a:pt x="312" y="1659"/>
                </a:lnTo>
                <a:lnTo>
                  <a:pt x="300" y="1671"/>
                </a:lnTo>
                <a:lnTo>
                  <a:pt x="295" y="1689"/>
                </a:lnTo>
                <a:lnTo>
                  <a:pt x="295" y="1694"/>
                </a:lnTo>
                <a:lnTo>
                  <a:pt x="300" y="1696"/>
                </a:lnTo>
                <a:lnTo>
                  <a:pt x="317" y="1701"/>
                </a:lnTo>
                <a:lnTo>
                  <a:pt x="345" y="1706"/>
                </a:lnTo>
                <a:lnTo>
                  <a:pt x="482" y="1706"/>
                </a:lnTo>
                <a:lnTo>
                  <a:pt x="575" y="1706"/>
                </a:lnTo>
                <a:lnTo>
                  <a:pt x="592" y="1704"/>
                </a:lnTo>
                <a:lnTo>
                  <a:pt x="605" y="1699"/>
                </a:lnTo>
                <a:lnTo>
                  <a:pt x="610" y="1691"/>
                </a:lnTo>
                <a:lnTo>
                  <a:pt x="610" y="1671"/>
                </a:lnTo>
                <a:lnTo>
                  <a:pt x="605" y="1649"/>
                </a:lnTo>
                <a:lnTo>
                  <a:pt x="590" y="1606"/>
                </a:lnTo>
                <a:lnTo>
                  <a:pt x="582" y="1591"/>
                </a:lnTo>
                <a:lnTo>
                  <a:pt x="577" y="1581"/>
                </a:lnTo>
                <a:lnTo>
                  <a:pt x="575" y="1576"/>
                </a:lnTo>
                <a:lnTo>
                  <a:pt x="575" y="1574"/>
                </a:lnTo>
                <a:lnTo>
                  <a:pt x="595" y="1566"/>
                </a:lnTo>
                <a:lnTo>
                  <a:pt x="595" y="1561"/>
                </a:lnTo>
                <a:lnTo>
                  <a:pt x="590" y="1551"/>
                </a:lnTo>
                <a:lnTo>
                  <a:pt x="585" y="1534"/>
                </a:lnTo>
                <a:lnTo>
                  <a:pt x="580" y="1514"/>
                </a:lnTo>
                <a:lnTo>
                  <a:pt x="567" y="1466"/>
                </a:lnTo>
                <a:lnTo>
                  <a:pt x="555" y="1424"/>
                </a:lnTo>
                <a:lnTo>
                  <a:pt x="545" y="1376"/>
                </a:lnTo>
                <a:lnTo>
                  <a:pt x="535" y="1321"/>
                </a:lnTo>
                <a:lnTo>
                  <a:pt x="522" y="1271"/>
                </a:lnTo>
                <a:lnTo>
                  <a:pt x="512" y="1251"/>
                </a:lnTo>
                <a:lnTo>
                  <a:pt x="502" y="1236"/>
                </a:lnTo>
                <a:lnTo>
                  <a:pt x="495" y="1229"/>
                </a:lnTo>
                <a:lnTo>
                  <a:pt x="490" y="1221"/>
                </a:lnTo>
                <a:lnTo>
                  <a:pt x="490" y="1204"/>
                </a:lnTo>
                <a:lnTo>
                  <a:pt x="492" y="1201"/>
                </a:lnTo>
                <a:lnTo>
                  <a:pt x="487" y="1191"/>
                </a:lnTo>
                <a:lnTo>
                  <a:pt x="480" y="1181"/>
                </a:lnTo>
                <a:lnTo>
                  <a:pt x="475" y="1169"/>
                </a:lnTo>
                <a:lnTo>
                  <a:pt x="477" y="1149"/>
                </a:lnTo>
                <a:lnTo>
                  <a:pt x="482" y="1129"/>
                </a:lnTo>
                <a:lnTo>
                  <a:pt x="490" y="1117"/>
                </a:lnTo>
                <a:lnTo>
                  <a:pt x="500" y="1099"/>
                </a:lnTo>
                <a:lnTo>
                  <a:pt x="522" y="1064"/>
                </a:lnTo>
                <a:lnTo>
                  <a:pt x="545" y="1034"/>
                </a:lnTo>
                <a:lnTo>
                  <a:pt x="552" y="1027"/>
                </a:lnTo>
                <a:lnTo>
                  <a:pt x="560" y="1022"/>
                </a:lnTo>
                <a:lnTo>
                  <a:pt x="572" y="1027"/>
                </a:lnTo>
                <a:lnTo>
                  <a:pt x="587" y="1042"/>
                </a:lnTo>
                <a:lnTo>
                  <a:pt x="605" y="1064"/>
                </a:lnTo>
                <a:lnTo>
                  <a:pt x="622" y="1092"/>
                </a:lnTo>
                <a:lnTo>
                  <a:pt x="655" y="1156"/>
                </a:lnTo>
                <a:lnTo>
                  <a:pt x="667" y="1186"/>
                </a:lnTo>
                <a:lnTo>
                  <a:pt x="672" y="1206"/>
                </a:lnTo>
                <a:lnTo>
                  <a:pt x="677" y="1224"/>
                </a:lnTo>
                <a:lnTo>
                  <a:pt x="692" y="1249"/>
                </a:lnTo>
                <a:lnTo>
                  <a:pt x="735" y="1299"/>
                </a:lnTo>
                <a:lnTo>
                  <a:pt x="747" y="1309"/>
                </a:lnTo>
                <a:lnTo>
                  <a:pt x="765" y="1319"/>
                </a:lnTo>
                <a:lnTo>
                  <a:pt x="812" y="1341"/>
                </a:lnTo>
                <a:lnTo>
                  <a:pt x="870" y="1364"/>
                </a:lnTo>
                <a:lnTo>
                  <a:pt x="930" y="1394"/>
                </a:lnTo>
                <a:lnTo>
                  <a:pt x="957" y="1411"/>
                </a:lnTo>
                <a:lnTo>
                  <a:pt x="980" y="1426"/>
                </a:lnTo>
                <a:lnTo>
                  <a:pt x="997" y="1444"/>
                </a:lnTo>
                <a:lnTo>
                  <a:pt x="1012" y="1459"/>
                </a:lnTo>
                <a:lnTo>
                  <a:pt x="1022" y="1474"/>
                </a:lnTo>
                <a:lnTo>
                  <a:pt x="1030" y="1484"/>
                </a:lnTo>
                <a:lnTo>
                  <a:pt x="1032" y="1491"/>
                </a:lnTo>
                <a:lnTo>
                  <a:pt x="1035" y="1494"/>
                </a:lnTo>
                <a:lnTo>
                  <a:pt x="1057" y="1486"/>
                </a:lnTo>
                <a:lnTo>
                  <a:pt x="1057" y="1579"/>
                </a:lnTo>
                <a:lnTo>
                  <a:pt x="1052" y="1596"/>
                </a:lnTo>
                <a:lnTo>
                  <a:pt x="1040" y="1616"/>
                </a:lnTo>
                <a:lnTo>
                  <a:pt x="1025" y="1636"/>
                </a:lnTo>
                <a:lnTo>
                  <a:pt x="1012" y="1656"/>
                </a:lnTo>
                <a:lnTo>
                  <a:pt x="1010" y="1666"/>
                </a:lnTo>
                <a:lnTo>
                  <a:pt x="1012" y="1674"/>
                </a:lnTo>
                <a:lnTo>
                  <a:pt x="1022" y="1681"/>
                </a:lnTo>
                <a:lnTo>
                  <a:pt x="1040" y="1684"/>
                </a:lnTo>
                <a:lnTo>
                  <a:pt x="1062" y="1684"/>
                </a:lnTo>
                <a:lnTo>
                  <a:pt x="1085" y="1676"/>
                </a:lnTo>
                <a:lnTo>
                  <a:pt x="1107" y="1666"/>
                </a:lnTo>
                <a:lnTo>
                  <a:pt x="1127" y="1654"/>
                </a:lnTo>
                <a:lnTo>
                  <a:pt x="1142" y="1639"/>
                </a:lnTo>
                <a:lnTo>
                  <a:pt x="1152" y="1621"/>
                </a:lnTo>
                <a:lnTo>
                  <a:pt x="1160" y="1599"/>
                </a:lnTo>
                <a:lnTo>
                  <a:pt x="1162" y="1579"/>
                </a:lnTo>
                <a:lnTo>
                  <a:pt x="1162" y="1569"/>
                </a:lnTo>
                <a:lnTo>
                  <a:pt x="1165" y="1561"/>
                </a:lnTo>
                <a:lnTo>
                  <a:pt x="1177" y="1554"/>
                </a:lnTo>
                <a:lnTo>
                  <a:pt x="1192" y="1549"/>
                </a:lnTo>
                <a:lnTo>
                  <a:pt x="1197" y="1549"/>
                </a:lnTo>
                <a:lnTo>
                  <a:pt x="1200" y="1544"/>
                </a:lnTo>
                <a:lnTo>
                  <a:pt x="1205" y="1531"/>
                </a:lnTo>
                <a:lnTo>
                  <a:pt x="1212" y="1499"/>
                </a:lnTo>
                <a:lnTo>
                  <a:pt x="1207" y="1481"/>
                </a:lnTo>
                <a:lnTo>
                  <a:pt x="1195" y="1459"/>
                </a:lnTo>
                <a:lnTo>
                  <a:pt x="1177" y="1436"/>
                </a:lnTo>
                <a:lnTo>
                  <a:pt x="1157" y="1424"/>
                </a:lnTo>
                <a:lnTo>
                  <a:pt x="1142" y="1411"/>
                </a:lnTo>
                <a:lnTo>
                  <a:pt x="1135" y="1399"/>
                </a:lnTo>
                <a:lnTo>
                  <a:pt x="1132" y="1386"/>
                </a:lnTo>
                <a:lnTo>
                  <a:pt x="1132" y="1381"/>
                </a:lnTo>
                <a:lnTo>
                  <a:pt x="1130" y="1379"/>
                </a:lnTo>
                <a:lnTo>
                  <a:pt x="1122" y="1371"/>
                </a:lnTo>
                <a:lnTo>
                  <a:pt x="1102" y="1349"/>
                </a:lnTo>
                <a:lnTo>
                  <a:pt x="1040" y="1286"/>
                </a:lnTo>
                <a:lnTo>
                  <a:pt x="1005" y="1259"/>
                </a:lnTo>
                <a:lnTo>
                  <a:pt x="970" y="1241"/>
                </a:lnTo>
                <a:lnTo>
                  <a:pt x="940" y="1229"/>
                </a:lnTo>
                <a:lnTo>
                  <a:pt x="930" y="1221"/>
                </a:lnTo>
                <a:lnTo>
                  <a:pt x="925" y="1216"/>
                </a:lnTo>
                <a:lnTo>
                  <a:pt x="917" y="1194"/>
                </a:lnTo>
                <a:lnTo>
                  <a:pt x="907" y="1181"/>
                </a:lnTo>
                <a:lnTo>
                  <a:pt x="887" y="1171"/>
                </a:lnTo>
                <a:lnTo>
                  <a:pt x="877" y="1169"/>
                </a:lnTo>
                <a:lnTo>
                  <a:pt x="872" y="1164"/>
                </a:lnTo>
                <a:lnTo>
                  <a:pt x="870" y="1154"/>
                </a:lnTo>
                <a:lnTo>
                  <a:pt x="870" y="1141"/>
                </a:lnTo>
                <a:lnTo>
                  <a:pt x="865" y="1127"/>
                </a:lnTo>
                <a:lnTo>
                  <a:pt x="847" y="1087"/>
                </a:lnTo>
                <a:lnTo>
                  <a:pt x="837" y="1059"/>
                </a:lnTo>
                <a:lnTo>
                  <a:pt x="825" y="1022"/>
                </a:lnTo>
                <a:lnTo>
                  <a:pt x="810" y="939"/>
                </a:lnTo>
                <a:lnTo>
                  <a:pt x="805" y="894"/>
                </a:lnTo>
                <a:lnTo>
                  <a:pt x="800" y="842"/>
                </a:lnTo>
                <a:lnTo>
                  <a:pt x="795" y="817"/>
                </a:lnTo>
                <a:lnTo>
                  <a:pt x="790" y="797"/>
                </a:lnTo>
                <a:lnTo>
                  <a:pt x="775" y="772"/>
                </a:lnTo>
                <a:lnTo>
                  <a:pt x="760" y="752"/>
                </a:lnTo>
                <a:lnTo>
                  <a:pt x="757" y="742"/>
                </a:lnTo>
                <a:lnTo>
                  <a:pt x="755" y="727"/>
                </a:lnTo>
                <a:lnTo>
                  <a:pt x="752" y="694"/>
                </a:lnTo>
                <a:lnTo>
                  <a:pt x="745" y="662"/>
                </a:lnTo>
                <a:lnTo>
                  <a:pt x="735" y="632"/>
                </a:lnTo>
                <a:lnTo>
                  <a:pt x="727" y="602"/>
                </a:lnTo>
                <a:lnTo>
                  <a:pt x="722" y="582"/>
                </a:lnTo>
                <a:lnTo>
                  <a:pt x="710" y="552"/>
                </a:lnTo>
                <a:lnTo>
                  <a:pt x="697" y="515"/>
                </a:lnTo>
                <a:lnTo>
                  <a:pt x="682" y="475"/>
                </a:lnTo>
                <a:lnTo>
                  <a:pt x="665" y="435"/>
                </a:lnTo>
                <a:lnTo>
                  <a:pt x="645" y="400"/>
                </a:lnTo>
                <a:lnTo>
                  <a:pt x="627" y="370"/>
                </a:lnTo>
                <a:lnTo>
                  <a:pt x="612" y="352"/>
                </a:lnTo>
                <a:lnTo>
                  <a:pt x="595" y="337"/>
                </a:lnTo>
                <a:lnTo>
                  <a:pt x="577" y="320"/>
                </a:lnTo>
                <a:lnTo>
                  <a:pt x="540" y="280"/>
                </a:lnTo>
                <a:lnTo>
                  <a:pt x="522" y="262"/>
                </a:lnTo>
                <a:lnTo>
                  <a:pt x="507" y="247"/>
                </a:lnTo>
                <a:lnTo>
                  <a:pt x="497" y="237"/>
                </a:lnTo>
                <a:lnTo>
                  <a:pt x="495" y="232"/>
                </a:lnTo>
                <a:lnTo>
                  <a:pt x="492" y="202"/>
                </a:lnTo>
                <a:lnTo>
                  <a:pt x="495" y="200"/>
                </a:lnTo>
                <a:lnTo>
                  <a:pt x="500" y="190"/>
                </a:lnTo>
                <a:lnTo>
                  <a:pt x="505" y="175"/>
                </a:lnTo>
                <a:lnTo>
                  <a:pt x="505" y="155"/>
                </a:lnTo>
                <a:lnTo>
                  <a:pt x="502" y="130"/>
                </a:lnTo>
                <a:lnTo>
                  <a:pt x="502" y="102"/>
                </a:lnTo>
                <a:lnTo>
                  <a:pt x="492" y="70"/>
                </a:lnTo>
                <a:lnTo>
                  <a:pt x="482" y="52"/>
                </a:lnTo>
                <a:lnTo>
                  <a:pt x="470" y="35"/>
                </a:lnTo>
                <a:lnTo>
                  <a:pt x="452" y="22"/>
                </a:lnTo>
                <a:lnTo>
                  <a:pt x="435" y="15"/>
                </a:lnTo>
                <a:lnTo>
                  <a:pt x="425" y="12"/>
                </a:lnTo>
                <a:lnTo>
                  <a:pt x="415" y="12"/>
                </a:lnTo>
                <a:lnTo>
                  <a:pt x="387" y="5"/>
                </a:lnTo>
                <a:lnTo>
                  <a:pt x="367" y="0"/>
                </a:lnTo>
                <a:lnTo>
                  <a:pt x="347" y="0"/>
                </a:lnTo>
                <a:lnTo>
                  <a:pt x="305" y="12"/>
                </a:lnTo>
                <a:lnTo>
                  <a:pt x="270" y="35"/>
                </a:lnTo>
                <a:lnTo>
                  <a:pt x="257" y="45"/>
                </a:lnTo>
                <a:lnTo>
                  <a:pt x="247" y="57"/>
                </a:lnTo>
                <a:lnTo>
                  <a:pt x="240" y="70"/>
                </a:lnTo>
                <a:lnTo>
                  <a:pt x="235" y="77"/>
                </a:lnTo>
                <a:lnTo>
                  <a:pt x="225" y="92"/>
                </a:lnTo>
                <a:lnTo>
                  <a:pt x="217" y="102"/>
                </a:lnTo>
                <a:lnTo>
                  <a:pt x="212" y="107"/>
                </a:lnTo>
                <a:lnTo>
                  <a:pt x="207" y="115"/>
                </a:lnTo>
                <a:lnTo>
                  <a:pt x="220" y="112"/>
                </a:lnTo>
                <a:lnTo>
                  <a:pt x="225" y="112"/>
                </a:lnTo>
                <a:lnTo>
                  <a:pt x="222" y="117"/>
                </a:lnTo>
                <a:lnTo>
                  <a:pt x="237" y="125"/>
                </a:lnTo>
                <a:lnTo>
                  <a:pt x="247" y="125"/>
                </a:lnTo>
                <a:close/>
              </a:path>
            </a:pathLst>
          </a:custGeom>
          <a:solidFill>
            <a:srgbClr val="00FFFF"/>
          </a:solidFill>
          <a:ln w="0">
            <a:solidFill>
              <a:srgbClr val="000000"/>
            </a:solidFill>
            <a:prstDash val="solid"/>
            <a:round/>
            <a:headEnd/>
            <a:tailEnd/>
          </a:ln>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4612950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リスクアセスメント </a:t>
            </a:r>
            <a:r>
              <a:rPr lang="en-US" altLang="ja-JP" dirty="0"/>
              <a:t>–</a:t>
            </a:r>
            <a:r>
              <a:rPr lang="ja-JP" altLang="en-US" dirty="0"/>
              <a:t>危険源等の同定</a:t>
            </a:r>
            <a:r>
              <a:rPr lang="en-US" altLang="ja-JP" dirty="0"/>
              <a:t>-</a:t>
            </a:r>
            <a:endParaRPr kumimoji="1" lang="ja-JP" altLang="en-US" dirty="0"/>
          </a:p>
        </p:txBody>
      </p:sp>
      <p:pic>
        <p:nvPicPr>
          <p:cNvPr id="1024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25210" y="1266678"/>
            <a:ext cx="4736306" cy="2277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911" y="1235565"/>
            <a:ext cx="4250319" cy="2292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ross 4"/>
          <p:cNvSpPr/>
          <p:nvPr/>
        </p:nvSpPr>
        <p:spPr bwMode="auto">
          <a:xfrm rot="2700000">
            <a:off x="4381414" y="2242628"/>
            <a:ext cx="676275" cy="732631"/>
          </a:xfrm>
          <a:prstGeom prst="plus">
            <a:avLst>
              <a:gd name="adj" fmla="val 43310"/>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none" lIns="72000" tIns="45720" rIns="720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smtClean="0">
              <a:ln>
                <a:noFill/>
              </a:ln>
              <a:solidFill>
                <a:srgbClr val="0000FF"/>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Text Box 31"/>
          <p:cNvSpPr txBox="1">
            <a:spLocks noChangeArrowheads="1"/>
          </p:cNvSpPr>
          <p:nvPr/>
        </p:nvSpPr>
        <p:spPr bwMode="auto">
          <a:xfrm>
            <a:off x="2527869" y="4036349"/>
            <a:ext cx="454162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800" dirty="0">
                <a:effectLst/>
                <a:latin typeface="Meiryo UI" panose="020B0604030504040204" pitchFamily="50" charset="-128"/>
                <a:ea typeface="Meiryo UI" panose="020B0604030504040204" pitchFamily="50" charset="-128"/>
                <a:cs typeface="Meiryo UI" panose="020B0604030504040204" pitchFamily="50" charset="-128"/>
              </a:rPr>
              <a:t>危険源</a:t>
            </a:r>
            <a:r>
              <a:rPr lang="en-US" altLang="ja-JP" sz="2800" dirty="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2800" dirty="0" smtClean="0">
                <a:effectLst/>
                <a:latin typeface="Meiryo UI" panose="020B0604030504040204" pitchFamily="50" charset="-128"/>
                <a:ea typeface="Meiryo UI" panose="020B0604030504040204" pitchFamily="50" charset="-128"/>
                <a:cs typeface="Meiryo UI" panose="020B0604030504040204" pitchFamily="50" charset="-128"/>
              </a:rPr>
              <a:t>作業　⇒　危険状態</a:t>
            </a:r>
            <a:endParaRPr lang="ja-JP" altLang="en-US" sz="28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Text Box 5"/>
          <p:cNvSpPr txBox="1">
            <a:spLocks noChangeArrowheads="1"/>
          </p:cNvSpPr>
          <p:nvPr/>
        </p:nvSpPr>
        <p:spPr bwMode="auto">
          <a:xfrm>
            <a:off x="1267487" y="845231"/>
            <a:ext cx="2398413" cy="4001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dirty="0">
                <a:effectLst/>
                <a:latin typeface="Meiryo UI" panose="020B0604030504040204" pitchFamily="50" charset="-128"/>
                <a:ea typeface="Meiryo UI" panose="020B0604030504040204" pitchFamily="50" charset="-128"/>
                <a:cs typeface="Meiryo UI" panose="020B0604030504040204" pitchFamily="50" charset="-128"/>
              </a:rPr>
              <a:t>＜想定される作業＞</a:t>
            </a:r>
          </a:p>
        </p:txBody>
      </p:sp>
      <p:sp>
        <p:nvSpPr>
          <p:cNvPr id="15" name="Text Box 33"/>
          <p:cNvSpPr txBox="1">
            <a:spLocks noChangeArrowheads="1"/>
          </p:cNvSpPr>
          <p:nvPr/>
        </p:nvSpPr>
        <p:spPr bwMode="auto">
          <a:xfrm>
            <a:off x="6681621" y="862694"/>
            <a:ext cx="1467068" cy="4001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dirty="0">
                <a:effectLst/>
                <a:latin typeface="Meiryo UI" panose="020B0604030504040204" pitchFamily="50" charset="-128"/>
                <a:ea typeface="Meiryo UI" panose="020B0604030504040204" pitchFamily="50" charset="-128"/>
                <a:cs typeface="Meiryo UI" panose="020B0604030504040204" pitchFamily="50" charset="-128"/>
              </a:rPr>
              <a:t>＜危険源＞</a:t>
            </a:r>
          </a:p>
        </p:txBody>
      </p:sp>
      <p:graphicFrame>
        <p:nvGraphicFramePr>
          <p:cNvPr id="16" name="Table 15"/>
          <p:cNvGraphicFramePr>
            <a:graphicFrameLocks noGrp="1"/>
          </p:cNvGraphicFramePr>
          <p:nvPr>
            <p:extLst>
              <p:ext uri="{D42A27DB-BD31-4B8C-83A1-F6EECF244321}">
                <p14:modId xmlns:p14="http://schemas.microsoft.com/office/powerpoint/2010/main" val="3739738623"/>
              </p:ext>
            </p:extLst>
          </p:nvPr>
        </p:nvGraphicFramePr>
        <p:xfrm>
          <a:off x="928688" y="4561064"/>
          <a:ext cx="8264827" cy="1828800"/>
        </p:xfrm>
        <a:graphic>
          <a:graphicData uri="http://schemas.openxmlformats.org/drawingml/2006/table">
            <a:tbl>
              <a:tblPr firstRow="1">
                <a:tableStyleId>{3C2FFA5D-87B4-456A-9821-1D502468CF0F}</a:tableStyleId>
              </a:tblPr>
              <a:tblGrid>
                <a:gridCol w="8264827"/>
              </a:tblGrid>
              <a:tr h="0">
                <a:tc>
                  <a:txBody>
                    <a:bodyPr/>
                    <a:lstStyle/>
                    <a:p>
                      <a:pPr algn="ctr">
                        <a:spcAft>
                          <a:spcPts val="0"/>
                        </a:spcAft>
                      </a:pPr>
                      <a:r>
                        <a:rPr lang="ja-JP" altLang="en-US" sz="2000" b="1" kern="100" dirty="0" smtClean="0">
                          <a:effectLst/>
                          <a:latin typeface="Meiryo UI" panose="020B0604030504040204" pitchFamily="50" charset="-128"/>
                          <a:ea typeface="Meiryo UI" panose="020B0604030504040204" pitchFamily="50" charset="-128"/>
                          <a:cs typeface="Meiryo UI" panose="020B0604030504040204" pitchFamily="50" charset="-128"/>
                        </a:rPr>
                        <a:t>危険状態</a:t>
                      </a:r>
                      <a:endParaRPr lang="ja-JP" sz="2000" b="1"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r>
              <a:tr h="0">
                <a:tc>
                  <a:txBody>
                    <a:bodyPr/>
                    <a:lstStyle/>
                    <a:p>
                      <a:pPr algn="just">
                        <a:spcAft>
                          <a:spcPts val="0"/>
                        </a:spcAft>
                      </a:pPr>
                      <a:r>
                        <a:rPr lang="ja-JP" sz="2000" kern="100" dirty="0" smtClean="0">
                          <a:effectLst/>
                          <a:latin typeface="Meiryo UI" panose="020B0604030504040204" pitchFamily="50" charset="-128"/>
                          <a:ea typeface="Meiryo UI" panose="020B0604030504040204" pitchFamily="50" charset="-128"/>
                          <a:cs typeface="Meiryo UI" panose="020B0604030504040204" pitchFamily="50" charset="-128"/>
                        </a:rPr>
                        <a:t>ロボット</a:t>
                      </a:r>
                      <a:r>
                        <a:rPr lang="ja-JP" altLang="en-US" sz="2000" kern="100" dirty="0" smtClean="0">
                          <a:effectLst/>
                          <a:latin typeface="Meiryo UI" panose="020B0604030504040204" pitchFamily="50" charset="-128"/>
                          <a:ea typeface="Meiryo UI" panose="020B0604030504040204" pitchFamily="50" charset="-128"/>
                          <a:cs typeface="Meiryo UI" panose="020B0604030504040204" pitchFamily="50" charset="-128"/>
                        </a:rPr>
                        <a:t>（重量物）</a:t>
                      </a:r>
                      <a:r>
                        <a:rPr lang="ja-JP" sz="2000" kern="100" dirty="0" smtClean="0">
                          <a:effectLst/>
                          <a:latin typeface="Meiryo UI" panose="020B0604030504040204" pitchFamily="50" charset="-128"/>
                          <a:ea typeface="Meiryo UI" panose="020B0604030504040204" pitchFamily="50" charset="-128"/>
                          <a:cs typeface="Meiryo UI" panose="020B0604030504040204" pitchFamily="50" charset="-128"/>
                        </a:rPr>
                        <a:t>を</a:t>
                      </a:r>
                      <a:r>
                        <a:rPr lang="ja-JP" sz="2000" kern="100" dirty="0">
                          <a:effectLst/>
                          <a:latin typeface="Meiryo UI" panose="020B0604030504040204" pitchFamily="50" charset="-128"/>
                          <a:ea typeface="Meiryo UI" panose="020B0604030504040204" pitchFamily="50" charset="-128"/>
                          <a:cs typeface="Meiryo UI" panose="020B0604030504040204" pitchFamily="50" charset="-128"/>
                        </a:rPr>
                        <a:t>フォークリフトで運搬する</a:t>
                      </a:r>
                    </a:p>
                  </a:txBody>
                  <a:tcPr marL="74295" marR="74295" marT="0" marB="0"/>
                </a:tc>
              </a:tr>
              <a:tr h="0">
                <a:tc>
                  <a:txBody>
                    <a:bodyPr/>
                    <a:lstStyle/>
                    <a:p>
                      <a:pPr algn="just">
                        <a:spcAft>
                          <a:spcPts val="0"/>
                        </a:spcAft>
                      </a:pPr>
                      <a:r>
                        <a:rPr lang="ja-JP" sz="2000" kern="100" dirty="0" smtClean="0">
                          <a:effectLst/>
                          <a:latin typeface="Meiryo UI" panose="020B0604030504040204" pitchFamily="50" charset="-128"/>
                          <a:ea typeface="Meiryo UI" panose="020B0604030504040204" pitchFamily="50" charset="-128"/>
                          <a:cs typeface="Meiryo UI" panose="020B0604030504040204" pitchFamily="50" charset="-128"/>
                        </a:rPr>
                        <a:t>ロボット</a:t>
                      </a:r>
                      <a:r>
                        <a:rPr lang="ja-JP" altLang="en-US" sz="2000" kern="100" dirty="0" smtClean="0">
                          <a:effectLst/>
                          <a:latin typeface="Meiryo UI" panose="020B0604030504040204" pitchFamily="50" charset="-128"/>
                          <a:ea typeface="Meiryo UI" panose="020B0604030504040204" pitchFamily="50" charset="-128"/>
                          <a:cs typeface="Meiryo UI" panose="020B0604030504040204" pitchFamily="50" charset="-128"/>
                        </a:rPr>
                        <a:t>（機械的危険源）</a:t>
                      </a:r>
                      <a:r>
                        <a:rPr lang="ja-JP" sz="2000" kern="100" dirty="0" smtClean="0">
                          <a:effectLst/>
                          <a:latin typeface="Meiryo UI" panose="020B0604030504040204" pitchFamily="50" charset="-128"/>
                          <a:ea typeface="Meiryo UI" panose="020B0604030504040204" pitchFamily="50" charset="-128"/>
                          <a:cs typeface="Meiryo UI" panose="020B0604030504040204" pitchFamily="50" charset="-128"/>
                        </a:rPr>
                        <a:t>の</a:t>
                      </a:r>
                      <a:r>
                        <a:rPr lang="ja-JP" sz="2000" kern="100" dirty="0">
                          <a:effectLst/>
                          <a:latin typeface="Meiryo UI" panose="020B0604030504040204" pitchFamily="50" charset="-128"/>
                          <a:ea typeface="Meiryo UI" panose="020B0604030504040204" pitchFamily="50" charset="-128"/>
                          <a:cs typeface="Meiryo UI" panose="020B0604030504040204" pitchFamily="50" charset="-128"/>
                        </a:rPr>
                        <a:t>可動範囲内でロボットを</a:t>
                      </a:r>
                      <a:r>
                        <a:rPr lang="ja-JP" sz="2000" kern="100" dirty="0" smtClean="0">
                          <a:effectLst/>
                          <a:latin typeface="Meiryo UI" panose="020B0604030504040204" pitchFamily="50" charset="-128"/>
                          <a:ea typeface="Meiryo UI" panose="020B0604030504040204" pitchFamily="50" charset="-128"/>
                          <a:cs typeface="Meiryo UI" panose="020B0604030504040204" pitchFamily="50" charset="-128"/>
                        </a:rPr>
                        <a:t>操作</a:t>
                      </a:r>
                      <a:r>
                        <a:rPr lang="ja-JP" altLang="en-US" sz="2000" kern="100" dirty="0" smtClean="0">
                          <a:effectLst/>
                          <a:latin typeface="Meiryo UI" panose="020B0604030504040204" pitchFamily="50" charset="-128"/>
                          <a:ea typeface="Meiryo UI" panose="020B0604030504040204" pitchFamily="50" charset="-128"/>
                          <a:cs typeface="Meiryo UI" panose="020B0604030504040204" pitchFamily="50" charset="-128"/>
                        </a:rPr>
                        <a:t>（ティーチ）</a:t>
                      </a:r>
                      <a:r>
                        <a:rPr lang="ja-JP" sz="2000" kern="100" dirty="0" smtClean="0">
                          <a:effectLst/>
                          <a:latin typeface="Meiryo UI" panose="020B0604030504040204" pitchFamily="50" charset="-128"/>
                          <a:ea typeface="Meiryo UI" panose="020B0604030504040204" pitchFamily="50" charset="-128"/>
                          <a:cs typeface="Meiryo UI" panose="020B0604030504040204" pitchFamily="50" charset="-128"/>
                        </a:rPr>
                        <a:t>する</a:t>
                      </a:r>
                      <a:endParaRPr lang="ja-JP" sz="20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r>
              <a:tr h="0">
                <a:tc>
                  <a:txBody>
                    <a:bodyPr/>
                    <a:lstStyle/>
                    <a:p>
                      <a:pPr algn="just">
                        <a:spcAft>
                          <a:spcPts val="0"/>
                        </a:spcAft>
                      </a:pPr>
                      <a:r>
                        <a:rPr lang="ja-JP" sz="2000" kern="100">
                          <a:effectLst/>
                          <a:latin typeface="Meiryo UI" panose="020B0604030504040204" pitchFamily="50" charset="-128"/>
                          <a:ea typeface="Meiryo UI" panose="020B0604030504040204" pitchFamily="50" charset="-128"/>
                          <a:cs typeface="Meiryo UI" panose="020B0604030504040204" pitchFamily="50" charset="-128"/>
                        </a:rPr>
                        <a:t>ロボットの可動範囲内で製品をセットする</a:t>
                      </a:r>
                    </a:p>
                  </a:txBody>
                  <a:tcPr marL="74295" marR="74295" marT="0" marB="0"/>
                </a:tc>
              </a:tr>
              <a:tr h="0">
                <a:tc>
                  <a:txBody>
                    <a:bodyPr/>
                    <a:lstStyle/>
                    <a:p>
                      <a:pPr algn="just">
                        <a:spcAft>
                          <a:spcPts val="0"/>
                        </a:spcAft>
                      </a:pPr>
                      <a:r>
                        <a:rPr lang="ja-JP" sz="2000" kern="100" dirty="0">
                          <a:effectLst/>
                          <a:latin typeface="Meiryo UI" panose="020B0604030504040204" pitchFamily="50" charset="-128"/>
                          <a:ea typeface="Meiryo UI" panose="020B0604030504040204" pitchFamily="50" charset="-128"/>
                          <a:cs typeface="Meiryo UI" panose="020B0604030504040204" pitchFamily="50" charset="-128"/>
                        </a:rPr>
                        <a:t>起動後に忘れた部品</a:t>
                      </a:r>
                      <a:r>
                        <a:rPr lang="ja-JP" sz="2000" kern="100" dirty="0" smtClean="0">
                          <a:effectLst/>
                          <a:latin typeface="Meiryo UI" panose="020B0604030504040204" pitchFamily="50" charset="-128"/>
                          <a:ea typeface="Meiryo UI" panose="020B0604030504040204" pitchFamily="50" charset="-128"/>
                          <a:cs typeface="Meiryo UI" panose="020B0604030504040204" pitchFamily="50" charset="-128"/>
                        </a:rPr>
                        <a:t>を</a:t>
                      </a:r>
                      <a:r>
                        <a:rPr lang="ja-JP" altLang="en-US" sz="2000" kern="100" dirty="0" smtClean="0">
                          <a:effectLst/>
                          <a:latin typeface="Meiryo UI" panose="020B0604030504040204" pitchFamily="50" charset="-128"/>
                          <a:ea typeface="Meiryo UI" panose="020B0604030504040204" pitchFamily="50" charset="-128"/>
                          <a:cs typeface="Meiryo UI" panose="020B0604030504040204" pitchFamily="50" charset="-128"/>
                        </a:rPr>
                        <a:t>ロボットの可動範囲内に</a:t>
                      </a:r>
                      <a:r>
                        <a:rPr lang="ja-JP" sz="2000" kern="100" dirty="0" smtClean="0">
                          <a:effectLst/>
                          <a:latin typeface="Meiryo UI" panose="020B0604030504040204" pitchFamily="50" charset="-128"/>
                          <a:ea typeface="Meiryo UI" panose="020B0604030504040204" pitchFamily="50" charset="-128"/>
                          <a:cs typeface="Meiryo UI" panose="020B0604030504040204" pitchFamily="50" charset="-128"/>
                        </a:rPr>
                        <a:t>セット</a:t>
                      </a:r>
                      <a:r>
                        <a:rPr lang="ja-JP" sz="2000" kern="100" dirty="0">
                          <a:effectLst/>
                          <a:latin typeface="Meiryo UI" panose="020B0604030504040204" pitchFamily="50" charset="-128"/>
                          <a:ea typeface="Meiryo UI" panose="020B0604030504040204" pitchFamily="50" charset="-128"/>
                          <a:cs typeface="Meiryo UI" panose="020B0604030504040204" pitchFamily="50" charset="-128"/>
                        </a:rPr>
                        <a:t>する</a:t>
                      </a:r>
                    </a:p>
                  </a:txBody>
                  <a:tcPr marL="74295" marR="74295" marT="0" marB="0"/>
                </a:tc>
              </a:tr>
              <a:tr h="0">
                <a:tc>
                  <a:txBody>
                    <a:bodyPr/>
                    <a:lstStyle/>
                    <a:p>
                      <a:pPr algn="just">
                        <a:spcAft>
                          <a:spcPts val="0"/>
                        </a:spcAft>
                      </a:pPr>
                      <a:r>
                        <a:rPr lang="ja-JP" sz="20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20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r>
            </a:tbl>
          </a:graphicData>
        </a:graphic>
      </p:graphicFrame>
      <p:sp>
        <p:nvSpPr>
          <p:cNvPr id="12" name="AutoShape 1075"/>
          <p:cNvSpPr>
            <a:spLocks noChangeArrowheads="1"/>
          </p:cNvSpPr>
          <p:nvPr/>
        </p:nvSpPr>
        <p:spPr bwMode="auto">
          <a:xfrm rot="5400000">
            <a:off x="4865447" y="3459550"/>
            <a:ext cx="528021" cy="734939"/>
          </a:xfrm>
          <a:prstGeom prst="rightArrow">
            <a:avLst>
              <a:gd name="adj1" fmla="val 50000"/>
              <a:gd name="adj2" fmla="val 64583"/>
            </a:avLst>
          </a:prstGeom>
          <a:solidFill>
            <a:srgbClr val="339933"/>
          </a:soli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nchor="ctr">
            <a:spAutoFit/>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3023395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1038" y="2314575"/>
            <a:ext cx="8543925" cy="1460507"/>
          </a:xfrm>
        </p:spPr>
        <p:txBody>
          <a:bodyPr>
            <a:normAutofit/>
          </a:bodyPr>
          <a:lstStyle/>
          <a:p>
            <a:r>
              <a:rPr kumimoji="1" lang="ja-JP" altLang="en-US" sz="4400" dirty="0" smtClean="0">
                <a:cs typeface="Yu Mincho" charset="-128"/>
              </a:rPr>
              <a:t>第１章　</a:t>
            </a:r>
            <a:r>
              <a:rPr kumimoji="1" lang="en-US" altLang="ja-JP" sz="4400" dirty="0" smtClean="0">
                <a:cs typeface="Yu Mincho" charset="-128"/>
              </a:rPr>
              <a:t/>
            </a:r>
            <a:br>
              <a:rPr kumimoji="1" lang="en-US" altLang="ja-JP" sz="4400" dirty="0" smtClean="0">
                <a:cs typeface="Yu Mincho" charset="-128"/>
              </a:rPr>
            </a:br>
            <a:r>
              <a:rPr kumimoji="1" lang="ja-JP" altLang="en-US" sz="4400" dirty="0" smtClean="0">
                <a:cs typeface="Yu Mincho" charset="-128"/>
              </a:rPr>
              <a:t>機能安全設計コンセプト</a:t>
            </a:r>
            <a:endParaRPr kumimoji="1" lang="ja-JP" altLang="en-US" sz="4400" dirty="0">
              <a:cs typeface="Yu Mincho" charset="-128"/>
            </a:endParaRPr>
          </a:p>
        </p:txBody>
      </p:sp>
      <p:sp>
        <p:nvSpPr>
          <p:cNvPr id="7" name="フッター プレースホルダー 3"/>
          <p:cNvSpPr>
            <a:spLocks noGrp="1"/>
          </p:cNvSpPr>
          <p:nvPr>
            <p:ph type="ftr" sz="quarter" idx="4294967295"/>
          </p:nvPr>
        </p:nvSpPr>
        <p:spPr>
          <a:xfrm>
            <a:off x="1598023" y="6448113"/>
            <a:ext cx="7364549" cy="181610"/>
          </a:xfrm>
        </p:spPr>
        <p:txBody>
          <a:bodyPr/>
          <a:lstStyle/>
          <a:p>
            <a:pPr algn="l"/>
            <a:r>
              <a:rPr kumimoji="1" lang="ja-JP" altLang="en-US" dirty="0" smtClean="0">
                <a:latin typeface="Meiryo UI" panose="020B0604030504040204" pitchFamily="50" charset="-128"/>
                <a:ea typeface="Meiryo UI" panose="020B0604030504040204" pitchFamily="50" charset="-128"/>
              </a:rPr>
              <a:t>平成</a:t>
            </a:r>
            <a:r>
              <a:rPr kumimoji="1" lang="en-US" altLang="ja-JP" dirty="0" smtClean="0">
                <a:latin typeface="Meiryo UI" panose="020B0604030504040204" pitchFamily="50" charset="-128"/>
                <a:ea typeface="Meiryo UI" panose="020B0604030504040204" pitchFamily="50" charset="-128"/>
              </a:rPr>
              <a:t>29</a:t>
            </a:r>
            <a:r>
              <a:rPr kumimoji="1" lang="ja-JP" altLang="en-US" dirty="0" smtClean="0">
                <a:latin typeface="Meiryo UI" panose="020B0604030504040204" pitchFamily="50" charset="-128"/>
                <a:ea typeface="Meiryo UI" panose="020B0604030504040204" pitchFamily="50" charset="-128"/>
              </a:rPr>
              <a:t>年度厚生働省委託　機能安全を活用した機械設備の安全対策の推進事業　活用マニュアル</a:t>
            </a:r>
            <a:endParaRPr kumimoji="1" lang="ja-JP" altLang="en-US" dirty="0">
              <a:latin typeface="Meiryo UI" panose="020B0604030504040204" pitchFamily="50" charset="-128"/>
              <a:ea typeface="Meiryo UI" panose="020B0604030504040204" pitchFamily="50" charset="-128"/>
            </a:endParaRPr>
          </a:p>
        </p:txBody>
      </p:sp>
      <p:sp>
        <p:nvSpPr>
          <p:cNvPr id="3" name="正方形/長方形 2"/>
          <p:cNvSpPr/>
          <p:nvPr/>
        </p:nvSpPr>
        <p:spPr>
          <a:xfrm>
            <a:off x="681038" y="1035496"/>
            <a:ext cx="8897158" cy="584775"/>
          </a:xfrm>
          <a:prstGeom prst="rect">
            <a:avLst/>
          </a:prstGeom>
        </p:spPr>
        <p:txBody>
          <a:bodyPr wrap="square">
            <a:spAutoFit/>
          </a:bodyPr>
          <a:lstStyle/>
          <a:p>
            <a:r>
              <a:rPr lang="ja-JP" altLang="en-US" sz="3200" dirty="0"/>
              <a:t>機能安全活用実践</a:t>
            </a:r>
            <a:r>
              <a:rPr lang="ja-JP" altLang="en-US" sz="3200" dirty="0" smtClean="0"/>
              <a:t>マニュアル</a:t>
            </a:r>
            <a:r>
              <a:rPr lang="en-US" altLang="ja-JP" sz="3200" dirty="0" smtClean="0"/>
              <a:t>(</a:t>
            </a:r>
            <a:r>
              <a:rPr lang="ja-JP" altLang="en-US" sz="3200" dirty="0" smtClean="0"/>
              <a:t>ロボットシステム編</a:t>
            </a:r>
            <a:r>
              <a:rPr lang="en-US" altLang="ja-JP" sz="3200" dirty="0" smtClean="0"/>
              <a:t>)</a:t>
            </a:r>
            <a:endParaRPr lang="ja-JP" altLang="en-US" sz="3200" dirty="0"/>
          </a:p>
        </p:txBody>
      </p:sp>
      <p:sp>
        <p:nvSpPr>
          <p:cNvPr id="5" name="テキスト ボックス 4"/>
          <p:cNvSpPr txBox="1"/>
          <p:nvPr/>
        </p:nvSpPr>
        <p:spPr>
          <a:xfrm>
            <a:off x="1243832" y="4606506"/>
            <a:ext cx="8279730" cy="1477328"/>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（注）本スライドの使用上の注意</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464344" indent="-464344">
              <a:buFont typeface="Wingdings" panose="05000000000000000000" pitchFamily="2" charset="2"/>
              <a:buChar char="l"/>
            </a:pPr>
            <a:r>
              <a:rPr lang="ja-JP" altLang="en-US" dirty="0">
                <a:latin typeface="Meiryo UI" panose="020B0604030504040204" pitchFamily="50" charset="-128"/>
                <a:ea typeface="Meiryo UI" panose="020B0604030504040204" pitchFamily="50" charset="-128"/>
                <a:cs typeface="Meiryo UI" panose="020B0604030504040204" pitchFamily="50" charset="-128"/>
              </a:rPr>
              <a:t>本スライドを利用する際は出典を記載してください。</a:t>
            </a:r>
          </a:p>
          <a:p>
            <a:pPr marL="464344" indent="-464344">
              <a:buFont typeface="Wingdings" panose="05000000000000000000" pitchFamily="2" charset="2"/>
              <a:buChar char="l"/>
            </a:pPr>
            <a:r>
              <a:rPr lang="ja-JP" altLang="en-US" dirty="0">
                <a:latin typeface="Meiryo UI" panose="020B0604030504040204" pitchFamily="50" charset="-128"/>
                <a:ea typeface="Meiryo UI" panose="020B0604030504040204" pitchFamily="50" charset="-128"/>
                <a:cs typeface="Meiryo UI" panose="020B0604030504040204" pitchFamily="50" charset="-128"/>
              </a:rPr>
              <a:t>本スライドを編集・加工等して利用する場合は、上記出典とは別に、編集・加工等を行ったことを記載してください。また編集・加工した情報を、あたかも厚生労働省又は中央労働災害防止協会が作成したかのような態様で公表・利用してはいけません。</a:t>
            </a:r>
            <a:endParaRPr kumimoji="1" lang="ja-JP" altLang="en-US" dirty="0"/>
          </a:p>
        </p:txBody>
      </p:sp>
    </p:spTree>
    <p:extLst>
      <p:ext uri="{BB962C8B-B14F-4D97-AF65-F5344CB8AC3E}">
        <p14:creationId xmlns:p14="http://schemas.microsoft.com/office/powerpoint/2010/main" val="14502655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リスクアセスメント </a:t>
            </a:r>
            <a:r>
              <a:rPr lang="en-US" altLang="ja-JP" dirty="0"/>
              <a:t>–</a:t>
            </a:r>
            <a:r>
              <a:rPr lang="ja-JP" altLang="en-US" dirty="0"/>
              <a:t>危険源等の同定</a:t>
            </a:r>
            <a:r>
              <a:rPr lang="en-US" altLang="ja-JP" dirty="0"/>
              <a:t>-</a:t>
            </a:r>
            <a:endParaRPr kumimoji="1" lang="ja-JP" altLang="en-US" dirty="0"/>
          </a:p>
        </p:txBody>
      </p:sp>
      <p:sp>
        <p:nvSpPr>
          <p:cNvPr id="3" name="Content Placeholder 2"/>
          <p:cNvSpPr>
            <a:spLocks noGrp="1"/>
          </p:cNvSpPr>
          <p:nvPr>
            <p:ph idx="1"/>
          </p:nvPr>
        </p:nvSpPr>
        <p:spPr/>
        <p:txBody>
          <a:bodyPr/>
          <a:lstStyle/>
          <a:p>
            <a:pPr marL="0" indent="0">
              <a:buNone/>
            </a:pPr>
            <a:r>
              <a:rPr lang="ja-JP" altLang="en-US" dirty="0" smtClean="0"/>
              <a:t>危険状態の下で発生する危険事象を同定する</a:t>
            </a:r>
            <a:endParaRPr kumimoji="1" lang="en-US" altLang="ja-JP" dirty="0" smtClean="0"/>
          </a:p>
        </p:txBody>
      </p:sp>
      <p:sp>
        <p:nvSpPr>
          <p:cNvPr id="12" name="円/楕円 3"/>
          <p:cNvSpPr/>
          <p:nvPr/>
        </p:nvSpPr>
        <p:spPr>
          <a:xfrm>
            <a:off x="1860529" y="2179962"/>
            <a:ext cx="3822425" cy="165618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円/楕円 4"/>
          <p:cNvSpPr/>
          <p:nvPr/>
        </p:nvSpPr>
        <p:spPr>
          <a:xfrm>
            <a:off x="3888754" y="2179962"/>
            <a:ext cx="3822425" cy="165618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円/楕円 5"/>
          <p:cNvSpPr/>
          <p:nvPr/>
        </p:nvSpPr>
        <p:spPr>
          <a:xfrm>
            <a:off x="3550481" y="5577742"/>
            <a:ext cx="2132473" cy="90614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危害・傷害</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6"/>
          <p:cNvSpPr txBox="1"/>
          <p:nvPr/>
        </p:nvSpPr>
        <p:spPr>
          <a:xfrm>
            <a:off x="2382141" y="2323979"/>
            <a:ext cx="1107996" cy="369332"/>
          </a:xfrm>
          <a:prstGeom prst="rect">
            <a:avLst/>
          </a:prstGeom>
          <a:noFill/>
        </p:spPr>
        <p:txBody>
          <a:bodyPr wrap="none" rtlCol="0">
            <a:sp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人の存在</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7"/>
          <p:cNvSpPr txBox="1"/>
          <p:nvPr/>
        </p:nvSpPr>
        <p:spPr>
          <a:xfrm>
            <a:off x="4210779" y="2687801"/>
            <a:ext cx="1107996" cy="646331"/>
          </a:xfrm>
          <a:prstGeom prst="rect">
            <a:avLst/>
          </a:prstGeom>
          <a:noFill/>
        </p:spPr>
        <p:txBody>
          <a:bodyPr wrap="none" rtlCol="0">
            <a:spAutoFit/>
          </a:bodyPr>
          <a:lstStyle>
            <a:defPPr>
              <a:defRPr lang="ja-JP"/>
            </a:defP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危険状態</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暴露</a:t>
            </a:r>
            <a:r>
              <a:rPr lang="en-US" altLang="ja-JP" dirty="0">
                <a:latin typeface="Meiryo UI" panose="020B0604030504040204" pitchFamily="50" charset="-128"/>
                <a:ea typeface="Meiryo UI" panose="020B0604030504040204" pitchFamily="50" charset="-128"/>
                <a:cs typeface="Meiryo UI" panose="020B0604030504040204" pitchFamily="50" charset="-128"/>
              </a:rPr>
              <a:t>)</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5"/>
          <p:cNvSpPr txBox="1"/>
          <p:nvPr/>
        </p:nvSpPr>
        <p:spPr>
          <a:xfrm>
            <a:off x="5962793" y="2355917"/>
            <a:ext cx="1107996" cy="369332"/>
          </a:xfrm>
          <a:prstGeom prst="rect">
            <a:avLst/>
          </a:prstGeom>
          <a:noFill/>
        </p:spPr>
        <p:txBody>
          <a:bodyPr wrap="none" rtlCol="0">
            <a:spAutoFit/>
          </a:bodyPr>
          <a:lstStyle/>
          <a:p>
            <a:pPr algn="ct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危険区域</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円/楕円 1"/>
          <p:cNvSpPr/>
          <p:nvPr/>
        </p:nvSpPr>
        <p:spPr>
          <a:xfrm>
            <a:off x="5921294" y="2834132"/>
            <a:ext cx="1404156" cy="60789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ja-JP" altLang="en-US"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危険源</a:t>
            </a:r>
            <a:endParaRPr lang="en-US" altLang="ja-JP"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円/楕円 21"/>
          <p:cNvSpPr/>
          <p:nvPr/>
        </p:nvSpPr>
        <p:spPr>
          <a:xfrm>
            <a:off x="2788616" y="2873110"/>
            <a:ext cx="780087" cy="60789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rgbClr val="0000FF"/>
                </a:solidFill>
                <a:latin typeface="Meiryo UI" panose="020B0604030504040204" pitchFamily="50" charset="-128"/>
                <a:ea typeface="Meiryo UI" panose="020B0604030504040204" pitchFamily="50" charset="-128"/>
                <a:cs typeface="Meiryo UI" panose="020B0604030504040204" pitchFamily="50" charset="-128"/>
              </a:rPr>
              <a:t>人</a:t>
            </a:r>
            <a:endParaRPr lang="en-US" altLang="ja-JP" sz="2000" dirty="0" smtClean="0">
              <a:solidFill>
                <a:srgbClr val="0000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下矢印 18"/>
          <p:cNvSpPr/>
          <p:nvPr/>
        </p:nvSpPr>
        <p:spPr>
          <a:xfrm>
            <a:off x="3568703" y="3857489"/>
            <a:ext cx="3054669" cy="1681132"/>
          </a:xfrm>
          <a:custGeom>
            <a:avLst/>
            <a:gdLst>
              <a:gd name="connsiteX0" fmla="*/ 0 w 1730650"/>
              <a:gd name="connsiteY0" fmla="*/ 1408454 h 2304256"/>
              <a:gd name="connsiteX1" fmla="*/ 272647 w 1730650"/>
              <a:gd name="connsiteY1" fmla="*/ 1408454 h 2304256"/>
              <a:gd name="connsiteX2" fmla="*/ 272647 w 1730650"/>
              <a:gd name="connsiteY2" fmla="*/ 0 h 2304256"/>
              <a:gd name="connsiteX3" fmla="*/ 1458003 w 1730650"/>
              <a:gd name="connsiteY3" fmla="*/ 0 h 2304256"/>
              <a:gd name="connsiteX4" fmla="*/ 1458003 w 1730650"/>
              <a:gd name="connsiteY4" fmla="*/ 1408454 h 2304256"/>
              <a:gd name="connsiteX5" fmla="*/ 1730650 w 1730650"/>
              <a:gd name="connsiteY5" fmla="*/ 1408454 h 2304256"/>
              <a:gd name="connsiteX6" fmla="*/ 865325 w 1730650"/>
              <a:gd name="connsiteY6" fmla="*/ 2304256 h 2304256"/>
              <a:gd name="connsiteX7" fmla="*/ 0 w 1730650"/>
              <a:gd name="connsiteY7" fmla="*/ 1408454 h 2304256"/>
              <a:gd name="connsiteX0" fmla="*/ 0 w 2181903"/>
              <a:gd name="connsiteY0" fmla="*/ 1423694 h 2319496"/>
              <a:gd name="connsiteX1" fmla="*/ 272647 w 2181903"/>
              <a:gd name="connsiteY1" fmla="*/ 1423694 h 2319496"/>
              <a:gd name="connsiteX2" fmla="*/ 272647 w 2181903"/>
              <a:gd name="connsiteY2" fmla="*/ 15240 h 2319496"/>
              <a:gd name="connsiteX3" fmla="*/ 2181903 w 2181903"/>
              <a:gd name="connsiteY3" fmla="*/ 0 h 2319496"/>
              <a:gd name="connsiteX4" fmla="*/ 1458003 w 2181903"/>
              <a:gd name="connsiteY4" fmla="*/ 1423694 h 2319496"/>
              <a:gd name="connsiteX5" fmla="*/ 1730650 w 2181903"/>
              <a:gd name="connsiteY5" fmla="*/ 1423694 h 2319496"/>
              <a:gd name="connsiteX6" fmla="*/ 865325 w 2181903"/>
              <a:gd name="connsiteY6" fmla="*/ 2319496 h 2319496"/>
              <a:gd name="connsiteX7" fmla="*/ 0 w 2181903"/>
              <a:gd name="connsiteY7" fmla="*/ 1423694 h 2319496"/>
              <a:gd name="connsiteX0" fmla="*/ 0 w 2181903"/>
              <a:gd name="connsiteY0" fmla="*/ 1423694 h 2319496"/>
              <a:gd name="connsiteX1" fmla="*/ 272647 w 2181903"/>
              <a:gd name="connsiteY1" fmla="*/ 1423694 h 2319496"/>
              <a:gd name="connsiteX2" fmla="*/ 272647 w 2181903"/>
              <a:gd name="connsiteY2" fmla="*/ 15240 h 2319496"/>
              <a:gd name="connsiteX3" fmla="*/ 2181903 w 2181903"/>
              <a:gd name="connsiteY3" fmla="*/ 0 h 2319496"/>
              <a:gd name="connsiteX4" fmla="*/ 1462341 w 2181903"/>
              <a:gd name="connsiteY4" fmla="*/ 572636 h 2319496"/>
              <a:gd name="connsiteX5" fmla="*/ 1458003 w 2181903"/>
              <a:gd name="connsiteY5" fmla="*/ 1423694 h 2319496"/>
              <a:gd name="connsiteX6" fmla="*/ 1730650 w 2181903"/>
              <a:gd name="connsiteY6" fmla="*/ 1423694 h 2319496"/>
              <a:gd name="connsiteX7" fmla="*/ 865325 w 2181903"/>
              <a:gd name="connsiteY7" fmla="*/ 2319496 h 2319496"/>
              <a:gd name="connsiteX8" fmla="*/ 0 w 2181903"/>
              <a:gd name="connsiteY8" fmla="*/ 1423694 h 2319496"/>
              <a:gd name="connsiteX0" fmla="*/ 0 w 2181903"/>
              <a:gd name="connsiteY0" fmla="*/ 1423694 h 2319496"/>
              <a:gd name="connsiteX1" fmla="*/ 272647 w 2181903"/>
              <a:gd name="connsiteY1" fmla="*/ 1423694 h 2319496"/>
              <a:gd name="connsiteX2" fmla="*/ 272647 w 2181903"/>
              <a:gd name="connsiteY2" fmla="*/ 15240 h 2319496"/>
              <a:gd name="connsiteX3" fmla="*/ 2181903 w 2181903"/>
              <a:gd name="connsiteY3" fmla="*/ 0 h 2319496"/>
              <a:gd name="connsiteX4" fmla="*/ 1462341 w 2181903"/>
              <a:gd name="connsiteY4" fmla="*/ 572636 h 2319496"/>
              <a:gd name="connsiteX5" fmla="*/ 1458003 w 2181903"/>
              <a:gd name="connsiteY5" fmla="*/ 1423694 h 2319496"/>
              <a:gd name="connsiteX6" fmla="*/ 1730650 w 2181903"/>
              <a:gd name="connsiteY6" fmla="*/ 1423694 h 2319496"/>
              <a:gd name="connsiteX7" fmla="*/ 865325 w 2181903"/>
              <a:gd name="connsiteY7" fmla="*/ 2319496 h 2319496"/>
              <a:gd name="connsiteX8" fmla="*/ 0 w 2181903"/>
              <a:gd name="connsiteY8" fmla="*/ 1423694 h 2319496"/>
              <a:gd name="connsiteX0" fmla="*/ 0 w 2308132"/>
              <a:gd name="connsiteY0" fmla="*/ 1423694 h 2319496"/>
              <a:gd name="connsiteX1" fmla="*/ 272647 w 2308132"/>
              <a:gd name="connsiteY1" fmla="*/ 1423694 h 2319496"/>
              <a:gd name="connsiteX2" fmla="*/ 272647 w 2308132"/>
              <a:gd name="connsiteY2" fmla="*/ 15240 h 2319496"/>
              <a:gd name="connsiteX3" fmla="*/ 2181903 w 2308132"/>
              <a:gd name="connsiteY3" fmla="*/ 0 h 2319496"/>
              <a:gd name="connsiteX4" fmla="*/ 2110041 w 2308132"/>
              <a:gd name="connsiteY4" fmla="*/ 496436 h 2319496"/>
              <a:gd name="connsiteX5" fmla="*/ 1462341 w 2308132"/>
              <a:gd name="connsiteY5" fmla="*/ 572636 h 2319496"/>
              <a:gd name="connsiteX6" fmla="*/ 1458003 w 2308132"/>
              <a:gd name="connsiteY6" fmla="*/ 1423694 h 2319496"/>
              <a:gd name="connsiteX7" fmla="*/ 1730650 w 2308132"/>
              <a:gd name="connsiteY7" fmla="*/ 1423694 h 2319496"/>
              <a:gd name="connsiteX8" fmla="*/ 865325 w 2308132"/>
              <a:gd name="connsiteY8" fmla="*/ 2319496 h 2319496"/>
              <a:gd name="connsiteX9" fmla="*/ 0 w 2308132"/>
              <a:gd name="connsiteY9" fmla="*/ 1423694 h 2319496"/>
              <a:gd name="connsiteX0" fmla="*/ 0 w 2280925"/>
              <a:gd name="connsiteY0" fmla="*/ 1423694 h 2319496"/>
              <a:gd name="connsiteX1" fmla="*/ 272647 w 2280925"/>
              <a:gd name="connsiteY1" fmla="*/ 1423694 h 2319496"/>
              <a:gd name="connsiteX2" fmla="*/ 272647 w 2280925"/>
              <a:gd name="connsiteY2" fmla="*/ 15240 h 2319496"/>
              <a:gd name="connsiteX3" fmla="*/ 2181903 w 2280925"/>
              <a:gd name="connsiteY3" fmla="*/ 0 h 2319496"/>
              <a:gd name="connsiteX4" fmla="*/ 2110041 w 2280925"/>
              <a:gd name="connsiteY4" fmla="*/ 496436 h 2319496"/>
              <a:gd name="connsiteX5" fmla="*/ 1462341 w 2280925"/>
              <a:gd name="connsiteY5" fmla="*/ 572636 h 2319496"/>
              <a:gd name="connsiteX6" fmla="*/ 1458003 w 2280925"/>
              <a:gd name="connsiteY6" fmla="*/ 1423694 h 2319496"/>
              <a:gd name="connsiteX7" fmla="*/ 1730650 w 2280925"/>
              <a:gd name="connsiteY7" fmla="*/ 1423694 h 2319496"/>
              <a:gd name="connsiteX8" fmla="*/ 865325 w 2280925"/>
              <a:gd name="connsiteY8" fmla="*/ 2319496 h 2319496"/>
              <a:gd name="connsiteX9" fmla="*/ 0 w 2280925"/>
              <a:gd name="connsiteY9" fmla="*/ 1423694 h 2319496"/>
              <a:gd name="connsiteX0" fmla="*/ 0 w 2280925"/>
              <a:gd name="connsiteY0" fmla="*/ 1423694 h 2319496"/>
              <a:gd name="connsiteX1" fmla="*/ 272647 w 2280925"/>
              <a:gd name="connsiteY1" fmla="*/ 1423694 h 2319496"/>
              <a:gd name="connsiteX2" fmla="*/ 272647 w 2280925"/>
              <a:gd name="connsiteY2" fmla="*/ 15240 h 2319496"/>
              <a:gd name="connsiteX3" fmla="*/ 2181903 w 2280925"/>
              <a:gd name="connsiteY3" fmla="*/ 0 h 2319496"/>
              <a:gd name="connsiteX4" fmla="*/ 2110041 w 2280925"/>
              <a:gd name="connsiteY4" fmla="*/ 496436 h 2319496"/>
              <a:gd name="connsiteX5" fmla="*/ 1462341 w 2280925"/>
              <a:gd name="connsiteY5" fmla="*/ 572636 h 2319496"/>
              <a:gd name="connsiteX6" fmla="*/ 1458003 w 2280925"/>
              <a:gd name="connsiteY6" fmla="*/ 1423694 h 2319496"/>
              <a:gd name="connsiteX7" fmla="*/ 1730650 w 2280925"/>
              <a:gd name="connsiteY7" fmla="*/ 1423694 h 2319496"/>
              <a:gd name="connsiteX8" fmla="*/ 865325 w 2280925"/>
              <a:gd name="connsiteY8" fmla="*/ 2319496 h 2319496"/>
              <a:gd name="connsiteX9" fmla="*/ 0 w 2280925"/>
              <a:gd name="connsiteY9" fmla="*/ 1423694 h 2319496"/>
              <a:gd name="connsiteX0" fmla="*/ 0 w 2280925"/>
              <a:gd name="connsiteY0" fmla="*/ 1423694 h 2319496"/>
              <a:gd name="connsiteX1" fmla="*/ 272647 w 2280925"/>
              <a:gd name="connsiteY1" fmla="*/ 1423694 h 2319496"/>
              <a:gd name="connsiteX2" fmla="*/ 272647 w 2280925"/>
              <a:gd name="connsiteY2" fmla="*/ 15240 h 2319496"/>
              <a:gd name="connsiteX3" fmla="*/ 2181903 w 2280925"/>
              <a:gd name="connsiteY3" fmla="*/ 0 h 2319496"/>
              <a:gd name="connsiteX4" fmla="*/ 2110041 w 2280925"/>
              <a:gd name="connsiteY4" fmla="*/ 496436 h 2319496"/>
              <a:gd name="connsiteX5" fmla="*/ 1462341 w 2280925"/>
              <a:gd name="connsiteY5" fmla="*/ 572636 h 2319496"/>
              <a:gd name="connsiteX6" fmla="*/ 1458003 w 2280925"/>
              <a:gd name="connsiteY6" fmla="*/ 1423694 h 2319496"/>
              <a:gd name="connsiteX7" fmla="*/ 1730650 w 2280925"/>
              <a:gd name="connsiteY7" fmla="*/ 1423694 h 2319496"/>
              <a:gd name="connsiteX8" fmla="*/ 865325 w 2280925"/>
              <a:gd name="connsiteY8" fmla="*/ 2319496 h 2319496"/>
              <a:gd name="connsiteX9" fmla="*/ 0 w 2280925"/>
              <a:gd name="connsiteY9" fmla="*/ 1423694 h 2319496"/>
              <a:gd name="connsiteX0" fmla="*/ 0 w 2280925"/>
              <a:gd name="connsiteY0" fmla="*/ 1423694 h 2319496"/>
              <a:gd name="connsiteX1" fmla="*/ 272647 w 2280925"/>
              <a:gd name="connsiteY1" fmla="*/ 1423694 h 2319496"/>
              <a:gd name="connsiteX2" fmla="*/ 272647 w 2280925"/>
              <a:gd name="connsiteY2" fmla="*/ 15240 h 2319496"/>
              <a:gd name="connsiteX3" fmla="*/ 2181903 w 2280925"/>
              <a:gd name="connsiteY3" fmla="*/ 0 h 2319496"/>
              <a:gd name="connsiteX4" fmla="*/ 2110041 w 2280925"/>
              <a:gd name="connsiteY4" fmla="*/ 603116 h 2319496"/>
              <a:gd name="connsiteX5" fmla="*/ 1462341 w 2280925"/>
              <a:gd name="connsiteY5" fmla="*/ 572636 h 2319496"/>
              <a:gd name="connsiteX6" fmla="*/ 1458003 w 2280925"/>
              <a:gd name="connsiteY6" fmla="*/ 1423694 h 2319496"/>
              <a:gd name="connsiteX7" fmla="*/ 1730650 w 2280925"/>
              <a:gd name="connsiteY7" fmla="*/ 1423694 h 2319496"/>
              <a:gd name="connsiteX8" fmla="*/ 865325 w 2280925"/>
              <a:gd name="connsiteY8" fmla="*/ 2319496 h 2319496"/>
              <a:gd name="connsiteX9" fmla="*/ 0 w 2280925"/>
              <a:gd name="connsiteY9" fmla="*/ 1423694 h 2319496"/>
              <a:gd name="connsiteX0" fmla="*/ 0 w 2181903"/>
              <a:gd name="connsiteY0" fmla="*/ 1423694 h 2319496"/>
              <a:gd name="connsiteX1" fmla="*/ 272647 w 2181903"/>
              <a:gd name="connsiteY1" fmla="*/ 1423694 h 2319496"/>
              <a:gd name="connsiteX2" fmla="*/ 272647 w 2181903"/>
              <a:gd name="connsiteY2" fmla="*/ 15240 h 2319496"/>
              <a:gd name="connsiteX3" fmla="*/ 2181903 w 2181903"/>
              <a:gd name="connsiteY3" fmla="*/ 0 h 2319496"/>
              <a:gd name="connsiteX4" fmla="*/ 2110041 w 2181903"/>
              <a:gd name="connsiteY4" fmla="*/ 603116 h 2319496"/>
              <a:gd name="connsiteX5" fmla="*/ 1462341 w 2181903"/>
              <a:gd name="connsiteY5" fmla="*/ 572636 h 2319496"/>
              <a:gd name="connsiteX6" fmla="*/ 1458003 w 2181903"/>
              <a:gd name="connsiteY6" fmla="*/ 1423694 h 2319496"/>
              <a:gd name="connsiteX7" fmla="*/ 1730650 w 2181903"/>
              <a:gd name="connsiteY7" fmla="*/ 1423694 h 2319496"/>
              <a:gd name="connsiteX8" fmla="*/ 865325 w 2181903"/>
              <a:gd name="connsiteY8" fmla="*/ 2319496 h 2319496"/>
              <a:gd name="connsiteX9" fmla="*/ 0 w 2181903"/>
              <a:gd name="connsiteY9" fmla="*/ 1423694 h 2319496"/>
              <a:gd name="connsiteX0" fmla="*/ 0 w 2110041"/>
              <a:gd name="connsiteY0" fmla="*/ 1423694 h 2319496"/>
              <a:gd name="connsiteX1" fmla="*/ 272647 w 2110041"/>
              <a:gd name="connsiteY1" fmla="*/ 1423694 h 2319496"/>
              <a:gd name="connsiteX2" fmla="*/ 272647 w 2110041"/>
              <a:gd name="connsiteY2" fmla="*/ 15240 h 2319496"/>
              <a:gd name="connsiteX3" fmla="*/ 1999023 w 2110041"/>
              <a:gd name="connsiteY3" fmla="*/ 0 h 2319496"/>
              <a:gd name="connsiteX4" fmla="*/ 2110041 w 2110041"/>
              <a:gd name="connsiteY4" fmla="*/ 603116 h 2319496"/>
              <a:gd name="connsiteX5" fmla="*/ 1462341 w 2110041"/>
              <a:gd name="connsiteY5" fmla="*/ 572636 h 2319496"/>
              <a:gd name="connsiteX6" fmla="*/ 1458003 w 2110041"/>
              <a:gd name="connsiteY6" fmla="*/ 1423694 h 2319496"/>
              <a:gd name="connsiteX7" fmla="*/ 1730650 w 2110041"/>
              <a:gd name="connsiteY7" fmla="*/ 1423694 h 2319496"/>
              <a:gd name="connsiteX8" fmla="*/ 865325 w 2110041"/>
              <a:gd name="connsiteY8" fmla="*/ 2319496 h 2319496"/>
              <a:gd name="connsiteX9" fmla="*/ 0 w 2110041"/>
              <a:gd name="connsiteY9" fmla="*/ 1423694 h 2319496"/>
              <a:gd name="connsiteX0" fmla="*/ 0 w 2110041"/>
              <a:gd name="connsiteY0" fmla="*/ 1423694 h 2319496"/>
              <a:gd name="connsiteX1" fmla="*/ 272647 w 2110041"/>
              <a:gd name="connsiteY1" fmla="*/ 1423694 h 2319496"/>
              <a:gd name="connsiteX2" fmla="*/ 272647 w 2110041"/>
              <a:gd name="connsiteY2" fmla="*/ 15240 h 2319496"/>
              <a:gd name="connsiteX3" fmla="*/ 1999023 w 2110041"/>
              <a:gd name="connsiteY3" fmla="*/ 0 h 2319496"/>
              <a:gd name="connsiteX4" fmla="*/ 2110041 w 2110041"/>
              <a:gd name="connsiteY4" fmla="*/ 603116 h 2319496"/>
              <a:gd name="connsiteX5" fmla="*/ 1462341 w 2110041"/>
              <a:gd name="connsiteY5" fmla="*/ 572636 h 2319496"/>
              <a:gd name="connsiteX6" fmla="*/ 1458003 w 2110041"/>
              <a:gd name="connsiteY6" fmla="*/ 1423694 h 2319496"/>
              <a:gd name="connsiteX7" fmla="*/ 1730650 w 2110041"/>
              <a:gd name="connsiteY7" fmla="*/ 1423694 h 2319496"/>
              <a:gd name="connsiteX8" fmla="*/ 865325 w 2110041"/>
              <a:gd name="connsiteY8" fmla="*/ 2319496 h 2319496"/>
              <a:gd name="connsiteX9" fmla="*/ 0 w 2110041"/>
              <a:gd name="connsiteY9" fmla="*/ 1423694 h 2319496"/>
              <a:gd name="connsiteX0" fmla="*/ 0 w 2110041"/>
              <a:gd name="connsiteY0" fmla="*/ 1423694 h 2319496"/>
              <a:gd name="connsiteX1" fmla="*/ 272647 w 2110041"/>
              <a:gd name="connsiteY1" fmla="*/ 1423694 h 2319496"/>
              <a:gd name="connsiteX2" fmla="*/ 272647 w 2110041"/>
              <a:gd name="connsiteY2" fmla="*/ 15240 h 2319496"/>
              <a:gd name="connsiteX3" fmla="*/ 1999023 w 2110041"/>
              <a:gd name="connsiteY3" fmla="*/ 0 h 2319496"/>
              <a:gd name="connsiteX4" fmla="*/ 2110041 w 2110041"/>
              <a:gd name="connsiteY4" fmla="*/ 603116 h 2319496"/>
              <a:gd name="connsiteX5" fmla="*/ 1462341 w 2110041"/>
              <a:gd name="connsiteY5" fmla="*/ 793616 h 2319496"/>
              <a:gd name="connsiteX6" fmla="*/ 1458003 w 2110041"/>
              <a:gd name="connsiteY6" fmla="*/ 1423694 h 2319496"/>
              <a:gd name="connsiteX7" fmla="*/ 1730650 w 2110041"/>
              <a:gd name="connsiteY7" fmla="*/ 1423694 h 2319496"/>
              <a:gd name="connsiteX8" fmla="*/ 865325 w 2110041"/>
              <a:gd name="connsiteY8" fmla="*/ 2319496 h 2319496"/>
              <a:gd name="connsiteX9" fmla="*/ 0 w 2110041"/>
              <a:gd name="connsiteY9" fmla="*/ 1423694 h 2319496"/>
              <a:gd name="connsiteX0" fmla="*/ 0 w 2003361"/>
              <a:gd name="connsiteY0" fmla="*/ 1423694 h 2319496"/>
              <a:gd name="connsiteX1" fmla="*/ 272647 w 2003361"/>
              <a:gd name="connsiteY1" fmla="*/ 1423694 h 2319496"/>
              <a:gd name="connsiteX2" fmla="*/ 272647 w 2003361"/>
              <a:gd name="connsiteY2" fmla="*/ 15240 h 2319496"/>
              <a:gd name="connsiteX3" fmla="*/ 1999023 w 2003361"/>
              <a:gd name="connsiteY3" fmla="*/ 0 h 2319496"/>
              <a:gd name="connsiteX4" fmla="*/ 2003361 w 2003361"/>
              <a:gd name="connsiteY4" fmla="*/ 824096 h 2319496"/>
              <a:gd name="connsiteX5" fmla="*/ 1462341 w 2003361"/>
              <a:gd name="connsiteY5" fmla="*/ 793616 h 2319496"/>
              <a:gd name="connsiteX6" fmla="*/ 1458003 w 2003361"/>
              <a:gd name="connsiteY6" fmla="*/ 1423694 h 2319496"/>
              <a:gd name="connsiteX7" fmla="*/ 1730650 w 2003361"/>
              <a:gd name="connsiteY7" fmla="*/ 1423694 h 2319496"/>
              <a:gd name="connsiteX8" fmla="*/ 865325 w 2003361"/>
              <a:gd name="connsiteY8" fmla="*/ 2319496 h 2319496"/>
              <a:gd name="connsiteX9" fmla="*/ 0 w 2003361"/>
              <a:gd name="connsiteY9" fmla="*/ 1423694 h 2319496"/>
              <a:gd name="connsiteX0" fmla="*/ 0 w 2003361"/>
              <a:gd name="connsiteY0" fmla="*/ 1423694 h 2319496"/>
              <a:gd name="connsiteX1" fmla="*/ 272647 w 2003361"/>
              <a:gd name="connsiteY1" fmla="*/ 1423694 h 2319496"/>
              <a:gd name="connsiteX2" fmla="*/ 272647 w 2003361"/>
              <a:gd name="connsiteY2" fmla="*/ 15240 h 2319496"/>
              <a:gd name="connsiteX3" fmla="*/ 1999023 w 2003361"/>
              <a:gd name="connsiteY3" fmla="*/ 0 h 2319496"/>
              <a:gd name="connsiteX4" fmla="*/ 2003361 w 2003361"/>
              <a:gd name="connsiteY4" fmla="*/ 824096 h 2319496"/>
              <a:gd name="connsiteX5" fmla="*/ 1462341 w 2003361"/>
              <a:gd name="connsiteY5" fmla="*/ 793616 h 2319496"/>
              <a:gd name="connsiteX6" fmla="*/ 1458003 w 2003361"/>
              <a:gd name="connsiteY6" fmla="*/ 1423694 h 2319496"/>
              <a:gd name="connsiteX7" fmla="*/ 1730650 w 2003361"/>
              <a:gd name="connsiteY7" fmla="*/ 1423694 h 2319496"/>
              <a:gd name="connsiteX8" fmla="*/ 865325 w 2003361"/>
              <a:gd name="connsiteY8" fmla="*/ 2319496 h 2319496"/>
              <a:gd name="connsiteX9" fmla="*/ 0 w 2003361"/>
              <a:gd name="connsiteY9" fmla="*/ 1423694 h 2319496"/>
              <a:gd name="connsiteX0" fmla="*/ 0 w 2003361"/>
              <a:gd name="connsiteY0" fmla="*/ 1423694 h 2319496"/>
              <a:gd name="connsiteX1" fmla="*/ 272647 w 2003361"/>
              <a:gd name="connsiteY1" fmla="*/ 1423694 h 2319496"/>
              <a:gd name="connsiteX2" fmla="*/ 272647 w 2003361"/>
              <a:gd name="connsiteY2" fmla="*/ 15240 h 2319496"/>
              <a:gd name="connsiteX3" fmla="*/ 1999023 w 2003361"/>
              <a:gd name="connsiteY3" fmla="*/ 0 h 2319496"/>
              <a:gd name="connsiteX4" fmla="*/ 2003361 w 2003361"/>
              <a:gd name="connsiteY4" fmla="*/ 824096 h 2319496"/>
              <a:gd name="connsiteX5" fmla="*/ 1457578 w 2003361"/>
              <a:gd name="connsiteY5" fmla="*/ 888866 h 2319496"/>
              <a:gd name="connsiteX6" fmla="*/ 1458003 w 2003361"/>
              <a:gd name="connsiteY6" fmla="*/ 1423694 h 2319496"/>
              <a:gd name="connsiteX7" fmla="*/ 1730650 w 2003361"/>
              <a:gd name="connsiteY7" fmla="*/ 1423694 h 2319496"/>
              <a:gd name="connsiteX8" fmla="*/ 865325 w 2003361"/>
              <a:gd name="connsiteY8" fmla="*/ 2319496 h 2319496"/>
              <a:gd name="connsiteX9" fmla="*/ 0 w 2003361"/>
              <a:gd name="connsiteY9" fmla="*/ 1423694 h 2319496"/>
              <a:gd name="connsiteX0" fmla="*/ 0 w 1999023"/>
              <a:gd name="connsiteY0" fmla="*/ 1423694 h 2319496"/>
              <a:gd name="connsiteX1" fmla="*/ 272647 w 1999023"/>
              <a:gd name="connsiteY1" fmla="*/ 1423694 h 2319496"/>
              <a:gd name="connsiteX2" fmla="*/ 272647 w 1999023"/>
              <a:gd name="connsiteY2" fmla="*/ 15240 h 2319496"/>
              <a:gd name="connsiteX3" fmla="*/ 1999023 w 1999023"/>
              <a:gd name="connsiteY3" fmla="*/ 0 h 2319496"/>
              <a:gd name="connsiteX4" fmla="*/ 1970024 w 1999023"/>
              <a:gd name="connsiteY4" fmla="*/ 826477 h 2319496"/>
              <a:gd name="connsiteX5" fmla="*/ 1457578 w 1999023"/>
              <a:gd name="connsiteY5" fmla="*/ 888866 h 2319496"/>
              <a:gd name="connsiteX6" fmla="*/ 1458003 w 1999023"/>
              <a:gd name="connsiteY6" fmla="*/ 1423694 h 2319496"/>
              <a:gd name="connsiteX7" fmla="*/ 1730650 w 1999023"/>
              <a:gd name="connsiteY7" fmla="*/ 1423694 h 2319496"/>
              <a:gd name="connsiteX8" fmla="*/ 865325 w 1999023"/>
              <a:gd name="connsiteY8" fmla="*/ 2319496 h 2319496"/>
              <a:gd name="connsiteX9" fmla="*/ 0 w 1999023"/>
              <a:gd name="connsiteY9" fmla="*/ 1423694 h 2319496"/>
              <a:gd name="connsiteX0" fmla="*/ 0 w 1999023"/>
              <a:gd name="connsiteY0" fmla="*/ 1423694 h 2319496"/>
              <a:gd name="connsiteX1" fmla="*/ 272647 w 1999023"/>
              <a:gd name="connsiteY1" fmla="*/ 1423694 h 2319496"/>
              <a:gd name="connsiteX2" fmla="*/ 272647 w 1999023"/>
              <a:gd name="connsiteY2" fmla="*/ 15240 h 2319496"/>
              <a:gd name="connsiteX3" fmla="*/ 1999023 w 1999023"/>
              <a:gd name="connsiteY3" fmla="*/ 0 h 2319496"/>
              <a:gd name="connsiteX4" fmla="*/ 1998599 w 1999023"/>
              <a:gd name="connsiteY4" fmla="*/ 826477 h 2319496"/>
              <a:gd name="connsiteX5" fmla="*/ 1457578 w 1999023"/>
              <a:gd name="connsiteY5" fmla="*/ 888866 h 2319496"/>
              <a:gd name="connsiteX6" fmla="*/ 1458003 w 1999023"/>
              <a:gd name="connsiteY6" fmla="*/ 1423694 h 2319496"/>
              <a:gd name="connsiteX7" fmla="*/ 1730650 w 1999023"/>
              <a:gd name="connsiteY7" fmla="*/ 1423694 h 2319496"/>
              <a:gd name="connsiteX8" fmla="*/ 865325 w 1999023"/>
              <a:gd name="connsiteY8" fmla="*/ 2319496 h 2319496"/>
              <a:gd name="connsiteX9" fmla="*/ 0 w 1999023"/>
              <a:gd name="connsiteY9" fmla="*/ 1423694 h 2319496"/>
              <a:gd name="connsiteX0" fmla="*/ 0 w 1999023"/>
              <a:gd name="connsiteY0" fmla="*/ 1423694 h 2319496"/>
              <a:gd name="connsiteX1" fmla="*/ 272647 w 1999023"/>
              <a:gd name="connsiteY1" fmla="*/ 1423694 h 2319496"/>
              <a:gd name="connsiteX2" fmla="*/ 272647 w 1999023"/>
              <a:gd name="connsiteY2" fmla="*/ 15240 h 2319496"/>
              <a:gd name="connsiteX3" fmla="*/ 1999023 w 1999023"/>
              <a:gd name="connsiteY3" fmla="*/ 0 h 2319496"/>
              <a:gd name="connsiteX4" fmla="*/ 1998599 w 1999023"/>
              <a:gd name="connsiteY4" fmla="*/ 826477 h 2319496"/>
              <a:gd name="connsiteX5" fmla="*/ 1457578 w 1999023"/>
              <a:gd name="connsiteY5" fmla="*/ 888866 h 2319496"/>
              <a:gd name="connsiteX6" fmla="*/ 1458003 w 1999023"/>
              <a:gd name="connsiteY6" fmla="*/ 1423694 h 2319496"/>
              <a:gd name="connsiteX7" fmla="*/ 1730650 w 1999023"/>
              <a:gd name="connsiteY7" fmla="*/ 1423694 h 2319496"/>
              <a:gd name="connsiteX8" fmla="*/ 865325 w 1999023"/>
              <a:gd name="connsiteY8" fmla="*/ 2319496 h 2319496"/>
              <a:gd name="connsiteX9" fmla="*/ 0 w 1999023"/>
              <a:gd name="connsiteY9" fmla="*/ 1423694 h 2319496"/>
              <a:gd name="connsiteX0" fmla="*/ 0 w 1999023"/>
              <a:gd name="connsiteY0" fmla="*/ 1423694 h 2319496"/>
              <a:gd name="connsiteX1" fmla="*/ 272647 w 1999023"/>
              <a:gd name="connsiteY1" fmla="*/ 1423694 h 2319496"/>
              <a:gd name="connsiteX2" fmla="*/ 272647 w 1999023"/>
              <a:gd name="connsiteY2" fmla="*/ 15240 h 2319496"/>
              <a:gd name="connsiteX3" fmla="*/ 1999023 w 1999023"/>
              <a:gd name="connsiteY3" fmla="*/ 0 h 2319496"/>
              <a:gd name="connsiteX4" fmla="*/ 1998599 w 1999023"/>
              <a:gd name="connsiteY4" fmla="*/ 826477 h 2319496"/>
              <a:gd name="connsiteX5" fmla="*/ 1457578 w 1999023"/>
              <a:gd name="connsiteY5" fmla="*/ 888866 h 2319496"/>
              <a:gd name="connsiteX6" fmla="*/ 1458003 w 1999023"/>
              <a:gd name="connsiteY6" fmla="*/ 1423694 h 2319496"/>
              <a:gd name="connsiteX7" fmla="*/ 1730650 w 1999023"/>
              <a:gd name="connsiteY7" fmla="*/ 1423694 h 2319496"/>
              <a:gd name="connsiteX8" fmla="*/ 865325 w 1999023"/>
              <a:gd name="connsiteY8" fmla="*/ 2319496 h 2319496"/>
              <a:gd name="connsiteX9" fmla="*/ 0 w 1999023"/>
              <a:gd name="connsiteY9" fmla="*/ 1423694 h 2319496"/>
              <a:gd name="connsiteX0" fmla="*/ 0 w 1999023"/>
              <a:gd name="connsiteY0" fmla="*/ 1423694 h 2319496"/>
              <a:gd name="connsiteX1" fmla="*/ 272647 w 1999023"/>
              <a:gd name="connsiteY1" fmla="*/ 1423694 h 2319496"/>
              <a:gd name="connsiteX2" fmla="*/ 272647 w 1999023"/>
              <a:gd name="connsiteY2" fmla="*/ 15240 h 2319496"/>
              <a:gd name="connsiteX3" fmla="*/ 1999023 w 1999023"/>
              <a:gd name="connsiteY3" fmla="*/ 0 h 2319496"/>
              <a:gd name="connsiteX4" fmla="*/ 1998599 w 1999023"/>
              <a:gd name="connsiteY4" fmla="*/ 826477 h 2319496"/>
              <a:gd name="connsiteX5" fmla="*/ 1457578 w 1999023"/>
              <a:gd name="connsiteY5" fmla="*/ 888866 h 2319496"/>
              <a:gd name="connsiteX6" fmla="*/ 1458003 w 1999023"/>
              <a:gd name="connsiteY6" fmla="*/ 1423694 h 2319496"/>
              <a:gd name="connsiteX7" fmla="*/ 1730650 w 1999023"/>
              <a:gd name="connsiteY7" fmla="*/ 1423694 h 2319496"/>
              <a:gd name="connsiteX8" fmla="*/ 865325 w 1999023"/>
              <a:gd name="connsiteY8" fmla="*/ 2319496 h 2319496"/>
              <a:gd name="connsiteX9" fmla="*/ 0 w 1999023"/>
              <a:gd name="connsiteY9" fmla="*/ 1423694 h 2319496"/>
              <a:gd name="connsiteX0" fmla="*/ 0 w 2236724"/>
              <a:gd name="connsiteY0" fmla="*/ 1423694 h 2319496"/>
              <a:gd name="connsiteX1" fmla="*/ 272647 w 2236724"/>
              <a:gd name="connsiteY1" fmla="*/ 1423694 h 2319496"/>
              <a:gd name="connsiteX2" fmla="*/ 272647 w 2236724"/>
              <a:gd name="connsiteY2" fmla="*/ 15240 h 2319496"/>
              <a:gd name="connsiteX3" fmla="*/ 1999023 w 2236724"/>
              <a:gd name="connsiteY3" fmla="*/ 0 h 2319496"/>
              <a:gd name="connsiteX4" fmla="*/ 2236724 w 2236724"/>
              <a:gd name="connsiteY4" fmla="*/ 855052 h 2319496"/>
              <a:gd name="connsiteX5" fmla="*/ 1457578 w 2236724"/>
              <a:gd name="connsiteY5" fmla="*/ 888866 h 2319496"/>
              <a:gd name="connsiteX6" fmla="*/ 1458003 w 2236724"/>
              <a:gd name="connsiteY6" fmla="*/ 1423694 h 2319496"/>
              <a:gd name="connsiteX7" fmla="*/ 1730650 w 2236724"/>
              <a:gd name="connsiteY7" fmla="*/ 1423694 h 2319496"/>
              <a:gd name="connsiteX8" fmla="*/ 865325 w 2236724"/>
              <a:gd name="connsiteY8" fmla="*/ 2319496 h 2319496"/>
              <a:gd name="connsiteX9" fmla="*/ 0 w 2236724"/>
              <a:gd name="connsiteY9" fmla="*/ 1423694 h 2319496"/>
              <a:gd name="connsiteX0" fmla="*/ 0 w 2236787"/>
              <a:gd name="connsiteY0" fmla="*/ 1423694 h 2319496"/>
              <a:gd name="connsiteX1" fmla="*/ 272647 w 2236787"/>
              <a:gd name="connsiteY1" fmla="*/ 1423694 h 2319496"/>
              <a:gd name="connsiteX2" fmla="*/ 272647 w 2236787"/>
              <a:gd name="connsiteY2" fmla="*/ 15240 h 2319496"/>
              <a:gd name="connsiteX3" fmla="*/ 1999023 w 2236787"/>
              <a:gd name="connsiteY3" fmla="*/ 0 h 2319496"/>
              <a:gd name="connsiteX4" fmla="*/ 2236724 w 2236787"/>
              <a:gd name="connsiteY4" fmla="*/ 855052 h 2319496"/>
              <a:gd name="connsiteX5" fmla="*/ 1457578 w 2236787"/>
              <a:gd name="connsiteY5" fmla="*/ 888866 h 2319496"/>
              <a:gd name="connsiteX6" fmla="*/ 1458003 w 2236787"/>
              <a:gd name="connsiteY6" fmla="*/ 1423694 h 2319496"/>
              <a:gd name="connsiteX7" fmla="*/ 1730650 w 2236787"/>
              <a:gd name="connsiteY7" fmla="*/ 1423694 h 2319496"/>
              <a:gd name="connsiteX8" fmla="*/ 865325 w 2236787"/>
              <a:gd name="connsiteY8" fmla="*/ 2319496 h 2319496"/>
              <a:gd name="connsiteX9" fmla="*/ 0 w 2236787"/>
              <a:gd name="connsiteY9" fmla="*/ 1423694 h 2319496"/>
              <a:gd name="connsiteX0" fmla="*/ 0 w 2022796"/>
              <a:gd name="connsiteY0" fmla="*/ 1423694 h 2319496"/>
              <a:gd name="connsiteX1" fmla="*/ 272647 w 2022796"/>
              <a:gd name="connsiteY1" fmla="*/ 1423694 h 2319496"/>
              <a:gd name="connsiteX2" fmla="*/ 272647 w 2022796"/>
              <a:gd name="connsiteY2" fmla="*/ 15240 h 2319496"/>
              <a:gd name="connsiteX3" fmla="*/ 1999023 w 2022796"/>
              <a:gd name="connsiteY3" fmla="*/ 0 h 2319496"/>
              <a:gd name="connsiteX4" fmla="*/ 2022411 w 2022796"/>
              <a:gd name="connsiteY4" fmla="*/ 836002 h 2319496"/>
              <a:gd name="connsiteX5" fmla="*/ 1457578 w 2022796"/>
              <a:gd name="connsiteY5" fmla="*/ 888866 h 2319496"/>
              <a:gd name="connsiteX6" fmla="*/ 1458003 w 2022796"/>
              <a:gd name="connsiteY6" fmla="*/ 1423694 h 2319496"/>
              <a:gd name="connsiteX7" fmla="*/ 1730650 w 2022796"/>
              <a:gd name="connsiteY7" fmla="*/ 1423694 h 2319496"/>
              <a:gd name="connsiteX8" fmla="*/ 865325 w 2022796"/>
              <a:gd name="connsiteY8" fmla="*/ 2319496 h 2319496"/>
              <a:gd name="connsiteX9" fmla="*/ 0 w 2022796"/>
              <a:gd name="connsiteY9" fmla="*/ 1423694 h 2319496"/>
              <a:gd name="connsiteX0" fmla="*/ 0 w 1999023"/>
              <a:gd name="connsiteY0" fmla="*/ 1423694 h 2319496"/>
              <a:gd name="connsiteX1" fmla="*/ 272647 w 1999023"/>
              <a:gd name="connsiteY1" fmla="*/ 1423694 h 2319496"/>
              <a:gd name="connsiteX2" fmla="*/ 272647 w 1999023"/>
              <a:gd name="connsiteY2" fmla="*/ 15240 h 2319496"/>
              <a:gd name="connsiteX3" fmla="*/ 1999023 w 1999023"/>
              <a:gd name="connsiteY3" fmla="*/ 0 h 2319496"/>
              <a:gd name="connsiteX4" fmla="*/ 1993836 w 1999023"/>
              <a:gd name="connsiteY4" fmla="*/ 836002 h 2319496"/>
              <a:gd name="connsiteX5" fmla="*/ 1457578 w 1999023"/>
              <a:gd name="connsiteY5" fmla="*/ 888866 h 2319496"/>
              <a:gd name="connsiteX6" fmla="*/ 1458003 w 1999023"/>
              <a:gd name="connsiteY6" fmla="*/ 1423694 h 2319496"/>
              <a:gd name="connsiteX7" fmla="*/ 1730650 w 1999023"/>
              <a:gd name="connsiteY7" fmla="*/ 1423694 h 2319496"/>
              <a:gd name="connsiteX8" fmla="*/ 865325 w 1999023"/>
              <a:gd name="connsiteY8" fmla="*/ 2319496 h 2319496"/>
              <a:gd name="connsiteX9" fmla="*/ 0 w 1999023"/>
              <a:gd name="connsiteY9" fmla="*/ 1423694 h 2319496"/>
              <a:gd name="connsiteX0" fmla="*/ 0 w 2122848"/>
              <a:gd name="connsiteY0" fmla="*/ 1416550 h 2312352"/>
              <a:gd name="connsiteX1" fmla="*/ 272647 w 2122848"/>
              <a:gd name="connsiteY1" fmla="*/ 1416550 h 2312352"/>
              <a:gd name="connsiteX2" fmla="*/ 272647 w 2122848"/>
              <a:gd name="connsiteY2" fmla="*/ 8096 h 2312352"/>
              <a:gd name="connsiteX3" fmla="*/ 2122848 w 2122848"/>
              <a:gd name="connsiteY3" fmla="*/ 0 h 2312352"/>
              <a:gd name="connsiteX4" fmla="*/ 1993836 w 2122848"/>
              <a:gd name="connsiteY4" fmla="*/ 828858 h 2312352"/>
              <a:gd name="connsiteX5" fmla="*/ 1457578 w 2122848"/>
              <a:gd name="connsiteY5" fmla="*/ 881722 h 2312352"/>
              <a:gd name="connsiteX6" fmla="*/ 1458003 w 2122848"/>
              <a:gd name="connsiteY6" fmla="*/ 1416550 h 2312352"/>
              <a:gd name="connsiteX7" fmla="*/ 1730650 w 2122848"/>
              <a:gd name="connsiteY7" fmla="*/ 1416550 h 2312352"/>
              <a:gd name="connsiteX8" fmla="*/ 865325 w 2122848"/>
              <a:gd name="connsiteY8" fmla="*/ 2312352 h 2312352"/>
              <a:gd name="connsiteX9" fmla="*/ 0 w 2122848"/>
              <a:gd name="connsiteY9" fmla="*/ 1416550 h 2312352"/>
              <a:gd name="connsiteX0" fmla="*/ 0 w 2122848"/>
              <a:gd name="connsiteY0" fmla="*/ 1416550 h 2312352"/>
              <a:gd name="connsiteX1" fmla="*/ 272647 w 2122848"/>
              <a:gd name="connsiteY1" fmla="*/ 1416550 h 2312352"/>
              <a:gd name="connsiteX2" fmla="*/ 272647 w 2122848"/>
              <a:gd name="connsiteY2" fmla="*/ 8096 h 2312352"/>
              <a:gd name="connsiteX3" fmla="*/ 2122848 w 2122848"/>
              <a:gd name="connsiteY3" fmla="*/ 0 h 2312352"/>
              <a:gd name="connsiteX4" fmla="*/ 1993836 w 2122848"/>
              <a:gd name="connsiteY4" fmla="*/ 828858 h 2312352"/>
              <a:gd name="connsiteX5" fmla="*/ 1457578 w 2122848"/>
              <a:gd name="connsiteY5" fmla="*/ 881722 h 2312352"/>
              <a:gd name="connsiteX6" fmla="*/ 1458003 w 2122848"/>
              <a:gd name="connsiteY6" fmla="*/ 1416550 h 2312352"/>
              <a:gd name="connsiteX7" fmla="*/ 1730650 w 2122848"/>
              <a:gd name="connsiteY7" fmla="*/ 1416550 h 2312352"/>
              <a:gd name="connsiteX8" fmla="*/ 865325 w 2122848"/>
              <a:gd name="connsiteY8" fmla="*/ 2312352 h 2312352"/>
              <a:gd name="connsiteX9" fmla="*/ 0 w 2122848"/>
              <a:gd name="connsiteY9" fmla="*/ 1416550 h 2312352"/>
              <a:gd name="connsiteX0" fmla="*/ 0 w 2122848"/>
              <a:gd name="connsiteY0" fmla="*/ 1416550 h 2312352"/>
              <a:gd name="connsiteX1" fmla="*/ 272647 w 2122848"/>
              <a:gd name="connsiteY1" fmla="*/ 1416550 h 2312352"/>
              <a:gd name="connsiteX2" fmla="*/ 272647 w 2122848"/>
              <a:gd name="connsiteY2" fmla="*/ 8096 h 2312352"/>
              <a:gd name="connsiteX3" fmla="*/ 2122848 w 2122848"/>
              <a:gd name="connsiteY3" fmla="*/ 0 h 2312352"/>
              <a:gd name="connsiteX4" fmla="*/ 1993836 w 2122848"/>
              <a:gd name="connsiteY4" fmla="*/ 828858 h 2312352"/>
              <a:gd name="connsiteX5" fmla="*/ 1457578 w 2122848"/>
              <a:gd name="connsiteY5" fmla="*/ 881722 h 2312352"/>
              <a:gd name="connsiteX6" fmla="*/ 1458003 w 2122848"/>
              <a:gd name="connsiteY6" fmla="*/ 1416550 h 2312352"/>
              <a:gd name="connsiteX7" fmla="*/ 1730650 w 2122848"/>
              <a:gd name="connsiteY7" fmla="*/ 1416550 h 2312352"/>
              <a:gd name="connsiteX8" fmla="*/ 865325 w 2122848"/>
              <a:gd name="connsiteY8" fmla="*/ 2312352 h 2312352"/>
              <a:gd name="connsiteX9" fmla="*/ 0 w 2122848"/>
              <a:gd name="connsiteY9" fmla="*/ 1416550 h 2312352"/>
              <a:gd name="connsiteX0" fmla="*/ 0 w 2008548"/>
              <a:gd name="connsiteY0" fmla="*/ 1414169 h 2309971"/>
              <a:gd name="connsiteX1" fmla="*/ 272647 w 2008548"/>
              <a:gd name="connsiteY1" fmla="*/ 1414169 h 2309971"/>
              <a:gd name="connsiteX2" fmla="*/ 272647 w 2008548"/>
              <a:gd name="connsiteY2" fmla="*/ 5715 h 2309971"/>
              <a:gd name="connsiteX3" fmla="*/ 2008548 w 2008548"/>
              <a:gd name="connsiteY3" fmla="*/ 0 h 2309971"/>
              <a:gd name="connsiteX4" fmla="*/ 1993836 w 2008548"/>
              <a:gd name="connsiteY4" fmla="*/ 826477 h 2309971"/>
              <a:gd name="connsiteX5" fmla="*/ 1457578 w 2008548"/>
              <a:gd name="connsiteY5" fmla="*/ 879341 h 2309971"/>
              <a:gd name="connsiteX6" fmla="*/ 1458003 w 2008548"/>
              <a:gd name="connsiteY6" fmla="*/ 1414169 h 2309971"/>
              <a:gd name="connsiteX7" fmla="*/ 1730650 w 2008548"/>
              <a:gd name="connsiteY7" fmla="*/ 1414169 h 2309971"/>
              <a:gd name="connsiteX8" fmla="*/ 865325 w 2008548"/>
              <a:gd name="connsiteY8" fmla="*/ 2309971 h 2309971"/>
              <a:gd name="connsiteX9" fmla="*/ 0 w 2008548"/>
              <a:gd name="connsiteY9" fmla="*/ 1414169 h 2309971"/>
              <a:gd name="connsiteX0" fmla="*/ 0 w 2008548"/>
              <a:gd name="connsiteY0" fmla="*/ 1414169 h 2309971"/>
              <a:gd name="connsiteX1" fmla="*/ 272647 w 2008548"/>
              <a:gd name="connsiteY1" fmla="*/ 1414169 h 2309971"/>
              <a:gd name="connsiteX2" fmla="*/ 272647 w 2008548"/>
              <a:gd name="connsiteY2" fmla="*/ 5715 h 2309971"/>
              <a:gd name="connsiteX3" fmla="*/ 2008548 w 2008548"/>
              <a:gd name="connsiteY3" fmla="*/ 0 h 2309971"/>
              <a:gd name="connsiteX4" fmla="*/ 2005742 w 2008548"/>
              <a:gd name="connsiteY4" fmla="*/ 826477 h 2309971"/>
              <a:gd name="connsiteX5" fmla="*/ 1457578 w 2008548"/>
              <a:gd name="connsiteY5" fmla="*/ 879341 h 2309971"/>
              <a:gd name="connsiteX6" fmla="*/ 1458003 w 2008548"/>
              <a:gd name="connsiteY6" fmla="*/ 1414169 h 2309971"/>
              <a:gd name="connsiteX7" fmla="*/ 1730650 w 2008548"/>
              <a:gd name="connsiteY7" fmla="*/ 1414169 h 2309971"/>
              <a:gd name="connsiteX8" fmla="*/ 865325 w 2008548"/>
              <a:gd name="connsiteY8" fmla="*/ 2309971 h 2309971"/>
              <a:gd name="connsiteX9" fmla="*/ 0 w 2008548"/>
              <a:gd name="connsiteY9" fmla="*/ 1414169 h 2309971"/>
              <a:gd name="connsiteX0" fmla="*/ 0 w 2008548"/>
              <a:gd name="connsiteY0" fmla="*/ 1414169 h 1995646"/>
              <a:gd name="connsiteX1" fmla="*/ 272647 w 2008548"/>
              <a:gd name="connsiteY1" fmla="*/ 1414169 h 1995646"/>
              <a:gd name="connsiteX2" fmla="*/ 272647 w 2008548"/>
              <a:gd name="connsiteY2" fmla="*/ 5715 h 1995646"/>
              <a:gd name="connsiteX3" fmla="*/ 2008548 w 2008548"/>
              <a:gd name="connsiteY3" fmla="*/ 0 h 1995646"/>
              <a:gd name="connsiteX4" fmla="*/ 2005742 w 2008548"/>
              <a:gd name="connsiteY4" fmla="*/ 826477 h 1995646"/>
              <a:gd name="connsiteX5" fmla="*/ 1457578 w 2008548"/>
              <a:gd name="connsiteY5" fmla="*/ 879341 h 1995646"/>
              <a:gd name="connsiteX6" fmla="*/ 1458003 w 2008548"/>
              <a:gd name="connsiteY6" fmla="*/ 1414169 h 1995646"/>
              <a:gd name="connsiteX7" fmla="*/ 1730650 w 2008548"/>
              <a:gd name="connsiteY7" fmla="*/ 1414169 h 1995646"/>
              <a:gd name="connsiteX8" fmla="*/ 895587 w 2008548"/>
              <a:gd name="connsiteY8" fmla="*/ 1995646 h 1995646"/>
              <a:gd name="connsiteX9" fmla="*/ 0 w 2008548"/>
              <a:gd name="connsiteY9" fmla="*/ 1414169 h 1995646"/>
              <a:gd name="connsiteX0" fmla="*/ 0 w 2008548"/>
              <a:gd name="connsiteY0" fmla="*/ 1409406 h 1990883"/>
              <a:gd name="connsiteX1" fmla="*/ 272647 w 2008548"/>
              <a:gd name="connsiteY1" fmla="*/ 1409406 h 1990883"/>
              <a:gd name="connsiteX2" fmla="*/ 272647 w 2008548"/>
              <a:gd name="connsiteY2" fmla="*/ 952 h 1990883"/>
              <a:gd name="connsiteX3" fmla="*/ 2008548 w 2008548"/>
              <a:gd name="connsiteY3" fmla="*/ 0 h 1990883"/>
              <a:gd name="connsiteX4" fmla="*/ 2005742 w 2008548"/>
              <a:gd name="connsiteY4" fmla="*/ 821714 h 1990883"/>
              <a:gd name="connsiteX5" fmla="*/ 1457578 w 2008548"/>
              <a:gd name="connsiteY5" fmla="*/ 874578 h 1990883"/>
              <a:gd name="connsiteX6" fmla="*/ 1458003 w 2008548"/>
              <a:gd name="connsiteY6" fmla="*/ 1409406 h 1990883"/>
              <a:gd name="connsiteX7" fmla="*/ 1730650 w 2008548"/>
              <a:gd name="connsiteY7" fmla="*/ 1409406 h 1990883"/>
              <a:gd name="connsiteX8" fmla="*/ 895587 w 2008548"/>
              <a:gd name="connsiteY8" fmla="*/ 1990883 h 1990883"/>
              <a:gd name="connsiteX9" fmla="*/ 0 w 2008548"/>
              <a:gd name="connsiteY9" fmla="*/ 1409406 h 1990883"/>
              <a:gd name="connsiteX0" fmla="*/ 0 w 2008548"/>
              <a:gd name="connsiteY0" fmla="*/ 1409406 h 1990883"/>
              <a:gd name="connsiteX1" fmla="*/ 272647 w 2008548"/>
              <a:gd name="connsiteY1" fmla="*/ 1409406 h 1990883"/>
              <a:gd name="connsiteX2" fmla="*/ 272647 w 2008548"/>
              <a:gd name="connsiteY2" fmla="*/ 952 h 1990883"/>
              <a:gd name="connsiteX3" fmla="*/ 2008548 w 2008548"/>
              <a:gd name="connsiteY3" fmla="*/ 0 h 1990883"/>
              <a:gd name="connsiteX4" fmla="*/ 2005742 w 2008548"/>
              <a:gd name="connsiteY4" fmla="*/ 821714 h 1990883"/>
              <a:gd name="connsiteX5" fmla="*/ 1457578 w 2008548"/>
              <a:gd name="connsiteY5" fmla="*/ 874578 h 1990883"/>
              <a:gd name="connsiteX6" fmla="*/ 1458003 w 2008548"/>
              <a:gd name="connsiteY6" fmla="*/ 1409406 h 1990883"/>
              <a:gd name="connsiteX7" fmla="*/ 1730650 w 2008548"/>
              <a:gd name="connsiteY7" fmla="*/ 1409406 h 1990883"/>
              <a:gd name="connsiteX8" fmla="*/ 895587 w 2008548"/>
              <a:gd name="connsiteY8" fmla="*/ 1990883 h 1990883"/>
              <a:gd name="connsiteX9" fmla="*/ 0 w 2008548"/>
              <a:gd name="connsiteY9" fmla="*/ 1409406 h 1990883"/>
              <a:gd name="connsiteX0" fmla="*/ 0 w 2226822"/>
              <a:gd name="connsiteY0" fmla="*/ 1409406 h 1990883"/>
              <a:gd name="connsiteX1" fmla="*/ 272647 w 2226822"/>
              <a:gd name="connsiteY1" fmla="*/ 1409406 h 1990883"/>
              <a:gd name="connsiteX2" fmla="*/ 272647 w 2226822"/>
              <a:gd name="connsiteY2" fmla="*/ 952 h 1990883"/>
              <a:gd name="connsiteX3" fmla="*/ 2008548 w 2226822"/>
              <a:gd name="connsiteY3" fmla="*/ 0 h 1990883"/>
              <a:gd name="connsiteX4" fmla="*/ 2005742 w 2226822"/>
              <a:gd name="connsiteY4" fmla="*/ 821714 h 1990883"/>
              <a:gd name="connsiteX5" fmla="*/ 2209922 w 2226822"/>
              <a:gd name="connsiteY5" fmla="*/ 954795 h 1990883"/>
              <a:gd name="connsiteX6" fmla="*/ 1457578 w 2226822"/>
              <a:gd name="connsiteY6" fmla="*/ 874578 h 1990883"/>
              <a:gd name="connsiteX7" fmla="*/ 1458003 w 2226822"/>
              <a:gd name="connsiteY7" fmla="*/ 1409406 h 1990883"/>
              <a:gd name="connsiteX8" fmla="*/ 1730650 w 2226822"/>
              <a:gd name="connsiteY8" fmla="*/ 1409406 h 1990883"/>
              <a:gd name="connsiteX9" fmla="*/ 895587 w 2226822"/>
              <a:gd name="connsiteY9" fmla="*/ 1990883 h 1990883"/>
              <a:gd name="connsiteX10" fmla="*/ 0 w 2226822"/>
              <a:gd name="connsiteY10" fmla="*/ 1409406 h 1990883"/>
              <a:gd name="connsiteX0" fmla="*/ 0 w 2226822"/>
              <a:gd name="connsiteY0" fmla="*/ 1409406 h 1990883"/>
              <a:gd name="connsiteX1" fmla="*/ 272647 w 2226822"/>
              <a:gd name="connsiteY1" fmla="*/ 1409406 h 1990883"/>
              <a:gd name="connsiteX2" fmla="*/ 272647 w 2226822"/>
              <a:gd name="connsiteY2" fmla="*/ 952 h 1990883"/>
              <a:gd name="connsiteX3" fmla="*/ 2008548 w 2226822"/>
              <a:gd name="connsiteY3" fmla="*/ 0 h 1990883"/>
              <a:gd name="connsiteX4" fmla="*/ 2005742 w 2226822"/>
              <a:gd name="connsiteY4" fmla="*/ 821714 h 1990883"/>
              <a:gd name="connsiteX5" fmla="*/ 2209922 w 2226822"/>
              <a:gd name="connsiteY5" fmla="*/ 954795 h 1990883"/>
              <a:gd name="connsiteX6" fmla="*/ 1561803 w 2226822"/>
              <a:gd name="connsiteY6" fmla="*/ 1223481 h 1990883"/>
              <a:gd name="connsiteX7" fmla="*/ 1457578 w 2226822"/>
              <a:gd name="connsiteY7" fmla="*/ 874578 h 1990883"/>
              <a:gd name="connsiteX8" fmla="*/ 1458003 w 2226822"/>
              <a:gd name="connsiteY8" fmla="*/ 1409406 h 1990883"/>
              <a:gd name="connsiteX9" fmla="*/ 1730650 w 2226822"/>
              <a:gd name="connsiteY9" fmla="*/ 1409406 h 1990883"/>
              <a:gd name="connsiteX10" fmla="*/ 895587 w 2226822"/>
              <a:gd name="connsiteY10" fmla="*/ 1990883 h 1990883"/>
              <a:gd name="connsiteX11" fmla="*/ 0 w 2226822"/>
              <a:gd name="connsiteY11" fmla="*/ 1409406 h 1990883"/>
              <a:gd name="connsiteX0" fmla="*/ 0 w 2226822"/>
              <a:gd name="connsiteY0" fmla="*/ 1409406 h 1990883"/>
              <a:gd name="connsiteX1" fmla="*/ 272647 w 2226822"/>
              <a:gd name="connsiteY1" fmla="*/ 1409406 h 1990883"/>
              <a:gd name="connsiteX2" fmla="*/ 272647 w 2226822"/>
              <a:gd name="connsiteY2" fmla="*/ 952 h 1990883"/>
              <a:gd name="connsiteX3" fmla="*/ 2008548 w 2226822"/>
              <a:gd name="connsiteY3" fmla="*/ 0 h 1990883"/>
              <a:gd name="connsiteX4" fmla="*/ 2005742 w 2226822"/>
              <a:gd name="connsiteY4" fmla="*/ 821714 h 1990883"/>
              <a:gd name="connsiteX5" fmla="*/ 2209922 w 2226822"/>
              <a:gd name="connsiteY5" fmla="*/ 954795 h 1990883"/>
              <a:gd name="connsiteX6" fmla="*/ 1561803 w 2226822"/>
              <a:gd name="connsiteY6" fmla="*/ 1223481 h 1990883"/>
              <a:gd name="connsiteX7" fmla="*/ 1457578 w 2226822"/>
              <a:gd name="connsiteY7" fmla="*/ 874578 h 1990883"/>
              <a:gd name="connsiteX8" fmla="*/ 1458003 w 2226822"/>
              <a:gd name="connsiteY8" fmla="*/ 1409406 h 1990883"/>
              <a:gd name="connsiteX9" fmla="*/ 1730650 w 2226822"/>
              <a:gd name="connsiteY9" fmla="*/ 1409406 h 1990883"/>
              <a:gd name="connsiteX10" fmla="*/ 895587 w 2226822"/>
              <a:gd name="connsiteY10" fmla="*/ 1990883 h 1990883"/>
              <a:gd name="connsiteX11" fmla="*/ 0 w 2226822"/>
              <a:gd name="connsiteY11" fmla="*/ 1409406 h 1990883"/>
              <a:gd name="connsiteX0" fmla="*/ 0 w 2226822"/>
              <a:gd name="connsiteY0" fmla="*/ 1409406 h 1990883"/>
              <a:gd name="connsiteX1" fmla="*/ 272647 w 2226822"/>
              <a:gd name="connsiteY1" fmla="*/ 1409406 h 1990883"/>
              <a:gd name="connsiteX2" fmla="*/ 272647 w 2226822"/>
              <a:gd name="connsiteY2" fmla="*/ 952 h 1990883"/>
              <a:gd name="connsiteX3" fmla="*/ 2008548 w 2226822"/>
              <a:gd name="connsiteY3" fmla="*/ 0 h 1990883"/>
              <a:gd name="connsiteX4" fmla="*/ 2005742 w 2226822"/>
              <a:gd name="connsiteY4" fmla="*/ 821714 h 1990883"/>
              <a:gd name="connsiteX5" fmla="*/ 2209922 w 2226822"/>
              <a:gd name="connsiteY5" fmla="*/ 954795 h 1990883"/>
              <a:gd name="connsiteX6" fmla="*/ 1561803 w 2226822"/>
              <a:gd name="connsiteY6" fmla="*/ 1223481 h 1990883"/>
              <a:gd name="connsiteX7" fmla="*/ 1470187 w 2226822"/>
              <a:gd name="connsiteY7" fmla="*/ 745718 h 1990883"/>
              <a:gd name="connsiteX8" fmla="*/ 1458003 w 2226822"/>
              <a:gd name="connsiteY8" fmla="*/ 1409406 h 1990883"/>
              <a:gd name="connsiteX9" fmla="*/ 1730650 w 2226822"/>
              <a:gd name="connsiteY9" fmla="*/ 1409406 h 1990883"/>
              <a:gd name="connsiteX10" fmla="*/ 895587 w 2226822"/>
              <a:gd name="connsiteY10" fmla="*/ 1990883 h 1990883"/>
              <a:gd name="connsiteX11" fmla="*/ 0 w 2226822"/>
              <a:gd name="connsiteY11" fmla="*/ 1409406 h 1990883"/>
              <a:gd name="connsiteX0" fmla="*/ 0 w 2226822"/>
              <a:gd name="connsiteY0" fmla="*/ 1409406 h 1990883"/>
              <a:gd name="connsiteX1" fmla="*/ 272647 w 2226822"/>
              <a:gd name="connsiteY1" fmla="*/ 1409406 h 1990883"/>
              <a:gd name="connsiteX2" fmla="*/ 272647 w 2226822"/>
              <a:gd name="connsiteY2" fmla="*/ 952 h 1990883"/>
              <a:gd name="connsiteX3" fmla="*/ 2008548 w 2226822"/>
              <a:gd name="connsiteY3" fmla="*/ 0 h 1990883"/>
              <a:gd name="connsiteX4" fmla="*/ 2005742 w 2226822"/>
              <a:gd name="connsiteY4" fmla="*/ 821714 h 1990883"/>
              <a:gd name="connsiteX5" fmla="*/ 2209922 w 2226822"/>
              <a:gd name="connsiteY5" fmla="*/ 954795 h 1990883"/>
              <a:gd name="connsiteX6" fmla="*/ 1594587 w 2226822"/>
              <a:gd name="connsiteY6" fmla="*/ 1264607 h 1990883"/>
              <a:gd name="connsiteX7" fmla="*/ 1470187 w 2226822"/>
              <a:gd name="connsiteY7" fmla="*/ 745718 h 1990883"/>
              <a:gd name="connsiteX8" fmla="*/ 1458003 w 2226822"/>
              <a:gd name="connsiteY8" fmla="*/ 1409406 h 1990883"/>
              <a:gd name="connsiteX9" fmla="*/ 1730650 w 2226822"/>
              <a:gd name="connsiteY9" fmla="*/ 1409406 h 1990883"/>
              <a:gd name="connsiteX10" fmla="*/ 895587 w 2226822"/>
              <a:gd name="connsiteY10" fmla="*/ 1990883 h 1990883"/>
              <a:gd name="connsiteX11" fmla="*/ 0 w 2226822"/>
              <a:gd name="connsiteY11" fmla="*/ 1409406 h 1990883"/>
              <a:gd name="connsiteX0" fmla="*/ 0 w 2226822"/>
              <a:gd name="connsiteY0" fmla="*/ 1409406 h 1990883"/>
              <a:gd name="connsiteX1" fmla="*/ 272647 w 2226822"/>
              <a:gd name="connsiteY1" fmla="*/ 1409406 h 1990883"/>
              <a:gd name="connsiteX2" fmla="*/ 272647 w 2226822"/>
              <a:gd name="connsiteY2" fmla="*/ 952 h 1990883"/>
              <a:gd name="connsiteX3" fmla="*/ 2008548 w 2226822"/>
              <a:gd name="connsiteY3" fmla="*/ 0 h 1990883"/>
              <a:gd name="connsiteX4" fmla="*/ 2005742 w 2226822"/>
              <a:gd name="connsiteY4" fmla="*/ 821714 h 1990883"/>
              <a:gd name="connsiteX5" fmla="*/ 2209922 w 2226822"/>
              <a:gd name="connsiteY5" fmla="*/ 954795 h 1990883"/>
              <a:gd name="connsiteX6" fmla="*/ 1594587 w 2226822"/>
              <a:gd name="connsiteY6" fmla="*/ 1264607 h 1990883"/>
              <a:gd name="connsiteX7" fmla="*/ 1470187 w 2226822"/>
              <a:gd name="connsiteY7" fmla="*/ 745718 h 1990883"/>
              <a:gd name="connsiteX8" fmla="*/ 1458003 w 2226822"/>
              <a:gd name="connsiteY8" fmla="*/ 1409406 h 1990883"/>
              <a:gd name="connsiteX9" fmla="*/ 1730650 w 2226822"/>
              <a:gd name="connsiteY9" fmla="*/ 1409406 h 1990883"/>
              <a:gd name="connsiteX10" fmla="*/ 895587 w 2226822"/>
              <a:gd name="connsiteY10" fmla="*/ 1990883 h 1990883"/>
              <a:gd name="connsiteX11" fmla="*/ 0 w 2226822"/>
              <a:gd name="connsiteY11"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594587 w 2363216"/>
              <a:gd name="connsiteY7" fmla="*/ 1264607 h 1990883"/>
              <a:gd name="connsiteX8" fmla="*/ 1470187 w 2363216"/>
              <a:gd name="connsiteY8" fmla="*/ 745718 h 1990883"/>
              <a:gd name="connsiteX9" fmla="*/ 1458003 w 2363216"/>
              <a:gd name="connsiteY9" fmla="*/ 1409406 h 1990883"/>
              <a:gd name="connsiteX10" fmla="*/ 1730650 w 2363216"/>
              <a:gd name="connsiteY10" fmla="*/ 1409406 h 1990883"/>
              <a:gd name="connsiteX11" fmla="*/ 895587 w 2363216"/>
              <a:gd name="connsiteY11" fmla="*/ 1990883 h 1990883"/>
              <a:gd name="connsiteX12" fmla="*/ 0 w 2363216"/>
              <a:gd name="connsiteY12"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594587 w 2363216"/>
              <a:gd name="connsiteY7" fmla="*/ 1264607 h 1990883"/>
              <a:gd name="connsiteX8" fmla="*/ 1470187 w 2363216"/>
              <a:gd name="connsiteY8" fmla="*/ 745718 h 1990883"/>
              <a:gd name="connsiteX9" fmla="*/ 1458003 w 2363216"/>
              <a:gd name="connsiteY9" fmla="*/ 1409406 h 1990883"/>
              <a:gd name="connsiteX10" fmla="*/ 1730650 w 2363216"/>
              <a:gd name="connsiteY10" fmla="*/ 1409406 h 1990883"/>
              <a:gd name="connsiteX11" fmla="*/ 895587 w 2363216"/>
              <a:gd name="connsiteY11" fmla="*/ 1990883 h 1990883"/>
              <a:gd name="connsiteX12" fmla="*/ 0 w 2363216"/>
              <a:gd name="connsiteY12"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576935 w 2363216"/>
              <a:gd name="connsiteY7" fmla="*/ 1261865 h 1990883"/>
              <a:gd name="connsiteX8" fmla="*/ 1470187 w 2363216"/>
              <a:gd name="connsiteY8" fmla="*/ 745718 h 1990883"/>
              <a:gd name="connsiteX9" fmla="*/ 1458003 w 2363216"/>
              <a:gd name="connsiteY9" fmla="*/ 1409406 h 1990883"/>
              <a:gd name="connsiteX10" fmla="*/ 1730650 w 2363216"/>
              <a:gd name="connsiteY10" fmla="*/ 1409406 h 1990883"/>
              <a:gd name="connsiteX11" fmla="*/ 895587 w 2363216"/>
              <a:gd name="connsiteY11" fmla="*/ 1990883 h 1990883"/>
              <a:gd name="connsiteX12" fmla="*/ 0 w 2363216"/>
              <a:gd name="connsiteY12"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576935 w 2363216"/>
              <a:gd name="connsiteY7" fmla="*/ 1261865 h 1990883"/>
              <a:gd name="connsiteX8" fmla="*/ 1470187 w 2363216"/>
              <a:gd name="connsiteY8" fmla="*/ 745718 h 1990883"/>
              <a:gd name="connsiteX9" fmla="*/ 1458003 w 2363216"/>
              <a:gd name="connsiteY9" fmla="*/ 1409406 h 1990883"/>
              <a:gd name="connsiteX10" fmla="*/ 1730650 w 2363216"/>
              <a:gd name="connsiteY10" fmla="*/ 1409406 h 1990883"/>
              <a:gd name="connsiteX11" fmla="*/ 895587 w 2363216"/>
              <a:gd name="connsiteY11" fmla="*/ 1990883 h 1990883"/>
              <a:gd name="connsiteX12" fmla="*/ 0 w 2363216"/>
              <a:gd name="connsiteY12"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576935 w 2363216"/>
              <a:gd name="connsiteY7" fmla="*/ 1261865 h 1990883"/>
              <a:gd name="connsiteX8" fmla="*/ 1470187 w 2363216"/>
              <a:gd name="connsiteY8" fmla="*/ 745718 h 1990883"/>
              <a:gd name="connsiteX9" fmla="*/ 1458003 w 2363216"/>
              <a:gd name="connsiteY9" fmla="*/ 1409406 h 1990883"/>
              <a:gd name="connsiteX10" fmla="*/ 1730650 w 2363216"/>
              <a:gd name="connsiteY10" fmla="*/ 1409406 h 1990883"/>
              <a:gd name="connsiteX11" fmla="*/ 895587 w 2363216"/>
              <a:gd name="connsiteY11" fmla="*/ 1990883 h 1990883"/>
              <a:gd name="connsiteX12" fmla="*/ 0 w 2363216"/>
              <a:gd name="connsiteY12"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576935 w 2363216"/>
              <a:gd name="connsiteY7" fmla="*/ 1261865 h 1990883"/>
              <a:gd name="connsiteX8" fmla="*/ 1470187 w 2363216"/>
              <a:gd name="connsiteY8" fmla="*/ 745718 h 1990883"/>
              <a:gd name="connsiteX9" fmla="*/ 1458003 w 2363216"/>
              <a:gd name="connsiteY9" fmla="*/ 1409406 h 1990883"/>
              <a:gd name="connsiteX10" fmla="*/ 1730650 w 2363216"/>
              <a:gd name="connsiteY10" fmla="*/ 1409406 h 1990883"/>
              <a:gd name="connsiteX11" fmla="*/ 895587 w 2363216"/>
              <a:gd name="connsiteY11" fmla="*/ 1990883 h 1990883"/>
              <a:gd name="connsiteX12" fmla="*/ 0 w 2363216"/>
              <a:gd name="connsiteY12"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576935 w 2363216"/>
              <a:gd name="connsiteY7" fmla="*/ 1261865 h 1990883"/>
              <a:gd name="connsiteX8" fmla="*/ 1470187 w 2363216"/>
              <a:gd name="connsiteY8" fmla="*/ 745718 h 1990883"/>
              <a:gd name="connsiteX9" fmla="*/ 1458003 w 2363216"/>
              <a:gd name="connsiteY9" fmla="*/ 1409406 h 1990883"/>
              <a:gd name="connsiteX10" fmla="*/ 1730650 w 2363216"/>
              <a:gd name="connsiteY10" fmla="*/ 1409406 h 1990883"/>
              <a:gd name="connsiteX11" fmla="*/ 895587 w 2363216"/>
              <a:gd name="connsiteY11" fmla="*/ 1990883 h 1990883"/>
              <a:gd name="connsiteX12" fmla="*/ 0 w 2363216"/>
              <a:gd name="connsiteY12"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897210 w 2363216"/>
              <a:gd name="connsiteY7" fmla="*/ 1322182 h 1990883"/>
              <a:gd name="connsiteX8" fmla="*/ 1576935 w 2363216"/>
              <a:gd name="connsiteY8" fmla="*/ 1261865 h 1990883"/>
              <a:gd name="connsiteX9" fmla="*/ 1470187 w 2363216"/>
              <a:gd name="connsiteY9" fmla="*/ 745718 h 1990883"/>
              <a:gd name="connsiteX10" fmla="*/ 1458003 w 2363216"/>
              <a:gd name="connsiteY10" fmla="*/ 1409406 h 1990883"/>
              <a:gd name="connsiteX11" fmla="*/ 1730650 w 2363216"/>
              <a:gd name="connsiteY11" fmla="*/ 1409406 h 1990883"/>
              <a:gd name="connsiteX12" fmla="*/ 895587 w 2363216"/>
              <a:gd name="connsiteY12" fmla="*/ 1990883 h 1990883"/>
              <a:gd name="connsiteX13" fmla="*/ 0 w 2363216"/>
              <a:gd name="connsiteY13"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897210 w 2363216"/>
              <a:gd name="connsiteY7" fmla="*/ 1322182 h 1990883"/>
              <a:gd name="connsiteX8" fmla="*/ 1576935 w 2363216"/>
              <a:gd name="connsiteY8" fmla="*/ 1261865 h 1990883"/>
              <a:gd name="connsiteX9" fmla="*/ 1470187 w 2363216"/>
              <a:gd name="connsiteY9" fmla="*/ 745718 h 1990883"/>
              <a:gd name="connsiteX10" fmla="*/ 1458003 w 2363216"/>
              <a:gd name="connsiteY10" fmla="*/ 1409406 h 1990883"/>
              <a:gd name="connsiteX11" fmla="*/ 1730650 w 2363216"/>
              <a:gd name="connsiteY11" fmla="*/ 1409406 h 1990883"/>
              <a:gd name="connsiteX12" fmla="*/ 895587 w 2363216"/>
              <a:gd name="connsiteY12" fmla="*/ 1990883 h 1990883"/>
              <a:gd name="connsiteX13" fmla="*/ 0 w 2363216"/>
              <a:gd name="connsiteY13" fmla="*/ 1409406 h 1990883"/>
              <a:gd name="connsiteX0" fmla="*/ 0 w 2363216"/>
              <a:gd name="connsiteY0" fmla="*/ 1409406 h 1990883"/>
              <a:gd name="connsiteX1" fmla="*/ 272647 w 2363216"/>
              <a:gd name="connsiteY1" fmla="*/ 1409406 h 1990883"/>
              <a:gd name="connsiteX2" fmla="*/ 272647 w 2363216"/>
              <a:gd name="connsiteY2" fmla="*/ 952 h 1990883"/>
              <a:gd name="connsiteX3" fmla="*/ 2008548 w 2363216"/>
              <a:gd name="connsiteY3" fmla="*/ 0 h 1990883"/>
              <a:gd name="connsiteX4" fmla="*/ 2005742 w 2363216"/>
              <a:gd name="connsiteY4" fmla="*/ 821714 h 1990883"/>
              <a:gd name="connsiteX5" fmla="*/ 2209922 w 2363216"/>
              <a:gd name="connsiteY5" fmla="*/ 954795 h 1990883"/>
              <a:gd name="connsiteX6" fmla="*/ 2336014 w 2363216"/>
              <a:gd name="connsiteY6" fmla="*/ 1300248 h 1990883"/>
              <a:gd name="connsiteX7" fmla="*/ 1897210 w 2363216"/>
              <a:gd name="connsiteY7" fmla="*/ 1322182 h 1990883"/>
              <a:gd name="connsiteX8" fmla="*/ 1576935 w 2363216"/>
              <a:gd name="connsiteY8" fmla="*/ 1261865 h 1990883"/>
              <a:gd name="connsiteX9" fmla="*/ 1470187 w 2363216"/>
              <a:gd name="connsiteY9" fmla="*/ 745718 h 1990883"/>
              <a:gd name="connsiteX10" fmla="*/ 1458003 w 2363216"/>
              <a:gd name="connsiteY10" fmla="*/ 1409406 h 1990883"/>
              <a:gd name="connsiteX11" fmla="*/ 1730650 w 2363216"/>
              <a:gd name="connsiteY11" fmla="*/ 1409406 h 1990883"/>
              <a:gd name="connsiteX12" fmla="*/ 895587 w 2363216"/>
              <a:gd name="connsiteY12" fmla="*/ 1990883 h 1990883"/>
              <a:gd name="connsiteX13" fmla="*/ 0 w 2363216"/>
              <a:gd name="connsiteY13" fmla="*/ 1409406 h 1990883"/>
              <a:gd name="connsiteX0" fmla="*/ 0 w 2367797"/>
              <a:gd name="connsiteY0" fmla="*/ 1409406 h 1990883"/>
              <a:gd name="connsiteX1" fmla="*/ 272647 w 2367797"/>
              <a:gd name="connsiteY1" fmla="*/ 1409406 h 1990883"/>
              <a:gd name="connsiteX2" fmla="*/ 272647 w 2367797"/>
              <a:gd name="connsiteY2" fmla="*/ 952 h 1990883"/>
              <a:gd name="connsiteX3" fmla="*/ 2008548 w 2367797"/>
              <a:gd name="connsiteY3" fmla="*/ 0 h 1990883"/>
              <a:gd name="connsiteX4" fmla="*/ 2005742 w 2367797"/>
              <a:gd name="connsiteY4" fmla="*/ 821714 h 1990883"/>
              <a:gd name="connsiteX5" fmla="*/ 2209922 w 2367797"/>
              <a:gd name="connsiteY5" fmla="*/ 954795 h 1990883"/>
              <a:gd name="connsiteX6" fmla="*/ 2341057 w 2367797"/>
              <a:gd name="connsiteY6" fmla="*/ 1281057 h 1990883"/>
              <a:gd name="connsiteX7" fmla="*/ 1897210 w 2367797"/>
              <a:gd name="connsiteY7" fmla="*/ 1322182 h 1990883"/>
              <a:gd name="connsiteX8" fmla="*/ 1576935 w 2367797"/>
              <a:gd name="connsiteY8" fmla="*/ 1261865 h 1990883"/>
              <a:gd name="connsiteX9" fmla="*/ 1470187 w 2367797"/>
              <a:gd name="connsiteY9" fmla="*/ 745718 h 1990883"/>
              <a:gd name="connsiteX10" fmla="*/ 1458003 w 2367797"/>
              <a:gd name="connsiteY10" fmla="*/ 1409406 h 1990883"/>
              <a:gd name="connsiteX11" fmla="*/ 1730650 w 2367797"/>
              <a:gd name="connsiteY11" fmla="*/ 1409406 h 1990883"/>
              <a:gd name="connsiteX12" fmla="*/ 895587 w 2367797"/>
              <a:gd name="connsiteY12" fmla="*/ 1990883 h 1990883"/>
              <a:gd name="connsiteX13" fmla="*/ 0 w 2367797"/>
              <a:gd name="connsiteY13" fmla="*/ 1409406 h 1990883"/>
              <a:gd name="connsiteX0" fmla="*/ 0 w 2367797"/>
              <a:gd name="connsiteY0" fmla="*/ 1409406 h 1990883"/>
              <a:gd name="connsiteX1" fmla="*/ 272647 w 2367797"/>
              <a:gd name="connsiteY1" fmla="*/ 1409406 h 1990883"/>
              <a:gd name="connsiteX2" fmla="*/ 272647 w 2367797"/>
              <a:gd name="connsiteY2" fmla="*/ 952 h 1990883"/>
              <a:gd name="connsiteX3" fmla="*/ 2008548 w 2367797"/>
              <a:gd name="connsiteY3" fmla="*/ 0 h 1990883"/>
              <a:gd name="connsiteX4" fmla="*/ 2005742 w 2367797"/>
              <a:gd name="connsiteY4" fmla="*/ 821714 h 1990883"/>
              <a:gd name="connsiteX5" fmla="*/ 2209922 w 2367797"/>
              <a:gd name="connsiteY5" fmla="*/ 954795 h 1990883"/>
              <a:gd name="connsiteX6" fmla="*/ 2341057 w 2367797"/>
              <a:gd name="connsiteY6" fmla="*/ 1281057 h 1990883"/>
              <a:gd name="connsiteX7" fmla="*/ 1897210 w 2367797"/>
              <a:gd name="connsiteY7" fmla="*/ 1322182 h 1990883"/>
              <a:gd name="connsiteX8" fmla="*/ 1576935 w 2367797"/>
              <a:gd name="connsiteY8" fmla="*/ 1261865 h 1990883"/>
              <a:gd name="connsiteX9" fmla="*/ 1470187 w 2367797"/>
              <a:gd name="connsiteY9" fmla="*/ 745718 h 1990883"/>
              <a:gd name="connsiteX10" fmla="*/ 1458003 w 2367797"/>
              <a:gd name="connsiteY10" fmla="*/ 1409406 h 1990883"/>
              <a:gd name="connsiteX11" fmla="*/ 1730650 w 2367797"/>
              <a:gd name="connsiteY11" fmla="*/ 1409406 h 1990883"/>
              <a:gd name="connsiteX12" fmla="*/ 895587 w 2367797"/>
              <a:gd name="connsiteY12" fmla="*/ 1990883 h 1990883"/>
              <a:gd name="connsiteX13" fmla="*/ 0 w 2367797"/>
              <a:gd name="connsiteY13" fmla="*/ 1409406 h 1990883"/>
              <a:gd name="connsiteX0" fmla="*/ 0 w 2370094"/>
              <a:gd name="connsiteY0" fmla="*/ 1409406 h 1990883"/>
              <a:gd name="connsiteX1" fmla="*/ 272647 w 2370094"/>
              <a:gd name="connsiteY1" fmla="*/ 1409406 h 1990883"/>
              <a:gd name="connsiteX2" fmla="*/ 272647 w 2370094"/>
              <a:gd name="connsiteY2" fmla="*/ 952 h 1990883"/>
              <a:gd name="connsiteX3" fmla="*/ 2008548 w 2370094"/>
              <a:gd name="connsiteY3" fmla="*/ 0 h 1990883"/>
              <a:gd name="connsiteX4" fmla="*/ 2005742 w 2370094"/>
              <a:gd name="connsiteY4" fmla="*/ 821714 h 1990883"/>
              <a:gd name="connsiteX5" fmla="*/ 2209922 w 2370094"/>
              <a:gd name="connsiteY5" fmla="*/ 954795 h 1990883"/>
              <a:gd name="connsiteX6" fmla="*/ 2343579 w 2370094"/>
              <a:gd name="connsiteY6" fmla="*/ 1311216 h 1990883"/>
              <a:gd name="connsiteX7" fmla="*/ 1897210 w 2370094"/>
              <a:gd name="connsiteY7" fmla="*/ 1322182 h 1990883"/>
              <a:gd name="connsiteX8" fmla="*/ 1576935 w 2370094"/>
              <a:gd name="connsiteY8" fmla="*/ 1261865 h 1990883"/>
              <a:gd name="connsiteX9" fmla="*/ 1470187 w 2370094"/>
              <a:gd name="connsiteY9" fmla="*/ 745718 h 1990883"/>
              <a:gd name="connsiteX10" fmla="*/ 1458003 w 2370094"/>
              <a:gd name="connsiteY10" fmla="*/ 1409406 h 1990883"/>
              <a:gd name="connsiteX11" fmla="*/ 1730650 w 2370094"/>
              <a:gd name="connsiteY11" fmla="*/ 1409406 h 1990883"/>
              <a:gd name="connsiteX12" fmla="*/ 895587 w 2370094"/>
              <a:gd name="connsiteY12" fmla="*/ 1990883 h 1990883"/>
              <a:gd name="connsiteX13" fmla="*/ 0 w 2370094"/>
              <a:gd name="connsiteY13" fmla="*/ 1409406 h 1990883"/>
              <a:gd name="connsiteX0" fmla="*/ 0 w 2382354"/>
              <a:gd name="connsiteY0" fmla="*/ 1409406 h 1990883"/>
              <a:gd name="connsiteX1" fmla="*/ 272647 w 2382354"/>
              <a:gd name="connsiteY1" fmla="*/ 1409406 h 1990883"/>
              <a:gd name="connsiteX2" fmla="*/ 272647 w 2382354"/>
              <a:gd name="connsiteY2" fmla="*/ 952 h 1990883"/>
              <a:gd name="connsiteX3" fmla="*/ 2008548 w 2382354"/>
              <a:gd name="connsiteY3" fmla="*/ 0 h 1990883"/>
              <a:gd name="connsiteX4" fmla="*/ 2005742 w 2382354"/>
              <a:gd name="connsiteY4" fmla="*/ 821714 h 1990883"/>
              <a:gd name="connsiteX5" fmla="*/ 2209922 w 2382354"/>
              <a:gd name="connsiteY5" fmla="*/ 954795 h 1990883"/>
              <a:gd name="connsiteX6" fmla="*/ 2343579 w 2382354"/>
              <a:gd name="connsiteY6" fmla="*/ 1415400 h 1990883"/>
              <a:gd name="connsiteX7" fmla="*/ 2343579 w 2382354"/>
              <a:gd name="connsiteY7" fmla="*/ 1311216 h 1990883"/>
              <a:gd name="connsiteX8" fmla="*/ 1897210 w 2382354"/>
              <a:gd name="connsiteY8" fmla="*/ 1322182 h 1990883"/>
              <a:gd name="connsiteX9" fmla="*/ 1576935 w 2382354"/>
              <a:gd name="connsiteY9" fmla="*/ 1261865 h 1990883"/>
              <a:gd name="connsiteX10" fmla="*/ 1470187 w 2382354"/>
              <a:gd name="connsiteY10" fmla="*/ 745718 h 1990883"/>
              <a:gd name="connsiteX11" fmla="*/ 1458003 w 2382354"/>
              <a:gd name="connsiteY11" fmla="*/ 1409406 h 1990883"/>
              <a:gd name="connsiteX12" fmla="*/ 1730650 w 2382354"/>
              <a:gd name="connsiteY12" fmla="*/ 1409406 h 1990883"/>
              <a:gd name="connsiteX13" fmla="*/ 895587 w 2382354"/>
              <a:gd name="connsiteY13" fmla="*/ 1990883 h 1990883"/>
              <a:gd name="connsiteX14" fmla="*/ 0 w 2382354"/>
              <a:gd name="connsiteY14" fmla="*/ 1409406 h 1990883"/>
              <a:gd name="connsiteX0" fmla="*/ 0 w 2383843"/>
              <a:gd name="connsiteY0" fmla="*/ 1409406 h 1990883"/>
              <a:gd name="connsiteX1" fmla="*/ 272647 w 2383843"/>
              <a:gd name="connsiteY1" fmla="*/ 1409406 h 1990883"/>
              <a:gd name="connsiteX2" fmla="*/ 272647 w 2383843"/>
              <a:gd name="connsiteY2" fmla="*/ 952 h 1990883"/>
              <a:gd name="connsiteX3" fmla="*/ 2008548 w 2383843"/>
              <a:gd name="connsiteY3" fmla="*/ 0 h 1990883"/>
              <a:gd name="connsiteX4" fmla="*/ 2005742 w 2383843"/>
              <a:gd name="connsiteY4" fmla="*/ 821714 h 1990883"/>
              <a:gd name="connsiteX5" fmla="*/ 2209922 w 2383843"/>
              <a:gd name="connsiteY5" fmla="*/ 954795 h 1990883"/>
              <a:gd name="connsiteX6" fmla="*/ 2343579 w 2383843"/>
              <a:gd name="connsiteY6" fmla="*/ 1415400 h 1990883"/>
              <a:gd name="connsiteX7" fmla="*/ 2343579 w 2383843"/>
              <a:gd name="connsiteY7" fmla="*/ 1311216 h 1990883"/>
              <a:gd name="connsiteX8" fmla="*/ 1897210 w 2383843"/>
              <a:gd name="connsiteY8" fmla="*/ 1322182 h 1990883"/>
              <a:gd name="connsiteX9" fmla="*/ 1576935 w 2383843"/>
              <a:gd name="connsiteY9" fmla="*/ 1261865 h 1990883"/>
              <a:gd name="connsiteX10" fmla="*/ 1470187 w 2383843"/>
              <a:gd name="connsiteY10" fmla="*/ 745718 h 1990883"/>
              <a:gd name="connsiteX11" fmla="*/ 1458003 w 2383843"/>
              <a:gd name="connsiteY11" fmla="*/ 1409406 h 1990883"/>
              <a:gd name="connsiteX12" fmla="*/ 1730650 w 2383843"/>
              <a:gd name="connsiteY12" fmla="*/ 1409406 h 1990883"/>
              <a:gd name="connsiteX13" fmla="*/ 895587 w 2383843"/>
              <a:gd name="connsiteY13" fmla="*/ 1990883 h 1990883"/>
              <a:gd name="connsiteX14" fmla="*/ 0 w 2383843"/>
              <a:gd name="connsiteY14" fmla="*/ 1409406 h 1990883"/>
              <a:gd name="connsiteX0" fmla="*/ 0 w 2383843"/>
              <a:gd name="connsiteY0" fmla="*/ 1409406 h 1990883"/>
              <a:gd name="connsiteX1" fmla="*/ 272647 w 2383843"/>
              <a:gd name="connsiteY1" fmla="*/ 1409406 h 1990883"/>
              <a:gd name="connsiteX2" fmla="*/ 272647 w 2383843"/>
              <a:gd name="connsiteY2" fmla="*/ 952 h 1990883"/>
              <a:gd name="connsiteX3" fmla="*/ 2008548 w 2383843"/>
              <a:gd name="connsiteY3" fmla="*/ 0 h 1990883"/>
              <a:gd name="connsiteX4" fmla="*/ 2005742 w 2383843"/>
              <a:gd name="connsiteY4" fmla="*/ 821714 h 1990883"/>
              <a:gd name="connsiteX5" fmla="*/ 2209922 w 2383843"/>
              <a:gd name="connsiteY5" fmla="*/ 954795 h 1990883"/>
              <a:gd name="connsiteX6" fmla="*/ 2343579 w 2383843"/>
              <a:gd name="connsiteY6" fmla="*/ 1415400 h 1990883"/>
              <a:gd name="connsiteX7" fmla="*/ 2343579 w 2383843"/>
              <a:gd name="connsiteY7" fmla="*/ 1311216 h 1990883"/>
              <a:gd name="connsiteX8" fmla="*/ 1897210 w 2383843"/>
              <a:gd name="connsiteY8" fmla="*/ 1322182 h 1990883"/>
              <a:gd name="connsiteX9" fmla="*/ 1576935 w 2383843"/>
              <a:gd name="connsiteY9" fmla="*/ 1261865 h 1990883"/>
              <a:gd name="connsiteX10" fmla="*/ 1470187 w 2383843"/>
              <a:gd name="connsiteY10" fmla="*/ 745718 h 1990883"/>
              <a:gd name="connsiteX11" fmla="*/ 1458003 w 2383843"/>
              <a:gd name="connsiteY11" fmla="*/ 1409406 h 1990883"/>
              <a:gd name="connsiteX12" fmla="*/ 1730650 w 2383843"/>
              <a:gd name="connsiteY12" fmla="*/ 1409406 h 1990883"/>
              <a:gd name="connsiteX13" fmla="*/ 895587 w 2383843"/>
              <a:gd name="connsiteY13" fmla="*/ 1990883 h 1990883"/>
              <a:gd name="connsiteX14" fmla="*/ 0 w 2383843"/>
              <a:gd name="connsiteY14" fmla="*/ 1409406 h 1990883"/>
              <a:gd name="connsiteX0" fmla="*/ 0 w 2383843"/>
              <a:gd name="connsiteY0" fmla="*/ 1409406 h 1990883"/>
              <a:gd name="connsiteX1" fmla="*/ 272647 w 2383843"/>
              <a:gd name="connsiteY1" fmla="*/ 1409406 h 1990883"/>
              <a:gd name="connsiteX2" fmla="*/ 272647 w 2383843"/>
              <a:gd name="connsiteY2" fmla="*/ 952 h 1990883"/>
              <a:gd name="connsiteX3" fmla="*/ 2008548 w 2383843"/>
              <a:gd name="connsiteY3" fmla="*/ 0 h 1990883"/>
              <a:gd name="connsiteX4" fmla="*/ 2005742 w 2383843"/>
              <a:gd name="connsiteY4" fmla="*/ 821714 h 1990883"/>
              <a:gd name="connsiteX5" fmla="*/ 2209922 w 2383843"/>
              <a:gd name="connsiteY5" fmla="*/ 954795 h 1990883"/>
              <a:gd name="connsiteX6" fmla="*/ 2343579 w 2383843"/>
              <a:gd name="connsiteY6" fmla="*/ 1415400 h 1990883"/>
              <a:gd name="connsiteX7" fmla="*/ 2343579 w 2383843"/>
              <a:gd name="connsiteY7" fmla="*/ 1311216 h 1990883"/>
              <a:gd name="connsiteX8" fmla="*/ 1897210 w 2383843"/>
              <a:gd name="connsiteY8" fmla="*/ 1322182 h 1990883"/>
              <a:gd name="connsiteX9" fmla="*/ 1576935 w 2383843"/>
              <a:gd name="connsiteY9" fmla="*/ 1261865 h 1990883"/>
              <a:gd name="connsiteX10" fmla="*/ 1470187 w 2383843"/>
              <a:gd name="connsiteY10" fmla="*/ 745718 h 1990883"/>
              <a:gd name="connsiteX11" fmla="*/ 1458003 w 2383843"/>
              <a:gd name="connsiteY11" fmla="*/ 1409406 h 1990883"/>
              <a:gd name="connsiteX12" fmla="*/ 1730650 w 2383843"/>
              <a:gd name="connsiteY12" fmla="*/ 1409406 h 1990883"/>
              <a:gd name="connsiteX13" fmla="*/ 895587 w 2383843"/>
              <a:gd name="connsiteY13" fmla="*/ 1990883 h 1990883"/>
              <a:gd name="connsiteX14" fmla="*/ 0 w 2383843"/>
              <a:gd name="connsiteY14" fmla="*/ 1409406 h 1990883"/>
              <a:gd name="connsiteX0" fmla="*/ 0 w 2383843"/>
              <a:gd name="connsiteY0" fmla="*/ 1409406 h 1990883"/>
              <a:gd name="connsiteX1" fmla="*/ 272647 w 2383843"/>
              <a:gd name="connsiteY1" fmla="*/ 1409406 h 1990883"/>
              <a:gd name="connsiteX2" fmla="*/ 272647 w 2383843"/>
              <a:gd name="connsiteY2" fmla="*/ 952 h 1990883"/>
              <a:gd name="connsiteX3" fmla="*/ 2008548 w 2383843"/>
              <a:gd name="connsiteY3" fmla="*/ 0 h 1990883"/>
              <a:gd name="connsiteX4" fmla="*/ 2005742 w 2383843"/>
              <a:gd name="connsiteY4" fmla="*/ 821714 h 1990883"/>
              <a:gd name="connsiteX5" fmla="*/ 2209922 w 2383843"/>
              <a:gd name="connsiteY5" fmla="*/ 954795 h 1990883"/>
              <a:gd name="connsiteX6" fmla="*/ 2343579 w 2383843"/>
              <a:gd name="connsiteY6" fmla="*/ 1415400 h 1990883"/>
              <a:gd name="connsiteX7" fmla="*/ 2343579 w 2383843"/>
              <a:gd name="connsiteY7" fmla="*/ 1311216 h 1990883"/>
              <a:gd name="connsiteX8" fmla="*/ 1897210 w 2383843"/>
              <a:gd name="connsiteY8" fmla="*/ 1322182 h 1990883"/>
              <a:gd name="connsiteX9" fmla="*/ 1576935 w 2383843"/>
              <a:gd name="connsiteY9" fmla="*/ 1261865 h 1990883"/>
              <a:gd name="connsiteX10" fmla="*/ 1470187 w 2383843"/>
              <a:gd name="connsiteY10" fmla="*/ 745718 h 1990883"/>
              <a:gd name="connsiteX11" fmla="*/ 1458003 w 2383843"/>
              <a:gd name="connsiteY11" fmla="*/ 1409406 h 1990883"/>
              <a:gd name="connsiteX12" fmla="*/ 1730650 w 2383843"/>
              <a:gd name="connsiteY12" fmla="*/ 1409406 h 1990883"/>
              <a:gd name="connsiteX13" fmla="*/ 895587 w 2383843"/>
              <a:gd name="connsiteY13" fmla="*/ 1990883 h 1990883"/>
              <a:gd name="connsiteX14" fmla="*/ 0 w 2383843"/>
              <a:gd name="connsiteY14" fmla="*/ 1409406 h 1990883"/>
              <a:gd name="connsiteX0" fmla="*/ 0 w 2383843"/>
              <a:gd name="connsiteY0" fmla="*/ 1409406 h 1990883"/>
              <a:gd name="connsiteX1" fmla="*/ 272647 w 2383843"/>
              <a:gd name="connsiteY1" fmla="*/ 1409406 h 1990883"/>
              <a:gd name="connsiteX2" fmla="*/ 272647 w 2383843"/>
              <a:gd name="connsiteY2" fmla="*/ 952 h 1990883"/>
              <a:gd name="connsiteX3" fmla="*/ 2008548 w 2383843"/>
              <a:gd name="connsiteY3" fmla="*/ 0 h 1990883"/>
              <a:gd name="connsiteX4" fmla="*/ 2005742 w 2383843"/>
              <a:gd name="connsiteY4" fmla="*/ 821714 h 1990883"/>
              <a:gd name="connsiteX5" fmla="*/ 2209922 w 2383843"/>
              <a:gd name="connsiteY5" fmla="*/ 954795 h 1990883"/>
              <a:gd name="connsiteX6" fmla="*/ 2343579 w 2383843"/>
              <a:gd name="connsiteY6" fmla="*/ 1415400 h 1990883"/>
              <a:gd name="connsiteX7" fmla="*/ 2343579 w 2383843"/>
              <a:gd name="connsiteY7" fmla="*/ 1311216 h 1990883"/>
              <a:gd name="connsiteX8" fmla="*/ 1897210 w 2383843"/>
              <a:gd name="connsiteY8" fmla="*/ 1322182 h 1990883"/>
              <a:gd name="connsiteX9" fmla="*/ 1576935 w 2383843"/>
              <a:gd name="connsiteY9" fmla="*/ 1261865 h 1990883"/>
              <a:gd name="connsiteX10" fmla="*/ 1470187 w 2383843"/>
              <a:gd name="connsiteY10" fmla="*/ 745718 h 1990883"/>
              <a:gd name="connsiteX11" fmla="*/ 1458003 w 2383843"/>
              <a:gd name="connsiteY11" fmla="*/ 1409406 h 1990883"/>
              <a:gd name="connsiteX12" fmla="*/ 1730650 w 2383843"/>
              <a:gd name="connsiteY12" fmla="*/ 1409406 h 1990883"/>
              <a:gd name="connsiteX13" fmla="*/ 895587 w 2383843"/>
              <a:gd name="connsiteY13" fmla="*/ 1990883 h 1990883"/>
              <a:gd name="connsiteX14" fmla="*/ 0 w 2383843"/>
              <a:gd name="connsiteY14" fmla="*/ 1409406 h 1990883"/>
              <a:gd name="connsiteX0" fmla="*/ 0 w 2379443"/>
              <a:gd name="connsiteY0" fmla="*/ 1409406 h 1990883"/>
              <a:gd name="connsiteX1" fmla="*/ 272647 w 2379443"/>
              <a:gd name="connsiteY1" fmla="*/ 1409406 h 1990883"/>
              <a:gd name="connsiteX2" fmla="*/ 272647 w 2379443"/>
              <a:gd name="connsiteY2" fmla="*/ 952 h 1990883"/>
              <a:gd name="connsiteX3" fmla="*/ 2008548 w 2379443"/>
              <a:gd name="connsiteY3" fmla="*/ 0 h 1990883"/>
              <a:gd name="connsiteX4" fmla="*/ 2005742 w 2379443"/>
              <a:gd name="connsiteY4" fmla="*/ 821714 h 1990883"/>
              <a:gd name="connsiteX5" fmla="*/ 2209922 w 2379443"/>
              <a:gd name="connsiteY5" fmla="*/ 954795 h 1990883"/>
              <a:gd name="connsiteX6" fmla="*/ 2343579 w 2379443"/>
              <a:gd name="connsiteY6" fmla="*/ 1415400 h 1990883"/>
              <a:gd name="connsiteX7" fmla="*/ 2343579 w 2379443"/>
              <a:gd name="connsiteY7" fmla="*/ 1311216 h 1990883"/>
              <a:gd name="connsiteX8" fmla="*/ 1897210 w 2379443"/>
              <a:gd name="connsiteY8" fmla="*/ 1322182 h 1990883"/>
              <a:gd name="connsiteX9" fmla="*/ 1576935 w 2379443"/>
              <a:gd name="connsiteY9" fmla="*/ 1261865 h 1990883"/>
              <a:gd name="connsiteX10" fmla="*/ 1470187 w 2379443"/>
              <a:gd name="connsiteY10" fmla="*/ 745718 h 1990883"/>
              <a:gd name="connsiteX11" fmla="*/ 1458003 w 2379443"/>
              <a:gd name="connsiteY11" fmla="*/ 1409406 h 1990883"/>
              <a:gd name="connsiteX12" fmla="*/ 1730650 w 2379443"/>
              <a:gd name="connsiteY12" fmla="*/ 1409406 h 1990883"/>
              <a:gd name="connsiteX13" fmla="*/ 895587 w 2379443"/>
              <a:gd name="connsiteY13" fmla="*/ 1990883 h 1990883"/>
              <a:gd name="connsiteX14" fmla="*/ 0 w 2379443"/>
              <a:gd name="connsiteY14" fmla="*/ 1409406 h 1990883"/>
              <a:gd name="connsiteX0" fmla="*/ 0 w 2379443"/>
              <a:gd name="connsiteY0" fmla="*/ 1409406 h 1990883"/>
              <a:gd name="connsiteX1" fmla="*/ 272647 w 2379443"/>
              <a:gd name="connsiteY1" fmla="*/ 1409406 h 1990883"/>
              <a:gd name="connsiteX2" fmla="*/ 272647 w 2379443"/>
              <a:gd name="connsiteY2" fmla="*/ 952 h 1990883"/>
              <a:gd name="connsiteX3" fmla="*/ 2008548 w 2379443"/>
              <a:gd name="connsiteY3" fmla="*/ 0 h 1990883"/>
              <a:gd name="connsiteX4" fmla="*/ 2005742 w 2379443"/>
              <a:gd name="connsiteY4" fmla="*/ 821714 h 1990883"/>
              <a:gd name="connsiteX5" fmla="*/ 2209922 w 2379443"/>
              <a:gd name="connsiteY5" fmla="*/ 954795 h 1990883"/>
              <a:gd name="connsiteX6" fmla="*/ 2343579 w 2379443"/>
              <a:gd name="connsiteY6" fmla="*/ 1415400 h 1990883"/>
              <a:gd name="connsiteX7" fmla="*/ 2343579 w 2379443"/>
              <a:gd name="connsiteY7" fmla="*/ 1311216 h 1990883"/>
              <a:gd name="connsiteX8" fmla="*/ 1897210 w 2379443"/>
              <a:gd name="connsiteY8" fmla="*/ 1322182 h 1990883"/>
              <a:gd name="connsiteX9" fmla="*/ 1576935 w 2379443"/>
              <a:gd name="connsiteY9" fmla="*/ 1261865 h 1990883"/>
              <a:gd name="connsiteX10" fmla="*/ 1470187 w 2379443"/>
              <a:gd name="connsiteY10" fmla="*/ 745718 h 1990883"/>
              <a:gd name="connsiteX11" fmla="*/ 1458003 w 2379443"/>
              <a:gd name="connsiteY11" fmla="*/ 1409406 h 1990883"/>
              <a:gd name="connsiteX12" fmla="*/ 1730650 w 2379443"/>
              <a:gd name="connsiteY12" fmla="*/ 1409406 h 1990883"/>
              <a:gd name="connsiteX13" fmla="*/ 895587 w 2379443"/>
              <a:gd name="connsiteY13" fmla="*/ 1990883 h 1990883"/>
              <a:gd name="connsiteX14" fmla="*/ 0 w 2379443"/>
              <a:gd name="connsiteY14" fmla="*/ 1409406 h 1990883"/>
              <a:gd name="connsiteX0" fmla="*/ 0 w 2354710"/>
              <a:gd name="connsiteY0" fmla="*/ 1409406 h 1990883"/>
              <a:gd name="connsiteX1" fmla="*/ 272647 w 2354710"/>
              <a:gd name="connsiteY1" fmla="*/ 1409406 h 1990883"/>
              <a:gd name="connsiteX2" fmla="*/ 272647 w 2354710"/>
              <a:gd name="connsiteY2" fmla="*/ 952 h 1990883"/>
              <a:gd name="connsiteX3" fmla="*/ 2008548 w 2354710"/>
              <a:gd name="connsiteY3" fmla="*/ 0 h 1990883"/>
              <a:gd name="connsiteX4" fmla="*/ 2005742 w 2354710"/>
              <a:gd name="connsiteY4" fmla="*/ 821714 h 1990883"/>
              <a:gd name="connsiteX5" fmla="*/ 2209922 w 2354710"/>
              <a:gd name="connsiteY5" fmla="*/ 954795 h 1990883"/>
              <a:gd name="connsiteX6" fmla="*/ 2343579 w 2354710"/>
              <a:gd name="connsiteY6" fmla="*/ 1415400 h 1990883"/>
              <a:gd name="connsiteX7" fmla="*/ 2343579 w 2354710"/>
              <a:gd name="connsiteY7" fmla="*/ 1311216 h 1990883"/>
              <a:gd name="connsiteX8" fmla="*/ 1897210 w 2354710"/>
              <a:gd name="connsiteY8" fmla="*/ 1322182 h 1990883"/>
              <a:gd name="connsiteX9" fmla="*/ 1576935 w 2354710"/>
              <a:gd name="connsiteY9" fmla="*/ 1261865 h 1990883"/>
              <a:gd name="connsiteX10" fmla="*/ 1470187 w 2354710"/>
              <a:gd name="connsiteY10" fmla="*/ 745718 h 1990883"/>
              <a:gd name="connsiteX11" fmla="*/ 1458003 w 2354710"/>
              <a:gd name="connsiteY11" fmla="*/ 1409406 h 1990883"/>
              <a:gd name="connsiteX12" fmla="*/ 1730650 w 2354710"/>
              <a:gd name="connsiteY12" fmla="*/ 1409406 h 1990883"/>
              <a:gd name="connsiteX13" fmla="*/ 895587 w 2354710"/>
              <a:gd name="connsiteY13" fmla="*/ 1990883 h 1990883"/>
              <a:gd name="connsiteX14" fmla="*/ 0 w 2354710"/>
              <a:gd name="connsiteY14" fmla="*/ 1409406 h 1990883"/>
              <a:gd name="connsiteX0" fmla="*/ 0 w 2504274"/>
              <a:gd name="connsiteY0" fmla="*/ 1409406 h 1990883"/>
              <a:gd name="connsiteX1" fmla="*/ 272647 w 2504274"/>
              <a:gd name="connsiteY1" fmla="*/ 1409406 h 1990883"/>
              <a:gd name="connsiteX2" fmla="*/ 272647 w 2504274"/>
              <a:gd name="connsiteY2" fmla="*/ 952 h 1990883"/>
              <a:gd name="connsiteX3" fmla="*/ 2008548 w 2504274"/>
              <a:gd name="connsiteY3" fmla="*/ 0 h 1990883"/>
              <a:gd name="connsiteX4" fmla="*/ 2005742 w 2504274"/>
              <a:gd name="connsiteY4" fmla="*/ 821714 h 1990883"/>
              <a:gd name="connsiteX5" fmla="*/ 2209922 w 2504274"/>
              <a:gd name="connsiteY5" fmla="*/ 954795 h 1990883"/>
              <a:gd name="connsiteX6" fmla="*/ 2502458 w 2504274"/>
              <a:gd name="connsiteY6" fmla="*/ 1174131 h 1990883"/>
              <a:gd name="connsiteX7" fmla="*/ 2343579 w 2504274"/>
              <a:gd name="connsiteY7" fmla="*/ 1415400 h 1990883"/>
              <a:gd name="connsiteX8" fmla="*/ 2343579 w 2504274"/>
              <a:gd name="connsiteY8" fmla="*/ 1311216 h 1990883"/>
              <a:gd name="connsiteX9" fmla="*/ 1897210 w 2504274"/>
              <a:gd name="connsiteY9" fmla="*/ 1322182 h 1990883"/>
              <a:gd name="connsiteX10" fmla="*/ 1576935 w 2504274"/>
              <a:gd name="connsiteY10" fmla="*/ 1261865 h 1990883"/>
              <a:gd name="connsiteX11" fmla="*/ 1470187 w 2504274"/>
              <a:gd name="connsiteY11" fmla="*/ 745718 h 1990883"/>
              <a:gd name="connsiteX12" fmla="*/ 1458003 w 2504274"/>
              <a:gd name="connsiteY12" fmla="*/ 1409406 h 1990883"/>
              <a:gd name="connsiteX13" fmla="*/ 1730650 w 2504274"/>
              <a:gd name="connsiteY13" fmla="*/ 1409406 h 1990883"/>
              <a:gd name="connsiteX14" fmla="*/ 895587 w 2504274"/>
              <a:gd name="connsiteY14" fmla="*/ 1990883 h 1990883"/>
              <a:gd name="connsiteX15" fmla="*/ 0 w 2504274"/>
              <a:gd name="connsiteY15" fmla="*/ 1409406 h 1990883"/>
              <a:gd name="connsiteX0" fmla="*/ 0 w 2504275"/>
              <a:gd name="connsiteY0" fmla="*/ 1409406 h 1990883"/>
              <a:gd name="connsiteX1" fmla="*/ 272647 w 2504275"/>
              <a:gd name="connsiteY1" fmla="*/ 1409406 h 1990883"/>
              <a:gd name="connsiteX2" fmla="*/ 272647 w 2504275"/>
              <a:gd name="connsiteY2" fmla="*/ 952 h 1990883"/>
              <a:gd name="connsiteX3" fmla="*/ 2008548 w 2504275"/>
              <a:gd name="connsiteY3" fmla="*/ 0 h 1990883"/>
              <a:gd name="connsiteX4" fmla="*/ 2005742 w 2504275"/>
              <a:gd name="connsiteY4" fmla="*/ 821714 h 1990883"/>
              <a:gd name="connsiteX5" fmla="*/ 2136788 w 2504275"/>
              <a:gd name="connsiteY5" fmla="*/ 1069947 h 1990883"/>
              <a:gd name="connsiteX6" fmla="*/ 2502458 w 2504275"/>
              <a:gd name="connsiteY6" fmla="*/ 1174131 h 1990883"/>
              <a:gd name="connsiteX7" fmla="*/ 2343579 w 2504275"/>
              <a:gd name="connsiteY7" fmla="*/ 1415400 h 1990883"/>
              <a:gd name="connsiteX8" fmla="*/ 2343579 w 2504275"/>
              <a:gd name="connsiteY8" fmla="*/ 1311216 h 1990883"/>
              <a:gd name="connsiteX9" fmla="*/ 1897210 w 2504275"/>
              <a:gd name="connsiteY9" fmla="*/ 1322182 h 1990883"/>
              <a:gd name="connsiteX10" fmla="*/ 1576935 w 2504275"/>
              <a:gd name="connsiteY10" fmla="*/ 1261865 h 1990883"/>
              <a:gd name="connsiteX11" fmla="*/ 1470187 w 2504275"/>
              <a:gd name="connsiteY11" fmla="*/ 745718 h 1990883"/>
              <a:gd name="connsiteX12" fmla="*/ 1458003 w 2504275"/>
              <a:gd name="connsiteY12" fmla="*/ 1409406 h 1990883"/>
              <a:gd name="connsiteX13" fmla="*/ 1730650 w 2504275"/>
              <a:gd name="connsiteY13" fmla="*/ 1409406 h 1990883"/>
              <a:gd name="connsiteX14" fmla="*/ 895587 w 2504275"/>
              <a:gd name="connsiteY14" fmla="*/ 1990883 h 1990883"/>
              <a:gd name="connsiteX15" fmla="*/ 0 w 2504275"/>
              <a:gd name="connsiteY15" fmla="*/ 1409406 h 1990883"/>
              <a:gd name="connsiteX0" fmla="*/ 0 w 2504275"/>
              <a:gd name="connsiteY0" fmla="*/ 1409406 h 1990883"/>
              <a:gd name="connsiteX1" fmla="*/ 272647 w 2504275"/>
              <a:gd name="connsiteY1" fmla="*/ 1409406 h 1990883"/>
              <a:gd name="connsiteX2" fmla="*/ 272647 w 2504275"/>
              <a:gd name="connsiteY2" fmla="*/ 952 h 1990883"/>
              <a:gd name="connsiteX3" fmla="*/ 2008548 w 2504275"/>
              <a:gd name="connsiteY3" fmla="*/ 0 h 1990883"/>
              <a:gd name="connsiteX4" fmla="*/ 2005742 w 2504275"/>
              <a:gd name="connsiteY4" fmla="*/ 821714 h 1990883"/>
              <a:gd name="connsiteX5" fmla="*/ 2136788 w 2504275"/>
              <a:gd name="connsiteY5" fmla="*/ 1069947 h 1990883"/>
              <a:gd name="connsiteX6" fmla="*/ 2502458 w 2504275"/>
              <a:gd name="connsiteY6" fmla="*/ 1174131 h 1990883"/>
              <a:gd name="connsiteX7" fmla="*/ 2343579 w 2504275"/>
              <a:gd name="connsiteY7" fmla="*/ 1415400 h 1990883"/>
              <a:gd name="connsiteX8" fmla="*/ 2343579 w 2504275"/>
              <a:gd name="connsiteY8" fmla="*/ 1311216 h 1990883"/>
              <a:gd name="connsiteX9" fmla="*/ 1897210 w 2504275"/>
              <a:gd name="connsiteY9" fmla="*/ 1322182 h 1990883"/>
              <a:gd name="connsiteX10" fmla="*/ 1576935 w 2504275"/>
              <a:gd name="connsiteY10" fmla="*/ 1261865 h 1990883"/>
              <a:gd name="connsiteX11" fmla="*/ 1470187 w 2504275"/>
              <a:gd name="connsiteY11" fmla="*/ 745718 h 1990883"/>
              <a:gd name="connsiteX12" fmla="*/ 1458003 w 2504275"/>
              <a:gd name="connsiteY12" fmla="*/ 1409406 h 1990883"/>
              <a:gd name="connsiteX13" fmla="*/ 1730650 w 2504275"/>
              <a:gd name="connsiteY13" fmla="*/ 1409406 h 1990883"/>
              <a:gd name="connsiteX14" fmla="*/ 895587 w 2504275"/>
              <a:gd name="connsiteY14" fmla="*/ 1990883 h 1990883"/>
              <a:gd name="connsiteX15" fmla="*/ 0 w 2504275"/>
              <a:gd name="connsiteY15" fmla="*/ 1409406 h 1990883"/>
              <a:gd name="connsiteX0" fmla="*/ 0 w 2504275"/>
              <a:gd name="connsiteY0" fmla="*/ 1409406 h 1990883"/>
              <a:gd name="connsiteX1" fmla="*/ 272647 w 2504275"/>
              <a:gd name="connsiteY1" fmla="*/ 1409406 h 1990883"/>
              <a:gd name="connsiteX2" fmla="*/ 272647 w 2504275"/>
              <a:gd name="connsiteY2" fmla="*/ 952 h 1990883"/>
              <a:gd name="connsiteX3" fmla="*/ 2008548 w 2504275"/>
              <a:gd name="connsiteY3" fmla="*/ 0 h 1990883"/>
              <a:gd name="connsiteX4" fmla="*/ 2005742 w 2504275"/>
              <a:gd name="connsiteY4" fmla="*/ 821714 h 1990883"/>
              <a:gd name="connsiteX5" fmla="*/ 2136788 w 2504275"/>
              <a:gd name="connsiteY5" fmla="*/ 1069947 h 1990883"/>
              <a:gd name="connsiteX6" fmla="*/ 2502458 w 2504275"/>
              <a:gd name="connsiteY6" fmla="*/ 1174131 h 1990883"/>
              <a:gd name="connsiteX7" fmla="*/ 2343579 w 2504275"/>
              <a:gd name="connsiteY7" fmla="*/ 1415400 h 1990883"/>
              <a:gd name="connsiteX8" fmla="*/ 2343579 w 2504275"/>
              <a:gd name="connsiteY8" fmla="*/ 1311216 h 1990883"/>
              <a:gd name="connsiteX9" fmla="*/ 1897210 w 2504275"/>
              <a:gd name="connsiteY9" fmla="*/ 1322182 h 1990883"/>
              <a:gd name="connsiteX10" fmla="*/ 1576935 w 2504275"/>
              <a:gd name="connsiteY10" fmla="*/ 1261865 h 1990883"/>
              <a:gd name="connsiteX11" fmla="*/ 1470187 w 2504275"/>
              <a:gd name="connsiteY11" fmla="*/ 745718 h 1990883"/>
              <a:gd name="connsiteX12" fmla="*/ 1458003 w 2504275"/>
              <a:gd name="connsiteY12" fmla="*/ 1409406 h 1990883"/>
              <a:gd name="connsiteX13" fmla="*/ 1730650 w 2504275"/>
              <a:gd name="connsiteY13" fmla="*/ 1409406 h 1990883"/>
              <a:gd name="connsiteX14" fmla="*/ 895587 w 2504275"/>
              <a:gd name="connsiteY14" fmla="*/ 1990883 h 1990883"/>
              <a:gd name="connsiteX15" fmla="*/ 0 w 2504275"/>
              <a:gd name="connsiteY15" fmla="*/ 1409406 h 1990883"/>
              <a:gd name="connsiteX0" fmla="*/ 0 w 2504275"/>
              <a:gd name="connsiteY0" fmla="*/ 1409406 h 1990883"/>
              <a:gd name="connsiteX1" fmla="*/ 272647 w 2504275"/>
              <a:gd name="connsiteY1" fmla="*/ 1409406 h 1990883"/>
              <a:gd name="connsiteX2" fmla="*/ 272647 w 2504275"/>
              <a:gd name="connsiteY2" fmla="*/ 952 h 1990883"/>
              <a:gd name="connsiteX3" fmla="*/ 2008548 w 2504275"/>
              <a:gd name="connsiteY3" fmla="*/ 0 h 1990883"/>
              <a:gd name="connsiteX4" fmla="*/ 2005742 w 2504275"/>
              <a:gd name="connsiteY4" fmla="*/ 821714 h 1990883"/>
              <a:gd name="connsiteX5" fmla="*/ 2144354 w 2504275"/>
              <a:gd name="connsiteY5" fmla="*/ 1061721 h 1990883"/>
              <a:gd name="connsiteX6" fmla="*/ 2502458 w 2504275"/>
              <a:gd name="connsiteY6" fmla="*/ 1174131 h 1990883"/>
              <a:gd name="connsiteX7" fmla="*/ 2343579 w 2504275"/>
              <a:gd name="connsiteY7" fmla="*/ 1415400 h 1990883"/>
              <a:gd name="connsiteX8" fmla="*/ 2343579 w 2504275"/>
              <a:gd name="connsiteY8" fmla="*/ 1311216 h 1990883"/>
              <a:gd name="connsiteX9" fmla="*/ 1897210 w 2504275"/>
              <a:gd name="connsiteY9" fmla="*/ 1322182 h 1990883"/>
              <a:gd name="connsiteX10" fmla="*/ 1576935 w 2504275"/>
              <a:gd name="connsiteY10" fmla="*/ 1261865 h 1990883"/>
              <a:gd name="connsiteX11" fmla="*/ 1470187 w 2504275"/>
              <a:gd name="connsiteY11" fmla="*/ 745718 h 1990883"/>
              <a:gd name="connsiteX12" fmla="*/ 1458003 w 2504275"/>
              <a:gd name="connsiteY12" fmla="*/ 1409406 h 1990883"/>
              <a:gd name="connsiteX13" fmla="*/ 1730650 w 2504275"/>
              <a:gd name="connsiteY13" fmla="*/ 1409406 h 1990883"/>
              <a:gd name="connsiteX14" fmla="*/ 895587 w 2504275"/>
              <a:gd name="connsiteY14" fmla="*/ 1990883 h 1990883"/>
              <a:gd name="connsiteX15" fmla="*/ 0 w 2504275"/>
              <a:gd name="connsiteY15" fmla="*/ 1409406 h 1990883"/>
              <a:gd name="connsiteX0" fmla="*/ 0 w 2502471"/>
              <a:gd name="connsiteY0" fmla="*/ 1409406 h 1990883"/>
              <a:gd name="connsiteX1" fmla="*/ 272647 w 2502471"/>
              <a:gd name="connsiteY1" fmla="*/ 1409406 h 1990883"/>
              <a:gd name="connsiteX2" fmla="*/ 272647 w 2502471"/>
              <a:gd name="connsiteY2" fmla="*/ 952 h 1990883"/>
              <a:gd name="connsiteX3" fmla="*/ 2008548 w 2502471"/>
              <a:gd name="connsiteY3" fmla="*/ 0 h 1990883"/>
              <a:gd name="connsiteX4" fmla="*/ 2005742 w 2502471"/>
              <a:gd name="connsiteY4" fmla="*/ 821714 h 1990883"/>
              <a:gd name="connsiteX5" fmla="*/ 2144354 w 2502471"/>
              <a:gd name="connsiteY5" fmla="*/ 1061721 h 1990883"/>
              <a:gd name="connsiteX6" fmla="*/ 2353666 w 2502471"/>
              <a:gd name="connsiteY6" fmla="*/ 946569 h 1990883"/>
              <a:gd name="connsiteX7" fmla="*/ 2502458 w 2502471"/>
              <a:gd name="connsiteY7" fmla="*/ 1174131 h 1990883"/>
              <a:gd name="connsiteX8" fmla="*/ 2343579 w 2502471"/>
              <a:gd name="connsiteY8" fmla="*/ 1415400 h 1990883"/>
              <a:gd name="connsiteX9" fmla="*/ 2343579 w 2502471"/>
              <a:gd name="connsiteY9" fmla="*/ 1311216 h 1990883"/>
              <a:gd name="connsiteX10" fmla="*/ 1897210 w 2502471"/>
              <a:gd name="connsiteY10" fmla="*/ 1322182 h 1990883"/>
              <a:gd name="connsiteX11" fmla="*/ 1576935 w 2502471"/>
              <a:gd name="connsiteY11" fmla="*/ 1261865 h 1990883"/>
              <a:gd name="connsiteX12" fmla="*/ 1470187 w 2502471"/>
              <a:gd name="connsiteY12" fmla="*/ 745718 h 1990883"/>
              <a:gd name="connsiteX13" fmla="*/ 1458003 w 2502471"/>
              <a:gd name="connsiteY13" fmla="*/ 1409406 h 1990883"/>
              <a:gd name="connsiteX14" fmla="*/ 1730650 w 2502471"/>
              <a:gd name="connsiteY14" fmla="*/ 1409406 h 1990883"/>
              <a:gd name="connsiteX15" fmla="*/ 895587 w 2502471"/>
              <a:gd name="connsiteY15" fmla="*/ 1990883 h 1990883"/>
              <a:gd name="connsiteX16" fmla="*/ 0 w 2502471"/>
              <a:gd name="connsiteY16" fmla="*/ 1409406 h 1990883"/>
              <a:gd name="connsiteX0" fmla="*/ 0 w 2502468"/>
              <a:gd name="connsiteY0" fmla="*/ 1409406 h 1990883"/>
              <a:gd name="connsiteX1" fmla="*/ 272647 w 2502468"/>
              <a:gd name="connsiteY1" fmla="*/ 1409406 h 1990883"/>
              <a:gd name="connsiteX2" fmla="*/ 272647 w 2502468"/>
              <a:gd name="connsiteY2" fmla="*/ 952 h 1990883"/>
              <a:gd name="connsiteX3" fmla="*/ 2008548 w 2502468"/>
              <a:gd name="connsiteY3" fmla="*/ 0 h 1990883"/>
              <a:gd name="connsiteX4" fmla="*/ 2005742 w 2502468"/>
              <a:gd name="connsiteY4" fmla="*/ 821714 h 1990883"/>
              <a:gd name="connsiteX5" fmla="*/ 2144354 w 2502468"/>
              <a:gd name="connsiteY5" fmla="*/ 1061721 h 1990883"/>
              <a:gd name="connsiteX6" fmla="*/ 2341057 w 2502468"/>
              <a:gd name="connsiteY6" fmla="*/ 1061720 h 1990883"/>
              <a:gd name="connsiteX7" fmla="*/ 2353666 w 2502468"/>
              <a:gd name="connsiteY7" fmla="*/ 946569 h 1990883"/>
              <a:gd name="connsiteX8" fmla="*/ 2502458 w 2502468"/>
              <a:gd name="connsiteY8" fmla="*/ 1174131 h 1990883"/>
              <a:gd name="connsiteX9" fmla="*/ 2343579 w 2502468"/>
              <a:gd name="connsiteY9" fmla="*/ 1415400 h 1990883"/>
              <a:gd name="connsiteX10" fmla="*/ 2343579 w 2502468"/>
              <a:gd name="connsiteY10" fmla="*/ 1311216 h 1990883"/>
              <a:gd name="connsiteX11" fmla="*/ 1897210 w 2502468"/>
              <a:gd name="connsiteY11" fmla="*/ 1322182 h 1990883"/>
              <a:gd name="connsiteX12" fmla="*/ 1576935 w 2502468"/>
              <a:gd name="connsiteY12" fmla="*/ 1261865 h 1990883"/>
              <a:gd name="connsiteX13" fmla="*/ 1470187 w 2502468"/>
              <a:gd name="connsiteY13" fmla="*/ 745718 h 1990883"/>
              <a:gd name="connsiteX14" fmla="*/ 1458003 w 2502468"/>
              <a:gd name="connsiteY14" fmla="*/ 1409406 h 1990883"/>
              <a:gd name="connsiteX15" fmla="*/ 1730650 w 2502468"/>
              <a:gd name="connsiteY15" fmla="*/ 1409406 h 1990883"/>
              <a:gd name="connsiteX16" fmla="*/ 895587 w 2502468"/>
              <a:gd name="connsiteY16" fmla="*/ 1990883 h 1990883"/>
              <a:gd name="connsiteX17" fmla="*/ 0 w 2502468"/>
              <a:gd name="connsiteY17" fmla="*/ 1409406 h 1990883"/>
              <a:gd name="connsiteX0" fmla="*/ 0 w 2502468"/>
              <a:gd name="connsiteY0" fmla="*/ 1409406 h 1990883"/>
              <a:gd name="connsiteX1" fmla="*/ 272647 w 2502468"/>
              <a:gd name="connsiteY1" fmla="*/ 1409406 h 1990883"/>
              <a:gd name="connsiteX2" fmla="*/ 272647 w 2502468"/>
              <a:gd name="connsiteY2" fmla="*/ 952 h 1990883"/>
              <a:gd name="connsiteX3" fmla="*/ 2008548 w 2502468"/>
              <a:gd name="connsiteY3" fmla="*/ 0 h 1990883"/>
              <a:gd name="connsiteX4" fmla="*/ 2005742 w 2502468"/>
              <a:gd name="connsiteY4" fmla="*/ 821714 h 1990883"/>
              <a:gd name="connsiteX5" fmla="*/ 2144354 w 2502468"/>
              <a:gd name="connsiteY5" fmla="*/ 1061721 h 1990883"/>
              <a:gd name="connsiteX6" fmla="*/ 2341057 w 2502468"/>
              <a:gd name="connsiteY6" fmla="*/ 1061720 h 1990883"/>
              <a:gd name="connsiteX7" fmla="*/ 2353666 w 2502468"/>
              <a:gd name="connsiteY7" fmla="*/ 946569 h 1990883"/>
              <a:gd name="connsiteX8" fmla="*/ 2502458 w 2502468"/>
              <a:gd name="connsiteY8" fmla="*/ 1174131 h 1990883"/>
              <a:gd name="connsiteX9" fmla="*/ 2343579 w 2502468"/>
              <a:gd name="connsiteY9" fmla="*/ 1415400 h 1990883"/>
              <a:gd name="connsiteX10" fmla="*/ 2343579 w 2502468"/>
              <a:gd name="connsiteY10" fmla="*/ 1311216 h 1990883"/>
              <a:gd name="connsiteX11" fmla="*/ 1897210 w 2502468"/>
              <a:gd name="connsiteY11" fmla="*/ 1322182 h 1990883"/>
              <a:gd name="connsiteX12" fmla="*/ 1576935 w 2502468"/>
              <a:gd name="connsiteY12" fmla="*/ 1261865 h 1990883"/>
              <a:gd name="connsiteX13" fmla="*/ 1470187 w 2502468"/>
              <a:gd name="connsiteY13" fmla="*/ 745718 h 1990883"/>
              <a:gd name="connsiteX14" fmla="*/ 1458003 w 2502468"/>
              <a:gd name="connsiteY14" fmla="*/ 1409406 h 1990883"/>
              <a:gd name="connsiteX15" fmla="*/ 1730650 w 2502468"/>
              <a:gd name="connsiteY15" fmla="*/ 1409406 h 1990883"/>
              <a:gd name="connsiteX16" fmla="*/ 895587 w 2502468"/>
              <a:gd name="connsiteY16" fmla="*/ 1990883 h 1990883"/>
              <a:gd name="connsiteX17" fmla="*/ 0 w 250246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144354 w 2502458"/>
              <a:gd name="connsiteY5" fmla="*/ 1061721 h 1990883"/>
              <a:gd name="connsiteX6" fmla="*/ 2341057 w 2502458"/>
              <a:gd name="connsiteY6" fmla="*/ 1061720 h 1990883"/>
              <a:gd name="connsiteX7" fmla="*/ 2353666 w 2502458"/>
              <a:gd name="connsiteY7" fmla="*/ 946569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76935 w 2502458"/>
              <a:gd name="connsiteY12" fmla="*/ 1261865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144354 w 2502458"/>
              <a:gd name="connsiteY5" fmla="*/ 1061721 h 1990883"/>
              <a:gd name="connsiteX6" fmla="*/ 2341057 w 2502458"/>
              <a:gd name="connsiteY6" fmla="*/ 1061720 h 1990883"/>
              <a:gd name="connsiteX7" fmla="*/ 2353666 w 2502458"/>
              <a:gd name="connsiteY7" fmla="*/ 946569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76935 w 2502458"/>
              <a:gd name="connsiteY12" fmla="*/ 1261865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144354 w 2502458"/>
              <a:gd name="connsiteY5" fmla="*/ 1061721 h 1990883"/>
              <a:gd name="connsiteX6" fmla="*/ 2341057 w 2502458"/>
              <a:gd name="connsiteY6" fmla="*/ 1061720 h 1990883"/>
              <a:gd name="connsiteX7" fmla="*/ 2353666 w 2502458"/>
              <a:gd name="connsiteY7" fmla="*/ 946569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76935 w 2502458"/>
              <a:gd name="connsiteY12" fmla="*/ 1261865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81307 w 2502458"/>
              <a:gd name="connsiteY5" fmla="*/ 1042530 h 1990883"/>
              <a:gd name="connsiteX6" fmla="*/ 2341057 w 2502458"/>
              <a:gd name="connsiteY6" fmla="*/ 1061720 h 1990883"/>
              <a:gd name="connsiteX7" fmla="*/ 2353666 w 2502458"/>
              <a:gd name="connsiteY7" fmla="*/ 946569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76935 w 2502458"/>
              <a:gd name="connsiteY12" fmla="*/ 1261865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53666 w 2502458"/>
              <a:gd name="connsiteY7" fmla="*/ 946569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76935 w 2502458"/>
              <a:gd name="connsiteY12" fmla="*/ 1261865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53666 w 2502458"/>
              <a:gd name="connsiteY7" fmla="*/ 946569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76935 w 2502458"/>
              <a:gd name="connsiteY12" fmla="*/ 1261865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53666 w 2502458"/>
              <a:gd name="connsiteY7" fmla="*/ 946569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76935 w 2502458"/>
              <a:gd name="connsiteY12" fmla="*/ 1261865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76935 w 2502458"/>
              <a:gd name="connsiteY12" fmla="*/ 1261865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7210 w 2502458"/>
              <a:gd name="connsiteY11" fmla="*/ 1322182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43579 w 2502458"/>
              <a:gd name="connsiteY9" fmla="*/ 1415400 h 1990883"/>
              <a:gd name="connsiteX10" fmla="*/ 2343579 w 2502458"/>
              <a:gd name="connsiteY10" fmla="*/ 1311216 h 1990883"/>
              <a:gd name="connsiteX11" fmla="*/ 1899265 w 2502458"/>
              <a:gd name="connsiteY11" fmla="*/ 1298729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43579 w 2502458"/>
              <a:gd name="connsiteY9" fmla="*/ 1415400 h 1990883"/>
              <a:gd name="connsiteX10" fmla="*/ 2364125 w 2502458"/>
              <a:gd name="connsiteY10" fmla="*/ 1294464 h 1990883"/>
              <a:gd name="connsiteX11" fmla="*/ 1899265 w 2502458"/>
              <a:gd name="connsiteY11" fmla="*/ 1298729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43579 w 2502458"/>
              <a:gd name="connsiteY9" fmla="*/ 1415400 h 1990883"/>
              <a:gd name="connsiteX10" fmla="*/ 2364125 w 2502458"/>
              <a:gd name="connsiteY10" fmla="*/ 1294464 h 1990883"/>
              <a:gd name="connsiteX11" fmla="*/ 1899265 w 2502458"/>
              <a:gd name="connsiteY11" fmla="*/ 1298729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66179 w 2502458"/>
              <a:gd name="connsiteY9" fmla="*/ 1396415 h 1990883"/>
              <a:gd name="connsiteX10" fmla="*/ 2364125 w 2502458"/>
              <a:gd name="connsiteY10" fmla="*/ 1294464 h 1990883"/>
              <a:gd name="connsiteX11" fmla="*/ 1899265 w 2502458"/>
              <a:gd name="connsiteY11" fmla="*/ 1298729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66179 w 2502458"/>
              <a:gd name="connsiteY9" fmla="*/ 1396415 h 1990883"/>
              <a:gd name="connsiteX10" fmla="*/ 2364125 w 2502458"/>
              <a:gd name="connsiteY10" fmla="*/ 1294464 h 1990883"/>
              <a:gd name="connsiteX11" fmla="*/ 1899265 w 2502458"/>
              <a:gd name="connsiteY11" fmla="*/ 1298729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66179 w 2502458"/>
              <a:gd name="connsiteY9" fmla="*/ 1396415 h 1990883"/>
              <a:gd name="connsiteX10" fmla="*/ 2364125 w 2502458"/>
              <a:gd name="connsiteY10" fmla="*/ 1294464 h 1990883"/>
              <a:gd name="connsiteX11" fmla="*/ 1899265 w 2502458"/>
              <a:gd name="connsiteY11" fmla="*/ 1298729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66179 w 2502458"/>
              <a:gd name="connsiteY9" fmla="*/ 1396415 h 1990883"/>
              <a:gd name="connsiteX10" fmla="*/ 2364125 w 2502458"/>
              <a:gd name="connsiteY10" fmla="*/ 1294464 h 1990883"/>
              <a:gd name="connsiteX11" fmla="*/ 1899265 w 2502458"/>
              <a:gd name="connsiteY11" fmla="*/ 1298729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2458"/>
              <a:gd name="connsiteY0" fmla="*/ 1409406 h 1990883"/>
              <a:gd name="connsiteX1" fmla="*/ 272647 w 2502458"/>
              <a:gd name="connsiteY1" fmla="*/ 1409406 h 1990883"/>
              <a:gd name="connsiteX2" fmla="*/ 272647 w 2502458"/>
              <a:gd name="connsiteY2" fmla="*/ 952 h 1990883"/>
              <a:gd name="connsiteX3" fmla="*/ 2008548 w 2502458"/>
              <a:gd name="connsiteY3" fmla="*/ 0 h 1990883"/>
              <a:gd name="connsiteX4" fmla="*/ 2005742 w 2502458"/>
              <a:gd name="connsiteY4" fmla="*/ 821714 h 1990883"/>
              <a:gd name="connsiteX5" fmla="*/ 2096438 w 2502458"/>
              <a:gd name="connsiteY5" fmla="*/ 1045272 h 1990883"/>
              <a:gd name="connsiteX6" fmla="*/ 2341057 w 2502458"/>
              <a:gd name="connsiteY6" fmla="*/ 1061720 h 1990883"/>
              <a:gd name="connsiteX7" fmla="*/ 2336012 w 2502458"/>
              <a:gd name="connsiteY7" fmla="*/ 938344 h 1990883"/>
              <a:gd name="connsiteX8" fmla="*/ 2502458 w 2502458"/>
              <a:gd name="connsiteY8" fmla="*/ 1174131 h 1990883"/>
              <a:gd name="connsiteX9" fmla="*/ 2366179 w 2502458"/>
              <a:gd name="connsiteY9" fmla="*/ 1396415 h 1990883"/>
              <a:gd name="connsiteX10" fmla="*/ 2364125 w 2502458"/>
              <a:gd name="connsiteY10" fmla="*/ 1294464 h 1990883"/>
              <a:gd name="connsiteX11" fmla="*/ 1899265 w 2502458"/>
              <a:gd name="connsiteY11" fmla="*/ 1298729 h 1990883"/>
              <a:gd name="connsiteX12" fmla="*/ 1546118 w 2502458"/>
              <a:gd name="connsiteY12" fmla="*/ 1226127 h 1990883"/>
              <a:gd name="connsiteX13" fmla="*/ 1470187 w 2502458"/>
              <a:gd name="connsiteY13" fmla="*/ 745718 h 1990883"/>
              <a:gd name="connsiteX14" fmla="*/ 1458003 w 2502458"/>
              <a:gd name="connsiteY14" fmla="*/ 1409406 h 1990883"/>
              <a:gd name="connsiteX15" fmla="*/ 1730650 w 2502458"/>
              <a:gd name="connsiteY15" fmla="*/ 1409406 h 1990883"/>
              <a:gd name="connsiteX16" fmla="*/ 895587 w 2502458"/>
              <a:gd name="connsiteY16" fmla="*/ 1990883 h 1990883"/>
              <a:gd name="connsiteX17" fmla="*/ 0 w 2502458"/>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4125 w 2506567"/>
              <a:gd name="connsiteY10" fmla="*/ 1294464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4125 w 2506567"/>
              <a:gd name="connsiteY10" fmla="*/ 1294464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4125 w 2506567"/>
              <a:gd name="connsiteY10" fmla="*/ 1294464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8234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8234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5152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5152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5152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5152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8234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8234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8234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7207 w 2506567"/>
              <a:gd name="connsiteY10" fmla="*/ 1293347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6179 w 2506567"/>
              <a:gd name="connsiteY9" fmla="*/ 1396415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3097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36012 w 2506567"/>
              <a:gd name="connsiteY7" fmla="*/ 938344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41057 w 2506567"/>
              <a:gd name="connsiteY6" fmla="*/ 1061720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8793 w 2506567"/>
              <a:gd name="connsiteY6" fmla="*/ 1072888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8793 w 2506567"/>
              <a:gd name="connsiteY6" fmla="*/ 1072888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4684 w 2506567"/>
              <a:gd name="connsiteY6" fmla="*/ 1072888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4684 w 2506567"/>
              <a:gd name="connsiteY6" fmla="*/ 1072888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5742 w 2506567"/>
              <a:gd name="connsiteY4" fmla="*/ 82171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8702 w 2506567"/>
              <a:gd name="connsiteY4" fmla="*/ 378034 h 1990883"/>
              <a:gd name="connsiteX5" fmla="*/ 2096438 w 2506567"/>
              <a:gd name="connsiteY5" fmla="*/ 1045272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67"/>
              <a:gd name="connsiteY0" fmla="*/ 1409406 h 1990883"/>
              <a:gd name="connsiteX1" fmla="*/ 272647 w 2506567"/>
              <a:gd name="connsiteY1" fmla="*/ 1409406 h 1990883"/>
              <a:gd name="connsiteX2" fmla="*/ 272647 w 2506567"/>
              <a:gd name="connsiteY2" fmla="*/ 952 h 1990883"/>
              <a:gd name="connsiteX3" fmla="*/ 2008548 w 2506567"/>
              <a:gd name="connsiteY3" fmla="*/ 0 h 1990883"/>
              <a:gd name="connsiteX4" fmla="*/ 2008702 w 2506567"/>
              <a:gd name="connsiteY4" fmla="*/ 378034 h 1990883"/>
              <a:gd name="connsiteX5" fmla="*/ 2049080 w 2506567"/>
              <a:gd name="connsiteY5" fmla="*/ 755753 h 1990883"/>
              <a:gd name="connsiteX6" fmla="*/ 2366738 w 2506567"/>
              <a:gd name="connsiteY6" fmla="*/ 1068421 h 1990883"/>
              <a:gd name="connsiteX7" fmla="*/ 2366830 w 2506567"/>
              <a:gd name="connsiteY7" fmla="*/ 967381 h 1990883"/>
              <a:gd name="connsiteX8" fmla="*/ 2506567 w 2506567"/>
              <a:gd name="connsiteY8" fmla="*/ 1180832 h 1990883"/>
              <a:gd name="connsiteX9" fmla="*/ 2364124 w 2506567"/>
              <a:gd name="connsiteY9" fmla="*/ 1395298 h 1990883"/>
              <a:gd name="connsiteX10" fmla="*/ 2364125 w 2506567"/>
              <a:gd name="connsiteY10" fmla="*/ 1292230 h 1990883"/>
              <a:gd name="connsiteX11" fmla="*/ 1899265 w 2506567"/>
              <a:gd name="connsiteY11" fmla="*/ 1298729 h 1990883"/>
              <a:gd name="connsiteX12" fmla="*/ 1546118 w 2506567"/>
              <a:gd name="connsiteY12" fmla="*/ 1226127 h 1990883"/>
              <a:gd name="connsiteX13" fmla="*/ 1470187 w 2506567"/>
              <a:gd name="connsiteY13" fmla="*/ 745718 h 1990883"/>
              <a:gd name="connsiteX14" fmla="*/ 1458003 w 2506567"/>
              <a:gd name="connsiteY14" fmla="*/ 1409406 h 1990883"/>
              <a:gd name="connsiteX15" fmla="*/ 1730650 w 2506567"/>
              <a:gd name="connsiteY15" fmla="*/ 1409406 h 1990883"/>
              <a:gd name="connsiteX16" fmla="*/ 895587 w 2506567"/>
              <a:gd name="connsiteY16" fmla="*/ 1990883 h 1990883"/>
              <a:gd name="connsiteX17" fmla="*/ 0 w 2506567"/>
              <a:gd name="connsiteY17" fmla="*/ 1409406 h 1990883"/>
              <a:gd name="connsiteX0" fmla="*/ 0 w 2506591"/>
              <a:gd name="connsiteY0" fmla="*/ 1409406 h 1990883"/>
              <a:gd name="connsiteX1" fmla="*/ 272647 w 2506591"/>
              <a:gd name="connsiteY1" fmla="*/ 1409406 h 1990883"/>
              <a:gd name="connsiteX2" fmla="*/ 272647 w 2506591"/>
              <a:gd name="connsiteY2" fmla="*/ 952 h 1990883"/>
              <a:gd name="connsiteX3" fmla="*/ 2008548 w 2506591"/>
              <a:gd name="connsiteY3" fmla="*/ 0 h 1990883"/>
              <a:gd name="connsiteX4" fmla="*/ 2008702 w 2506591"/>
              <a:gd name="connsiteY4" fmla="*/ 378034 h 1990883"/>
              <a:gd name="connsiteX5" fmla="*/ 2049080 w 2506591"/>
              <a:gd name="connsiteY5" fmla="*/ 755753 h 1990883"/>
              <a:gd name="connsiteX6" fmla="*/ 2366738 w 2506591"/>
              <a:gd name="connsiteY6" fmla="*/ 1068421 h 1990883"/>
              <a:gd name="connsiteX7" fmla="*/ 2366830 w 2506591"/>
              <a:gd name="connsiteY7" fmla="*/ 967381 h 1990883"/>
              <a:gd name="connsiteX8" fmla="*/ 2381119 w 2506591"/>
              <a:gd name="connsiteY8" fmla="*/ 608008 h 1990883"/>
              <a:gd name="connsiteX9" fmla="*/ 2506567 w 2506591"/>
              <a:gd name="connsiteY9" fmla="*/ 1180832 h 1990883"/>
              <a:gd name="connsiteX10" fmla="*/ 2364124 w 2506591"/>
              <a:gd name="connsiteY10" fmla="*/ 1395298 h 1990883"/>
              <a:gd name="connsiteX11" fmla="*/ 2364125 w 2506591"/>
              <a:gd name="connsiteY11" fmla="*/ 1292230 h 1990883"/>
              <a:gd name="connsiteX12" fmla="*/ 1899265 w 2506591"/>
              <a:gd name="connsiteY12" fmla="*/ 1298729 h 1990883"/>
              <a:gd name="connsiteX13" fmla="*/ 1546118 w 2506591"/>
              <a:gd name="connsiteY13" fmla="*/ 1226127 h 1990883"/>
              <a:gd name="connsiteX14" fmla="*/ 1470187 w 2506591"/>
              <a:gd name="connsiteY14" fmla="*/ 745718 h 1990883"/>
              <a:gd name="connsiteX15" fmla="*/ 1458003 w 2506591"/>
              <a:gd name="connsiteY15" fmla="*/ 1409406 h 1990883"/>
              <a:gd name="connsiteX16" fmla="*/ 1730650 w 2506591"/>
              <a:gd name="connsiteY16" fmla="*/ 1409406 h 1990883"/>
              <a:gd name="connsiteX17" fmla="*/ 895587 w 2506591"/>
              <a:gd name="connsiteY17" fmla="*/ 1990883 h 1990883"/>
              <a:gd name="connsiteX18" fmla="*/ 0 w 2506591"/>
              <a:gd name="connsiteY18" fmla="*/ 1409406 h 1990883"/>
              <a:gd name="connsiteX0" fmla="*/ 0 w 2550982"/>
              <a:gd name="connsiteY0" fmla="*/ 1409406 h 1990883"/>
              <a:gd name="connsiteX1" fmla="*/ 272647 w 2550982"/>
              <a:gd name="connsiteY1" fmla="*/ 1409406 h 1990883"/>
              <a:gd name="connsiteX2" fmla="*/ 272647 w 2550982"/>
              <a:gd name="connsiteY2" fmla="*/ 952 h 1990883"/>
              <a:gd name="connsiteX3" fmla="*/ 2008548 w 2550982"/>
              <a:gd name="connsiteY3" fmla="*/ 0 h 1990883"/>
              <a:gd name="connsiteX4" fmla="*/ 2008702 w 2550982"/>
              <a:gd name="connsiteY4" fmla="*/ 378034 h 1990883"/>
              <a:gd name="connsiteX5" fmla="*/ 2049080 w 2550982"/>
              <a:gd name="connsiteY5" fmla="*/ 755753 h 1990883"/>
              <a:gd name="connsiteX6" fmla="*/ 2366738 w 2550982"/>
              <a:gd name="connsiteY6" fmla="*/ 1068421 h 1990883"/>
              <a:gd name="connsiteX7" fmla="*/ 2366830 w 2550982"/>
              <a:gd name="connsiteY7" fmla="*/ 967381 h 1990883"/>
              <a:gd name="connsiteX8" fmla="*/ 2381119 w 2550982"/>
              <a:gd name="connsiteY8" fmla="*/ 608008 h 1990883"/>
              <a:gd name="connsiteX9" fmla="*/ 2550965 w 2550982"/>
              <a:gd name="connsiteY9" fmla="*/ 981553 h 1990883"/>
              <a:gd name="connsiteX10" fmla="*/ 2364124 w 2550982"/>
              <a:gd name="connsiteY10" fmla="*/ 1395298 h 1990883"/>
              <a:gd name="connsiteX11" fmla="*/ 2364125 w 2550982"/>
              <a:gd name="connsiteY11" fmla="*/ 1292230 h 1990883"/>
              <a:gd name="connsiteX12" fmla="*/ 1899265 w 2550982"/>
              <a:gd name="connsiteY12" fmla="*/ 1298729 h 1990883"/>
              <a:gd name="connsiteX13" fmla="*/ 1546118 w 2550982"/>
              <a:gd name="connsiteY13" fmla="*/ 1226127 h 1990883"/>
              <a:gd name="connsiteX14" fmla="*/ 1470187 w 2550982"/>
              <a:gd name="connsiteY14" fmla="*/ 745718 h 1990883"/>
              <a:gd name="connsiteX15" fmla="*/ 1458003 w 2550982"/>
              <a:gd name="connsiteY15" fmla="*/ 1409406 h 1990883"/>
              <a:gd name="connsiteX16" fmla="*/ 1730650 w 2550982"/>
              <a:gd name="connsiteY16" fmla="*/ 1409406 h 1990883"/>
              <a:gd name="connsiteX17" fmla="*/ 895587 w 2550982"/>
              <a:gd name="connsiteY17" fmla="*/ 1990883 h 1990883"/>
              <a:gd name="connsiteX18" fmla="*/ 0 w 2550982"/>
              <a:gd name="connsiteY18" fmla="*/ 1409406 h 1990883"/>
              <a:gd name="connsiteX0" fmla="*/ 0 w 2550982"/>
              <a:gd name="connsiteY0" fmla="*/ 1409406 h 1990883"/>
              <a:gd name="connsiteX1" fmla="*/ 272647 w 2550982"/>
              <a:gd name="connsiteY1" fmla="*/ 1409406 h 1990883"/>
              <a:gd name="connsiteX2" fmla="*/ 272647 w 2550982"/>
              <a:gd name="connsiteY2" fmla="*/ 952 h 1990883"/>
              <a:gd name="connsiteX3" fmla="*/ 2008548 w 2550982"/>
              <a:gd name="connsiteY3" fmla="*/ 0 h 1990883"/>
              <a:gd name="connsiteX4" fmla="*/ 2008702 w 2550982"/>
              <a:gd name="connsiteY4" fmla="*/ 378034 h 1990883"/>
              <a:gd name="connsiteX5" fmla="*/ 2049080 w 2550982"/>
              <a:gd name="connsiteY5" fmla="*/ 755753 h 1990883"/>
              <a:gd name="connsiteX6" fmla="*/ 2366738 w 2550982"/>
              <a:gd name="connsiteY6" fmla="*/ 1068421 h 1990883"/>
              <a:gd name="connsiteX7" fmla="*/ 2381119 w 2550982"/>
              <a:gd name="connsiteY7" fmla="*/ 608008 h 1990883"/>
              <a:gd name="connsiteX8" fmla="*/ 2550965 w 2550982"/>
              <a:gd name="connsiteY8" fmla="*/ 981553 h 1990883"/>
              <a:gd name="connsiteX9" fmla="*/ 2364124 w 2550982"/>
              <a:gd name="connsiteY9" fmla="*/ 1395298 h 1990883"/>
              <a:gd name="connsiteX10" fmla="*/ 2364125 w 2550982"/>
              <a:gd name="connsiteY10" fmla="*/ 1292230 h 1990883"/>
              <a:gd name="connsiteX11" fmla="*/ 1899265 w 2550982"/>
              <a:gd name="connsiteY11" fmla="*/ 1298729 h 1990883"/>
              <a:gd name="connsiteX12" fmla="*/ 1546118 w 2550982"/>
              <a:gd name="connsiteY12" fmla="*/ 1226127 h 1990883"/>
              <a:gd name="connsiteX13" fmla="*/ 1470187 w 2550982"/>
              <a:gd name="connsiteY13" fmla="*/ 745718 h 1990883"/>
              <a:gd name="connsiteX14" fmla="*/ 1458003 w 2550982"/>
              <a:gd name="connsiteY14" fmla="*/ 1409406 h 1990883"/>
              <a:gd name="connsiteX15" fmla="*/ 1730650 w 2550982"/>
              <a:gd name="connsiteY15" fmla="*/ 1409406 h 1990883"/>
              <a:gd name="connsiteX16" fmla="*/ 895587 w 2550982"/>
              <a:gd name="connsiteY16" fmla="*/ 1990883 h 1990883"/>
              <a:gd name="connsiteX17" fmla="*/ 0 w 2550982"/>
              <a:gd name="connsiteY17" fmla="*/ 1409406 h 1990883"/>
              <a:gd name="connsiteX0" fmla="*/ 0 w 2550982"/>
              <a:gd name="connsiteY0" fmla="*/ 1409406 h 1990883"/>
              <a:gd name="connsiteX1" fmla="*/ 272647 w 2550982"/>
              <a:gd name="connsiteY1" fmla="*/ 1409406 h 1990883"/>
              <a:gd name="connsiteX2" fmla="*/ 272647 w 2550982"/>
              <a:gd name="connsiteY2" fmla="*/ 952 h 1990883"/>
              <a:gd name="connsiteX3" fmla="*/ 2008548 w 2550982"/>
              <a:gd name="connsiteY3" fmla="*/ 0 h 1990883"/>
              <a:gd name="connsiteX4" fmla="*/ 2008702 w 2550982"/>
              <a:gd name="connsiteY4" fmla="*/ 378034 h 1990883"/>
              <a:gd name="connsiteX5" fmla="*/ 2049080 w 2550982"/>
              <a:gd name="connsiteY5" fmla="*/ 755753 h 1990883"/>
              <a:gd name="connsiteX6" fmla="*/ 2337139 w 2550982"/>
              <a:gd name="connsiteY6" fmla="*/ 820261 h 1990883"/>
              <a:gd name="connsiteX7" fmla="*/ 2381119 w 2550982"/>
              <a:gd name="connsiteY7" fmla="*/ 608008 h 1990883"/>
              <a:gd name="connsiteX8" fmla="*/ 2550965 w 2550982"/>
              <a:gd name="connsiteY8" fmla="*/ 981553 h 1990883"/>
              <a:gd name="connsiteX9" fmla="*/ 2364124 w 2550982"/>
              <a:gd name="connsiteY9" fmla="*/ 1395298 h 1990883"/>
              <a:gd name="connsiteX10" fmla="*/ 2364125 w 2550982"/>
              <a:gd name="connsiteY10" fmla="*/ 1292230 h 1990883"/>
              <a:gd name="connsiteX11" fmla="*/ 1899265 w 2550982"/>
              <a:gd name="connsiteY11" fmla="*/ 1298729 h 1990883"/>
              <a:gd name="connsiteX12" fmla="*/ 1546118 w 2550982"/>
              <a:gd name="connsiteY12" fmla="*/ 1226127 h 1990883"/>
              <a:gd name="connsiteX13" fmla="*/ 1470187 w 2550982"/>
              <a:gd name="connsiteY13" fmla="*/ 745718 h 1990883"/>
              <a:gd name="connsiteX14" fmla="*/ 1458003 w 2550982"/>
              <a:gd name="connsiteY14" fmla="*/ 1409406 h 1990883"/>
              <a:gd name="connsiteX15" fmla="*/ 1730650 w 2550982"/>
              <a:gd name="connsiteY15" fmla="*/ 1409406 h 1990883"/>
              <a:gd name="connsiteX16" fmla="*/ 895587 w 2550982"/>
              <a:gd name="connsiteY16" fmla="*/ 1990883 h 1990883"/>
              <a:gd name="connsiteX17" fmla="*/ 0 w 2550982"/>
              <a:gd name="connsiteY17" fmla="*/ 1409406 h 1990883"/>
              <a:gd name="connsiteX0" fmla="*/ 0 w 2550982"/>
              <a:gd name="connsiteY0" fmla="*/ 1409406 h 1990883"/>
              <a:gd name="connsiteX1" fmla="*/ 272647 w 2550982"/>
              <a:gd name="connsiteY1" fmla="*/ 1409406 h 1990883"/>
              <a:gd name="connsiteX2" fmla="*/ 272647 w 2550982"/>
              <a:gd name="connsiteY2" fmla="*/ 952 h 1990883"/>
              <a:gd name="connsiteX3" fmla="*/ 2008548 w 2550982"/>
              <a:gd name="connsiteY3" fmla="*/ 0 h 1990883"/>
              <a:gd name="connsiteX4" fmla="*/ 2008702 w 2550982"/>
              <a:gd name="connsiteY4" fmla="*/ 378034 h 1990883"/>
              <a:gd name="connsiteX5" fmla="*/ 2049080 w 2550982"/>
              <a:gd name="connsiteY5" fmla="*/ 755753 h 1990883"/>
              <a:gd name="connsiteX6" fmla="*/ 2337139 w 2550982"/>
              <a:gd name="connsiteY6" fmla="*/ 820261 h 1990883"/>
              <a:gd name="connsiteX7" fmla="*/ 2381119 w 2550982"/>
              <a:gd name="connsiteY7" fmla="*/ 608008 h 1990883"/>
              <a:gd name="connsiteX8" fmla="*/ 2550965 w 2550982"/>
              <a:gd name="connsiteY8" fmla="*/ 981553 h 1990883"/>
              <a:gd name="connsiteX9" fmla="*/ 2364124 w 2550982"/>
              <a:gd name="connsiteY9" fmla="*/ 1395298 h 1990883"/>
              <a:gd name="connsiteX10" fmla="*/ 2364125 w 2550982"/>
              <a:gd name="connsiteY10" fmla="*/ 1292230 h 1990883"/>
              <a:gd name="connsiteX11" fmla="*/ 1899265 w 2550982"/>
              <a:gd name="connsiteY11" fmla="*/ 1298729 h 1990883"/>
              <a:gd name="connsiteX12" fmla="*/ 1546118 w 2550982"/>
              <a:gd name="connsiteY12" fmla="*/ 1226127 h 1990883"/>
              <a:gd name="connsiteX13" fmla="*/ 1470187 w 2550982"/>
              <a:gd name="connsiteY13" fmla="*/ 745718 h 1990883"/>
              <a:gd name="connsiteX14" fmla="*/ 1458003 w 2550982"/>
              <a:gd name="connsiteY14" fmla="*/ 1409406 h 1990883"/>
              <a:gd name="connsiteX15" fmla="*/ 1730650 w 2550982"/>
              <a:gd name="connsiteY15" fmla="*/ 1409406 h 1990883"/>
              <a:gd name="connsiteX16" fmla="*/ 895587 w 2550982"/>
              <a:gd name="connsiteY16" fmla="*/ 1990883 h 1990883"/>
              <a:gd name="connsiteX17" fmla="*/ 0 w 2550982"/>
              <a:gd name="connsiteY17" fmla="*/ 1409406 h 1990883"/>
              <a:gd name="connsiteX0" fmla="*/ 0 w 2550982"/>
              <a:gd name="connsiteY0" fmla="*/ 1409406 h 1990883"/>
              <a:gd name="connsiteX1" fmla="*/ 272647 w 2550982"/>
              <a:gd name="connsiteY1" fmla="*/ 1409406 h 1990883"/>
              <a:gd name="connsiteX2" fmla="*/ 272647 w 2550982"/>
              <a:gd name="connsiteY2" fmla="*/ 952 h 1990883"/>
              <a:gd name="connsiteX3" fmla="*/ 2008548 w 2550982"/>
              <a:gd name="connsiteY3" fmla="*/ 0 h 1990883"/>
              <a:gd name="connsiteX4" fmla="*/ 2008702 w 2550982"/>
              <a:gd name="connsiteY4" fmla="*/ 378034 h 1990883"/>
              <a:gd name="connsiteX5" fmla="*/ 2049080 w 2550982"/>
              <a:gd name="connsiteY5" fmla="*/ 755753 h 1990883"/>
              <a:gd name="connsiteX6" fmla="*/ 2381538 w 2550982"/>
              <a:gd name="connsiteY6" fmla="*/ 824021 h 1990883"/>
              <a:gd name="connsiteX7" fmla="*/ 2381119 w 2550982"/>
              <a:gd name="connsiteY7" fmla="*/ 608008 h 1990883"/>
              <a:gd name="connsiteX8" fmla="*/ 2550965 w 2550982"/>
              <a:gd name="connsiteY8" fmla="*/ 981553 h 1990883"/>
              <a:gd name="connsiteX9" fmla="*/ 2364124 w 2550982"/>
              <a:gd name="connsiteY9" fmla="*/ 1395298 h 1990883"/>
              <a:gd name="connsiteX10" fmla="*/ 2364125 w 2550982"/>
              <a:gd name="connsiteY10" fmla="*/ 1292230 h 1990883"/>
              <a:gd name="connsiteX11" fmla="*/ 1899265 w 2550982"/>
              <a:gd name="connsiteY11" fmla="*/ 1298729 h 1990883"/>
              <a:gd name="connsiteX12" fmla="*/ 1546118 w 2550982"/>
              <a:gd name="connsiteY12" fmla="*/ 1226127 h 1990883"/>
              <a:gd name="connsiteX13" fmla="*/ 1470187 w 2550982"/>
              <a:gd name="connsiteY13" fmla="*/ 745718 h 1990883"/>
              <a:gd name="connsiteX14" fmla="*/ 1458003 w 2550982"/>
              <a:gd name="connsiteY14" fmla="*/ 1409406 h 1990883"/>
              <a:gd name="connsiteX15" fmla="*/ 1730650 w 2550982"/>
              <a:gd name="connsiteY15" fmla="*/ 1409406 h 1990883"/>
              <a:gd name="connsiteX16" fmla="*/ 895587 w 2550982"/>
              <a:gd name="connsiteY16" fmla="*/ 1990883 h 1990883"/>
              <a:gd name="connsiteX17" fmla="*/ 0 w 2550982"/>
              <a:gd name="connsiteY17" fmla="*/ 1409406 h 1990883"/>
              <a:gd name="connsiteX0" fmla="*/ 0 w 2550982"/>
              <a:gd name="connsiteY0" fmla="*/ 1409406 h 1990883"/>
              <a:gd name="connsiteX1" fmla="*/ 272647 w 2550982"/>
              <a:gd name="connsiteY1" fmla="*/ 1409406 h 1990883"/>
              <a:gd name="connsiteX2" fmla="*/ 272647 w 2550982"/>
              <a:gd name="connsiteY2" fmla="*/ 952 h 1990883"/>
              <a:gd name="connsiteX3" fmla="*/ 2008548 w 2550982"/>
              <a:gd name="connsiteY3" fmla="*/ 0 h 1990883"/>
              <a:gd name="connsiteX4" fmla="*/ 2008702 w 2550982"/>
              <a:gd name="connsiteY4" fmla="*/ 378034 h 1990883"/>
              <a:gd name="connsiteX5" fmla="*/ 2049080 w 2550982"/>
              <a:gd name="connsiteY5" fmla="*/ 755753 h 1990883"/>
              <a:gd name="connsiteX6" fmla="*/ 2381538 w 2550982"/>
              <a:gd name="connsiteY6" fmla="*/ 824021 h 1990883"/>
              <a:gd name="connsiteX7" fmla="*/ 2381119 w 2550982"/>
              <a:gd name="connsiteY7" fmla="*/ 608008 h 1990883"/>
              <a:gd name="connsiteX8" fmla="*/ 2550965 w 2550982"/>
              <a:gd name="connsiteY8" fmla="*/ 981553 h 1990883"/>
              <a:gd name="connsiteX9" fmla="*/ 2364124 w 2550982"/>
              <a:gd name="connsiteY9" fmla="*/ 1395298 h 1990883"/>
              <a:gd name="connsiteX10" fmla="*/ 2364125 w 2550982"/>
              <a:gd name="connsiteY10" fmla="*/ 1292230 h 1990883"/>
              <a:gd name="connsiteX11" fmla="*/ 1899265 w 2550982"/>
              <a:gd name="connsiteY11" fmla="*/ 1298729 h 1990883"/>
              <a:gd name="connsiteX12" fmla="*/ 1546118 w 2550982"/>
              <a:gd name="connsiteY12" fmla="*/ 1226127 h 1990883"/>
              <a:gd name="connsiteX13" fmla="*/ 1470187 w 2550982"/>
              <a:gd name="connsiteY13" fmla="*/ 745718 h 1990883"/>
              <a:gd name="connsiteX14" fmla="*/ 1458003 w 2550982"/>
              <a:gd name="connsiteY14" fmla="*/ 1409406 h 1990883"/>
              <a:gd name="connsiteX15" fmla="*/ 1730650 w 2550982"/>
              <a:gd name="connsiteY15" fmla="*/ 1409406 h 1990883"/>
              <a:gd name="connsiteX16" fmla="*/ 895587 w 2550982"/>
              <a:gd name="connsiteY16" fmla="*/ 1990883 h 1990883"/>
              <a:gd name="connsiteX17" fmla="*/ 0 w 2550982"/>
              <a:gd name="connsiteY17" fmla="*/ 1409406 h 1990883"/>
              <a:gd name="connsiteX0" fmla="*/ 0 w 2550982"/>
              <a:gd name="connsiteY0" fmla="*/ 1409406 h 1990883"/>
              <a:gd name="connsiteX1" fmla="*/ 272647 w 2550982"/>
              <a:gd name="connsiteY1" fmla="*/ 1409406 h 1990883"/>
              <a:gd name="connsiteX2" fmla="*/ 272647 w 2550982"/>
              <a:gd name="connsiteY2" fmla="*/ 952 h 1990883"/>
              <a:gd name="connsiteX3" fmla="*/ 2008548 w 2550982"/>
              <a:gd name="connsiteY3" fmla="*/ 0 h 1990883"/>
              <a:gd name="connsiteX4" fmla="*/ 2008702 w 2550982"/>
              <a:gd name="connsiteY4" fmla="*/ 378034 h 1990883"/>
              <a:gd name="connsiteX5" fmla="*/ 2049080 w 2550982"/>
              <a:gd name="connsiteY5" fmla="*/ 755753 h 1990883"/>
              <a:gd name="connsiteX6" fmla="*/ 2381538 w 2550982"/>
              <a:gd name="connsiteY6" fmla="*/ 793941 h 1990883"/>
              <a:gd name="connsiteX7" fmla="*/ 2381119 w 2550982"/>
              <a:gd name="connsiteY7" fmla="*/ 608008 h 1990883"/>
              <a:gd name="connsiteX8" fmla="*/ 2550965 w 2550982"/>
              <a:gd name="connsiteY8" fmla="*/ 981553 h 1990883"/>
              <a:gd name="connsiteX9" fmla="*/ 2364124 w 2550982"/>
              <a:gd name="connsiteY9" fmla="*/ 1395298 h 1990883"/>
              <a:gd name="connsiteX10" fmla="*/ 2364125 w 2550982"/>
              <a:gd name="connsiteY10" fmla="*/ 1292230 h 1990883"/>
              <a:gd name="connsiteX11" fmla="*/ 1899265 w 2550982"/>
              <a:gd name="connsiteY11" fmla="*/ 1298729 h 1990883"/>
              <a:gd name="connsiteX12" fmla="*/ 1546118 w 2550982"/>
              <a:gd name="connsiteY12" fmla="*/ 1226127 h 1990883"/>
              <a:gd name="connsiteX13" fmla="*/ 1470187 w 2550982"/>
              <a:gd name="connsiteY13" fmla="*/ 745718 h 1990883"/>
              <a:gd name="connsiteX14" fmla="*/ 1458003 w 2550982"/>
              <a:gd name="connsiteY14" fmla="*/ 1409406 h 1990883"/>
              <a:gd name="connsiteX15" fmla="*/ 1730650 w 2550982"/>
              <a:gd name="connsiteY15" fmla="*/ 1409406 h 1990883"/>
              <a:gd name="connsiteX16" fmla="*/ 895587 w 2550982"/>
              <a:gd name="connsiteY16" fmla="*/ 1990883 h 1990883"/>
              <a:gd name="connsiteX17" fmla="*/ 0 w 2550982"/>
              <a:gd name="connsiteY17" fmla="*/ 1409406 h 1990883"/>
              <a:gd name="connsiteX0" fmla="*/ 0 w 2550982"/>
              <a:gd name="connsiteY0" fmla="*/ 1409406 h 1990883"/>
              <a:gd name="connsiteX1" fmla="*/ 272647 w 2550982"/>
              <a:gd name="connsiteY1" fmla="*/ 1409406 h 1990883"/>
              <a:gd name="connsiteX2" fmla="*/ 272647 w 2550982"/>
              <a:gd name="connsiteY2" fmla="*/ 952 h 1990883"/>
              <a:gd name="connsiteX3" fmla="*/ 2008548 w 2550982"/>
              <a:gd name="connsiteY3" fmla="*/ 0 h 1990883"/>
              <a:gd name="connsiteX4" fmla="*/ 2008702 w 2550982"/>
              <a:gd name="connsiteY4" fmla="*/ 378034 h 1990883"/>
              <a:gd name="connsiteX5" fmla="*/ 2049080 w 2550982"/>
              <a:gd name="connsiteY5" fmla="*/ 755753 h 1990883"/>
              <a:gd name="connsiteX6" fmla="*/ 2363779 w 2550982"/>
              <a:gd name="connsiteY6" fmla="*/ 793941 h 1990883"/>
              <a:gd name="connsiteX7" fmla="*/ 2381119 w 2550982"/>
              <a:gd name="connsiteY7" fmla="*/ 608008 h 1990883"/>
              <a:gd name="connsiteX8" fmla="*/ 2550965 w 2550982"/>
              <a:gd name="connsiteY8" fmla="*/ 981553 h 1990883"/>
              <a:gd name="connsiteX9" fmla="*/ 2364124 w 2550982"/>
              <a:gd name="connsiteY9" fmla="*/ 1395298 h 1990883"/>
              <a:gd name="connsiteX10" fmla="*/ 2364125 w 2550982"/>
              <a:gd name="connsiteY10" fmla="*/ 1292230 h 1990883"/>
              <a:gd name="connsiteX11" fmla="*/ 1899265 w 2550982"/>
              <a:gd name="connsiteY11" fmla="*/ 1298729 h 1990883"/>
              <a:gd name="connsiteX12" fmla="*/ 1546118 w 2550982"/>
              <a:gd name="connsiteY12" fmla="*/ 1226127 h 1990883"/>
              <a:gd name="connsiteX13" fmla="*/ 1470187 w 2550982"/>
              <a:gd name="connsiteY13" fmla="*/ 745718 h 1990883"/>
              <a:gd name="connsiteX14" fmla="*/ 1458003 w 2550982"/>
              <a:gd name="connsiteY14" fmla="*/ 1409406 h 1990883"/>
              <a:gd name="connsiteX15" fmla="*/ 1730650 w 2550982"/>
              <a:gd name="connsiteY15" fmla="*/ 1409406 h 1990883"/>
              <a:gd name="connsiteX16" fmla="*/ 895587 w 2550982"/>
              <a:gd name="connsiteY16" fmla="*/ 1990883 h 1990883"/>
              <a:gd name="connsiteX17" fmla="*/ 0 w 2550982"/>
              <a:gd name="connsiteY17" fmla="*/ 1409406 h 1990883"/>
              <a:gd name="connsiteX0" fmla="*/ 0 w 2550982"/>
              <a:gd name="connsiteY0" fmla="*/ 1409406 h 1990883"/>
              <a:gd name="connsiteX1" fmla="*/ 272647 w 2550982"/>
              <a:gd name="connsiteY1" fmla="*/ 1409406 h 1990883"/>
              <a:gd name="connsiteX2" fmla="*/ 272647 w 2550982"/>
              <a:gd name="connsiteY2" fmla="*/ 952 h 1990883"/>
              <a:gd name="connsiteX3" fmla="*/ 2008548 w 2550982"/>
              <a:gd name="connsiteY3" fmla="*/ 0 h 1990883"/>
              <a:gd name="connsiteX4" fmla="*/ 2008702 w 2550982"/>
              <a:gd name="connsiteY4" fmla="*/ 378034 h 1990883"/>
              <a:gd name="connsiteX5" fmla="*/ 2049080 w 2550982"/>
              <a:gd name="connsiteY5" fmla="*/ 755753 h 1990883"/>
              <a:gd name="connsiteX6" fmla="*/ 2363779 w 2550982"/>
              <a:gd name="connsiteY6" fmla="*/ 793941 h 1990883"/>
              <a:gd name="connsiteX7" fmla="*/ 2381119 w 2550982"/>
              <a:gd name="connsiteY7" fmla="*/ 608008 h 1990883"/>
              <a:gd name="connsiteX8" fmla="*/ 2550965 w 2550982"/>
              <a:gd name="connsiteY8" fmla="*/ 981553 h 1990883"/>
              <a:gd name="connsiteX9" fmla="*/ 2375224 w 2550982"/>
              <a:gd name="connsiteY9" fmla="*/ 1446059 h 1990883"/>
              <a:gd name="connsiteX10" fmla="*/ 2364125 w 2550982"/>
              <a:gd name="connsiteY10" fmla="*/ 1292230 h 1990883"/>
              <a:gd name="connsiteX11" fmla="*/ 1899265 w 2550982"/>
              <a:gd name="connsiteY11" fmla="*/ 1298729 h 1990883"/>
              <a:gd name="connsiteX12" fmla="*/ 1546118 w 2550982"/>
              <a:gd name="connsiteY12" fmla="*/ 1226127 h 1990883"/>
              <a:gd name="connsiteX13" fmla="*/ 1470187 w 2550982"/>
              <a:gd name="connsiteY13" fmla="*/ 745718 h 1990883"/>
              <a:gd name="connsiteX14" fmla="*/ 1458003 w 2550982"/>
              <a:gd name="connsiteY14" fmla="*/ 1409406 h 1990883"/>
              <a:gd name="connsiteX15" fmla="*/ 1730650 w 2550982"/>
              <a:gd name="connsiteY15" fmla="*/ 1409406 h 1990883"/>
              <a:gd name="connsiteX16" fmla="*/ 895587 w 2550982"/>
              <a:gd name="connsiteY16" fmla="*/ 1990883 h 1990883"/>
              <a:gd name="connsiteX17" fmla="*/ 0 w 2550982"/>
              <a:gd name="connsiteY17" fmla="*/ 1409406 h 1990883"/>
              <a:gd name="connsiteX0" fmla="*/ 0 w 2628674"/>
              <a:gd name="connsiteY0" fmla="*/ 1409406 h 1990883"/>
              <a:gd name="connsiteX1" fmla="*/ 272647 w 2628674"/>
              <a:gd name="connsiteY1" fmla="*/ 1409406 h 1990883"/>
              <a:gd name="connsiteX2" fmla="*/ 272647 w 2628674"/>
              <a:gd name="connsiteY2" fmla="*/ 952 h 1990883"/>
              <a:gd name="connsiteX3" fmla="*/ 2008548 w 2628674"/>
              <a:gd name="connsiteY3" fmla="*/ 0 h 1990883"/>
              <a:gd name="connsiteX4" fmla="*/ 2008702 w 2628674"/>
              <a:gd name="connsiteY4" fmla="*/ 378034 h 1990883"/>
              <a:gd name="connsiteX5" fmla="*/ 2049080 w 2628674"/>
              <a:gd name="connsiteY5" fmla="*/ 755753 h 1990883"/>
              <a:gd name="connsiteX6" fmla="*/ 2363779 w 2628674"/>
              <a:gd name="connsiteY6" fmla="*/ 793941 h 1990883"/>
              <a:gd name="connsiteX7" fmla="*/ 2381119 w 2628674"/>
              <a:gd name="connsiteY7" fmla="*/ 608008 h 1990883"/>
              <a:gd name="connsiteX8" fmla="*/ 2628663 w 2628674"/>
              <a:gd name="connsiteY8" fmla="*/ 1060513 h 1990883"/>
              <a:gd name="connsiteX9" fmla="*/ 2375224 w 2628674"/>
              <a:gd name="connsiteY9" fmla="*/ 1446059 h 1990883"/>
              <a:gd name="connsiteX10" fmla="*/ 2364125 w 2628674"/>
              <a:gd name="connsiteY10" fmla="*/ 1292230 h 1990883"/>
              <a:gd name="connsiteX11" fmla="*/ 1899265 w 2628674"/>
              <a:gd name="connsiteY11" fmla="*/ 1298729 h 1990883"/>
              <a:gd name="connsiteX12" fmla="*/ 1546118 w 2628674"/>
              <a:gd name="connsiteY12" fmla="*/ 1226127 h 1990883"/>
              <a:gd name="connsiteX13" fmla="*/ 1470187 w 2628674"/>
              <a:gd name="connsiteY13" fmla="*/ 745718 h 1990883"/>
              <a:gd name="connsiteX14" fmla="*/ 1458003 w 2628674"/>
              <a:gd name="connsiteY14" fmla="*/ 1409406 h 1990883"/>
              <a:gd name="connsiteX15" fmla="*/ 1730650 w 2628674"/>
              <a:gd name="connsiteY15" fmla="*/ 1409406 h 1990883"/>
              <a:gd name="connsiteX16" fmla="*/ 895587 w 2628674"/>
              <a:gd name="connsiteY16" fmla="*/ 1990883 h 1990883"/>
              <a:gd name="connsiteX17" fmla="*/ 0 w 2628674"/>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49080 w 2628663"/>
              <a:gd name="connsiteY5" fmla="*/ 755753 h 1990883"/>
              <a:gd name="connsiteX6" fmla="*/ 2363779 w 2628663"/>
              <a:gd name="connsiteY6" fmla="*/ 793941 h 1990883"/>
              <a:gd name="connsiteX7" fmla="*/ 2381119 w 2628663"/>
              <a:gd name="connsiteY7" fmla="*/ 608008 h 1990883"/>
              <a:gd name="connsiteX8" fmla="*/ 2628663 w 2628663"/>
              <a:gd name="connsiteY8" fmla="*/ 1060513 h 1990883"/>
              <a:gd name="connsiteX9" fmla="*/ 2375224 w 2628663"/>
              <a:gd name="connsiteY9" fmla="*/ 1446059 h 1990883"/>
              <a:gd name="connsiteX10" fmla="*/ 2364125 w 2628663"/>
              <a:gd name="connsiteY10" fmla="*/ 1292230 h 1990883"/>
              <a:gd name="connsiteX11" fmla="*/ 1899265 w 2628663"/>
              <a:gd name="connsiteY11" fmla="*/ 129872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49080 w 2628663"/>
              <a:gd name="connsiteY5" fmla="*/ 755753 h 1990883"/>
              <a:gd name="connsiteX6" fmla="*/ 2363779 w 2628663"/>
              <a:gd name="connsiteY6" fmla="*/ 793941 h 1990883"/>
              <a:gd name="connsiteX7" fmla="*/ 2381119 w 2628663"/>
              <a:gd name="connsiteY7" fmla="*/ 608008 h 1990883"/>
              <a:gd name="connsiteX8" fmla="*/ 2628663 w 2628663"/>
              <a:gd name="connsiteY8" fmla="*/ 1052052 h 1990883"/>
              <a:gd name="connsiteX9" fmla="*/ 2375224 w 2628663"/>
              <a:gd name="connsiteY9" fmla="*/ 1446059 h 1990883"/>
              <a:gd name="connsiteX10" fmla="*/ 2364125 w 2628663"/>
              <a:gd name="connsiteY10" fmla="*/ 1292230 h 1990883"/>
              <a:gd name="connsiteX11" fmla="*/ 1899265 w 2628663"/>
              <a:gd name="connsiteY11" fmla="*/ 129872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49080 w 2628663"/>
              <a:gd name="connsiteY5" fmla="*/ 755753 h 1990883"/>
              <a:gd name="connsiteX6" fmla="*/ 2363779 w 2628663"/>
              <a:gd name="connsiteY6" fmla="*/ 79394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64125 w 2628663"/>
              <a:gd name="connsiteY10" fmla="*/ 1292230 h 1990883"/>
              <a:gd name="connsiteX11" fmla="*/ 1899265 w 2628663"/>
              <a:gd name="connsiteY11" fmla="*/ 129872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49080 w 2628663"/>
              <a:gd name="connsiteY5" fmla="*/ 755753 h 1990883"/>
              <a:gd name="connsiteX6" fmla="*/ 2363779 w 2628663"/>
              <a:gd name="connsiteY6" fmla="*/ 79394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64125 w 2628663"/>
              <a:gd name="connsiteY10" fmla="*/ 1292230 h 1990883"/>
              <a:gd name="connsiteX11" fmla="*/ 1899265 w 2628663"/>
              <a:gd name="connsiteY11" fmla="*/ 129872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49080 w 2628663"/>
              <a:gd name="connsiteY5" fmla="*/ 75575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64125 w 2628663"/>
              <a:gd name="connsiteY10" fmla="*/ 1292230 h 1990883"/>
              <a:gd name="connsiteX11" fmla="*/ 1899265 w 2628663"/>
              <a:gd name="connsiteY11" fmla="*/ 129872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64125 w 2628663"/>
              <a:gd name="connsiteY10" fmla="*/ 1292230 h 1990883"/>
              <a:gd name="connsiteX11" fmla="*/ 1899265 w 2628663"/>
              <a:gd name="connsiteY11" fmla="*/ 129872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64125 w 2628663"/>
              <a:gd name="connsiteY10" fmla="*/ 1292230 h 1990883"/>
              <a:gd name="connsiteX11" fmla="*/ 1899265 w 2628663"/>
              <a:gd name="connsiteY11" fmla="*/ 129872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73004 w 2628663"/>
              <a:gd name="connsiteY10" fmla="*/ 1283771 h 1990883"/>
              <a:gd name="connsiteX11" fmla="*/ 1899265 w 2628663"/>
              <a:gd name="connsiteY11" fmla="*/ 129872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73004 w 2628663"/>
              <a:gd name="connsiteY10" fmla="*/ 1283771 h 1990883"/>
              <a:gd name="connsiteX11" fmla="*/ 1903704 w 2628663"/>
              <a:gd name="connsiteY11" fmla="*/ 128744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73004 w 2628663"/>
              <a:gd name="connsiteY10" fmla="*/ 1283771 h 1990883"/>
              <a:gd name="connsiteX11" fmla="*/ 1903704 w 2628663"/>
              <a:gd name="connsiteY11" fmla="*/ 1287449 h 1990883"/>
              <a:gd name="connsiteX12" fmla="*/ 1546118 w 2628663"/>
              <a:gd name="connsiteY12" fmla="*/ 122612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73004 w 2628663"/>
              <a:gd name="connsiteY10" fmla="*/ 1283771 h 1990883"/>
              <a:gd name="connsiteX11" fmla="*/ 1903704 w 2628663"/>
              <a:gd name="connsiteY11" fmla="*/ 1287449 h 1990883"/>
              <a:gd name="connsiteX12" fmla="*/ 1546118 w 2628663"/>
              <a:gd name="connsiteY12" fmla="*/ 121766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73004 w 2628663"/>
              <a:gd name="connsiteY10" fmla="*/ 1283771 h 1990883"/>
              <a:gd name="connsiteX11" fmla="*/ 1903704 w 2628663"/>
              <a:gd name="connsiteY11" fmla="*/ 1287449 h 1990883"/>
              <a:gd name="connsiteX12" fmla="*/ 1552778 w 2628663"/>
              <a:gd name="connsiteY12" fmla="*/ 121766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73004 w 2628663"/>
              <a:gd name="connsiteY10" fmla="*/ 1283771 h 1990883"/>
              <a:gd name="connsiteX11" fmla="*/ 1903704 w 2628663"/>
              <a:gd name="connsiteY11" fmla="*/ 1287449 h 1990883"/>
              <a:gd name="connsiteX12" fmla="*/ 1552778 w 2628663"/>
              <a:gd name="connsiteY12" fmla="*/ 121766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73004 w 2628663"/>
              <a:gd name="connsiteY10" fmla="*/ 1283771 h 1990883"/>
              <a:gd name="connsiteX11" fmla="*/ 1903704 w 2628663"/>
              <a:gd name="connsiteY11" fmla="*/ 1287449 h 1990883"/>
              <a:gd name="connsiteX12" fmla="*/ 1552778 w 2628663"/>
              <a:gd name="connsiteY12" fmla="*/ 121766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 name="connsiteX0" fmla="*/ 0 w 2628663"/>
              <a:gd name="connsiteY0" fmla="*/ 1409406 h 1990883"/>
              <a:gd name="connsiteX1" fmla="*/ 272647 w 2628663"/>
              <a:gd name="connsiteY1" fmla="*/ 1409406 h 1990883"/>
              <a:gd name="connsiteX2" fmla="*/ 272647 w 2628663"/>
              <a:gd name="connsiteY2" fmla="*/ 952 h 1990883"/>
              <a:gd name="connsiteX3" fmla="*/ 2008548 w 2628663"/>
              <a:gd name="connsiteY3" fmla="*/ 0 h 1990883"/>
              <a:gd name="connsiteX4" fmla="*/ 2008702 w 2628663"/>
              <a:gd name="connsiteY4" fmla="*/ 378034 h 1990883"/>
              <a:gd name="connsiteX5" fmla="*/ 2055740 w 2628663"/>
              <a:gd name="connsiteY5" fmla="*/ 767033 h 1990883"/>
              <a:gd name="connsiteX6" fmla="*/ 2372658 w 2628663"/>
              <a:gd name="connsiteY6" fmla="*/ 819321 h 1990883"/>
              <a:gd name="connsiteX7" fmla="*/ 2376678 w 2628663"/>
              <a:gd name="connsiteY7" fmla="*/ 661588 h 1990883"/>
              <a:gd name="connsiteX8" fmla="*/ 2628663 w 2628663"/>
              <a:gd name="connsiteY8" fmla="*/ 1052052 h 1990883"/>
              <a:gd name="connsiteX9" fmla="*/ 2375224 w 2628663"/>
              <a:gd name="connsiteY9" fmla="*/ 1446059 h 1990883"/>
              <a:gd name="connsiteX10" fmla="*/ 2373004 w 2628663"/>
              <a:gd name="connsiteY10" fmla="*/ 1283771 h 1990883"/>
              <a:gd name="connsiteX11" fmla="*/ 1903704 w 2628663"/>
              <a:gd name="connsiteY11" fmla="*/ 1287449 h 1990883"/>
              <a:gd name="connsiteX12" fmla="*/ 1552778 w 2628663"/>
              <a:gd name="connsiteY12" fmla="*/ 1217667 h 1990883"/>
              <a:gd name="connsiteX13" fmla="*/ 1470187 w 2628663"/>
              <a:gd name="connsiteY13" fmla="*/ 745718 h 1990883"/>
              <a:gd name="connsiteX14" fmla="*/ 1458003 w 2628663"/>
              <a:gd name="connsiteY14" fmla="*/ 1409406 h 1990883"/>
              <a:gd name="connsiteX15" fmla="*/ 1730650 w 2628663"/>
              <a:gd name="connsiteY15" fmla="*/ 1409406 h 1990883"/>
              <a:gd name="connsiteX16" fmla="*/ 895587 w 2628663"/>
              <a:gd name="connsiteY16" fmla="*/ 1990883 h 1990883"/>
              <a:gd name="connsiteX17" fmla="*/ 0 w 2628663"/>
              <a:gd name="connsiteY17" fmla="*/ 1409406 h 199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28663" h="1990883">
                <a:moveTo>
                  <a:pt x="0" y="1409406"/>
                </a:moveTo>
                <a:lnTo>
                  <a:pt x="272647" y="1409406"/>
                </a:lnTo>
                <a:lnTo>
                  <a:pt x="272647" y="952"/>
                </a:lnTo>
                <a:lnTo>
                  <a:pt x="2008548" y="0"/>
                </a:lnTo>
                <a:cubicBezTo>
                  <a:pt x="2007709" y="241774"/>
                  <a:pt x="2009718" y="249957"/>
                  <a:pt x="2008702" y="378034"/>
                </a:cubicBezTo>
                <a:cubicBezTo>
                  <a:pt x="2007688" y="505873"/>
                  <a:pt x="1995081" y="693485"/>
                  <a:pt x="2055740" y="767033"/>
                </a:cubicBezTo>
                <a:cubicBezTo>
                  <a:pt x="2116399" y="840581"/>
                  <a:pt x="2216723" y="813838"/>
                  <a:pt x="2372658" y="819321"/>
                </a:cubicBezTo>
                <a:cubicBezTo>
                  <a:pt x="2374720" y="689417"/>
                  <a:pt x="2374832" y="893206"/>
                  <a:pt x="2376678" y="661588"/>
                </a:cubicBezTo>
                <a:cubicBezTo>
                  <a:pt x="2399968" y="697163"/>
                  <a:pt x="2532832" y="893264"/>
                  <a:pt x="2628663" y="1052052"/>
                </a:cubicBezTo>
                <a:cubicBezTo>
                  <a:pt x="2566489" y="1150725"/>
                  <a:pt x="2445497" y="1341787"/>
                  <a:pt x="2375224" y="1446059"/>
                </a:cubicBezTo>
                <a:cubicBezTo>
                  <a:pt x="2375832" y="1367175"/>
                  <a:pt x="2373985" y="1359872"/>
                  <a:pt x="2373004" y="1283771"/>
                </a:cubicBezTo>
                <a:lnTo>
                  <a:pt x="1903704" y="1287449"/>
                </a:lnTo>
                <a:cubicBezTo>
                  <a:pt x="1766557" y="1287685"/>
                  <a:pt x="1625031" y="1307955"/>
                  <a:pt x="1552778" y="1217667"/>
                </a:cubicBezTo>
                <a:cubicBezTo>
                  <a:pt x="1480525" y="1127379"/>
                  <a:pt x="1468151" y="1011292"/>
                  <a:pt x="1470187" y="745718"/>
                </a:cubicBezTo>
                <a:cubicBezTo>
                  <a:pt x="1470329" y="923994"/>
                  <a:pt x="1457861" y="1231130"/>
                  <a:pt x="1458003" y="1409406"/>
                </a:cubicBezTo>
                <a:lnTo>
                  <a:pt x="1730650" y="1409406"/>
                </a:lnTo>
                <a:lnTo>
                  <a:pt x="895587" y="1990883"/>
                </a:lnTo>
                <a:lnTo>
                  <a:pt x="0" y="1409406"/>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9"/>
          <p:cNvSpPr txBox="1"/>
          <p:nvPr/>
        </p:nvSpPr>
        <p:spPr>
          <a:xfrm>
            <a:off x="4324976" y="3869101"/>
            <a:ext cx="1107996" cy="646331"/>
          </a:xfrm>
          <a:prstGeom prst="rect">
            <a:avLst/>
          </a:prstGeom>
          <a:noFill/>
        </p:spPr>
        <p:txBody>
          <a:bodyPr wrap="none" rtlCol="0">
            <a:spAutoFit/>
          </a:bodyPr>
          <a:lstStyle/>
          <a:p>
            <a:pPr algn="ctr"/>
            <a:r>
              <a:rPr kumimoji="1" lang="ja-JP" altLang="en-US"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危険事象</a:t>
            </a:r>
            <a:endParaRPr kumimoji="1" lang="en-US" altLang="ja-JP"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暴露</a:t>
            </a:r>
            <a:r>
              <a:rPr lang="en-US" altLang="ja-JP"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円/楕円 33"/>
          <p:cNvSpPr/>
          <p:nvPr/>
        </p:nvSpPr>
        <p:spPr>
          <a:xfrm>
            <a:off x="6598334" y="4481716"/>
            <a:ext cx="1141576" cy="52725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ヒヤリ</a:t>
            </a:r>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円/楕円 34"/>
          <p:cNvSpPr/>
          <p:nvPr/>
        </p:nvSpPr>
        <p:spPr>
          <a:xfrm>
            <a:off x="5417696" y="4553176"/>
            <a:ext cx="897100" cy="36004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回避</a:t>
            </a:r>
          </a:p>
        </p:txBody>
      </p:sp>
      <p:sp>
        <p:nvSpPr>
          <p:cNvPr id="28" name="Freeform 1029"/>
          <p:cNvSpPr>
            <a:spLocks/>
          </p:cNvSpPr>
          <p:nvPr/>
        </p:nvSpPr>
        <p:spPr bwMode="auto">
          <a:xfrm flipH="1">
            <a:off x="1974584" y="5420375"/>
            <a:ext cx="809133" cy="933833"/>
          </a:xfrm>
          <a:custGeom>
            <a:avLst/>
            <a:gdLst>
              <a:gd name="T0" fmla="*/ 235 w 1212"/>
              <a:gd name="T1" fmla="*/ 190 h 1706"/>
              <a:gd name="T2" fmla="*/ 262 w 1212"/>
              <a:gd name="T3" fmla="*/ 240 h 1706"/>
              <a:gd name="T4" fmla="*/ 280 w 1212"/>
              <a:gd name="T5" fmla="*/ 282 h 1706"/>
              <a:gd name="T6" fmla="*/ 357 w 1212"/>
              <a:gd name="T7" fmla="*/ 285 h 1706"/>
              <a:gd name="T8" fmla="*/ 330 w 1212"/>
              <a:gd name="T9" fmla="*/ 330 h 1706"/>
              <a:gd name="T10" fmla="*/ 250 w 1212"/>
              <a:gd name="T11" fmla="*/ 302 h 1706"/>
              <a:gd name="T12" fmla="*/ 162 w 1212"/>
              <a:gd name="T13" fmla="*/ 265 h 1706"/>
              <a:gd name="T14" fmla="*/ 107 w 1212"/>
              <a:gd name="T15" fmla="*/ 190 h 1706"/>
              <a:gd name="T16" fmla="*/ 12 w 1212"/>
              <a:gd name="T17" fmla="*/ 165 h 1706"/>
              <a:gd name="T18" fmla="*/ 55 w 1212"/>
              <a:gd name="T19" fmla="*/ 235 h 1706"/>
              <a:gd name="T20" fmla="*/ 0 w 1212"/>
              <a:gd name="T21" fmla="*/ 232 h 1706"/>
              <a:gd name="T22" fmla="*/ 77 w 1212"/>
              <a:gd name="T23" fmla="*/ 295 h 1706"/>
              <a:gd name="T24" fmla="*/ 117 w 1212"/>
              <a:gd name="T25" fmla="*/ 340 h 1706"/>
              <a:gd name="T26" fmla="*/ 245 w 1212"/>
              <a:gd name="T27" fmla="*/ 427 h 1706"/>
              <a:gd name="T28" fmla="*/ 320 w 1212"/>
              <a:gd name="T29" fmla="*/ 507 h 1706"/>
              <a:gd name="T30" fmla="*/ 267 w 1212"/>
              <a:gd name="T31" fmla="*/ 597 h 1706"/>
              <a:gd name="T32" fmla="*/ 122 w 1212"/>
              <a:gd name="T33" fmla="*/ 592 h 1706"/>
              <a:gd name="T34" fmla="*/ 142 w 1212"/>
              <a:gd name="T35" fmla="*/ 619 h 1706"/>
              <a:gd name="T36" fmla="*/ 195 w 1212"/>
              <a:gd name="T37" fmla="*/ 659 h 1706"/>
              <a:gd name="T38" fmla="*/ 235 w 1212"/>
              <a:gd name="T39" fmla="*/ 689 h 1706"/>
              <a:gd name="T40" fmla="*/ 350 w 1212"/>
              <a:gd name="T41" fmla="*/ 729 h 1706"/>
              <a:gd name="T42" fmla="*/ 407 w 1212"/>
              <a:gd name="T43" fmla="*/ 739 h 1706"/>
              <a:gd name="T44" fmla="*/ 387 w 1212"/>
              <a:gd name="T45" fmla="*/ 809 h 1706"/>
              <a:gd name="T46" fmla="*/ 350 w 1212"/>
              <a:gd name="T47" fmla="*/ 929 h 1706"/>
              <a:gd name="T48" fmla="*/ 292 w 1212"/>
              <a:gd name="T49" fmla="*/ 1127 h 1706"/>
              <a:gd name="T50" fmla="*/ 290 w 1212"/>
              <a:gd name="T51" fmla="*/ 1231 h 1706"/>
              <a:gd name="T52" fmla="*/ 322 w 1212"/>
              <a:gd name="T53" fmla="*/ 1291 h 1706"/>
              <a:gd name="T54" fmla="*/ 402 w 1212"/>
              <a:gd name="T55" fmla="*/ 1551 h 1706"/>
              <a:gd name="T56" fmla="*/ 452 w 1212"/>
              <a:gd name="T57" fmla="*/ 1584 h 1706"/>
              <a:gd name="T58" fmla="*/ 350 w 1212"/>
              <a:gd name="T59" fmla="*/ 1646 h 1706"/>
              <a:gd name="T60" fmla="*/ 300 w 1212"/>
              <a:gd name="T61" fmla="*/ 1696 h 1706"/>
              <a:gd name="T62" fmla="*/ 605 w 1212"/>
              <a:gd name="T63" fmla="*/ 1699 h 1706"/>
              <a:gd name="T64" fmla="*/ 577 w 1212"/>
              <a:gd name="T65" fmla="*/ 1581 h 1706"/>
              <a:gd name="T66" fmla="*/ 585 w 1212"/>
              <a:gd name="T67" fmla="*/ 1534 h 1706"/>
              <a:gd name="T68" fmla="*/ 522 w 1212"/>
              <a:gd name="T69" fmla="*/ 1271 h 1706"/>
              <a:gd name="T70" fmla="*/ 492 w 1212"/>
              <a:gd name="T71" fmla="*/ 1201 h 1706"/>
              <a:gd name="T72" fmla="*/ 490 w 1212"/>
              <a:gd name="T73" fmla="*/ 1117 h 1706"/>
              <a:gd name="T74" fmla="*/ 572 w 1212"/>
              <a:gd name="T75" fmla="*/ 1027 h 1706"/>
              <a:gd name="T76" fmla="*/ 672 w 1212"/>
              <a:gd name="T77" fmla="*/ 1206 h 1706"/>
              <a:gd name="T78" fmla="*/ 812 w 1212"/>
              <a:gd name="T79" fmla="*/ 1341 h 1706"/>
              <a:gd name="T80" fmla="*/ 1012 w 1212"/>
              <a:gd name="T81" fmla="*/ 1459 h 1706"/>
              <a:gd name="T82" fmla="*/ 1057 w 1212"/>
              <a:gd name="T83" fmla="*/ 1579 h 1706"/>
              <a:gd name="T84" fmla="*/ 1012 w 1212"/>
              <a:gd name="T85" fmla="*/ 1674 h 1706"/>
              <a:gd name="T86" fmla="*/ 1127 w 1212"/>
              <a:gd name="T87" fmla="*/ 1654 h 1706"/>
              <a:gd name="T88" fmla="*/ 1165 w 1212"/>
              <a:gd name="T89" fmla="*/ 1561 h 1706"/>
              <a:gd name="T90" fmla="*/ 1212 w 1212"/>
              <a:gd name="T91" fmla="*/ 1499 h 1706"/>
              <a:gd name="T92" fmla="*/ 1135 w 1212"/>
              <a:gd name="T93" fmla="*/ 1399 h 1706"/>
              <a:gd name="T94" fmla="*/ 1040 w 1212"/>
              <a:gd name="T95" fmla="*/ 1286 h 1706"/>
              <a:gd name="T96" fmla="*/ 917 w 1212"/>
              <a:gd name="T97" fmla="*/ 1194 h 1706"/>
              <a:gd name="T98" fmla="*/ 870 w 1212"/>
              <a:gd name="T99" fmla="*/ 1141 h 1706"/>
              <a:gd name="T100" fmla="*/ 805 w 1212"/>
              <a:gd name="T101" fmla="*/ 894 h 1706"/>
              <a:gd name="T102" fmla="*/ 757 w 1212"/>
              <a:gd name="T103" fmla="*/ 742 h 1706"/>
              <a:gd name="T104" fmla="*/ 722 w 1212"/>
              <a:gd name="T105" fmla="*/ 582 h 1706"/>
              <a:gd name="T106" fmla="*/ 627 w 1212"/>
              <a:gd name="T107" fmla="*/ 370 h 1706"/>
              <a:gd name="T108" fmla="*/ 507 w 1212"/>
              <a:gd name="T109" fmla="*/ 247 h 1706"/>
              <a:gd name="T110" fmla="*/ 505 w 1212"/>
              <a:gd name="T111" fmla="*/ 175 h 1706"/>
              <a:gd name="T112" fmla="*/ 470 w 1212"/>
              <a:gd name="T113" fmla="*/ 35 h 1706"/>
              <a:gd name="T114" fmla="*/ 367 w 1212"/>
              <a:gd name="T115" fmla="*/ 0 h 1706"/>
              <a:gd name="T116" fmla="*/ 240 w 1212"/>
              <a:gd name="T117" fmla="*/ 70 h 1706"/>
              <a:gd name="T118" fmla="*/ 220 w 1212"/>
              <a:gd name="T119" fmla="*/ 112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12" h="1706">
                <a:moveTo>
                  <a:pt x="247" y="125"/>
                </a:moveTo>
                <a:lnTo>
                  <a:pt x="245" y="135"/>
                </a:lnTo>
                <a:lnTo>
                  <a:pt x="250" y="147"/>
                </a:lnTo>
                <a:lnTo>
                  <a:pt x="252" y="160"/>
                </a:lnTo>
                <a:lnTo>
                  <a:pt x="250" y="170"/>
                </a:lnTo>
                <a:lnTo>
                  <a:pt x="235" y="190"/>
                </a:lnTo>
                <a:lnTo>
                  <a:pt x="230" y="200"/>
                </a:lnTo>
                <a:lnTo>
                  <a:pt x="232" y="207"/>
                </a:lnTo>
                <a:lnTo>
                  <a:pt x="247" y="212"/>
                </a:lnTo>
                <a:lnTo>
                  <a:pt x="252" y="217"/>
                </a:lnTo>
                <a:lnTo>
                  <a:pt x="252" y="235"/>
                </a:lnTo>
                <a:lnTo>
                  <a:pt x="262" y="240"/>
                </a:lnTo>
                <a:lnTo>
                  <a:pt x="272" y="247"/>
                </a:lnTo>
                <a:lnTo>
                  <a:pt x="265" y="257"/>
                </a:lnTo>
                <a:lnTo>
                  <a:pt x="267" y="262"/>
                </a:lnTo>
                <a:lnTo>
                  <a:pt x="272" y="265"/>
                </a:lnTo>
                <a:lnTo>
                  <a:pt x="277" y="270"/>
                </a:lnTo>
                <a:lnTo>
                  <a:pt x="280" y="282"/>
                </a:lnTo>
                <a:lnTo>
                  <a:pt x="287" y="292"/>
                </a:lnTo>
                <a:lnTo>
                  <a:pt x="300" y="300"/>
                </a:lnTo>
                <a:lnTo>
                  <a:pt x="317" y="300"/>
                </a:lnTo>
                <a:lnTo>
                  <a:pt x="335" y="295"/>
                </a:lnTo>
                <a:lnTo>
                  <a:pt x="347" y="287"/>
                </a:lnTo>
                <a:lnTo>
                  <a:pt x="357" y="285"/>
                </a:lnTo>
                <a:lnTo>
                  <a:pt x="362" y="287"/>
                </a:lnTo>
                <a:lnTo>
                  <a:pt x="367" y="297"/>
                </a:lnTo>
                <a:lnTo>
                  <a:pt x="370" y="305"/>
                </a:lnTo>
                <a:lnTo>
                  <a:pt x="370" y="307"/>
                </a:lnTo>
                <a:lnTo>
                  <a:pt x="340" y="332"/>
                </a:lnTo>
                <a:lnTo>
                  <a:pt x="330" y="330"/>
                </a:lnTo>
                <a:lnTo>
                  <a:pt x="315" y="327"/>
                </a:lnTo>
                <a:lnTo>
                  <a:pt x="300" y="322"/>
                </a:lnTo>
                <a:lnTo>
                  <a:pt x="287" y="320"/>
                </a:lnTo>
                <a:lnTo>
                  <a:pt x="277" y="317"/>
                </a:lnTo>
                <a:lnTo>
                  <a:pt x="265" y="310"/>
                </a:lnTo>
                <a:lnTo>
                  <a:pt x="250" y="302"/>
                </a:lnTo>
                <a:lnTo>
                  <a:pt x="232" y="300"/>
                </a:lnTo>
                <a:lnTo>
                  <a:pt x="210" y="295"/>
                </a:lnTo>
                <a:lnTo>
                  <a:pt x="187" y="285"/>
                </a:lnTo>
                <a:lnTo>
                  <a:pt x="170" y="272"/>
                </a:lnTo>
                <a:lnTo>
                  <a:pt x="165" y="267"/>
                </a:lnTo>
                <a:lnTo>
                  <a:pt x="162" y="265"/>
                </a:lnTo>
                <a:lnTo>
                  <a:pt x="162" y="262"/>
                </a:lnTo>
                <a:lnTo>
                  <a:pt x="157" y="257"/>
                </a:lnTo>
                <a:lnTo>
                  <a:pt x="147" y="240"/>
                </a:lnTo>
                <a:lnTo>
                  <a:pt x="135" y="220"/>
                </a:lnTo>
                <a:lnTo>
                  <a:pt x="125" y="207"/>
                </a:lnTo>
                <a:lnTo>
                  <a:pt x="107" y="190"/>
                </a:lnTo>
                <a:lnTo>
                  <a:pt x="90" y="180"/>
                </a:lnTo>
                <a:lnTo>
                  <a:pt x="60" y="170"/>
                </a:lnTo>
                <a:lnTo>
                  <a:pt x="45" y="165"/>
                </a:lnTo>
                <a:lnTo>
                  <a:pt x="35" y="162"/>
                </a:lnTo>
                <a:lnTo>
                  <a:pt x="27" y="165"/>
                </a:lnTo>
                <a:lnTo>
                  <a:pt x="12" y="165"/>
                </a:lnTo>
                <a:lnTo>
                  <a:pt x="7" y="167"/>
                </a:lnTo>
                <a:lnTo>
                  <a:pt x="12" y="177"/>
                </a:lnTo>
                <a:lnTo>
                  <a:pt x="32" y="197"/>
                </a:lnTo>
                <a:lnTo>
                  <a:pt x="47" y="217"/>
                </a:lnTo>
                <a:lnTo>
                  <a:pt x="52" y="227"/>
                </a:lnTo>
                <a:lnTo>
                  <a:pt x="55" y="235"/>
                </a:lnTo>
                <a:lnTo>
                  <a:pt x="52" y="237"/>
                </a:lnTo>
                <a:lnTo>
                  <a:pt x="50" y="237"/>
                </a:lnTo>
                <a:lnTo>
                  <a:pt x="35" y="230"/>
                </a:lnTo>
                <a:lnTo>
                  <a:pt x="17" y="225"/>
                </a:lnTo>
                <a:lnTo>
                  <a:pt x="5" y="225"/>
                </a:lnTo>
                <a:lnTo>
                  <a:pt x="0" y="232"/>
                </a:lnTo>
                <a:lnTo>
                  <a:pt x="2" y="237"/>
                </a:lnTo>
                <a:lnTo>
                  <a:pt x="20" y="250"/>
                </a:lnTo>
                <a:lnTo>
                  <a:pt x="32" y="257"/>
                </a:lnTo>
                <a:lnTo>
                  <a:pt x="47" y="272"/>
                </a:lnTo>
                <a:lnTo>
                  <a:pt x="65" y="285"/>
                </a:lnTo>
                <a:lnTo>
                  <a:pt x="77" y="295"/>
                </a:lnTo>
                <a:lnTo>
                  <a:pt x="107" y="302"/>
                </a:lnTo>
                <a:lnTo>
                  <a:pt x="122" y="307"/>
                </a:lnTo>
                <a:lnTo>
                  <a:pt x="127" y="310"/>
                </a:lnTo>
                <a:lnTo>
                  <a:pt x="127" y="312"/>
                </a:lnTo>
                <a:lnTo>
                  <a:pt x="122" y="317"/>
                </a:lnTo>
                <a:lnTo>
                  <a:pt x="117" y="340"/>
                </a:lnTo>
                <a:lnTo>
                  <a:pt x="120" y="340"/>
                </a:lnTo>
                <a:lnTo>
                  <a:pt x="125" y="345"/>
                </a:lnTo>
                <a:lnTo>
                  <a:pt x="145" y="355"/>
                </a:lnTo>
                <a:lnTo>
                  <a:pt x="190" y="385"/>
                </a:lnTo>
                <a:lnTo>
                  <a:pt x="217" y="410"/>
                </a:lnTo>
                <a:lnTo>
                  <a:pt x="245" y="427"/>
                </a:lnTo>
                <a:lnTo>
                  <a:pt x="292" y="452"/>
                </a:lnTo>
                <a:lnTo>
                  <a:pt x="310" y="465"/>
                </a:lnTo>
                <a:lnTo>
                  <a:pt x="315" y="467"/>
                </a:lnTo>
                <a:lnTo>
                  <a:pt x="315" y="470"/>
                </a:lnTo>
                <a:lnTo>
                  <a:pt x="315" y="487"/>
                </a:lnTo>
                <a:lnTo>
                  <a:pt x="320" y="507"/>
                </a:lnTo>
                <a:lnTo>
                  <a:pt x="332" y="532"/>
                </a:lnTo>
                <a:lnTo>
                  <a:pt x="347" y="557"/>
                </a:lnTo>
                <a:lnTo>
                  <a:pt x="355" y="577"/>
                </a:lnTo>
                <a:lnTo>
                  <a:pt x="357" y="589"/>
                </a:lnTo>
                <a:lnTo>
                  <a:pt x="357" y="597"/>
                </a:lnTo>
                <a:lnTo>
                  <a:pt x="267" y="597"/>
                </a:lnTo>
                <a:lnTo>
                  <a:pt x="215" y="562"/>
                </a:lnTo>
                <a:lnTo>
                  <a:pt x="200" y="560"/>
                </a:lnTo>
                <a:lnTo>
                  <a:pt x="192" y="560"/>
                </a:lnTo>
                <a:lnTo>
                  <a:pt x="175" y="565"/>
                </a:lnTo>
                <a:lnTo>
                  <a:pt x="150" y="570"/>
                </a:lnTo>
                <a:lnTo>
                  <a:pt x="122" y="592"/>
                </a:lnTo>
                <a:lnTo>
                  <a:pt x="110" y="594"/>
                </a:lnTo>
                <a:lnTo>
                  <a:pt x="100" y="599"/>
                </a:lnTo>
                <a:lnTo>
                  <a:pt x="102" y="607"/>
                </a:lnTo>
                <a:lnTo>
                  <a:pt x="112" y="612"/>
                </a:lnTo>
                <a:lnTo>
                  <a:pt x="127" y="617"/>
                </a:lnTo>
                <a:lnTo>
                  <a:pt x="142" y="619"/>
                </a:lnTo>
                <a:lnTo>
                  <a:pt x="137" y="624"/>
                </a:lnTo>
                <a:lnTo>
                  <a:pt x="137" y="632"/>
                </a:lnTo>
                <a:lnTo>
                  <a:pt x="142" y="637"/>
                </a:lnTo>
                <a:lnTo>
                  <a:pt x="160" y="644"/>
                </a:lnTo>
                <a:lnTo>
                  <a:pt x="180" y="652"/>
                </a:lnTo>
                <a:lnTo>
                  <a:pt x="195" y="659"/>
                </a:lnTo>
                <a:lnTo>
                  <a:pt x="210" y="662"/>
                </a:lnTo>
                <a:lnTo>
                  <a:pt x="232" y="664"/>
                </a:lnTo>
                <a:lnTo>
                  <a:pt x="235" y="669"/>
                </a:lnTo>
                <a:lnTo>
                  <a:pt x="237" y="677"/>
                </a:lnTo>
                <a:lnTo>
                  <a:pt x="235" y="684"/>
                </a:lnTo>
                <a:lnTo>
                  <a:pt x="235" y="689"/>
                </a:lnTo>
                <a:lnTo>
                  <a:pt x="237" y="689"/>
                </a:lnTo>
                <a:lnTo>
                  <a:pt x="245" y="694"/>
                </a:lnTo>
                <a:lnTo>
                  <a:pt x="272" y="704"/>
                </a:lnTo>
                <a:lnTo>
                  <a:pt x="302" y="714"/>
                </a:lnTo>
                <a:lnTo>
                  <a:pt x="325" y="724"/>
                </a:lnTo>
                <a:lnTo>
                  <a:pt x="350" y="729"/>
                </a:lnTo>
                <a:lnTo>
                  <a:pt x="375" y="732"/>
                </a:lnTo>
                <a:lnTo>
                  <a:pt x="397" y="729"/>
                </a:lnTo>
                <a:lnTo>
                  <a:pt x="402" y="727"/>
                </a:lnTo>
                <a:lnTo>
                  <a:pt x="405" y="727"/>
                </a:lnTo>
                <a:lnTo>
                  <a:pt x="405" y="729"/>
                </a:lnTo>
                <a:lnTo>
                  <a:pt x="407" y="739"/>
                </a:lnTo>
                <a:lnTo>
                  <a:pt x="410" y="752"/>
                </a:lnTo>
                <a:lnTo>
                  <a:pt x="410" y="759"/>
                </a:lnTo>
                <a:lnTo>
                  <a:pt x="405" y="764"/>
                </a:lnTo>
                <a:lnTo>
                  <a:pt x="397" y="772"/>
                </a:lnTo>
                <a:lnTo>
                  <a:pt x="390" y="787"/>
                </a:lnTo>
                <a:lnTo>
                  <a:pt x="387" y="809"/>
                </a:lnTo>
                <a:lnTo>
                  <a:pt x="385" y="834"/>
                </a:lnTo>
                <a:lnTo>
                  <a:pt x="380" y="849"/>
                </a:lnTo>
                <a:lnTo>
                  <a:pt x="372" y="864"/>
                </a:lnTo>
                <a:lnTo>
                  <a:pt x="365" y="884"/>
                </a:lnTo>
                <a:lnTo>
                  <a:pt x="357" y="902"/>
                </a:lnTo>
                <a:lnTo>
                  <a:pt x="350" y="929"/>
                </a:lnTo>
                <a:lnTo>
                  <a:pt x="330" y="997"/>
                </a:lnTo>
                <a:lnTo>
                  <a:pt x="317" y="1029"/>
                </a:lnTo>
                <a:lnTo>
                  <a:pt x="310" y="1059"/>
                </a:lnTo>
                <a:lnTo>
                  <a:pt x="302" y="1084"/>
                </a:lnTo>
                <a:lnTo>
                  <a:pt x="300" y="1099"/>
                </a:lnTo>
                <a:lnTo>
                  <a:pt x="292" y="1127"/>
                </a:lnTo>
                <a:lnTo>
                  <a:pt x="277" y="1154"/>
                </a:lnTo>
                <a:lnTo>
                  <a:pt x="275" y="1161"/>
                </a:lnTo>
                <a:lnTo>
                  <a:pt x="275" y="1174"/>
                </a:lnTo>
                <a:lnTo>
                  <a:pt x="280" y="1201"/>
                </a:lnTo>
                <a:lnTo>
                  <a:pt x="287" y="1224"/>
                </a:lnTo>
                <a:lnTo>
                  <a:pt x="290" y="1231"/>
                </a:lnTo>
                <a:lnTo>
                  <a:pt x="290" y="1234"/>
                </a:lnTo>
                <a:lnTo>
                  <a:pt x="292" y="1239"/>
                </a:lnTo>
                <a:lnTo>
                  <a:pt x="297" y="1254"/>
                </a:lnTo>
                <a:lnTo>
                  <a:pt x="307" y="1271"/>
                </a:lnTo>
                <a:lnTo>
                  <a:pt x="320" y="1286"/>
                </a:lnTo>
                <a:lnTo>
                  <a:pt x="322" y="1291"/>
                </a:lnTo>
                <a:lnTo>
                  <a:pt x="327" y="1301"/>
                </a:lnTo>
                <a:lnTo>
                  <a:pt x="337" y="1331"/>
                </a:lnTo>
                <a:lnTo>
                  <a:pt x="350" y="1374"/>
                </a:lnTo>
                <a:lnTo>
                  <a:pt x="365" y="1419"/>
                </a:lnTo>
                <a:lnTo>
                  <a:pt x="390" y="1514"/>
                </a:lnTo>
                <a:lnTo>
                  <a:pt x="402" y="1551"/>
                </a:lnTo>
                <a:lnTo>
                  <a:pt x="412" y="1579"/>
                </a:lnTo>
                <a:lnTo>
                  <a:pt x="412" y="1581"/>
                </a:lnTo>
                <a:lnTo>
                  <a:pt x="417" y="1584"/>
                </a:lnTo>
                <a:lnTo>
                  <a:pt x="430" y="1586"/>
                </a:lnTo>
                <a:lnTo>
                  <a:pt x="445" y="1584"/>
                </a:lnTo>
                <a:lnTo>
                  <a:pt x="452" y="1584"/>
                </a:lnTo>
                <a:lnTo>
                  <a:pt x="447" y="1586"/>
                </a:lnTo>
                <a:lnTo>
                  <a:pt x="437" y="1594"/>
                </a:lnTo>
                <a:lnTo>
                  <a:pt x="410" y="1619"/>
                </a:lnTo>
                <a:lnTo>
                  <a:pt x="395" y="1631"/>
                </a:lnTo>
                <a:lnTo>
                  <a:pt x="380" y="1641"/>
                </a:lnTo>
                <a:lnTo>
                  <a:pt x="350" y="1646"/>
                </a:lnTo>
                <a:lnTo>
                  <a:pt x="327" y="1649"/>
                </a:lnTo>
                <a:lnTo>
                  <a:pt x="312" y="1659"/>
                </a:lnTo>
                <a:lnTo>
                  <a:pt x="300" y="1671"/>
                </a:lnTo>
                <a:lnTo>
                  <a:pt x="295" y="1689"/>
                </a:lnTo>
                <a:lnTo>
                  <a:pt x="295" y="1694"/>
                </a:lnTo>
                <a:lnTo>
                  <a:pt x="300" y="1696"/>
                </a:lnTo>
                <a:lnTo>
                  <a:pt x="317" y="1701"/>
                </a:lnTo>
                <a:lnTo>
                  <a:pt x="345" y="1706"/>
                </a:lnTo>
                <a:lnTo>
                  <a:pt x="482" y="1706"/>
                </a:lnTo>
                <a:lnTo>
                  <a:pt x="575" y="1706"/>
                </a:lnTo>
                <a:lnTo>
                  <a:pt x="592" y="1704"/>
                </a:lnTo>
                <a:lnTo>
                  <a:pt x="605" y="1699"/>
                </a:lnTo>
                <a:lnTo>
                  <a:pt x="610" y="1691"/>
                </a:lnTo>
                <a:lnTo>
                  <a:pt x="610" y="1671"/>
                </a:lnTo>
                <a:lnTo>
                  <a:pt x="605" y="1649"/>
                </a:lnTo>
                <a:lnTo>
                  <a:pt x="590" y="1606"/>
                </a:lnTo>
                <a:lnTo>
                  <a:pt x="582" y="1591"/>
                </a:lnTo>
                <a:lnTo>
                  <a:pt x="577" y="1581"/>
                </a:lnTo>
                <a:lnTo>
                  <a:pt x="575" y="1576"/>
                </a:lnTo>
                <a:lnTo>
                  <a:pt x="575" y="1574"/>
                </a:lnTo>
                <a:lnTo>
                  <a:pt x="595" y="1566"/>
                </a:lnTo>
                <a:lnTo>
                  <a:pt x="595" y="1561"/>
                </a:lnTo>
                <a:lnTo>
                  <a:pt x="590" y="1551"/>
                </a:lnTo>
                <a:lnTo>
                  <a:pt x="585" y="1534"/>
                </a:lnTo>
                <a:lnTo>
                  <a:pt x="580" y="1514"/>
                </a:lnTo>
                <a:lnTo>
                  <a:pt x="567" y="1466"/>
                </a:lnTo>
                <a:lnTo>
                  <a:pt x="555" y="1424"/>
                </a:lnTo>
                <a:lnTo>
                  <a:pt x="545" y="1376"/>
                </a:lnTo>
                <a:lnTo>
                  <a:pt x="535" y="1321"/>
                </a:lnTo>
                <a:lnTo>
                  <a:pt x="522" y="1271"/>
                </a:lnTo>
                <a:lnTo>
                  <a:pt x="512" y="1251"/>
                </a:lnTo>
                <a:lnTo>
                  <a:pt x="502" y="1236"/>
                </a:lnTo>
                <a:lnTo>
                  <a:pt x="495" y="1229"/>
                </a:lnTo>
                <a:lnTo>
                  <a:pt x="490" y="1221"/>
                </a:lnTo>
                <a:lnTo>
                  <a:pt x="490" y="1204"/>
                </a:lnTo>
                <a:lnTo>
                  <a:pt x="492" y="1201"/>
                </a:lnTo>
                <a:lnTo>
                  <a:pt x="487" y="1191"/>
                </a:lnTo>
                <a:lnTo>
                  <a:pt x="480" y="1181"/>
                </a:lnTo>
                <a:lnTo>
                  <a:pt x="475" y="1169"/>
                </a:lnTo>
                <a:lnTo>
                  <a:pt x="477" y="1149"/>
                </a:lnTo>
                <a:lnTo>
                  <a:pt x="482" y="1129"/>
                </a:lnTo>
                <a:lnTo>
                  <a:pt x="490" y="1117"/>
                </a:lnTo>
                <a:lnTo>
                  <a:pt x="500" y="1099"/>
                </a:lnTo>
                <a:lnTo>
                  <a:pt x="522" y="1064"/>
                </a:lnTo>
                <a:lnTo>
                  <a:pt x="545" y="1034"/>
                </a:lnTo>
                <a:lnTo>
                  <a:pt x="552" y="1027"/>
                </a:lnTo>
                <a:lnTo>
                  <a:pt x="560" y="1022"/>
                </a:lnTo>
                <a:lnTo>
                  <a:pt x="572" y="1027"/>
                </a:lnTo>
                <a:lnTo>
                  <a:pt x="587" y="1042"/>
                </a:lnTo>
                <a:lnTo>
                  <a:pt x="605" y="1064"/>
                </a:lnTo>
                <a:lnTo>
                  <a:pt x="622" y="1092"/>
                </a:lnTo>
                <a:lnTo>
                  <a:pt x="655" y="1156"/>
                </a:lnTo>
                <a:lnTo>
                  <a:pt x="667" y="1186"/>
                </a:lnTo>
                <a:lnTo>
                  <a:pt x="672" y="1206"/>
                </a:lnTo>
                <a:lnTo>
                  <a:pt x="677" y="1224"/>
                </a:lnTo>
                <a:lnTo>
                  <a:pt x="692" y="1249"/>
                </a:lnTo>
                <a:lnTo>
                  <a:pt x="735" y="1299"/>
                </a:lnTo>
                <a:lnTo>
                  <a:pt x="747" y="1309"/>
                </a:lnTo>
                <a:lnTo>
                  <a:pt x="765" y="1319"/>
                </a:lnTo>
                <a:lnTo>
                  <a:pt x="812" y="1341"/>
                </a:lnTo>
                <a:lnTo>
                  <a:pt x="870" y="1364"/>
                </a:lnTo>
                <a:lnTo>
                  <a:pt x="930" y="1394"/>
                </a:lnTo>
                <a:lnTo>
                  <a:pt x="957" y="1411"/>
                </a:lnTo>
                <a:lnTo>
                  <a:pt x="980" y="1426"/>
                </a:lnTo>
                <a:lnTo>
                  <a:pt x="997" y="1444"/>
                </a:lnTo>
                <a:lnTo>
                  <a:pt x="1012" y="1459"/>
                </a:lnTo>
                <a:lnTo>
                  <a:pt x="1022" y="1474"/>
                </a:lnTo>
                <a:lnTo>
                  <a:pt x="1030" y="1484"/>
                </a:lnTo>
                <a:lnTo>
                  <a:pt x="1032" y="1491"/>
                </a:lnTo>
                <a:lnTo>
                  <a:pt x="1035" y="1494"/>
                </a:lnTo>
                <a:lnTo>
                  <a:pt x="1057" y="1486"/>
                </a:lnTo>
                <a:lnTo>
                  <a:pt x="1057" y="1579"/>
                </a:lnTo>
                <a:lnTo>
                  <a:pt x="1052" y="1596"/>
                </a:lnTo>
                <a:lnTo>
                  <a:pt x="1040" y="1616"/>
                </a:lnTo>
                <a:lnTo>
                  <a:pt x="1025" y="1636"/>
                </a:lnTo>
                <a:lnTo>
                  <a:pt x="1012" y="1656"/>
                </a:lnTo>
                <a:lnTo>
                  <a:pt x="1010" y="1666"/>
                </a:lnTo>
                <a:lnTo>
                  <a:pt x="1012" y="1674"/>
                </a:lnTo>
                <a:lnTo>
                  <a:pt x="1022" y="1681"/>
                </a:lnTo>
                <a:lnTo>
                  <a:pt x="1040" y="1684"/>
                </a:lnTo>
                <a:lnTo>
                  <a:pt x="1062" y="1684"/>
                </a:lnTo>
                <a:lnTo>
                  <a:pt x="1085" y="1676"/>
                </a:lnTo>
                <a:lnTo>
                  <a:pt x="1107" y="1666"/>
                </a:lnTo>
                <a:lnTo>
                  <a:pt x="1127" y="1654"/>
                </a:lnTo>
                <a:lnTo>
                  <a:pt x="1142" y="1639"/>
                </a:lnTo>
                <a:lnTo>
                  <a:pt x="1152" y="1621"/>
                </a:lnTo>
                <a:lnTo>
                  <a:pt x="1160" y="1599"/>
                </a:lnTo>
                <a:lnTo>
                  <a:pt x="1162" y="1579"/>
                </a:lnTo>
                <a:lnTo>
                  <a:pt x="1162" y="1569"/>
                </a:lnTo>
                <a:lnTo>
                  <a:pt x="1165" y="1561"/>
                </a:lnTo>
                <a:lnTo>
                  <a:pt x="1177" y="1554"/>
                </a:lnTo>
                <a:lnTo>
                  <a:pt x="1192" y="1549"/>
                </a:lnTo>
                <a:lnTo>
                  <a:pt x="1197" y="1549"/>
                </a:lnTo>
                <a:lnTo>
                  <a:pt x="1200" y="1544"/>
                </a:lnTo>
                <a:lnTo>
                  <a:pt x="1205" y="1531"/>
                </a:lnTo>
                <a:lnTo>
                  <a:pt x="1212" y="1499"/>
                </a:lnTo>
                <a:lnTo>
                  <a:pt x="1207" y="1481"/>
                </a:lnTo>
                <a:lnTo>
                  <a:pt x="1195" y="1459"/>
                </a:lnTo>
                <a:lnTo>
                  <a:pt x="1177" y="1436"/>
                </a:lnTo>
                <a:lnTo>
                  <a:pt x="1157" y="1424"/>
                </a:lnTo>
                <a:lnTo>
                  <a:pt x="1142" y="1411"/>
                </a:lnTo>
                <a:lnTo>
                  <a:pt x="1135" y="1399"/>
                </a:lnTo>
                <a:lnTo>
                  <a:pt x="1132" y="1386"/>
                </a:lnTo>
                <a:lnTo>
                  <a:pt x="1132" y="1381"/>
                </a:lnTo>
                <a:lnTo>
                  <a:pt x="1130" y="1379"/>
                </a:lnTo>
                <a:lnTo>
                  <a:pt x="1122" y="1371"/>
                </a:lnTo>
                <a:lnTo>
                  <a:pt x="1102" y="1349"/>
                </a:lnTo>
                <a:lnTo>
                  <a:pt x="1040" y="1286"/>
                </a:lnTo>
                <a:lnTo>
                  <a:pt x="1005" y="1259"/>
                </a:lnTo>
                <a:lnTo>
                  <a:pt x="970" y="1241"/>
                </a:lnTo>
                <a:lnTo>
                  <a:pt x="940" y="1229"/>
                </a:lnTo>
                <a:lnTo>
                  <a:pt x="930" y="1221"/>
                </a:lnTo>
                <a:lnTo>
                  <a:pt x="925" y="1216"/>
                </a:lnTo>
                <a:lnTo>
                  <a:pt x="917" y="1194"/>
                </a:lnTo>
                <a:lnTo>
                  <a:pt x="907" y="1181"/>
                </a:lnTo>
                <a:lnTo>
                  <a:pt x="887" y="1171"/>
                </a:lnTo>
                <a:lnTo>
                  <a:pt x="877" y="1169"/>
                </a:lnTo>
                <a:lnTo>
                  <a:pt x="872" y="1164"/>
                </a:lnTo>
                <a:lnTo>
                  <a:pt x="870" y="1154"/>
                </a:lnTo>
                <a:lnTo>
                  <a:pt x="870" y="1141"/>
                </a:lnTo>
                <a:lnTo>
                  <a:pt x="865" y="1127"/>
                </a:lnTo>
                <a:lnTo>
                  <a:pt x="847" y="1087"/>
                </a:lnTo>
                <a:lnTo>
                  <a:pt x="837" y="1059"/>
                </a:lnTo>
                <a:lnTo>
                  <a:pt x="825" y="1022"/>
                </a:lnTo>
                <a:lnTo>
                  <a:pt x="810" y="939"/>
                </a:lnTo>
                <a:lnTo>
                  <a:pt x="805" y="894"/>
                </a:lnTo>
                <a:lnTo>
                  <a:pt x="800" y="842"/>
                </a:lnTo>
                <a:lnTo>
                  <a:pt x="795" y="817"/>
                </a:lnTo>
                <a:lnTo>
                  <a:pt x="790" y="797"/>
                </a:lnTo>
                <a:lnTo>
                  <a:pt x="775" y="772"/>
                </a:lnTo>
                <a:lnTo>
                  <a:pt x="760" y="752"/>
                </a:lnTo>
                <a:lnTo>
                  <a:pt x="757" y="742"/>
                </a:lnTo>
                <a:lnTo>
                  <a:pt x="755" y="727"/>
                </a:lnTo>
                <a:lnTo>
                  <a:pt x="752" y="694"/>
                </a:lnTo>
                <a:lnTo>
                  <a:pt x="745" y="662"/>
                </a:lnTo>
                <a:lnTo>
                  <a:pt x="735" y="632"/>
                </a:lnTo>
                <a:lnTo>
                  <a:pt x="727" y="602"/>
                </a:lnTo>
                <a:lnTo>
                  <a:pt x="722" y="582"/>
                </a:lnTo>
                <a:lnTo>
                  <a:pt x="710" y="552"/>
                </a:lnTo>
                <a:lnTo>
                  <a:pt x="697" y="515"/>
                </a:lnTo>
                <a:lnTo>
                  <a:pt x="682" y="475"/>
                </a:lnTo>
                <a:lnTo>
                  <a:pt x="665" y="435"/>
                </a:lnTo>
                <a:lnTo>
                  <a:pt x="645" y="400"/>
                </a:lnTo>
                <a:lnTo>
                  <a:pt x="627" y="370"/>
                </a:lnTo>
                <a:lnTo>
                  <a:pt x="612" y="352"/>
                </a:lnTo>
                <a:lnTo>
                  <a:pt x="595" y="337"/>
                </a:lnTo>
                <a:lnTo>
                  <a:pt x="577" y="320"/>
                </a:lnTo>
                <a:lnTo>
                  <a:pt x="540" y="280"/>
                </a:lnTo>
                <a:lnTo>
                  <a:pt x="522" y="262"/>
                </a:lnTo>
                <a:lnTo>
                  <a:pt x="507" y="247"/>
                </a:lnTo>
                <a:lnTo>
                  <a:pt x="497" y="237"/>
                </a:lnTo>
                <a:lnTo>
                  <a:pt x="495" y="232"/>
                </a:lnTo>
                <a:lnTo>
                  <a:pt x="492" y="202"/>
                </a:lnTo>
                <a:lnTo>
                  <a:pt x="495" y="200"/>
                </a:lnTo>
                <a:lnTo>
                  <a:pt x="500" y="190"/>
                </a:lnTo>
                <a:lnTo>
                  <a:pt x="505" y="175"/>
                </a:lnTo>
                <a:lnTo>
                  <a:pt x="505" y="155"/>
                </a:lnTo>
                <a:lnTo>
                  <a:pt x="502" y="130"/>
                </a:lnTo>
                <a:lnTo>
                  <a:pt x="502" y="102"/>
                </a:lnTo>
                <a:lnTo>
                  <a:pt x="492" y="70"/>
                </a:lnTo>
                <a:lnTo>
                  <a:pt x="482" y="52"/>
                </a:lnTo>
                <a:lnTo>
                  <a:pt x="470" y="35"/>
                </a:lnTo>
                <a:lnTo>
                  <a:pt x="452" y="22"/>
                </a:lnTo>
                <a:lnTo>
                  <a:pt x="435" y="15"/>
                </a:lnTo>
                <a:lnTo>
                  <a:pt x="425" y="12"/>
                </a:lnTo>
                <a:lnTo>
                  <a:pt x="415" y="12"/>
                </a:lnTo>
                <a:lnTo>
                  <a:pt x="387" y="5"/>
                </a:lnTo>
                <a:lnTo>
                  <a:pt x="367" y="0"/>
                </a:lnTo>
                <a:lnTo>
                  <a:pt x="347" y="0"/>
                </a:lnTo>
                <a:lnTo>
                  <a:pt x="305" y="12"/>
                </a:lnTo>
                <a:lnTo>
                  <a:pt x="270" y="35"/>
                </a:lnTo>
                <a:lnTo>
                  <a:pt x="257" y="45"/>
                </a:lnTo>
                <a:lnTo>
                  <a:pt x="247" y="57"/>
                </a:lnTo>
                <a:lnTo>
                  <a:pt x="240" y="70"/>
                </a:lnTo>
                <a:lnTo>
                  <a:pt x="235" y="77"/>
                </a:lnTo>
                <a:lnTo>
                  <a:pt x="225" y="92"/>
                </a:lnTo>
                <a:lnTo>
                  <a:pt x="217" y="102"/>
                </a:lnTo>
                <a:lnTo>
                  <a:pt x="212" y="107"/>
                </a:lnTo>
                <a:lnTo>
                  <a:pt x="207" y="115"/>
                </a:lnTo>
                <a:lnTo>
                  <a:pt x="220" y="112"/>
                </a:lnTo>
                <a:lnTo>
                  <a:pt x="225" y="112"/>
                </a:lnTo>
                <a:lnTo>
                  <a:pt x="222" y="117"/>
                </a:lnTo>
                <a:lnTo>
                  <a:pt x="237" y="125"/>
                </a:lnTo>
                <a:lnTo>
                  <a:pt x="247" y="125"/>
                </a:lnTo>
                <a:close/>
              </a:path>
            </a:pathLst>
          </a:custGeom>
          <a:solidFill>
            <a:srgbClr val="00FFFF"/>
          </a:solidFill>
          <a:ln w="0">
            <a:solidFill>
              <a:srgbClr val="000000"/>
            </a:solidFill>
            <a:prstDash val="solid"/>
            <a:round/>
            <a:headEnd/>
            <a:tailEnd/>
          </a:ln>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pic>
        <p:nvPicPr>
          <p:cNvPr id="29"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514735" y="1902565"/>
            <a:ext cx="1911947" cy="2170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41253" y="5038520"/>
            <a:ext cx="1193760" cy="1355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Explosion 1 30"/>
          <p:cNvSpPr/>
          <p:nvPr/>
        </p:nvSpPr>
        <p:spPr bwMode="auto">
          <a:xfrm>
            <a:off x="2370967" y="5267975"/>
            <a:ext cx="242490" cy="252412"/>
          </a:xfrm>
          <a:prstGeom prst="irregularSeal1">
            <a:avLst/>
          </a:prstGeom>
          <a:solidFill>
            <a:srgbClr val="FF0000"/>
          </a:solidFill>
          <a:ln w="6350" cap="flat" cmpd="sng" algn="ctr">
            <a:solidFill>
              <a:srgbClr val="FF0000"/>
            </a:solidFill>
            <a:prstDash val="solid"/>
            <a:round/>
            <a:headEnd type="none" w="med" len="med"/>
            <a:tailEnd type="none" w="med" len="med"/>
          </a:ln>
          <a:effectLst/>
          <a:extLst/>
        </p:spPr>
        <p:txBody>
          <a:bodyPr vert="horz" wrap="none" lIns="72000" tIns="45720" rIns="720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smtClean="0">
              <a:ln>
                <a:noFill/>
              </a:ln>
              <a:solidFill>
                <a:srgbClr val="0000FF"/>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Freeform 1029"/>
          <p:cNvSpPr>
            <a:spLocks/>
          </p:cNvSpPr>
          <p:nvPr/>
        </p:nvSpPr>
        <p:spPr bwMode="auto">
          <a:xfrm flipH="1">
            <a:off x="636679" y="2198203"/>
            <a:ext cx="1282229" cy="1588633"/>
          </a:xfrm>
          <a:custGeom>
            <a:avLst/>
            <a:gdLst>
              <a:gd name="T0" fmla="*/ 235 w 1212"/>
              <a:gd name="T1" fmla="*/ 190 h 1706"/>
              <a:gd name="T2" fmla="*/ 262 w 1212"/>
              <a:gd name="T3" fmla="*/ 240 h 1706"/>
              <a:gd name="T4" fmla="*/ 280 w 1212"/>
              <a:gd name="T5" fmla="*/ 282 h 1706"/>
              <a:gd name="T6" fmla="*/ 357 w 1212"/>
              <a:gd name="T7" fmla="*/ 285 h 1706"/>
              <a:gd name="T8" fmla="*/ 330 w 1212"/>
              <a:gd name="T9" fmla="*/ 330 h 1706"/>
              <a:gd name="T10" fmla="*/ 250 w 1212"/>
              <a:gd name="T11" fmla="*/ 302 h 1706"/>
              <a:gd name="T12" fmla="*/ 162 w 1212"/>
              <a:gd name="T13" fmla="*/ 265 h 1706"/>
              <a:gd name="T14" fmla="*/ 107 w 1212"/>
              <a:gd name="T15" fmla="*/ 190 h 1706"/>
              <a:gd name="T16" fmla="*/ 12 w 1212"/>
              <a:gd name="T17" fmla="*/ 165 h 1706"/>
              <a:gd name="T18" fmla="*/ 55 w 1212"/>
              <a:gd name="T19" fmla="*/ 235 h 1706"/>
              <a:gd name="T20" fmla="*/ 0 w 1212"/>
              <a:gd name="T21" fmla="*/ 232 h 1706"/>
              <a:gd name="T22" fmla="*/ 77 w 1212"/>
              <a:gd name="T23" fmla="*/ 295 h 1706"/>
              <a:gd name="T24" fmla="*/ 117 w 1212"/>
              <a:gd name="T25" fmla="*/ 340 h 1706"/>
              <a:gd name="T26" fmla="*/ 245 w 1212"/>
              <a:gd name="T27" fmla="*/ 427 h 1706"/>
              <a:gd name="T28" fmla="*/ 320 w 1212"/>
              <a:gd name="T29" fmla="*/ 507 h 1706"/>
              <a:gd name="T30" fmla="*/ 267 w 1212"/>
              <a:gd name="T31" fmla="*/ 597 h 1706"/>
              <a:gd name="T32" fmla="*/ 122 w 1212"/>
              <a:gd name="T33" fmla="*/ 592 h 1706"/>
              <a:gd name="T34" fmla="*/ 142 w 1212"/>
              <a:gd name="T35" fmla="*/ 619 h 1706"/>
              <a:gd name="T36" fmla="*/ 195 w 1212"/>
              <a:gd name="T37" fmla="*/ 659 h 1706"/>
              <a:gd name="T38" fmla="*/ 235 w 1212"/>
              <a:gd name="T39" fmla="*/ 689 h 1706"/>
              <a:gd name="T40" fmla="*/ 350 w 1212"/>
              <a:gd name="T41" fmla="*/ 729 h 1706"/>
              <a:gd name="T42" fmla="*/ 407 w 1212"/>
              <a:gd name="T43" fmla="*/ 739 h 1706"/>
              <a:gd name="T44" fmla="*/ 387 w 1212"/>
              <a:gd name="T45" fmla="*/ 809 h 1706"/>
              <a:gd name="T46" fmla="*/ 350 w 1212"/>
              <a:gd name="T47" fmla="*/ 929 h 1706"/>
              <a:gd name="T48" fmla="*/ 292 w 1212"/>
              <a:gd name="T49" fmla="*/ 1127 h 1706"/>
              <a:gd name="T50" fmla="*/ 290 w 1212"/>
              <a:gd name="T51" fmla="*/ 1231 h 1706"/>
              <a:gd name="T52" fmla="*/ 322 w 1212"/>
              <a:gd name="T53" fmla="*/ 1291 h 1706"/>
              <a:gd name="T54" fmla="*/ 402 w 1212"/>
              <a:gd name="T55" fmla="*/ 1551 h 1706"/>
              <a:gd name="T56" fmla="*/ 452 w 1212"/>
              <a:gd name="T57" fmla="*/ 1584 h 1706"/>
              <a:gd name="T58" fmla="*/ 350 w 1212"/>
              <a:gd name="T59" fmla="*/ 1646 h 1706"/>
              <a:gd name="T60" fmla="*/ 300 w 1212"/>
              <a:gd name="T61" fmla="*/ 1696 h 1706"/>
              <a:gd name="T62" fmla="*/ 605 w 1212"/>
              <a:gd name="T63" fmla="*/ 1699 h 1706"/>
              <a:gd name="T64" fmla="*/ 577 w 1212"/>
              <a:gd name="T65" fmla="*/ 1581 h 1706"/>
              <a:gd name="T66" fmla="*/ 585 w 1212"/>
              <a:gd name="T67" fmla="*/ 1534 h 1706"/>
              <a:gd name="T68" fmla="*/ 522 w 1212"/>
              <a:gd name="T69" fmla="*/ 1271 h 1706"/>
              <a:gd name="T70" fmla="*/ 492 w 1212"/>
              <a:gd name="T71" fmla="*/ 1201 h 1706"/>
              <a:gd name="T72" fmla="*/ 490 w 1212"/>
              <a:gd name="T73" fmla="*/ 1117 h 1706"/>
              <a:gd name="T74" fmla="*/ 572 w 1212"/>
              <a:gd name="T75" fmla="*/ 1027 h 1706"/>
              <a:gd name="T76" fmla="*/ 672 w 1212"/>
              <a:gd name="T77" fmla="*/ 1206 h 1706"/>
              <a:gd name="T78" fmla="*/ 812 w 1212"/>
              <a:gd name="T79" fmla="*/ 1341 h 1706"/>
              <a:gd name="T80" fmla="*/ 1012 w 1212"/>
              <a:gd name="T81" fmla="*/ 1459 h 1706"/>
              <a:gd name="T82" fmla="*/ 1057 w 1212"/>
              <a:gd name="T83" fmla="*/ 1579 h 1706"/>
              <a:gd name="T84" fmla="*/ 1012 w 1212"/>
              <a:gd name="T85" fmla="*/ 1674 h 1706"/>
              <a:gd name="T86" fmla="*/ 1127 w 1212"/>
              <a:gd name="T87" fmla="*/ 1654 h 1706"/>
              <a:gd name="T88" fmla="*/ 1165 w 1212"/>
              <a:gd name="T89" fmla="*/ 1561 h 1706"/>
              <a:gd name="T90" fmla="*/ 1212 w 1212"/>
              <a:gd name="T91" fmla="*/ 1499 h 1706"/>
              <a:gd name="T92" fmla="*/ 1135 w 1212"/>
              <a:gd name="T93" fmla="*/ 1399 h 1706"/>
              <a:gd name="T94" fmla="*/ 1040 w 1212"/>
              <a:gd name="T95" fmla="*/ 1286 h 1706"/>
              <a:gd name="T96" fmla="*/ 917 w 1212"/>
              <a:gd name="T97" fmla="*/ 1194 h 1706"/>
              <a:gd name="T98" fmla="*/ 870 w 1212"/>
              <a:gd name="T99" fmla="*/ 1141 h 1706"/>
              <a:gd name="T100" fmla="*/ 805 w 1212"/>
              <a:gd name="T101" fmla="*/ 894 h 1706"/>
              <a:gd name="T102" fmla="*/ 757 w 1212"/>
              <a:gd name="T103" fmla="*/ 742 h 1706"/>
              <a:gd name="T104" fmla="*/ 722 w 1212"/>
              <a:gd name="T105" fmla="*/ 582 h 1706"/>
              <a:gd name="T106" fmla="*/ 627 w 1212"/>
              <a:gd name="T107" fmla="*/ 370 h 1706"/>
              <a:gd name="T108" fmla="*/ 507 w 1212"/>
              <a:gd name="T109" fmla="*/ 247 h 1706"/>
              <a:gd name="T110" fmla="*/ 505 w 1212"/>
              <a:gd name="T111" fmla="*/ 175 h 1706"/>
              <a:gd name="T112" fmla="*/ 470 w 1212"/>
              <a:gd name="T113" fmla="*/ 35 h 1706"/>
              <a:gd name="T114" fmla="*/ 367 w 1212"/>
              <a:gd name="T115" fmla="*/ 0 h 1706"/>
              <a:gd name="T116" fmla="*/ 240 w 1212"/>
              <a:gd name="T117" fmla="*/ 70 h 1706"/>
              <a:gd name="T118" fmla="*/ 220 w 1212"/>
              <a:gd name="T119" fmla="*/ 112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12" h="1706">
                <a:moveTo>
                  <a:pt x="247" y="125"/>
                </a:moveTo>
                <a:lnTo>
                  <a:pt x="245" y="135"/>
                </a:lnTo>
                <a:lnTo>
                  <a:pt x="250" y="147"/>
                </a:lnTo>
                <a:lnTo>
                  <a:pt x="252" y="160"/>
                </a:lnTo>
                <a:lnTo>
                  <a:pt x="250" y="170"/>
                </a:lnTo>
                <a:lnTo>
                  <a:pt x="235" y="190"/>
                </a:lnTo>
                <a:lnTo>
                  <a:pt x="230" y="200"/>
                </a:lnTo>
                <a:lnTo>
                  <a:pt x="232" y="207"/>
                </a:lnTo>
                <a:lnTo>
                  <a:pt x="247" y="212"/>
                </a:lnTo>
                <a:lnTo>
                  <a:pt x="252" y="217"/>
                </a:lnTo>
                <a:lnTo>
                  <a:pt x="252" y="235"/>
                </a:lnTo>
                <a:lnTo>
                  <a:pt x="262" y="240"/>
                </a:lnTo>
                <a:lnTo>
                  <a:pt x="272" y="247"/>
                </a:lnTo>
                <a:lnTo>
                  <a:pt x="265" y="257"/>
                </a:lnTo>
                <a:lnTo>
                  <a:pt x="267" y="262"/>
                </a:lnTo>
                <a:lnTo>
                  <a:pt x="272" y="265"/>
                </a:lnTo>
                <a:lnTo>
                  <a:pt x="277" y="270"/>
                </a:lnTo>
                <a:lnTo>
                  <a:pt x="280" y="282"/>
                </a:lnTo>
                <a:lnTo>
                  <a:pt x="287" y="292"/>
                </a:lnTo>
                <a:lnTo>
                  <a:pt x="300" y="300"/>
                </a:lnTo>
                <a:lnTo>
                  <a:pt x="317" y="300"/>
                </a:lnTo>
                <a:lnTo>
                  <a:pt x="335" y="295"/>
                </a:lnTo>
                <a:lnTo>
                  <a:pt x="347" y="287"/>
                </a:lnTo>
                <a:lnTo>
                  <a:pt x="357" y="285"/>
                </a:lnTo>
                <a:lnTo>
                  <a:pt x="362" y="287"/>
                </a:lnTo>
                <a:lnTo>
                  <a:pt x="367" y="297"/>
                </a:lnTo>
                <a:lnTo>
                  <a:pt x="370" y="305"/>
                </a:lnTo>
                <a:lnTo>
                  <a:pt x="370" y="307"/>
                </a:lnTo>
                <a:lnTo>
                  <a:pt x="340" y="332"/>
                </a:lnTo>
                <a:lnTo>
                  <a:pt x="330" y="330"/>
                </a:lnTo>
                <a:lnTo>
                  <a:pt x="315" y="327"/>
                </a:lnTo>
                <a:lnTo>
                  <a:pt x="300" y="322"/>
                </a:lnTo>
                <a:lnTo>
                  <a:pt x="287" y="320"/>
                </a:lnTo>
                <a:lnTo>
                  <a:pt x="277" y="317"/>
                </a:lnTo>
                <a:lnTo>
                  <a:pt x="265" y="310"/>
                </a:lnTo>
                <a:lnTo>
                  <a:pt x="250" y="302"/>
                </a:lnTo>
                <a:lnTo>
                  <a:pt x="232" y="300"/>
                </a:lnTo>
                <a:lnTo>
                  <a:pt x="210" y="295"/>
                </a:lnTo>
                <a:lnTo>
                  <a:pt x="187" y="285"/>
                </a:lnTo>
                <a:lnTo>
                  <a:pt x="170" y="272"/>
                </a:lnTo>
                <a:lnTo>
                  <a:pt x="165" y="267"/>
                </a:lnTo>
                <a:lnTo>
                  <a:pt x="162" y="265"/>
                </a:lnTo>
                <a:lnTo>
                  <a:pt x="162" y="262"/>
                </a:lnTo>
                <a:lnTo>
                  <a:pt x="157" y="257"/>
                </a:lnTo>
                <a:lnTo>
                  <a:pt x="147" y="240"/>
                </a:lnTo>
                <a:lnTo>
                  <a:pt x="135" y="220"/>
                </a:lnTo>
                <a:lnTo>
                  <a:pt x="125" y="207"/>
                </a:lnTo>
                <a:lnTo>
                  <a:pt x="107" y="190"/>
                </a:lnTo>
                <a:lnTo>
                  <a:pt x="90" y="180"/>
                </a:lnTo>
                <a:lnTo>
                  <a:pt x="60" y="170"/>
                </a:lnTo>
                <a:lnTo>
                  <a:pt x="45" y="165"/>
                </a:lnTo>
                <a:lnTo>
                  <a:pt x="35" y="162"/>
                </a:lnTo>
                <a:lnTo>
                  <a:pt x="27" y="165"/>
                </a:lnTo>
                <a:lnTo>
                  <a:pt x="12" y="165"/>
                </a:lnTo>
                <a:lnTo>
                  <a:pt x="7" y="167"/>
                </a:lnTo>
                <a:lnTo>
                  <a:pt x="12" y="177"/>
                </a:lnTo>
                <a:lnTo>
                  <a:pt x="32" y="197"/>
                </a:lnTo>
                <a:lnTo>
                  <a:pt x="47" y="217"/>
                </a:lnTo>
                <a:lnTo>
                  <a:pt x="52" y="227"/>
                </a:lnTo>
                <a:lnTo>
                  <a:pt x="55" y="235"/>
                </a:lnTo>
                <a:lnTo>
                  <a:pt x="52" y="237"/>
                </a:lnTo>
                <a:lnTo>
                  <a:pt x="50" y="237"/>
                </a:lnTo>
                <a:lnTo>
                  <a:pt x="35" y="230"/>
                </a:lnTo>
                <a:lnTo>
                  <a:pt x="17" y="225"/>
                </a:lnTo>
                <a:lnTo>
                  <a:pt x="5" y="225"/>
                </a:lnTo>
                <a:lnTo>
                  <a:pt x="0" y="232"/>
                </a:lnTo>
                <a:lnTo>
                  <a:pt x="2" y="237"/>
                </a:lnTo>
                <a:lnTo>
                  <a:pt x="20" y="250"/>
                </a:lnTo>
                <a:lnTo>
                  <a:pt x="32" y="257"/>
                </a:lnTo>
                <a:lnTo>
                  <a:pt x="47" y="272"/>
                </a:lnTo>
                <a:lnTo>
                  <a:pt x="65" y="285"/>
                </a:lnTo>
                <a:lnTo>
                  <a:pt x="77" y="295"/>
                </a:lnTo>
                <a:lnTo>
                  <a:pt x="107" y="302"/>
                </a:lnTo>
                <a:lnTo>
                  <a:pt x="122" y="307"/>
                </a:lnTo>
                <a:lnTo>
                  <a:pt x="127" y="310"/>
                </a:lnTo>
                <a:lnTo>
                  <a:pt x="127" y="312"/>
                </a:lnTo>
                <a:lnTo>
                  <a:pt x="122" y="317"/>
                </a:lnTo>
                <a:lnTo>
                  <a:pt x="117" y="340"/>
                </a:lnTo>
                <a:lnTo>
                  <a:pt x="120" y="340"/>
                </a:lnTo>
                <a:lnTo>
                  <a:pt x="125" y="345"/>
                </a:lnTo>
                <a:lnTo>
                  <a:pt x="145" y="355"/>
                </a:lnTo>
                <a:lnTo>
                  <a:pt x="190" y="385"/>
                </a:lnTo>
                <a:lnTo>
                  <a:pt x="217" y="410"/>
                </a:lnTo>
                <a:lnTo>
                  <a:pt x="245" y="427"/>
                </a:lnTo>
                <a:lnTo>
                  <a:pt x="292" y="452"/>
                </a:lnTo>
                <a:lnTo>
                  <a:pt x="310" y="465"/>
                </a:lnTo>
                <a:lnTo>
                  <a:pt x="315" y="467"/>
                </a:lnTo>
                <a:lnTo>
                  <a:pt x="315" y="470"/>
                </a:lnTo>
                <a:lnTo>
                  <a:pt x="315" y="487"/>
                </a:lnTo>
                <a:lnTo>
                  <a:pt x="320" y="507"/>
                </a:lnTo>
                <a:lnTo>
                  <a:pt x="332" y="532"/>
                </a:lnTo>
                <a:lnTo>
                  <a:pt x="347" y="557"/>
                </a:lnTo>
                <a:lnTo>
                  <a:pt x="355" y="577"/>
                </a:lnTo>
                <a:lnTo>
                  <a:pt x="357" y="589"/>
                </a:lnTo>
                <a:lnTo>
                  <a:pt x="357" y="597"/>
                </a:lnTo>
                <a:lnTo>
                  <a:pt x="267" y="597"/>
                </a:lnTo>
                <a:lnTo>
                  <a:pt x="215" y="562"/>
                </a:lnTo>
                <a:lnTo>
                  <a:pt x="200" y="560"/>
                </a:lnTo>
                <a:lnTo>
                  <a:pt x="192" y="560"/>
                </a:lnTo>
                <a:lnTo>
                  <a:pt x="175" y="565"/>
                </a:lnTo>
                <a:lnTo>
                  <a:pt x="150" y="570"/>
                </a:lnTo>
                <a:lnTo>
                  <a:pt x="122" y="592"/>
                </a:lnTo>
                <a:lnTo>
                  <a:pt x="110" y="594"/>
                </a:lnTo>
                <a:lnTo>
                  <a:pt x="100" y="599"/>
                </a:lnTo>
                <a:lnTo>
                  <a:pt x="102" y="607"/>
                </a:lnTo>
                <a:lnTo>
                  <a:pt x="112" y="612"/>
                </a:lnTo>
                <a:lnTo>
                  <a:pt x="127" y="617"/>
                </a:lnTo>
                <a:lnTo>
                  <a:pt x="142" y="619"/>
                </a:lnTo>
                <a:lnTo>
                  <a:pt x="137" y="624"/>
                </a:lnTo>
                <a:lnTo>
                  <a:pt x="137" y="632"/>
                </a:lnTo>
                <a:lnTo>
                  <a:pt x="142" y="637"/>
                </a:lnTo>
                <a:lnTo>
                  <a:pt x="160" y="644"/>
                </a:lnTo>
                <a:lnTo>
                  <a:pt x="180" y="652"/>
                </a:lnTo>
                <a:lnTo>
                  <a:pt x="195" y="659"/>
                </a:lnTo>
                <a:lnTo>
                  <a:pt x="210" y="662"/>
                </a:lnTo>
                <a:lnTo>
                  <a:pt x="232" y="664"/>
                </a:lnTo>
                <a:lnTo>
                  <a:pt x="235" y="669"/>
                </a:lnTo>
                <a:lnTo>
                  <a:pt x="237" y="677"/>
                </a:lnTo>
                <a:lnTo>
                  <a:pt x="235" y="684"/>
                </a:lnTo>
                <a:lnTo>
                  <a:pt x="235" y="689"/>
                </a:lnTo>
                <a:lnTo>
                  <a:pt x="237" y="689"/>
                </a:lnTo>
                <a:lnTo>
                  <a:pt x="245" y="694"/>
                </a:lnTo>
                <a:lnTo>
                  <a:pt x="272" y="704"/>
                </a:lnTo>
                <a:lnTo>
                  <a:pt x="302" y="714"/>
                </a:lnTo>
                <a:lnTo>
                  <a:pt x="325" y="724"/>
                </a:lnTo>
                <a:lnTo>
                  <a:pt x="350" y="729"/>
                </a:lnTo>
                <a:lnTo>
                  <a:pt x="375" y="732"/>
                </a:lnTo>
                <a:lnTo>
                  <a:pt x="397" y="729"/>
                </a:lnTo>
                <a:lnTo>
                  <a:pt x="402" y="727"/>
                </a:lnTo>
                <a:lnTo>
                  <a:pt x="405" y="727"/>
                </a:lnTo>
                <a:lnTo>
                  <a:pt x="405" y="729"/>
                </a:lnTo>
                <a:lnTo>
                  <a:pt x="407" y="739"/>
                </a:lnTo>
                <a:lnTo>
                  <a:pt x="410" y="752"/>
                </a:lnTo>
                <a:lnTo>
                  <a:pt x="410" y="759"/>
                </a:lnTo>
                <a:lnTo>
                  <a:pt x="405" y="764"/>
                </a:lnTo>
                <a:lnTo>
                  <a:pt x="397" y="772"/>
                </a:lnTo>
                <a:lnTo>
                  <a:pt x="390" y="787"/>
                </a:lnTo>
                <a:lnTo>
                  <a:pt x="387" y="809"/>
                </a:lnTo>
                <a:lnTo>
                  <a:pt x="385" y="834"/>
                </a:lnTo>
                <a:lnTo>
                  <a:pt x="380" y="849"/>
                </a:lnTo>
                <a:lnTo>
                  <a:pt x="372" y="864"/>
                </a:lnTo>
                <a:lnTo>
                  <a:pt x="365" y="884"/>
                </a:lnTo>
                <a:lnTo>
                  <a:pt x="357" y="902"/>
                </a:lnTo>
                <a:lnTo>
                  <a:pt x="350" y="929"/>
                </a:lnTo>
                <a:lnTo>
                  <a:pt x="330" y="997"/>
                </a:lnTo>
                <a:lnTo>
                  <a:pt x="317" y="1029"/>
                </a:lnTo>
                <a:lnTo>
                  <a:pt x="310" y="1059"/>
                </a:lnTo>
                <a:lnTo>
                  <a:pt x="302" y="1084"/>
                </a:lnTo>
                <a:lnTo>
                  <a:pt x="300" y="1099"/>
                </a:lnTo>
                <a:lnTo>
                  <a:pt x="292" y="1127"/>
                </a:lnTo>
                <a:lnTo>
                  <a:pt x="277" y="1154"/>
                </a:lnTo>
                <a:lnTo>
                  <a:pt x="275" y="1161"/>
                </a:lnTo>
                <a:lnTo>
                  <a:pt x="275" y="1174"/>
                </a:lnTo>
                <a:lnTo>
                  <a:pt x="280" y="1201"/>
                </a:lnTo>
                <a:lnTo>
                  <a:pt x="287" y="1224"/>
                </a:lnTo>
                <a:lnTo>
                  <a:pt x="290" y="1231"/>
                </a:lnTo>
                <a:lnTo>
                  <a:pt x="290" y="1234"/>
                </a:lnTo>
                <a:lnTo>
                  <a:pt x="292" y="1239"/>
                </a:lnTo>
                <a:lnTo>
                  <a:pt x="297" y="1254"/>
                </a:lnTo>
                <a:lnTo>
                  <a:pt x="307" y="1271"/>
                </a:lnTo>
                <a:lnTo>
                  <a:pt x="320" y="1286"/>
                </a:lnTo>
                <a:lnTo>
                  <a:pt x="322" y="1291"/>
                </a:lnTo>
                <a:lnTo>
                  <a:pt x="327" y="1301"/>
                </a:lnTo>
                <a:lnTo>
                  <a:pt x="337" y="1331"/>
                </a:lnTo>
                <a:lnTo>
                  <a:pt x="350" y="1374"/>
                </a:lnTo>
                <a:lnTo>
                  <a:pt x="365" y="1419"/>
                </a:lnTo>
                <a:lnTo>
                  <a:pt x="390" y="1514"/>
                </a:lnTo>
                <a:lnTo>
                  <a:pt x="402" y="1551"/>
                </a:lnTo>
                <a:lnTo>
                  <a:pt x="412" y="1579"/>
                </a:lnTo>
                <a:lnTo>
                  <a:pt x="412" y="1581"/>
                </a:lnTo>
                <a:lnTo>
                  <a:pt x="417" y="1584"/>
                </a:lnTo>
                <a:lnTo>
                  <a:pt x="430" y="1586"/>
                </a:lnTo>
                <a:lnTo>
                  <a:pt x="445" y="1584"/>
                </a:lnTo>
                <a:lnTo>
                  <a:pt x="452" y="1584"/>
                </a:lnTo>
                <a:lnTo>
                  <a:pt x="447" y="1586"/>
                </a:lnTo>
                <a:lnTo>
                  <a:pt x="437" y="1594"/>
                </a:lnTo>
                <a:lnTo>
                  <a:pt x="410" y="1619"/>
                </a:lnTo>
                <a:lnTo>
                  <a:pt x="395" y="1631"/>
                </a:lnTo>
                <a:lnTo>
                  <a:pt x="380" y="1641"/>
                </a:lnTo>
                <a:lnTo>
                  <a:pt x="350" y="1646"/>
                </a:lnTo>
                <a:lnTo>
                  <a:pt x="327" y="1649"/>
                </a:lnTo>
                <a:lnTo>
                  <a:pt x="312" y="1659"/>
                </a:lnTo>
                <a:lnTo>
                  <a:pt x="300" y="1671"/>
                </a:lnTo>
                <a:lnTo>
                  <a:pt x="295" y="1689"/>
                </a:lnTo>
                <a:lnTo>
                  <a:pt x="295" y="1694"/>
                </a:lnTo>
                <a:lnTo>
                  <a:pt x="300" y="1696"/>
                </a:lnTo>
                <a:lnTo>
                  <a:pt x="317" y="1701"/>
                </a:lnTo>
                <a:lnTo>
                  <a:pt x="345" y="1706"/>
                </a:lnTo>
                <a:lnTo>
                  <a:pt x="482" y="1706"/>
                </a:lnTo>
                <a:lnTo>
                  <a:pt x="575" y="1706"/>
                </a:lnTo>
                <a:lnTo>
                  <a:pt x="592" y="1704"/>
                </a:lnTo>
                <a:lnTo>
                  <a:pt x="605" y="1699"/>
                </a:lnTo>
                <a:lnTo>
                  <a:pt x="610" y="1691"/>
                </a:lnTo>
                <a:lnTo>
                  <a:pt x="610" y="1671"/>
                </a:lnTo>
                <a:lnTo>
                  <a:pt x="605" y="1649"/>
                </a:lnTo>
                <a:lnTo>
                  <a:pt x="590" y="1606"/>
                </a:lnTo>
                <a:lnTo>
                  <a:pt x="582" y="1591"/>
                </a:lnTo>
                <a:lnTo>
                  <a:pt x="577" y="1581"/>
                </a:lnTo>
                <a:lnTo>
                  <a:pt x="575" y="1576"/>
                </a:lnTo>
                <a:lnTo>
                  <a:pt x="575" y="1574"/>
                </a:lnTo>
                <a:lnTo>
                  <a:pt x="595" y="1566"/>
                </a:lnTo>
                <a:lnTo>
                  <a:pt x="595" y="1561"/>
                </a:lnTo>
                <a:lnTo>
                  <a:pt x="590" y="1551"/>
                </a:lnTo>
                <a:lnTo>
                  <a:pt x="585" y="1534"/>
                </a:lnTo>
                <a:lnTo>
                  <a:pt x="580" y="1514"/>
                </a:lnTo>
                <a:lnTo>
                  <a:pt x="567" y="1466"/>
                </a:lnTo>
                <a:lnTo>
                  <a:pt x="555" y="1424"/>
                </a:lnTo>
                <a:lnTo>
                  <a:pt x="545" y="1376"/>
                </a:lnTo>
                <a:lnTo>
                  <a:pt x="535" y="1321"/>
                </a:lnTo>
                <a:lnTo>
                  <a:pt x="522" y="1271"/>
                </a:lnTo>
                <a:lnTo>
                  <a:pt x="512" y="1251"/>
                </a:lnTo>
                <a:lnTo>
                  <a:pt x="502" y="1236"/>
                </a:lnTo>
                <a:lnTo>
                  <a:pt x="495" y="1229"/>
                </a:lnTo>
                <a:lnTo>
                  <a:pt x="490" y="1221"/>
                </a:lnTo>
                <a:lnTo>
                  <a:pt x="490" y="1204"/>
                </a:lnTo>
                <a:lnTo>
                  <a:pt x="492" y="1201"/>
                </a:lnTo>
                <a:lnTo>
                  <a:pt x="487" y="1191"/>
                </a:lnTo>
                <a:lnTo>
                  <a:pt x="480" y="1181"/>
                </a:lnTo>
                <a:lnTo>
                  <a:pt x="475" y="1169"/>
                </a:lnTo>
                <a:lnTo>
                  <a:pt x="477" y="1149"/>
                </a:lnTo>
                <a:lnTo>
                  <a:pt x="482" y="1129"/>
                </a:lnTo>
                <a:lnTo>
                  <a:pt x="490" y="1117"/>
                </a:lnTo>
                <a:lnTo>
                  <a:pt x="500" y="1099"/>
                </a:lnTo>
                <a:lnTo>
                  <a:pt x="522" y="1064"/>
                </a:lnTo>
                <a:lnTo>
                  <a:pt x="545" y="1034"/>
                </a:lnTo>
                <a:lnTo>
                  <a:pt x="552" y="1027"/>
                </a:lnTo>
                <a:lnTo>
                  <a:pt x="560" y="1022"/>
                </a:lnTo>
                <a:lnTo>
                  <a:pt x="572" y="1027"/>
                </a:lnTo>
                <a:lnTo>
                  <a:pt x="587" y="1042"/>
                </a:lnTo>
                <a:lnTo>
                  <a:pt x="605" y="1064"/>
                </a:lnTo>
                <a:lnTo>
                  <a:pt x="622" y="1092"/>
                </a:lnTo>
                <a:lnTo>
                  <a:pt x="655" y="1156"/>
                </a:lnTo>
                <a:lnTo>
                  <a:pt x="667" y="1186"/>
                </a:lnTo>
                <a:lnTo>
                  <a:pt x="672" y="1206"/>
                </a:lnTo>
                <a:lnTo>
                  <a:pt x="677" y="1224"/>
                </a:lnTo>
                <a:lnTo>
                  <a:pt x="692" y="1249"/>
                </a:lnTo>
                <a:lnTo>
                  <a:pt x="735" y="1299"/>
                </a:lnTo>
                <a:lnTo>
                  <a:pt x="747" y="1309"/>
                </a:lnTo>
                <a:lnTo>
                  <a:pt x="765" y="1319"/>
                </a:lnTo>
                <a:lnTo>
                  <a:pt x="812" y="1341"/>
                </a:lnTo>
                <a:lnTo>
                  <a:pt x="870" y="1364"/>
                </a:lnTo>
                <a:lnTo>
                  <a:pt x="930" y="1394"/>
                </a:lnTo>
                <a:lnTo>
                  <a:pt x="957" y="1411"/>
                </a:lnTo>
                <a:lnTo>
                  <a:pt x="980" y="1426"/>
                </a:lnTo>
                <a:lnTo>
                  <a:pt x="997" y="1444"/>
                </a:lnTo>
                <a:lnTo>
                  <a:pt x="1012" y="1459"/>
                </a:lnTo>
                <a:lnTo>
                  <a:pt x="1022" y="1474"/>
                </a:lnTo>
                <a:lnTo>
                  <a:pt x="1030" y="1484"/>
                </a:lnTo>
                <a:lnTo>
                  <a:pt x="1032" y="1491"/>
                </a:lnTo>
                <a:lnTo>
                  <a:pt x="1035" y="1494"/>
                </a:lnTo>
                <a:lnTo>
                  <a:pt x="1057" y="1486"/>
                </a:lnTo>
                <a:lnTo>
                  <a:pt x="1057" y="1579"/>
                </a:lnTo>
                <a:lnTo>
                  <a:pt x="1052" y="1596"/>
                </a:lnTo>
                <a:lnTo>
                  <a:pt x="1040" y="1616"/>
                </a:lnTo>
                <a:lnTo>
                  <a:pt x="1025" y="1636"/>
                </a:lnTo>
                <a:lnTo>
                  <a:pt x="1012" y="1656"/>
                </a:lnTo>
                <a:lnTo>
                  <a:pt x="1010" y="1666"/>
                </a:lnTo>
                <a:lnTo>
                  <a:pt x="1012" y="1674"/>
                </a:lnTo>
                <a:lnTo>
                  <a:pt x="1022" y="1681"/>
                </a:lnTo>
                <a:lnTo>
                  <a:pt x="1040" y="1684"/>
                </a:lnTo>
                <a:lnTo>
                  <a:pt x="1062" y="1684"/>
                </a:lnTo>
                <a:lnTo>
                  <a:pt x="1085" y="1676"/>
                </a:lnTo>
                <a:lnTo>
                  <a:pt x="1107" y="1666"/>
                </a:lnTo>
                <a:lnTo>
                  <a:pt x="1127" y="1654"/>
                </a:lnTo>
                <a:lnTo>
                  <a:pt x="1142" y="1639"/>
                </a:lnTo>
                <a:lnTo>
                  <a:pt x="1152" y="1621"/>
                </a:lnTo>
                <a:lnTo>
                  <a:pt x="1160" y="1599"/>
                </a:lnTo>
                <a:lnTo>
                  <a:pt x="1162" y="1579"/>
                </a:lnTo>
                <a:lnTo>
                  <a:pt x="1162" y="1569"/>
                </a:lnTo>
                <a:lnTo>
                  <a:pt x="1165" y="1561"/>
                </a:lnTo>
                <a:lnTo>
                  <a:pt x="1177" y="1554"/>
                </a:lnTo>
                <a:lnTo>
                  <a:pt x="1192" y="1549"/>
                </a:lnTo>
                <a:lnTo>
                  <a:pt x="1197" y="1549"/>
                </a:lnTo>
                <a:lnTo>
                  <a:pt x="1200" y="1544"/>
                </a:lnTo>
                <a:lnTo>
                  <a:pt x="1205" y="1531"/>
                </a:lnTo>
                <a:lnTo>
                  <a:pt x="1212" y="1499"/>
                </a:lnTo>
                <a:lnTo>
                  <a:pt x="1207" y="1481"/>
                </a:lnTo>
                <a:lnTo>
                  <a:pt x="1195" y="1459"/>
                </a:lnTo>
                <a:lnTo>
                  <a:pt x="1177" y="1436"/>
                </a:lnTo>
                <a:lnTo>
                  <a:pt x="1157" y="1424"/>
                </a:lnTo>
                <a:lnTo>
                  <a:pt x="1142" y="1411"/>
                </a:lnTo>
                <a:lnTo>
                  <a:pt x="1135" y="1399"/>
                </a:lnTo>
                <a:lnTo>
                  <a:pt x="1132" y="1386"/>
                </a:lnTo>
                <a:lnTo>
                  <a:pt x="1132" y="1381"/>
                </a:lnTo>
                <a:lnTo>
                  <a:pt x="1130" y="1379"/>
                </a:lnTo>
                <a:lnTo>
                  <a:pt x="1122" y="1371"/>
                </a:lnTo>
                <a:lnTo>
                  <a:pt x="1102" y="1349"/>
                </a:lnTo>
                <a:lnTo>
                  <a:pt x="1040" y="1286"/>
                </a:lnTo>
                <a:lnTo>
                  <a:pt x="1005" y="1259"/>
                </a:lnTo>
                <a:lnTo>
                  <a:pt x="970" y="1241"/>
                </a:lnTo>
                <a:lnTo>
                  <a:pt x="940" y="1229"/>
                </a:lnTo>
                <a:lnTo>
                  <a:pt x="930" y="1221"/>
                </a:lnTo>
                <a:lnTo>
                  <a:pt x="925" y="1216"/>
                </a:lnTo>
                <a:lnTo>
                  <a:pt x="917" y="1194"/>
                </a:lnTo>
                <a:lnTo>
                  <a:pt x="907" y="1181"/>
                </a:lnTo>
                <a:lnTo>
                  <a:pt x="887" y="1171"/>
                </a:lnTo>
                <a:lnTo>
                  <a:pt x="877" y="1169"/>
                </a:lnTo>
                <a:lnTo>
                  <a:pt x="872" y="1164"/>
                </a:lnTo>
                <a:lnTo>
                  <a:pt x="870" y="1154"/>
                </a:lnTo>
                <a:lnTo>
                  <a:pt x="870" y="1141"/>
                </a:lnTo>
                <a:lnTo>
                  <a:pt x="865" y="1127"/>
                </a:lnTo>
                <a:lnTo>
                  <a:pt x="847" y="1087"/>
                </a:lnTo>
                <a:lnTo>
                  <a:pt x="837" y="1059"/>
                </a:lnTo>
                <a:lnTo>
                  <a:pt x="825" y="1022"/>
                </a:lnTo>
                <a:lnTo>
                  <a:pt x="810" y="939"/>
                </a:lnTo>
                <a:lnTo>
                  <a:pt x="805" y="894"/>
                </a:lnTo>
                <a:lnTo>
                  <a:pt x="800" y="842"/>
                </a:lnTo>
                <a:lnTo>
                  <a:pt x="795" y="817"/>
                </a:lnTo>
                <a:lnTo>
                  <a:pt x="790" y="797"/>
                </a:lnTo>
                <a:lnTo>
                  <a:pt x="775" y="772"/>
                </a:lnTo>
                <a:lnTo>
                  <a:pt x="760" y="752"/>
                </a:lnTo>
                <a:lnTo>
                  <a:pt x="757" y="742"/>
                </a:lnTo>
                <a:lnTo>
                  <a:pt x="755" y="727"/>
                </a:lnTo>
                <a:lnTo>
                  <a:pt x="752" y="694"/>
                </a:lnTo>
                <a:lnTo>
                  <a:pt x="745" y="662"/>
                </a:lnTo>
                <a:lnTo>
                  <a:pt x="735" y="632"/>
                </a:lnTo>
                <a:lnTo>
                  <a:pt x="727" y="602"/>
                </a:lnTo>
                <a:lnTo>
                  <a:pt x="722" y="582"/>
                </a:lnTo>
                <a:lnTo>
                  <a:pt x="710" y="552"/>
                </a:lnTo>
                <a:lnTo>
                  <a:pt x="697" y="515"/>
                </a:lnTo>
                <a:lnTo>
                  <a:pt x="682" y="475"/>
                </a:lnTo>
                <a:lnTo>
                  <a:pt x="665" y="435"/>
                </a:lnTo>
                <a:lnTo>
                  <a:pt x="645" y="400"/>
                </a:lnTo>
                <a:lnTo>
                  <a:pt x="627" y="370"/>
                </a:lnTo>
                <a:lnTo>
                  <a:pt x="612" y="352"/>
                </a:lnTo>
                <a:lnTo>
                  <a:pt x="595" y="337"/>
                </a:lnTo>
                <a:lnTo>
                  <a:pt x="577" y="320"/>
                </a:lnTo>
                <a:lnTo>
                  <a:pt x="540" y="280"/>
                </a:lnTo>
                <a:lnTo>
                  <a:pt x="522" y="262"/>
                </a:lnTo>
                <a:lnTo>
                  <a:pt x="507" y="247"/>
                </a:lnTo>
                <a:lnTo>
                  <a:pt x="497" y="237"/>
                </a:lnTo>
                <a:lnTo>
                  <a:pt x="495" y="232"/>
                </a:lnTo>
                <a:lnTo>
                  <a:pt x="492" y="202"/>
                </a:lnTo>
                <a:lnTo>
                  <a:pt x="495" y="200"/>
                </a:lnTo>
                <a:lnTo>
                  <a:pt x="500" y="190"/>
                </a:lnTo>
                <a:lnTo>
                  <a:pt x="505" y="175"/>
                </a:lnTo>
                <a:lnTo>
                  <a:pt x="505" y="155"/>
                </a:lnTo>
                <a:lnTo>
                  <a:pt x="502" y="130"/>
                </a:lnTo>
                <a:lnTo>
                  <a:pt x="502" y="102"/>
                </a:lnTo>
                <a:lnTo>
                  <a:pt x="492" y="70"/>
                </a:lnTo>
                <a:lnTo>
                  <a:pt x="482" y="52"/>
                </a:lnTo>
                <a:lnTo>
                  <a:pt x="470" y="35"/>
                </a:lnTo>
                <a:lnTo>
                  <a:pt x="452" y="22"/>
                </a:lnTo>
                <a:lnTo>
                  <a:pt x="435" y="15"/>
                </a:lnTo>
                <a:lnTo>
                  <a:pt x="425" y="12"/>
                </a:lnTo>
                <a:lnTo>
                  <a:pt x="415" y="12"/>
                </a:lnTo>
                <a:lnTo>
                  <a:pt x="387" y="5"/>
                </a:lnTo>
                <a:lnTo>
                  <a:pt x="367" y="0"/>
                </a:lnTo>
                <a:lnTo>
                  <a:pt x="347" y="0"/>
                </a:lnTo>
                <a:lnTo>
                  <a:pt x="305" y="12"/>
                </a:lnTo>
                <a:lnTo>
                  <a:pt x="270" y="35"/>
                </a:lnTo>
                <a:lnTo>
                  <a:pt x="257" y="45"/>
                </a:lnTo>
                <a:lnTo>
                  <a:pt x="247" y="57"/>
                </a:lnTo>
                <a:lnTo>
                  <a:pt x="240" y="70"/>
                </a:lnTo>
                <a:lnTo>
                  <a:pt x="235" y="77"/>
                </a:lnTo>
                <a:lnTo>
                  <a:pt x="225" y="92"/>
                </a:lnTo>
                <a:lnTo>
                  <a:pt x="217" y="102"/>
                </a:lnTo>
                <a:lnTo>
                  <a:pt x="212" y="107"/>
                </a:lnTo>
                <a:lnTo>
                  <a:pt x="207" y="115"/>
                </a:lnTo>
                <a:lnTo>
                  <a:pt x="220" y="112"/>
                </a:lnTo>
                <a:lnTo>
                  <a:pt x="225" y="112"/>
                </a:lnTo>
                <a:lnTo>
                  <a:pt x="222" y="117"/>
                </a:lnTo>
                <a:lnTo>
                  <a:pt x="237" y="125"/>
                </a:lnTo>
                <a:lnTo>
                  <a:pt x="247" y="125"/>
                </a:lnTo>
                <a:close/>
              </a:path>
            </a:pathLst>
          </a:custGeom>
          <a:solidFill>
            <a:srgbClr val="00FFFF"/>
          </a:solidFill>
          <a:ln w="0">
            <a:solidFill>
              <a:srgbClr val="000000"/>
            </a:solidFill>
            <a:prstDash val="solid"/>
            <a:round/>
            <a:headEnd/>
            <a:tailEnd/>
          </a:ln>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pic>
        <p:nvPicPr>
          <p:cNvPr id="33"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91998" y="4546849"/>
            <a:ext cx="1193760" cy="1355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Freeform 1029"/>
          <p:cNvSpPr>
            <a:spLocks/>
          </p:cNvSpPr>
          <p:nvPr/>
        </p:nvSpPr>
        <p:spPr bwMode="auto">
          <a:xfrm rot="19281564" flipH="1">
            <a:off x="7524106" y="4878811"/>
            <a:ext cx="809133" cy="933833"/>
          </a:xfrm>
          <a:custGeom>
            <a:avLst/>
            <a:gdLst>
              <a:gd name="T0" fmla="*/ 235 w 1212"/>
              <a:gd name="T1" fmla="*/ 190 h 1706"/>
              <a:gd name="T2" fmla="*/ 262 w 1212"/>
              <a:gd name="T3" fmla="*/ 240 h 1706"/>
              <a:gd name="T4" fmla="*/ 280 w 1212"/>
              <a:gd name="T5" fmla="*/ 282 h 1706"/>
              <a:gd name="T6" fmla="*/ 357 w 1212"/>
              <a:gd name="T7" fmla="*/ 285 h 1706"/>
              <a:gd name="T8" fmla="*/ 330 w 1212"/>
              <a:gd name="T9" fmla="*/ 330 h 1706"/>
              <a:gd name="T10" fmla="*/ 250 w 1212"/>
              <a:gd name="T11" fmla="*/ 302 h 1706"/>
              <a:gd name="T12" fmla="*/ 162 w 1212"/>
              <a:gd name="T13" fmla="*/ 265 h 1706"/>
              <a:gd name="T14" fmla="*/ 107 w 1212"/>
              <a:gd name="T15" fmla="*/ 190 h 1706"/>
              <a:gd name="T16" fmla="*/ 12 w 1212"/>
              <a:gd name="T17" fmla="*/ 165 h 1706"/>
              <a:gd name="T18" fmla="*/ 55 w 1212"/>
              <a:gd name="T19" fmla="*/ 235 h 1706"/>
              <a:gd name="T20" fmla="*/ 0 w 1212"/>
              <a:gd name="T21" fmla="*/ 232 h 1706"/>
              <a:gd name="T22" fmla="*/ 77 w 1212"/>
              <a:gd name="T23" fmla="*/ 295 h 1706"/>
              <a:gd name="T24" fmla="*/ 117 w 1212"/>
              <a:gd name="T25" fmla="*/ 340 h 1706"/>
              <a:gd name="T26" fmla="*/ 245 w 1212"/>
              <a:gd name="T27" fmla="*/ 427 h 1706"/>
              <a:gd name="T28" fmla="*/ 320 w 1212"/>
              <a:gd name="T29" fmla="*/ 507 h 1706"/>
              <a:gd name="T30" fmla="*/ 267 w 1212"/>
              <a:gd name="T31" fmla="*/ 597 h 1706"/>
              <a:gd name="T32" fmla="*/ 122 w 1212"/>
              <a:gd name="T33" fmla="*/ 592 h 1706"/>
              <a:gd name="T34" fmla="*/ 142 w 1212"/>
              <a:gd name="T35" fmla="*/ 619 h 1706"/>
              <a:gd name="T36" fmla="*/ 195 w 1212"/>
              <a:gd name="T37" fmla="*/ 659 h 1706"/>
              <a:gd name="T38" fmla="*/ 235 w 1212"/>
              <a:gd name="T39" fmla="*/ 689 h 1706"/>
              <a:gd name="T40" fmla="*/ 350 w 1212"/>
              <a:gd name="T41" fmla="*/ 729 h 1706"/>
              <a:gd name="T42" fmla="*/ 407 w 1212"/>
              <a:gd name="T43" fmla="*/ 739 h 1706"/>
              <a:gd name="T44" fmla="*/ 387 w 1212"/>
              <a:gd name="T45" fmla="*/ 809 h 1706"/>
              <a:gd name="T46" fmla="*/ 350 w 1212"/>
              <a:gd name="T47" fmla="*/ 929 h 1706"/>
              <a:gd name="T48" fmla="*/ 292 w 1212"/>
              <a:gd name="T49" fmla="*/ 1127 h 1706"/>
              <a:gd name="T50" fmla="*/ 290 w 1212"/>
              <a:gd name="T51" fmla="*/ 1231 h 1706"/>
              <a:gd name="T52" fmla="*/ 322 w 1212"/>
              <a:gd name="T53" fmla="*/ 1291 h 1706"/>
              <a:gd name="T54" fmla="*/ 402 w 1212"/>
              <a:gd name="T55" fmla="*/ 1551 h 1706"/>
              <a:gd name="T56" fmla="*/ 452 w 1212"/>
              <a:gd name="T57" fmla="*/ 1584 h 1706"/>
              <a:gd name="T58" fmla="*/ 350 w 1212"/>
              <a:gd name="T59" fmla="*/ 1646 h 1706"/>
              <a:gd name="T60" fmla="*/ 300 w 1212"/>
              <a:gd name="T61" fmla="*/ 1696 h 1706"/>
              <a:gd name="T62" fmla="*/ 605 w 1212"/>
              <a:gd name="T63" fmla="*/ 1699 h 1706"/>
              <a:gd name="T64" fmla="*/ 577 w 1212"/>
              <a:gd name="T65" fmla="*/ 1581 h 1706"/>
              <a:gd name="T66" fmla="*/ 585 w 1212"/>
              <a:gd name="T67" fmla="*/ 1534 h 1706"/>
              <a:gd name="T68" fmla="*/ 522 w 1212"/>
              <a:gd name="T69" fmla="*/ 1271 h 1706"/>
              <a:gd name="T70" fmla="*/ 492 w 1212"/>
              <a:gd name="T71" fmla="*/ 1201 h 1706"/>
              <a:gd name="T72" fmla="*/ 490 w 1212"/>
              <a:gd name="T73" fmla="*/ 1117 h 1706"/>
              <a:gd name="T74" fmla="*/ 572 w 1212"/>
              <a:gd name="T75" fmla="*/ 1027 h 1706"/>
              <a:gd name="T76" fmla="*/ 672 w 1212"/>
              <a:gd name="T77" fmla="*/ 1206 h 1706"/>
              <a:gd name="T78" fmla="*/ 812 w 1212"/>
              <a:gd name="T79" fmla="*/ 1341 h 1706"/>
              <a:gd name="T80" fmla="*/ 1012 w 1212"/>
              <a:gd name="T81" fmla="*/ 1459 h 1706"/>
              <a:gd name="T82" fmla="*/ 1057 w 1212"/>
              <a:gd name="T83" fmla="*/ 1579 h 1706"/>
              <a:gd name="T84" fmla="*/ 1012 w 1212"/>
              <a:gd name="T85" fmla="*/ 1674 h 1706"/>
              <a:gd name="T86" fmla="*/ 1127 w 1212"/>
              <a:gd name="T87" fmla="*/ 1654 h 1706"/>
              <a:gd name="T88" fmla="*/ 1165 w 1212"/>
              <a:gd name="T89" fmla="*/ 1561 h 1706"/>
              <a:gd name="T90" fmla="*/ 1212 w 1212"/>
              <a:gd name="T91" fmla="*/ 1499 h 1706"/>
              <a:gd name="T92" fmla="*/ 1135 w 1212"/>
              <a:gd name="T93" fmla="*/ 1399 h 1706"/>
              <a:gd name="T94" fmla="*/ 1040 w 1212"/>
              <a:gd name="T95" fmla="*/ 1286 h 1706"/>
              <a:gd name="T96" fmla="*/ 917 w 1212"/>
              <a:gd name="T97" fmla="*/ 1194 h 1706"/>
              <a:gd name="T98" fmla="*/ 870 w 1212"/>
              <a:gd name="T99" fmla="*/ 1141 h 1706"/>
              <a:gd name="T100" fmla="*/ 805 w 1212"/>
              <a:gd name="T101" fmla="*/ 894 h 1706"/>
              <a:gd name="T102" fmla="*/ 757 w 1212"/>
              <a:gd name="T103" fmla="*/ 742 h 1706"/>
              <a:gd name="T104" fmla="*/ 722 w 1212"/>
              <a:gd name="T105" fmla="*/ 582 h 1706"/>
              <a:gd name="T106" fmla="*/ 627 w 1212"/>
              <a:gd name="T107" fmla="*/ 370 h 1706"/>
              <a:gd name="T108" fmla="*/ 507 w 1212"/>
              <a:gd name="T109" fmla="*/ 247 h 1706"/>
              <a:gd name="T110" fmla="*/ 505 w 1212"/>
              <a:gd name="T111" fmla="*/ 175 h 1706"/>
              <a:gd name="T112" fmla="*/ 470 w 1212"/>
              <a:gd name="T113" fmla="*/ 35 h 1706"/>
              <a:gd name="T114" fmla="*/ 367 w 1212"/>
              <a:gd name="T115" fmla="*/ 0 h 1706"/>
              <a:gd name="T116" fmla="*/ 240 w 1212"/>
              <a:gd name="T117" fmla="*/ 70 h 1706"/>
              <a:gd name="T118" fmla="*/ 220 w 1212"/>
              <a:gd name="T119" fmla="*/ 112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12" h="1706">
                <a:moveTo>
                  <a:pt x="247" y="125"/>
                </a:moveTo>
                <a:lnTo>
                  <a:pt x="245" y="135"/>
                </a:lnTo>
                <a:lnTo>
                  <a:pt x="250" y="147"/>
                </a:lnTo>
                <a:lnTo>
                  <a:pt x="252" y="160"/>
                </a:lnTo>
                <a:lnTo>
                  <a:pt x="250" y="170"/>
                </a:lnTo>
                <a:lnTo>
                  <a:pt x="235" y="190"/>
                </a:lnTo>
                <a:lnTo>
                  <a:pt x="230" y="200"/>
                </a:lnTo>
                <a:lnTo>
                  <a:pt x="232" y="207"/>
                </a:lnTo>
                <a:lnTo>
                  <a:pt x="247" y="212"/>
                </a:lnTo>
                <a:lnTo>
                  <a:pt x="252" y="217"/>
                </a:lnTo>
                <a:lnTo>
                  <a:pt x="252" y="235"/>
                </a:lnTo>
                <a:lnTo>
                  <a:pt x="262" y="240"/>
                </a:lnTo>
                <a:lnTo>
                  <a:pt x="272" y="247"/>
                </a:lnTo>
                <a:lnTo>
                  <a:pt x="265" y="257"/>
                </a:lnTo>
                <a:lnTo>
                  <a:pt x="267" y="262"/>
                </a:lnTo>
                <a:lnTo>
                  <a:pt x="272" y="265"/>
                </a:lnTo>
                <a:lnTo>
                  <a:pt x="277" y="270"/>
                </a:lnTo>
                <a:lnTo>
                  <a:pt x="280" y="282"/>
                </a:lnTo>
                <a:lnTo>
                  <a:pt x="287" y="292"/>
                </a:lnTo>
                <a:lnTo>
                  <a:pt x="300" y="300"/>
                </a:lnTo>
                <a:lnTo>
                  <a:pt x="317" y="300"/>
                </a:lnTo>
                <a:lnTo>
                  <a:pt x="335" y="295"/>
                </a:lnTo>
                <a:lnTo>
                  <a:pt x="347" y="287"/>
                </a:lnTo>
                <a:lnTo>
                  <a:pt x="357" y="285"/>
                </a:lnTo>
                <a:lnTo>
                  <a:pt x="362" y="287"/>
                </a:lnTo>
                <a:lnTo>
                  <a:pt x="367" y="297"/>
                </a:lnTo>
                <a:lnTo>
                  <a:pt x="370" y="305"/>
                </a:lnTo>
                <a:lnTo>
                  <a:pt x="370" y="307"/>
                </a:lnTo>
                <a:lnTo>
                  <a:pt x="340" y="332"/>
                </a:lnTo>
                <a:lnTo>
                  <a:pt x="330" y="330"/>
                </a:lnTo>
                <a:lnTo>
                  <a:pt x="315" y="327"/>
                </a:lnTo>
                <a:lnTo>
                  <a:pt x="300" y="322"/>
                </a:lnTo>
                <a:lnTo>
                  <a:pt x="287" y="320"/>
                </a:lnTo>
                <a:lnTo>
                  <a:pt x="277" y="317"/>
                </a:lnTo>
                <a:lnTo>
                  <a:pt x="265" y="310"/>
                </a:lnTo>
                <a:lnTo>
                  <a:pt x="250" y="302"/>
                </a:lnTo>
                <a:lnTo>
                  <a:pt x="232" y="300"/>
                </a:lnTo>
                <a:lnTo>
                  <a:pt x="210" y="295"/>
                </a:lnTo>
                <a:lnTo>
                  <a:pt x="187" y="285"/>
                </a:lnTo>
                <a:lnTo>
                  <a:pt x="170" y="272"/>
                </a:lnTo>
                <a:lnTo>
                  <a:pt x="165" y="267"/>
                </a:lnTo>
                <a:lnTo>
                  <a:pt x="162" y="265"/>
                </a:lnTo>
                <a:lnTo>
                  <a:pt x="162" y="262"/>
                </a:lnTo>
                <a:lnTo>
                  <a:pt x="157" y="257"/>
                </a:lnTo>
                <a:lnTo>
                  <a:pt x="147" y="240"/>
                </a:lnTo>
                <a:lnTo>
                  <a:pt x="135" y="220"/>
                </a:lnTo>
                <a:lnTo>
                  <a:pt x="125" y="207"/>
                </a:lnTo>
                <a:lnTo>
                  <a:pt x="107" y="190"/>
                </a:lnTo>
                <a:lnTo>
                  <a:pt x="90" y="180"/>
                </a:lnTo>
                <a:lnTo>
                  <a:pt x="60" y="170"/>
                </a:lnTo>
                <a:lnTo>
                  <a:pt x="45" y="165"/>
                </a:lnTo>
                <a:lnTo>
                  <a:pt x="35" y="162"/>
                </a:lnTo>
                <a:lnTo>
                  <a:pt x="27" y="165"/>
                </a:lnTo>
                <a:lnTo>
                  <a:pt x="12" y="165"/>
                </a:lnTo>
                <a:lnTo>
                  <a:pt x="7" y="167"/>
                </a:lnTo>
                <a:lnTo>
                  <a:pt x="12" y="177"/>
                </a:lnTo>
                <a:lnTo>
                  <a:pt x="32" y="197"/>
                </a:lnTo>
                <a:lnTo>
                  <a:pt x="47" y="217"/>
                </a:lnTo>
                <a:lnTo>
                  <a:pt x="52" y="227"/>
                </a:lnTo>
                <a:lnTo>
                  <a:pt x="55" y="235"/>
                </a:lnTo>
                <a:lnTo>
                  <a:pt x="52" y="237"/>
                </a:lnTo>
                <a:lnTo>
                  <a:pt x="50" y="237"/>
                </a:lnTo>
                <a:lnTo>
                  <a:pt x="35" y="230"/>
                </a:lnTo>
                <a:lnTo>
                  <a:pt x="17" y="225"/>
                </a:lnTo>
                <a:lnTo>
                  <a:pt x="5" y="225"/>
                </a:lnTo>
                <a:lnTo>
                  <a:pt x="0" y="232"/>
                </a:lnTo>
                <a:lnTo>
                  <a:pt x="2" y="237"/>
                </a:lnTo>
                <a:lnTo>
                  <a:pt x="20" y="250"/>
                </a:lnTo>
                <a:lnTo>
                  <a:pt x="32" y="257"/>
                </a:lnTo>
                <a:lnTo>
                  <a:pt x="47" y="272"/>
                </a:lnTo>
                <a:lnTo>
                  <a:pt x="65" y="285"/>
                </a:lnTo>
                <a:lnTo>
                  <a:pt x="77" y="295"/>
                </a:lnTo>
                <a:lnTo>
                  <a:pt x="107" y="302"/>
                </a:lnTo>
                <a:lnTo>
                  <a:pt x="122" y="307"/>
                </a:lnTo>
                <a:lnTo>
                  <a:pt x="127" y="310"/>
                </a:lnTo>
                <a:lnTo>
                  <a:pt x="127" y="312"/>
                </a:lnTo>
                <a:lnTo>
                  <a:pt x="122" y="317"/>
                </a:lnTo>
                <a:lnTo>
                  <a:pt x="117" y="340"/>
                </a:lnTo>
                <a:lnTo>
                  <a:pt x="120" y="340"/>
                </a:lnTo>
                <a:lnTo>
                  <a:pt x="125" y="345"/>
                </a:lnTo>
                <a:lnTo>
                  <a:pt x="145" y="355"/>
                </a:lnTo>
                <a:lnTo>
                  <a:pt x="190" y="385"/>
                </a:lnTo>
                <a:lnTo>
                  <a:pt x="217" y="410"/>
                </a:lnTo>
                <a:lnTo>
                  <a:pt x="245" y="427"/>
                </a:lnTo>
                <a:lnTo>
                  <a:pt x="292" y="452"/>
                </a:lnTo>
                <a:lnTo>
                  <a:pt x="310" y="465"/>
                </a:lnTo>
                <a:lnTo>
                  <a:pt x="315" y="467"/>
                </a:lnTo>
                <a:lnTo>
                  <a:pt x="315" y="470"/>
                </a:lnTo>
                <a:lnTo>
                  <a:pt x="315" y="487"/>
                </a:lnTo>
                <a:lnTo>
                  <a:pt x="320" y="507"/>
                </a:lnTo>
                <a:lnTo>
                  <a:pt x="332" y="532"/>
                </a:lnTo>
                <a:lnTo>
                  <a:pt x="347" y="557"/>
                </a:lnTo>
                <a:lnTo>
                  <a:pt x="355" y="577"/>
                </a:lnTo>
                <a:lnTo>
                  <a:pt x="357" y="589"/>
                </a:lnTo>
                <a:lnTo>
                  <a:pt x="357" y="597"/>
                </a:lnTo>
                <a:lnTo>
                  <a:pt x="267" y="597"/>
                </a:lnTo>
                <a:lnTo>
                  <a:pt x="215" y="562"/>
                </a:lnTo>
                <a:lnTo>
                  <a:pt x="200" y="560"/>
                </a:lnTo>
                <a:lnTo>
                  <a:pt x="192" y="560"/>
                </a:lnTo>
                <a:lnTo>
                  <a:pt x="175" y="565"/>
                </a:lnTo>
                <a:lnTo>
                  <a:pt x="150" y="570"/>
                </a:lnTo>
                <a:lnTo>
                  <a:pt x="122" y="592"/>
                </a:lnTo>
                <a:lnTo>
                  <a:pt x="110" y="594"/>
                </a:lnTo>
                <a:lnTo>
                  <a:pt x="100" y="599"/>
                </a:lnTo>
                <a:lnTo>
                  <a:pt x="102" y="607"/>
                </a:lnTo>
                <a:lnTo>
                  <a:pt x="112" y="612"/>
                </a:lnTo>
                <a:lnTo>
                  <a:pt x="127" y="617"/>
                </a:lnTo>
                <a:lnTo>
                  <a:pt x="142" y="619"/>
                </a:lnTo>
                <a:lnTo>
                  <a:pt x="137" y="624"/>
                </a:lnTo>
                <a:lnTo>
                  <a:pt x="137" y="632"/>
                </a:lnTo>
                <a:lnTo>
                  <a:pt x="142" y="637"/>
                </a:lnTo>
                <a:lnTo>
                  <a:pt x="160" y="644"/>
                </a:lnTo>
                <a:lnTo>
                  <a:pt x="180" y="652"/>
                </a:lnTo>
                <a:lnTo>
                  <a:pt x="195" y="659"/>
                </a:lnTo>
                <a:lnTo>
                  <a:pt x="210" y="662"/>
                </a:lnTo>
                <a:lnTo>
                  <a:pt x="232" y="664"/>
                </a:lnTo>
                <a:lnTo>
                  <a:pt x="235" y="669"/>
                </a:lnTo>
                <a:lnTo>
                  <a:pt x="237" y="677"/>
                </a:lnTo>
                <a:lnTo>
                  <a:pt x="235" y="684"/>
                </a:lnTo>
                <a:lnTo>
                  <a:pt x="235" y="689"/>
                </a:lnTo>
                <a:lnTo>
                  <a:pt x="237" y="689"/>
                </a:lnTo>
                <a:lnTo>
                  <a:pt x="245" y="694"/>
                </a:lnTo>
                <a:lnTo>
                  <a:pt x="272" y="704"/>
                </a:lnTo>
                <a:lnTo>
                  <a:pt x="302" y="714"/>
                </a:lnTo>
                <a:lnTo>
                  <a:pt x="325" y="724"/>
                </a:lnTo>
                <a:lnTo>
                  <a:pt x="350" y="729"/>
                </a:lnTo>
                <a:lnTo>
                  <a:pt x="375" y="732"/>
                </a:lnTo>
                <a:lnTo>
                  <a:pt x="397" y="729"/>
                </a:lnTo>
                <a:lnTo>
                  <a:pt x="402" y="727"/>
                </a:lnTo>
                <a:lnTo>
                  <a:pt x="405" y="727"/>
                </a:lnTo>
                <a:lnTo>
                  <a:pt x="405" y="729"/>
                </a:lnTo>
                <a:lnTo>
                  <a:pt x="407" y="739"/>
                </a:lnTo>
                <a:lnTo>
                  <a:pt x="410" y="752"/>
                </a:lnTo>
                <a:lnTo>
                  <a:pt x="410" y="759"/>
                </a:lnTo>
                <a:lnTo>
                  <a:pt x="405" y="764"/>
                </a:lnTo>
                <a:lnTo>
                  <a:pt x="397" y="772"/>
                </a:lnTo>
                <a:lnTo>
                  <a:pt x="390" y="787"/>
                </a:lnTo>
                <a:lnTo>
                  <a:pt x="387" y="809"/>
                </a:lnTo>
                <a:lnTo>
                  <a:pt x="385" y="834"/>
                </a:lnTo>
                <a:lnTo>
                  <a:pt x="380" y="849"/>
                </a:lnTo>
                <a:lnTo>
                  <a:pt x="372" y="864"/>
                </a:lnTo>
                <a:lnTo>
                  <a:pt x="365" y="884"/>
                </a:lnTo>
                <a:lnTo>
                  <a:pt x="357" y="902"/>
                </a:lnTo>
                <a:lnTo>
                  <a:pt x="350" y="929"/>
                </a:lnTo>
                <a:lnTo>
                  <a:pt x="330" y="997"/>
                </a:lnTo>
                <a:lnTo>
                  <a:pt x="317" y="1029"/>
                </a:lnTo>
                <a:lnTo>
                  <a:pt x="310" y="1059"/>
                </a:lnTo>
                <a:lnTo>
                  <a:pt x="302" y="1084"/>
                </a:lnTo>
                <a:lnTo>
                  <a:pt x="300" y="1099"/>
                </a:lnTo>
                <a:lnTo>
                  <a:pt x="292" y="1127"/>
                </a:lnTo>
                <a:lnTo>
                  <a:pt x="277" y="1154"/>
                </a:lnTo>
                <a:lnTo>
                  <a:pt x="275" y="1161"/>
                </a:lnTo>
                <a:lnTo>
                  <a:pt x="275" y="1174"/>
                </a:lnTo>
                <a:lnTo>
                  <a:pt x="280" y="1201"/>
                </a:lnTo>
                <a:lnTo>
                  <a:pt x="287" y="1224"/>
                </a:lnTo>
                <a:lnTo>
                  <a:pt x="290" y="1231"/>
                </a:lnTo>
                <a:lnTo>
                  <a:pt x="290" y="1234"/>
                </a:lnTo>
                <a:lnTo>
                  <a:pt x="292" y="1239"/>
                </a:lnTo>
                <a:lnTo>
                  <a:pt x="297" y="1254"/>
                </a:lnTo>
                <a:lnTo>
                  <a:pt x="307" y="1271"/>
                </a:lnTo>
                <a:lnTo>
                  <a:pt x="320" y="1286"/>
                </a:lnTo>
                <a:lnTo>
                  <a:pt x="322" y="1291"/>
                </a:lnTo>
                <a:lnTo>
                  <a:pt x="327" y="1301"/>
                </a:lnTo>
                <a:lnTo>
                  <a:pt x="337" y="1331"/>
                </a:lnTo>
                <a:lnTo>
                  <a:pt x="350" y="1374"/>
                </a:lnTo>
                <a:lnTo>
                  <a:pt x="365" y="1419"/>
                </a:lnTo>
                <a:lnTo>
                  <a:pt x="390" y="1514"/>
                </a:lnTo>
                <a:lnTo>
                  <a:pt x="402" y="1551"/>
                </a:lnTo>
                <a:lnTo>
                  <a:pt x="412" y="1579"/>
                </a:lnTo>
                <a:lnTo>
                  <a:pt x="412" y="1581"/>
                </a:lnTo>
                <a:lnTo>
                  <a:pt x="417" y="1584"/>
                </a:lnTo>
                <a:lnTo>
                  <a:pt x="430" y="1586"/>
                </a:lnTo>
                <a:lnTo>
                  <a:pt x="445" y="1584"/>
                </a:lnTo>
                <a:lnTo>
                  <a:pt x="452" y="1584"/>
                </a:lnTo>
                <a:lnTo>
                  <a:pt x="447" y="1586"/>
                </a:lnTo>
                <a:lnTo>
                  <a:pt x="437" y="1594"/>
                </a:lnTo>
                <a:lnTo>
                  <a:pt x="410" y="1619"/>
                </a:lnTo>
                <a:lnTo>
                  <a:pt x="395" y="1631"/>
                </a:lnTo>
                <a:lnTo>
                  <a:pt x="380" y="1641"/>
                </a:lnTo>
                <a:lnTo>
                  <a:pt x="350" y="1646"/>
                </a:lnTo>
                <a:lnTo>
                  <a:pt x="327" y="1649"/>
                </a:lnTo>
                <a:lnTo>
                  <a:pt x="312" y="1659"/>
                </a:lnTo>
                <a:lnTo>
                  <a:pt x="300" y="1671"/>
                </a:lnTo>
                <a:lnTo>
                  <a:pt x="295" y="1689"/>
                </a:lnTo>
                <a:lnTo>
                  <a:pt x="295" y="1694"/>
                </a:lnTo>
                <a:lnTo>
                  <a:pt x="300" y="1696"/>
                </a:lnTo>
                <a:lnTo>
                  <a:pt x="317" y="1701"/>
                </a:lnTo>
                <a:lnTo>
                  <a:pt x="345" y="1706"/>
                </a:lnTo>
                <a:lnTo>
                  <a:pt x="482" y="1706"/>
                </a:lnTo>
                <a:lnTo>
                  <a:pt x="575" y="1706"/>
                </a:lnTo>
                <a:lnTo>
                  <a:pt x="592" y="1704"/>
                </a:lnTo>
                <a:lnTo>
                  <a:pt x="605" y="1699"/>
                </a:lnTo>
                <a:lnTo>
                  <a:pt x="610" y="1691"/>
                </a:lnTo>
                <a:lnTo>
                  <a:pt x="610" y="1671"/>
                </a:lnTo>
                <a:lnTo>
                  <a:pt x="605" y="1649"/>
                </a:lnTo>
                <a:lnTo>
                  <a:pt x="590" y="1606"/>
                </a:lnTo>
                <a:lnTo>
                  <a:pt x="582" y="1591"/>
                </a:lnTo>
                <a:lnTo>
                  <a:pt x="577" y="1581"/>
                </a:lnTo>
                <a:lnTo>
                  <a:pt x="575" y="1576"/>
                </a:lnTo>
                <a:lnTo>
                  <a:pt x="575" y="1574"/>
                </a:lnTo>
                <a:lnTo>
                  <a:pt x="595" y="1566"/>
                </a:lnTo>
                <a:lnTo>
                  <a:pt x="595" y="1561"/>
                </a:lnTo>
                <a:lnTo>
                  <a:pt x="590" y="1551"/>
                </a:lnTo>
                <a:lnTo>
                  <a:pt x="585" y="1534"/>
                </a:lnTo>
                <a:lnTo>
                  <a:pt x="580" y="1514"/>
                </a:lnTo>
                <a:lnTo>
                  <a:pt x="567" y="1466"/>
                </a:lnTo>
                <a:lnTo>
                  <a:pt x="555" y="1424"/>
                </a:lnTo>
                <a:lnTo>
                  <a:pt x="545" y="1376"/>
                </a:lnTo>
                <a:lnTo>
                  <a:pt x="535" y="1321"/>
                </a:lnTo>
                <a:lnTo>
                  <a:pt x="522" y="1271"/>
                </a:lnTo>
                <a:lnTo>
                  <a:pt x="512" y="1251"/>
                </a:lnTo>
                <a:lnTo>
                  <a:pt x="502" y="1236"/>
                </a:lnTo>
                <a:lnTo>
                  <a:pt x="495" y="1229"/>
                </a:lnTo>
                <a:lnTo>
                  <a:pt x="490" y="1221"/>
                </a:lnTo>
                <a:lnTo>
                  <a:pt x="490" y="1204"/>
                </a:lnTo>
                <a:lnTo>
                  <a:pt x="492" y="1201"/>
                </a:lnTo>
                <a:lnTo>
                  <a:pt x="487" y="1191"/>
                </a:lnTo>
                <a:lnTo>
                  <a:pt x="480" y="1181"/>
                </a:lnTo>
                <a:lnTo>
                  <a:pt x="475" y="1169"/>
                </a:lnTo>
                <a:lnTo>
                  <a:pt x="477" y="1149"/>
                </a:lnTo>
                <a:lnTo>
                  <a:pt x="482" y="1129"/>
                </a:lnTo>
                <a:lnTo>
                  <a:pt x="490" y="1117"/>
                </a:lnTo>
                <a:lnTo>
                  <a:pt x="500" y="1099"/>
                </a:lnTo>
                <a:lnTo>
                  <a:pt x="522" y="1064"/>
                </a:lnTo>
                <a:lnTo>
                  <a:pt x="545" y="1034"/>
                </a:lnTo>
                <a:lnTo>
                  <a:pt x="552" y="1027"/>
                </a:lnTo>
                <a:lnTo>
                  <a:pt x="560" y="1022"/>
                </a:lnTo>
                <a:lnTo>
                  <a:pt x="572" y="1027"/>
                </a:lnTo>
                <a:lnTo>
                  <a:pt x="587" y="1042"/>
                </a:lnTo>
                <a:lnTo>
                  <a:pt x="605" y="1064"/>
                </a:lnTo>
                <a:lnTo>
                  <a:pt x="622" y="1092"/>
                </a:lnTo>
                <a:lnTo>
                  <a:pt x="655" y="1156"/>
                </a:lnTo>
                <a:lnTo>
                  <a:pt x="667" y="1186"/>
                </a:lnTo>
                <a:lnTo>
                  <a:pt x="672" y="1206"/>
                </a:lnTo>
                <a:lnTo>
                  <a:pt x="677" y="1224"/>
                </a:lnTo>
                <a:lnTo>
                  <a:pt x="692" y="1249"/>
                </a:lnTo>
                <a:lnTo>
                  <a:pt x="735" y="1299"/>
                </a:lnTo>
                <a:lnTo>
                  <a:pt x="747" y="1309"/>
                </a:lnTo>
                <a:lnTo>
                  <a:pt x="765" y="1319"/>
                </a:lnTo>
                <a:lnTo>
                  <a:pt x="812" y="1341"/>
                </a:lnTo>
                <a:lnTo>
                  <a:pt x="870" y="1364"/>
                </a:lnTo>
                <a:lnTo>
                  <a:pt x="930" y="1394"/>
                </a:lnTo>
                <a:lnTo>
                  <a:pt x="957" y="1411"/>
                </a:lnTo>
                <a:lnTo>
                  <a:pt x="980" y="1426"/>
                </a:lnTo>
                <a:lnTo>
                  <a:pt x="997" y="1444"/>
                </a:lnTo>
                <a:lnTo>
                  <a:pt x="1012" y="1459"/>
                </a:lnTo>
                <a:lnTo>
                  <a:pt x="1022" y="1474"/>
                </a:lnTo>
                <a:lnTo>
                  <a:pt x="1030" y="1484"/>
                </a:lnTo>
                <a:lnTo>
                  <a:pt x="1032" y="1491"/>
                </a:lnTo>
                <a:lnTo>
                  <a:pt x="1035" y="1494"/>
                </a:lnTo>
                <a:lnTo>
                  <a:pt x="1057" y="1486"/>
                </a:lnTo>
                <a:lnTo>
                  <a:pt x="1057" y="1579"/>
                </a:lnTo>
                <a:lnTo>
                  <a:pt x="1052" y="1596"/>
                </a:lnTo>
                <a:lnTo>
                  <a:pt x="1040" y="1616"/>
                </a:lnTo>
                <a:lnTo>
                  <a:pt x="1025" y="1636"/>
                </a:lnTo>
                <a:lnTo>
                  <a:pt x="1012" y="1656"/>
                </a:lnTo>
                <a:lnTo>
                  <a:pt x="1010" y="1666"/>
                </a:lnTo>
                <a:lnTo>
                  <a:pt x="1012" y="1674"/>
                </a:lnTo>
                <a:lnTo>
                  <a:pt x="1022" y="1681"/>
                </a:lnTo>
                <a:lnTo>
                  <a:pt x="1040" y="1684"/>
                </a:lnTo>
                <a:lnTo>
                  <a:pt x="1062" y="1684"/>
                </a:lnTo>
                <a:lnTo>
                  <a:pt x="1085" y="1676"/>
                </a:lnTo>
                <a:lnTo>
                  <a:pt x="1107" y="1666"/>
                </a:lnTo>
                <a:lnTo>
                  <a:pt x="1127" y="1654"/>
                </a:lnTo>
                <a:lnTo>
                  <a:pt x="1142" y="1639"/>
                </a:lnTo>
                <a:lnTo>
                  <a:pt x="1152" y="1621"/>
                </a:lnTo>
                <a:lnTo>
                  <a:pt x="1160" y="1599"/>
                </a:lnTo>
                <a:lnTo>
                  <a:pt x="1162" y="1579"/>
                </a:lnTo>
                <a:lnTo>
                  <a:pt x="1162" y="1569"/>
                </a:lnTo>
                <a:lnTo>
                  <a:pt x="1165" y="1561"/>
                </a:lnTo>
                <a:lnTo>
                  <a:pt x="1177" y="1554"/>
                </a:lnTo>
                <a:lnTo>
                  <a:pt x="1192" y="1549"/>
                </a:lnTo>
                <a:lnTo>
                  <a:pt x="1197" y="1549"/>
                </a:lnTo>
                <a:lnTo>
                  <a:pt x="1200" y="1544"/>
                </a:lnTo>
                <a:lnTo>
                  <a:pt x="1205" y="1531"/>
                </a:lnTo>
                <a:lnTo>
                  <a:pt x="1212" y="1499"/>
                </a:lnTo>
                <a:lnTo>
                  <a:pt x="1207" y="1481"/>
                </a:lnTo>
                <a:lnTo>
                  <a:pt x="1195" y="1459"/>
                </a:lnTo>
                <a:lnTo>
                  <a:pt x="1177" y="1436"/>
                </a:lnTo>
                <a:lnTo>
                  <a:pt x="1157" y="1424"/>
                </a:lnTo>
                <a:lnTo>
                  <a:pt x="1142" y="1411"/>
                </a:lnTo>
                <a:lnTo>
                  <a:pt x="1135" y="1399"/>
                </a:lnTo>
                <a:lnTo>
                  <a:pt x="1132" y="1386"/>
                </a:lnTo>
                <a:lnTo>
                  <a:pt x="1132" y="1381"/>
                </a:lnTo>
                <a:lnTo>
                  <a:pt x="1130" y="1379"/>
                </a:lnTo>
                <a:lnTo>
                  <a:pt x="1122" y="1371"/>
                </a:lnTo>
                <a:lnTo>
                  <a:pt x="1102" y="1349"/>
                </a:lnTo>
                <a:lnTo>
                  <a:pt x="1040" y="1286"/>
                </a:lnTo>
                <a:lnTo>
                  <a:pt x="1005" y="1259"/>
                </a:lnTo>
                <a:lnTo>
                  <a:pt x="970" y="1241"/>
                </a:lnTo>
                <a:lnTo>
                  <a:pt x="940" y="1229"/>
                </a:lnTo>
                <a:lnTo>
                  <a:pt x="930" y="1221"/>
                </a:lnTo>
                <a:lnTo>
                  <a:pt x="925" y="1216"/>
                </a:lnTo>
                <a:lnTo>
                  <a:pt x="917" y="1194"/>
                </a:lnTo>
                <a:lnTo>
                  <a:pt x="907" y="1181"/>
                </a:lnTo>
                <a:lnTo>
                  <a:pt x="887" y="1171"/>
                </a:lnTo>
                <a:lnTo>
                  <a:pt x="877" y="1169"/>
                </a:lnTo>
                <a:lnTo>
                  <a:pt x="872" y="1164"/>
                </a:lnTo>
                <a:lnTo>
                  <a:pt x="870" y="1154"/>
                </a:lnTo>
                <a:lnTo>
                  <a:pt x="870" y="1141"/>
                </a:lnTo>
                <a:lnTo>
                  <a:pt x="865" y="1127"/>
                </a:lnTo>
                <a:lnTo>
                  <a:pt x="847" y="1087"/>
                </a:lnTo>
                <a:lnTo>
                  <a:pt x="837" y="1059"/>
                </a:lnTo>
                <a:lnTo>
                  <a:pt x="825" y="1022"/>
                </a:lnTo>
                <a:lnTo>
                  <a:pt x="810" y="939"/>
                </a:lnTo>
                <a:lnTo>
                  <a:pt x="805" y="894"/>
                </a:lnTo>
                <a:lnTo>
                  <a:pt x="800" y="842"/>
                </a:lnTo>
                <a:lnTo>
                  <a:pt x="795" y="817"/>
                </a:lnTo>
                <a:lnTo>
                  <a:pt x="790" y="797"/>
                </a:lnTo>
                <a:lnTo>
                  <a:pt x="775" y="772"/>
                </a:lnTo>
                <a:lnTo>
                  <a:pt x="760" y="752"/>
                </a:lnTo>
                <a:lnTo>
                  <a:pt x="757" y="742"/>
                </a:lnTo>
                <a:lnTo>
                  <a:pt x="755" y="727"/>
                </a:lnTo>
                <a:lnTo>
                  <a:pt x="752" y="694"/>
                </a:lnTo>
                <a:lnTo>
                  <a:pt x="745" y="662"/>
                </a:lnTo>
                <a:lnTo>
                  <a:pt x="735" y="632"/>
                </a:lnTo>
                <a:lnTo>
                  <a:pt x="727" y="602"/>
                </a:lnTo>
                <a:lnTo>
                  <a:pt x="722" y="582"/>
                </a:lnTo>
                <a:lnTo>
                  <a:pt x="710" y="552"/>
                </a:lnTo>
                <a:lnTo>
                  <a:pt x="697" y="515"/>
                </a:lnTo>
                <a:lnTo>
                  <a:pt x="682" y="475"/>
                </a:lnTo>
                <a:lnTo>
                  <a:pt x="665" y="435"/>
                </a:lnTo>
                <a:lnTo>
                  <a:pt x="645" y="400"/>
                </a:lnTo>
                <a:lnTo>
                  <a:pt x="627" y="370"/>
                </a:lnTo>
                <a:lnTo>
                  <a:pt x="612" y="352"/>
                </a:lnTo>
                <a:lnTo>
                  <a:pt x="595" y="337"/>
                </a:lnTo>
                <a:lnTo>
                  <a:pt x="577" y="320"/>
                </a:lnTo>
                <a:lnTo>
                  <a:pt x="540" y="280"/>
                </a:lnTo>
                <a:lnTo>
                  <a:pt x="522" y="262"/>
                </a:lnTo>
                <a:lnTo>
                  <a:pt x="507" y="247"/>
                </a:lnTo>
                <a:lnTo>
                  <a:pt x="497" y="237"/>
                </a:lnTo>
                <a:lnTo>
                  <a:pt x="495" y="232"/>
                </a:lnTo>
                <a:lnTo>
                  <a:pt x="492" y="202"/>
                </a:lnTo>
                <a:lnTo>
                  <a:pt x="495" y="200"/>
                </a:lnTo>
                <a:lnTo>
                  <a:pt x="500" y="190"/>
                </a:lnTo>
                <a:lnTo>
                  <a:pt x="505" y="175"/>
                </a:lnTo>
                <a:lnTo>
                  <a:pt x="505" y="155"/>
                </a:lnTo>
                <a:lnTo>
                  <a:pt x="502" y="130"/>
                </a:lnTo>
                <a:lnTo>
                  <a:pt x="502" y="102"/>
                </a:lnTo>
                <a:lnTo>
                  <a:pt x="492" y="70"/>
                </a:lnTo>
                <a:lnTo>
                  <a:pt x="482" y="52"/>
                </a:lnTo>
                <a:lnTo>
                  <a:pt x="470" y="35"/>
                </a:lnTo>
                <a:lnTo>
                  <a:pt x="452" y="22"/>
                </a:lnTo>
                <a:lnTo>
                  <a:pt x="435" y="15"/>
                </a:lnTo>
                <a:lnTo>
                  <a:pt x="425" y="12"/>
                </a:lnTo>
                <a:lnTo>
                  <a:pt x="415" y="12"/>
                </a:lnTo>
                <a:lnTo>
                  <a:pt x="387" y="5"/>
                </a:lnTo>
                <a:lnTo>
                  <a:pt x="367" y="0"/>
                </a:lnTo>
                <a:lnTo>
                  <a:pt x="347" y="0"/>
                </a:lnTo>
                <a:lnTo>
                  <a:pt x="305" y="12"/>
                </a:lnTo>
                <a:lnTo>
                  <a:pt x="270" y="35"/>
                </a:lnTo>
                <a:lnTo>
                  <a:pt x="257" y="45"/>
                </a:lnTo>
                <a:lnTo>
                  <a:pt x="247" y="57"/>
                </a:lnTo>
                <a:lnTo>
                  <a:pt x="240" y="70"/>
                </a:lnTo>
                <a:lnTo>
                  <a:pt x="235" y="77"/>
                </a:lnTo>
                <a:lnTo>
                  <a:pt x="225" y="92"/>
                </a:lnTo>
                <a:lnTo>
                  <a:pt x="217" y="102"/>
                </a:lnTo>
                <a:lnTo>
                  <a:pt x="212" y="107"/>
                </a:lnTo>
                <a:lnTo>
                  <a:pt x="207" y="115"/>
                </a:lnTo>
                <a:lnTo>
                  <a:pt x="220" y="112"/>
                </a:lnTo>
                <a:lnTo>
                  <a:pt x="225" y="112"/>
                </a:lnTo>
                <a:lnTo>
                  <a:pt x="222" y="117"/>
                </a:lnTo>
                <a:lnTo>
                  <a:pt x="237" y="125"/>
                </a:lnTo>
                <a:lnTo>
                  <a:pt x="247" y="125"/>
                </a:lnTo>
                <a:close/>
              </a:path>
            </a:pathLst>
          </a:custGeom>
          <a:solidFill>
            <a:srgbClr val="00FFFF"/>
          </a:solidFill>
          <a:ln w="0">
            <a:solidFill>
              <a:srgbClr val="000000"/>
            </a:solidFill>
            <a:prstDash val="solid"/>
            <a:round/>
            <a:headEnd/>
            <a:tailEnd/>
          </a:ln>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768275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リスクアセスメント </a:t>
            </a:r>
            <a:r>
              <a:rPr lang="en-US" altLang="ja-JP" dirty="0"/>
              <a:t>–</a:t>
            </a:r>
            <a:r>
              <a:rPr lang="ja-JP" altLang="en-US" dirty="0"/>
              <a:t>危険源等の同定</a:t>
            </a:r>
            <a:r>
              <a:rPr lang="en-US" altLang="ja-JP" dirty="0"/>
              <a:t>-</a:t>
            </a:r>
            <a:endParaRPr kumimoji="1" lang="ja-JP" altLang="en-US" dirty="0"/>
          </a:p>
        </p:txBody>
      </p:sp>
      <p:sp>
        <p:nvSpPr>
          <p:cNvPr id="3" name="Content Placeholder 2"/>
          <p:cNvSpPr>
            <a:spLocks noGrp="1"/>
          </p:cNvSpPr>
          <p:nvPr>
            <p:ph idx="1"/>
          </p:nvPr>
        </p:nvSpPr>
        <p:spPr>
          <a:xfrm>
            <a:off x="238539" y="1189383"/>
            <a:ext cx="9554818" cy="5208104"/>
          </a:xfrm>
        </p:spPr>
        <p:txBody>
          <a:bodyPr/>
          <a:lstStyle/>
          <a:p>
            <a:pPr marL="0" indent="0">
              <a:buNone/>
            </a:pPr>
            <a:r>
              <a:rPr lang="ja-JP" altLang="en-US" dirty="0" smtClean="0"/>
              <a:t>ロボットシステムにおける危険状態⇒危険事象の例</a:t>
            </a:r>
            <a:endParaRPr kumimoji="1" lang="en-US" altLang="ja-JP" dirty="0" smtClean="0"/>
          </a:p>
        </p:txBody>
      </p:sp>
      <p:graphicFrame>
        <p:nvGraphicFramePr>
          <p:cNvPr id="5" name="Table 4"/>
          <p:cNvGraphicFramePr>
            <a:graphicFrameLocks noGrp="1"/>
          </p:cNvGraphicFramePr>
          <p:nvPr>
            <p:extLst>
              <p:ext uri="{D42A27DB-BD31-4B8C-83A1-F6EECF244321}">
                <p14:modId xmlns:p14="http://schemas.microsoft.com/office/powerpoint/2010/main" val="3157253769"/>
              </p:ext>
            </p:extLst>
          </p:nvPr>
        </p:nvGraphicFramePr>
        <p:xfrm>
          <a:off x="101598" y="1663686"/>
          <a:ext cx="9681029" cy="4876800"/>
        </p:xfrm>
        <a:graphic>
          <a:graphicData uri="http://schemas.openxmlformats.org/drawingml/2006/table">
            <a:tbl>
              <a:tblPr firstRow="1">
                <a:tableStyleId>{3C2FFA5D-87B4-456A-9821-1D502468CF0F}</a:tableStyleId>
              </a:tblPr>
              <a:tblGrid>
                <a:gridCol w="449943"/>
                <a:gridCol w="1318793"/>
                <a:gridCol w="870371"/>
                <a:gridCol w="2861807"/>
                <a:gridCol w="4180115"/>
              </a:tblGrid>
              <a:tr h="236242">
                <a:tc>
                  <a:txBody>
                    <a:bodyPr/>
                    <a:lstStyle/>
                    <a:p>
                      <a:pPr algn="ctr">
                        <a:spcAft>
                          <a:spcPts val="0"/>
                        </a:spcAft>
                      </a:pPr>
                      <a:r>
                        <a:rPr lang="en-US" sz="1600" kern="100" dirty="0">
                          <a:effectLst/>
                          <a:latin typeface="Meiryo UI" panose="020B0604030504040204" pitchFamily="50" charset="-128"/>
                          <a:ea typeface="Meiryo UI" panose="020B0604030504040204" pitchFamily="50" charset="-128"/>
                          <a:cs typeface="Meiryo UI" panose="020B0604030504040204" pitchFamily="50" charset="-128"/>
                        </a:rPr>
                        <a:t>No</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ctr">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作業区分</a:t>
                      </a:r>
                    </a:p>
                  </a:txBody>
                  <a:tcPr marL="74295" marR="74295" marT="0" marB="0"/>
                </a:tc>
                <a:tc>
                  <a:txBody>
                    <a:bodyPr/>
                    <a:lstStyle/>
                    <a:p>
                      <a:pPr algn="ctr">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危険源</a:t>
                      </a:r>
                    </a:p>
                  </a:txBody>
                  <a:tcPr marL="74295" marR="74295" marT="0" marB="0"/>
                </a:tc>
                <a:tc>
                  <a:txBody>
                    <a:bodyPr/>
                    <a:lstStyle/>
                    <a:p>
                      <a:pPr algn="ctr">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危険状態</a:t>
                      </a:r>
                    </a:p>
                  </a:txBody>
                  <a:tcPr marL="74295" marR="74295" marT="0" marB="0"/>
                </a:tc>
                <a:tc>
                  <a:txBody>
                    <a:bodyPr/>
                    <a:lstStyle/>
                    <a:p>
                      <a:pPr algn="ctr">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危険事象</a:t>
                      </a:r>
                    </a:p>
                  </a:txBody>
                  <a:tcPr marL="74295" marR="74295" marT="0" marB="0"/>
                </a:tc>
              </a:tr>
              <a:tr h="0">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1</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据付</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ロボット</a:t>
                      </a: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ロボットをフォークリフトで運搬する</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バランスを崩し落下させ作業者に接触</a:t>
                      </a:r>
                    </a:p>
                  </a:txBody>
                  <a:tcPr marL="74295" marR="74295" marT="0" marB="0"/>
                </a:tc>
              </a:tr>
              <a:tr h="0">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2</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rowSpan="3">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据付／保全―ティーチ</a:t>
                      </a:r>
                    </a:p>
                  </a:txBody>
                  <a:tcPr marL="74295" marR="74295" marT="0" marB="0"/>
                </a:tc>
                <a:tc rowSpan="3">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ロボット</a:t>
                      </a:r>
                    </a:p>
                  </a:txBody>
                  <a:tcPr marL="74295" marR="74295" marT="0" marB="0"/>
                </a:tc>
                <a:tc rowSpan="3">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ロボットの可動範囲内でロボットを操作する</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ボタン操作を誤りロボットが動き挟まれる</a:t>
                      </a:r>
                    </a:p>
                  </a:txBody>
                  <a:tcPr marL="74295" marR="74295" marT="0" marB="0"/>
                </a:tc>
              </a:tr>
              <a:tr h="0">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3</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体がボタンに触れロボットが動き挟まれる</a:t>
                      </a:r>
                    </a:p>
                  </a:txBody>
                  <a:tcPr marL="74295" marR="74295" marT="0" marB="0"/>
                </a:tc>
              </a:tr>
              <a:tr h="0">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4</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他人が自動運転させロボットが動き挟まれる</a:t>
                      </a:r>
                    </a:p>
                  </a:txBody>
                  <a:tcPr marL="74295" marR="74295" marT="0" marB="0"/>
                </a:tc>
              </a:tr>
              <a:tr h="0">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5</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製品セット</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ロボット</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ロボットの可動範囲内で製品をセットする</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誤ったタイミングで入りロボットに挟まれる</a:t>
                      </a:r>
                    </a:p>
                  </a:txBody>
                  <a:tcPr marL="74295" marR="74295" marT="0" marB="0"/>
                </a:tc>
              </a:tr>
              <a:tr h="0">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6</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just">
                        <a:spcAft>
                          <a:spcPts val="0"/>
                        </a:spcAft>
                      </a:pP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トラブルシューティング</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ロボット</a:t>
                      </a: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起動後に忘れた部品をセットする</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運転しているロボットに挟まれる</a:t>
                      </a:r>
                    </a:p>
                  </a:txBody>
                  <a:tcPr marL="74295" marR="74295" marT="0" marB="0"/>
                </a:tc>
              </a:tr>
              <a:tr h="0">
                <a:tc>
                  <a:txBody>
                    <a:bodyPr/>
                    <a:lstStyle/>
                    <a:p>
                      <a:pPr algn="ctr">
                        <a:spcAft>
                          <a:spcPts val="0"/>
                        </a:spcAft>
                      </a:pPr>
                      <a:r>
                        <a:rPr lang="en-US" sz="1600" kern="100" dirty="0">
                          <a:effectLst/>
                          <a:latin typeface="Meiryo UI" panose="020B0604030504040204" pitchFamily="50" charset="-128"/>
                          <a:ea typeface="Meiryo UI" panose="020B0604030504040204" pitchFamily="50" charset="-128"/>
                          <a:cs typeface="Meiryo UI" panose="020B0604030504040204" pitchFamily="50" charset="-128"/>
                        </a:rPr>
                        <a:t>7</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製品セット</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接着剤</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空気中に放出された残留物質を吸引する</a:t>
                      </a: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有害物質吸引による健康障害</a:t>
                      </a:r>
                    </a:p>
                  </a:txBody>
                  <a:tcPr marL="74295" marR="74295" marT="0" marB="0"/>
                </a:tc>
              </a:tr>
              <a:tr h="0">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8</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製品セット</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治具</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無理な姿勢となる</a:t>
                      </a: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繰り返し無理な姿勢による腰痛</a:t>
                      </a:r>
                    </a:p>
                  </a:txBody>
                  <a:tcPr marL="74295" marR="74295" marT="0" marB="0"/>
                </a:tc>
              </a:tr>
              <a:tr h="0">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9</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rowSpan="2">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トラブルシューティング</a:t>
                      </a:r>
                    </a:p>
                  </a:txBody>
                  <a:tcPr marL="74295" marR="74295" marT="0" marB="0"/>
                </a:tc>
                <a:tc rowSpan="2">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ロボット</a:t>
                      </a:r>
                    </a:p>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コンベア</a:t>
                      </a:r>
                    </a:p>
                  </a:txBody>
                  <a:tcPr marL="74295" marR="74295" marT="0" marB="0"/>
                </a:tc>
                <a:tc rowSpan="2">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コンベア上の製品の流れ不良を直す</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自動運転継続条件が揃いロボットが動き挟まれる</a:t>
                      </a:r>
                    </a:p>
                  </a:txBody>
                  <a:tcPr marL="74295" marR="74295" marT="0" marB="0"/>
                </a:tc>
              </a:tr>
              <a:tr h="0">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10</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止めていたが他人の操作でロボットが動き挟まれる</a:t>
                      </a:r>
                    </a:p>
                  </a:txBody>
                  <a:tcPr marL="74295" marR="74295" marT="0" marB="0"/>
                </a:tc>
              </a:tr>
              <a:tr h="0">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11</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保全</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ロボット</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ロボットのモータ交換</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ブレーキが解放されたアームが自重落下し挟まれる</a:t>
                      </a:r>
                    </a:p>
                  </a:txBody>
                  <a:tcPr marL="74295" marR="74295" marT="0" marB="0"/>
                </a:tc>
              </a:tr>
              <a:tr h="0">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12</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その他</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ロボット</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運転中のロボットの可動範囲内を通行する</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ロボットに激突され、挟まれ</a:t>
                      </a:r>
                    </a:p>
                  </a:txBody>
                  <a:tcPr marL="74295" marR="74295" marT="0" marB="0"/>
                </a:tc>
              </a:tr>
              <a:tr h="0">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13</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その他</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制御盤</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ロボットシステム近傍を通行する</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地震により転倒し人が押しつぶされる</a:t>
                      </a:r>
                    </a:p>
                  </a:txBody>
                  <a:tcPr marL="74295" marR="74295" marT="0" marB="0"/>
                </a:tc>
              </a:tr>
              <a:tr h="0">
                <a:tc>
                  <a:txBody>
                    <a:bodyPr/>
                    <a:lstStyle/>
                    <a:p>
                      <a:pPr algn="ctr">
                        <a:spcAft>
                          <a:spcPts val="0"/>
                        </a:spcAft>
                      </a:pPr>
                      <a:r>
                        <a:rPr lang="en-US" alt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14</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just">
                        <a:spcAft>
                          <a:spcPts val="0"/>
                        </a:spcAft>
                      </a:pPr>
                      <a:r>
                        <a:rPr lang="ja-JP" altLang="en-US" sz="1600" kern="100" dirty="0" smtClean="0">
                          <a:effectLst/>
                          <a:latin typeface="Meiryo UI" panose="020B0604030504040204" pitchFamily="50" charset="-128"/>
                          <a:ea typeface="Meiryo UI" panose="020B0604030504040204" pitchFamily="50" charset="-128"/>
                          <a:cs typeface="Meiryo UI" panose="020B0604030504040204" pitchFamily="50" charset="-128"/>
                        </a:rPr>
                        <a:t>全般</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just">
                        <a:spcAft>
                          <a:spcPts val="0"/>
                        </a:spcAft>
                      </a:pPr>
                      <a:r>
                        <a:rPr lang="ja-JP" altLang="en-US" sz="1600" kern="100" dirty="0" smtClean="0">
                          <a:effectLst/>
                          <a:latin typeface="Meiryo UI" panose="020B0604030504040204" pitchFamily="50" charset="-128"/>
                          <a:ea typeface="Meiryo UI" panose="020B0604030504040204" pitchFamily="50" charset="-128"/>
                          <a:cs typeface="Meiryo UI" panose="020B0604030504040204" pitchFamily="50" charset="-128"/>
                        </a:rPr>
                        <a:t>ロボット</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just">
                        <a:spcAft>
                          <a:spcPts val="0"/>
                        </a:spcAft>
                      </a:pPr>
                      <a:r>
                        <a:rPr lang="ja-JP" altLang="en-US" sz="1600" kern="100" dirty="0" smtClean="0">
                          <a:effectLst/>
                          <a:latin typeface="Meiryo UI" panose="020B0604030504040204" pitchFamily="50" charset="-128"/>
                          <a:ea typeface="Meiryo UI" panose="020B0604030504040204" pitchFamily="50" charset="-128"/>
                          <a:cs typeface="Meiryo UI" panose="020B0604030504040204" pitchFamily="50" charset="-128"/>
                        </a:rPr>
                        <a:t>鋭利部を持つツール近傍で作業</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just">
                        <a:spcAft>
                          <a:spcPts val="0"/>
                        </a:spcAft>
                      </a:pPr>
                      <a:r>
                        <a:rPr lang="ja-JP" altLang="en-US" sz="1600" kern="100" dirty="0" smtClean="0">
                          <a:effectLst/>
                          <a:latin typeface="Meiryo UI" panose="020B0604030504040204" pitchFamily="50" charset="-128"/>
                          <a:ea typeface="Meiryo UI" panose="020B0604030504040204" pitchFamily="50" charset="-128"/>
                          <a:cs typeface="Meiryo UI" panose="020B0604030504040204" pitchFamily="50" charset="-128"/>
                        </a:rPr>
                        <a:t>転倒・作業姿勢変更時にツールが顔・目に当たる</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r>
              <a:tr h="0">
                <a:tc>
                  <a:txBody>
                    <a:bodyPr/>
                    <a:lstStyle/>
                    <a:p>
                      <a:pPr algn="ctr">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a:t>
                      </a: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a:t>
                      </a: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a:t>
                      </a: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a:t>
                      </a:r>
                    </a:p>
                  </a:txBody>
                  <a:tcPr marL="74295" marR="74295" marT="0" marB="0"/>
                </a:tc>
              </a:tr>
            </a:tbl>
          </a:graphicData>
        </a:graphic>
      </p:graphicFrame>
    </p:spTree>
    <p:extLst>
      <p:ext uri="{BB962C8B-B14F-4D97-AF65-F5344CB8AC3E}">
        <p14:creationId xmlns:p14="http://schemas.microsoft.com/office/powerpoint/2010/main" val="28318261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リスクアセスメント </a:t>
            </a:r>
            <a:r>
              <a:rPr lang="en-US" altLang="ja-JP" dirty="0"/>
              <a:t>–</a:t>
            </a:r>
            <a:r>
              <a:rPr lang="ja-JP" altLang="en-US" dirty="0"/>
              <a:t>危険源等の同定</a:t>
            </a:r>
            <a:r>
              <a:rPr lang="en-US" altLang="ja-JP" dirty="0"/>
              <a:t>-</a:t>
            </a:r>
            <a:endParaRPr kumimoji="1" lang="ja-JP" altLang="en-US" dirty="0"/>
          </a:p>
        </p:txBody>
      </p:sp>
      <p:sp>
        <p:nvSpPr>
          <p:cNvPr id="3" name="Content Placeholder 2"/>
          <p:cNvSpPr>
            <a:spLocks noGrp="1"/>
          </p:cNvSpPr>
          <p:nvPr>
            <p:ph idx="1"/>
          </p:nvPr>
        </p:nvSpPr>
        <p:spPr>
          <a:xfrm>
            <a:off x="238539" y="1227483"/>
            <a:ext cx="9554818" cy="5208104"/>
          </a:xfrm>
        </p:spPr>
        <p:txBody>
          <a:bodyPr/>
          <a:lstStyle/>
          <a:p>
            <a:pPr marL="0" indent="0">
              <a:buNone/>
            </a:pPr>
            <a:r>
              <a:rPr kumimoji="1" lang="ja-JP" altLang="en-US" dirty="0" smtClean="0"/>
              <a:t>協働ロボットの</a:t>
            </a:r>
            <a:r>
              <a:rPr kumimoji="1" lang="en-US" altLang="ja-JP" dirty="0" smtClean="0"/>
              <a:t>RA</a:t>
            </a:r>
            <a:r>
              <a:rPr lang="ja-JP" altLang="en-US" dirty="0" smtClean="0"/>
              <a:t>の留意点</a:t>
            </a:r>
            <a:endParaRPr kumimoji="1" lang="en-US" altLang="ja-JP" dirty="0" smtClean="0"/>
          </a:p>
        </p:txBody>
      </p:sp>
      <p:graphicFrame>
        <p:nvGraphicFramePr>
          <p:cNvPr id="7" name="Table 6"/>
          <p:cNvGraphicFramePr>
            <a:graphicFrameLocks noGrp="1"/>
          </p:cNvGraphicFramePr>
          <p:nvPr>
            <p:extLst>
              <p:ext uri="{D42A27DB-BD31-4B8C-83A1-F6EECF244321}">
                <p14:modId xmlns:p14="http://schemas.microsoft.com/office/powerpoint/2010/main" val="860961480"/>
              </p:ext>
            </p:extLst>
          </p:nvPr>
        </p:nvGraphicFramePr>
        <p:xfrm>
          <a:off x="137046" y="1699854"/>
          <a:ext cx="9681029" cy="3169920"/>
        </p:xfrm>
        <a:graphic>
          <a:graphicData uri="http://schemas.openxmlformats.org/drawingml/2006/table">
            <a:tbl>
              <a:tblPr firstRow="1">
                <a:tableStyleId>{3C2FFA5D-87B4-456A-9821-1D502468CF0F}</a:tableStyleId>
              </a:tblPr>
              <a:tblGrid>
                <a:gridCol w="449943"/>
                <a:gridCol w="1318793"/>
                <a:gridCol w="870371"/>
                <a:gridCol w="2861807"/>
                <a:gridCol w="4180115"/>
              </a:tblGrid>
              <a:tr h="236242">
                <a:tc>
                  <a:txBody>
                    <a:bodyPr/>
                    <a:lstStyle/>
                    <a:p>
                      <a:pPr algn="ctr">
                        <a:spcAft>
                          <a:spcPts val="0"/>
                        </a:spcAft>
                      </a:pPr>
                      <a:r>
                        <a:rPr lang="en-US" sz="1600" kern="100" dirty="0">
                          <a:effectLst/>
                          <a:latin typeface="Meiryo UI" panose="020B0604030504040204" pitchFamily="50" charset="-128"/>
                          <a:ea typeface="Meiryo UI" panose="020B0604030504040204" pitchFamily="50" charset="-128"/>
                          <a:cs typeface="Meiryo UI" panose="020B0604030504040204" pitchFamily="50" charset="-128"/>
                        </a:rPr>
                        <a:t>No</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ctr">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作業区分</a:t>
                      </a:r>
                    </a:p>
                  </a:txBody>
                  <a:tcPr marL="74295" marR="74295" marT="0" marB="0"/>
                </a:tc>
                <a:tc>
                  <a:txBody>
                    <a:bodyPr/>
                    <a:lstStyle/>
                    <a:p>
                      <a:pPr algn="ctr">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危険源</a:t>
                      </a:r>
                    </a:p>
                  </a:txBody>
                  <a:tcPr marL="74295" marR="74295" marT="0" marB="0"/>
                </a:tc>
                <a:tc>
                  <a:txBody>
                    <a:bodyPr/>
                    <a:lstStyle/>
                    <a:p>
                      <a:pPr algn="ctr">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危険状態</a:t>
                      </a:r>
                    </a:p>
                  </a:txBody>
                  <a:tcPr marL="74295" marR="74295" marT="0" marB="0"/>
                </a:tc>
                <a:tc>
                  <a:txBody>
                    <a:bodyPr/>
                    <a:lstStyle/>
                    <a:p>
                      <a:pPr algn="ctr">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危険事象</a:t>
                      </a:r>
                    </a:p>
                  </a:txBody>
                  <a:tcPr marL="74295" marR="74295" marT="0" marB="0"/>
                </a:tc>
              </a:tr>
              <a:tr h="0">
                <a:tc>
                  <a:txBody>
                    <a:bodyPr/>
                    <a:lstStyle/>
                    <a:p>
                      <a:pPr algn="ctr">
                        <a:spcAft>
                          <a:spcPts val="0"/>
                        </a:spcAft>
                      </a:pPr>
                      <a:r>
                        <a:rPr lang="en-US" sz="1600" kern="100" dirty="0">
                          <a:effectLst/>
                          <a:latin typeface="Meiryo UI" panose="020B0604030504040204" pitchFamily="50" charset="-128"/>
                          <a:ea typeface="Meiryo UI" panose="020B0604030504040204" pitchFamily="50" charset="-128"/>
                          <a:cs typeface="Meiryo UI" panose="020B0604030504040204" pitchFamily="50" charset="-128"/>
                        </a:rPr>
                        <a:t>2</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rowSpan="3">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据付／保全―ティーチ</a:t>
                      </a:r>
                    </a:p>
                  </a:txBody>
                  <a:tcPr marL="74295" marR="74295" marT="0" marB="0"/>
                </a:tc>
                <a:tc rowSpan="3">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ロボット</a:t>
                      </a:r>
                    </a:p>
                  </a:txBody>
                  <a:tcPr marL="74295" marR="74295" marT="0" marB="0"/>
                </a:tc>
                <a:tc rowSpan="3">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ロボットの可動範囲内でロボットを操作する</a:t>
                      </a: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ボタン操作を誤りロボットが動き</a:t>
                      </a:r>
                      <a:r>
                        <a:rPr lang="ja-JP" sz="1600" u="sng"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挟まれる</a:t>
                      </a:r>
                    </a:p>
                  </a:txBody>
                  <a:tcPr marL="74295" marR="74295" marT="0" marB="0"/>
                </a:tc>
              </a:tr>
              <a:tr h="0">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3</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体がボタンに触れロボットが動き</a:t>
                      </a:r>
                      <a:r>
                        <a:rPr lang="ja-JP" sz="1600" u="sng"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挟まれる</a:t>
                      </a:r>
                    </a:p>
                  </a:txBody>
                  <a:tcPr marL="74295" marR="74295" marT="0" marB="0"/>
                </a:tc>
              </a:tr>
              <a:tr h="0">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4</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他人が自動運転させロボットが動き</a:t>
                      </a:r>
                      <a:r>
                        <a:rPr lang="ja-JP" sz="1600" u="sng"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挟まれる</a:t>
                      </a:r>
                    </a:p>
                  </a:txBody>
                  <a:tcPr marL="74295" marR="74295" marT="0" marB="0"/>
                </a:tc>
              </a:tr>
              <a:tr h="0">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5</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製品セット</a:t>
                      </a: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ロボット</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ロボットの可動範囲内で製品をセットする</a:t>
                      </a: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誤ったタイミングで入りロボットに</a:t>
                      </a:r>
                      <a:r>
                        <a:rPr lang="ja-JP" sz="1600" u="none"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挟まれる</a:t>
                      </a:r>
                    </a:p>
                  </a:txBody>
                  <a:tcPr marL="74295" marR="74295" marT="0" marB="0"/>
                </a:tc>
              </a:tr>
              <a:tr h="0">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6</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just">
                        <a:spcAft>
                          <a:spcPts val="0"/>
                        </a:spcAft>
                      </a:pP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トラブルシューティング</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ロボット</a:t>
                      </a: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起動後に忘れた部品をセットする</a:t>
                      </a: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運転しているロボットに</a:t>
                      </a:r>
                      <a:r>
                        <a:rPr lang="ja-JP" sz="1600" u="sng"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挟まれる</a:t>
                      </a:r>
                    </a:p>
                  </a:txBody>
                  <a:tcPr marL="74295" marR="74295" marT="0" marB="0"/>
                </a:tc>
              </a:tr>
              <a:tr h="0">
                <a:tc>
                  <a:txBody>
                    <a:bodyPr/>
                    <a:lstStyle/>
                    <a:p>
                      <a:pPr algn="ctr">
                        <a:spcAft>
                          <a:spcPts val="0"/>
                        </a:spcAft>
                      </a:pPr>
                      <a:r>
                        <a:rPr lang="en-US" sz="1600" kern="100" dirty="0">
                          <a:effectLst/>
                          <a:latin typeface="Meiryo UI" panose="020B0604030504040204" pitchFamily="50" charset="-128"/>
                          <a:ea typeface="Meiryo UI" panose="020B0604030504040204" pitchFamily="50" charset="-128"/>
                          <a:cs typeface="Meiryo UI" panose="020B0604030504040204" pitchFamily="50" charset="-128"/>
                        </a:rPr>
                        <a:t>9</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rowSpan="2">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トラブルシューティング</a:t>
                      </a:r>
                    </a:p>
                  </a:txBody>
                  <a:tcPr marL="74295" marR="74295" marT="0" marB="0"/>
                </a:tc>
                <a:tc rowSpan="2">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ロボット</a:t>
                      </a:r>
                    </a:p>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コンベア</a:t>
                      </a:r>
                    </a:p>
                  </a:txBody>
                  <a:tcPr marL="74295" marR="74295" marT="0" marB="0"/>
                </a:tc>
                <a:tc rowSpan="2">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コンベア上の製品の流れ不良を直す</a:t>
                      </a: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自動運転継続条件が揃いロボットが動き</a:t>
                      </a:r>
                      <a:r>
                        <a:rPr lang="ja-JP" sz="1600" u="sng"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挟まれる</a:t>
                      </a:r>
                    </a:p>
                  </a:txBody>
                  <a:tcPr marL="74295" marR="74295" marT="0" marB="0"/>
                </a:tc>
              </a:tr>
              <a:tr h="0">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10</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止めていたが他人の操作でロボットが動き</a:t>
                      </a:r>
                      <a:r>
                        <a:rPr lang="ja-JP" sz="1600" u="sng"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挟まれる</a:t>
                      </a:r>
                    </a:p>
                  </a:txBody>
                  <a:tcPr marL="74295" marR="74295" marT="0" marB="0"/>
                </a:tc>
              </a:tr>
              <a:tr h="0">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11</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保全</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ロボット</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ロボットのモータ交換</a:t>
                      </a: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ブレーキが解放されたアームが自重落下し</a:t>
                      </a:r>
                      <a:r>
                        <a:rPr lang="ja-JP" sz="1600" u="sng"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挟まれる</a:t>
                      </a:r>
                    </a:p>
                  </a:txBody>
                  <a:tcPr marL="74295" marR="74295" marT="0" marB="0"/>
                </a:tc>
              </a:tr>
              <a:tr h="0">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12</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その他</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ロボット</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運転中のロボットの可動範囲内を通行する</a:t>
                      </a: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ロボットに</a:t>
                      </a:r>
                      <a:r>
                        <a:rPr lang="ja-JP" sz="1600" u="sng"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激突され、挟まれ</a:t>
                      </a:r>
                    </a:p>
                  </a:txBody>
                  <a:tcPr marL="74295" marR="74295" marT="0" marB="0"/>
                </a:tc>
              </a:tr>
            </a:tbl>
          </a:graphicData>
        </a:graphic>
      </p:graphicFrame>
      <p:sp>
        <p:nvSpPr>
          <p:cNvPr id="4" name="TextBox 3"/>
          <p:cNvSpPr txBox="1"/>
          <p:nvPr/>
        </p:nvSpPr>
        <p:spPr>
          <a:xfrm>
            <a:off x="263768" y="5539154"/>
            <a:ext cx="2010734" cy="523220"/>
          </a:xfrm>
          <a:prstGeom prst="rect">
            <a:avLst/>
          </a:prstGeom>
          <a:noFill/>
        </p:spPr>
        <p:txBody>
          <a:bodyPr wrap="none" lIns="36000" rIns="36000" rtlCol="0">
            <a:spAutoFit/>
          </a:bodyPr>
          <a:lstStyle/>
          <a:p>
            <a:r>
              <a:rPr kumimoji="1" lang="ja-JP" altLang="en-US" sz="2800" dirty="0" smtClean="0">
                <a:latin typeface="Meiryo UI" panose="020B0604030504040204" pitchFamily="50" charset="-128"/>
                <a:ea typeface="Meiryo UI" panose="020B0604030504040204" pitchFamily="50" charset="-128"/>
                <a:cs typeface="Meiryo UI" panose="020B0604030504040204" pitchFamily="50" charset="-128"/>
              </a:rPr>
              <a:t>ロボットが動き</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TextBox 7"/>
          <p:cNvSpPr txBox="1"/>
          <p:nvPr/>
        </p:nvSpPr>
        <p:spPr>
          <a:xfrm>
            <a:off x="2760784" y="4971317"/>
            <a:ext cx="2666362" cy="523220"/>
          </a:xfrm>
          <a:prstGeom prst="rect">
            <a:avLst/>
          </a:prstGeom>
          <a:noFill/>
        </p:spPr>
        <p:txBody>
          <a:bodyPr wrap="none" lIns="36000" rIns="36000" rtlCol="0">
            <a:spAutoFit/>
          </a:bodyPr>
          <a:lstStyle/>
          <a:p>
            <a:r>
              <a:rPr kumimoji="1" lang="ja-JP" altLang="en-US" sz="2800" dirty="0" smtClean="0">
                <a:latin typeface="Meiryo UI" panose="020B0604030504040204" pitchFamily="50" charset="-128"/>
                <a:ea typeface="Meiryo UI" panose="020B0604030504040204" pitchFamily="50" charset="-128"/>
                <a:cs typeface="Meiryo UI" panose="020B0604030504040204" pitchFamily="50" charset="-128"/>
              </a:rPr>
              <a:t>本体等で挟まれる</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TextBox 8"/>
          <p:cNvSpPr txBox="1"/>
          <p:nvPr/>
        </p:nvSpPr>
        <p:spPr>
          <a:xfrm>
            <a:off x="2760784" y="6117981"/>
            <a:ext cx="2773764" cy="523220"/>
          </a:xfrm>
          <a:prstGeom prst="rect">
            <a:avLst/>
          </a:prstGeom>
          <a:noFill/>
        </p:spPr>
        <p:txBody>
          <a:bodyPr wrap="none" lIns="36000" rIns="36000" rtlCol="0">
            <a:spAutoFit/>
          </a:bodyPr>
          <a:lstStyle/>
          <a:p>
            <a:r>
              <a:rPr kumimoji="1" lang="ja-JP" altLang="en-US" sz="2800" dirty="0" smtClean="0">
                <a:latin typeface="Meiryo UI" panose="020B0604030504040204" pitchFamily="50" charset="-128"/>
                <a:ea typeface="Meiryo UI" panose="020B0604030504040204" pitchFamily="50" charset="-128"/>
                <a:cs typeface="Meiryo UI" panose="020B0604030504040204" pitchFamily="50" charset="-128"/>
              </a:rPr>
              <a:t>ツールが目に当たる</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1" name="Straight Arrow Connector 10"/>
          <p:cNvCxnSpPr>
            <a:stCxn id="4" idx="3"/>
            <a:endCxn id="8" idx="1"/>
          </p:cNvCxnSpPr>
          <p:nvPr/>
        </p:nvCxnSpPr>
        <p:spPr>
          <a:xfrm flipV="1">
            <a:off x="2274502" y="5232927"/>
            <a:ext cx="486282" cy="56783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2" name="Straight Arrow Connector 11"/>
          <p:cNvCxnSpPr>
            <a:stCxn id="4" idx="3"/>
            <a:endCxn id="9" idx="1"/>
          </p:cNvCxnSpPr>
          <p:nvPr/>
        </p:nvCxnSpPr>
        <p:spPr>
          <a:xfrm>
            <a:off x="2274502" y="5800764"/>
            <a:ext cx="486282" cy="57882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6" name="Straight Arrow Connector 15"/>
          <p:cNvCxnSpPr>
            <a:stCxn id="8" idx="3"/>
            <a:endCxn id="22" idx="1"/>
          </p:cNvCxnSpPr>
          <p:nvPr/>
        </p:nvCxnSpPr>
        <p:spPr>
          <a:xfrm>
            <a:off x="5427146" y="5232927"/>
            <a:ext cx="857888"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0" name="Straight Arrow Connector 19"/>
          <p:cNvCxnSpPr>
            <a:stCxn id="9" idx="3"/>
            <a:endCxn id="24" idx="1"/>
          </p:cNvCxnSpPr>
          <p:nvPr/>
        </p:nvCxnSpPr>
        <p:spPr>
          <a:xfrm>
            <a:off x="5534548" y="6379591"/>
            <a:ext cx="750486"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2" name="TextBox 21"/>
          <p:cNvSpPr txBox="1"/>
          <p:nvPr/>
        </p:nvSpPr>
        <p:spPr>
          <a:xfrm>
            <a:off x="6285034" y="4971317"/>
            <a:ext cx="3238634" cy="523220"/>
          </a:xfrm>
          <a:prstGeom prst="rect">
            <a:avLst/>
          </a:prstGeom>
          <a:noFill/>
        </p:spPr>
        <p:txBody>
          <a:bodyPr wrap="none" lIns="36000" rIns="36000" rtlCol="0">
            <a:spAutoFit/>
          </a:bodyPr>
          <a:lstStyle/>
          <a:p>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低推力化等で対応可</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TextBox 23"/>
          <p:cNvSpPr txBox="1"/>
          <p:nvPr/>
        </p:nvSpPr>
        <p:spPr>
          <a:xfrm>
            <a:off x="6285034" y="6117981"/>
            <a:ext cx="3480687" cy="523220"/>
          </a:xfrm>
          <a:prstGeom prst="rect">
            <a:avLst/>
          </a:prstGeom>
          <a:noFill/>
        </p:spPr>
        <p:txBody>
          <a:bodyPr wrap="none" lIns="36000" rIns="36000" rtlCol="0">
            <a:spAutoFit/>
          </a:bodyPr>
          <a:lstStyle/>
          <a:p>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目への接触は許容不可</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Up-Down Arrow 29"/>
          <p:cNvSpPr/>
          <p:nvPr/>
        </p:nvSpPr>
        <p:spPr>
          <a:xfrm>
            <a:off x="6610350" y="5362575"/>
            <a:ext cx="438150" cy="857250"/>
          </a:xfrm>
          <a:prstGeom prst="up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8" name="TextBox 27"/>
          <p:cNvSpPr txBox="1"/>
          <p:nvPr/>
        </p:nvSpPr>
        <p:spPr>
          <a:xfrm>
            <a:off x="3875193" y="5527431"/>
            <a:ext cx="5909237" cy="523220"/>
          </a:xfrm>
          <a:prstGeom prst="rect">
            <a:avLst/>
          </a:prstGeom>
          <a:noFill/>
        </p:spPr>
        <p:txBody>
          <a:bodyPr wrap="none" lIns="36000" rIns="36000" rtlCol="0">
            <a:spAutoFit/>
          </a:bodyPr>
          <a:lstStyle/>
          <a:p>
            <a:r>
              <a:rPr kumimoji="1" lang="ja-JP" altLang="en-US" sz="28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保護方策が異なる </a:t>
            </a:r>
            <a:r>
              <a:rPr lang="ja-JP" altLang="en-US" sz="28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 別</a:t>
            </a:r>
            <a:r>
              <a:rPr lang="ja-JP" altLang="en-US" sz="28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事象と</a:t>
            </a:r>
            <a:r>
              <a:rPr lang="ja-JP" altLang="en-US" sz="28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して考慮</a:t>
            </a:r>
            <a:endParaRPr lang="ja-JP" altLang="en-US" sz="28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TextBox 17"/>
          <p:cNvSpPr txBox="1"/>
          <p:nvPr/>
        </p:nvSpPr>
        <p:spPr>
          <a:xfrm>
            <a:off x="172809" y="2791732"/>
            <a:ext cx="5471887" cy="1384995"/>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ja-JP"/>
            </a:defPPr>
            <a:lvl1pPr>
              <a:defRPr sz="3600">
                <a:solidFill>
                  <a:srgbClr val="FF0000"/>
                </a:solidFill>
                <a:latin typeface="+mn-ea"/>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協働</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ロボットの場合</a:t>
            </a:r>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、「挟まれ」以外に鋭利な部分の身体への接触、特に目への接触が考慮されなければならない</a:t>
            </a:r>
            <a:endParaRPr lang="ja-JP" altLang="en-US" sz="28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9155025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リスクアセスメント </a:t>
            </a:r>
            <a:r>
              <a:rPr lang="en-US" altLang="ja-JP" dirty="0"/>
              <a:t>–</a:t>
            </a:r>
            <a:r>
              <a:rPr lang="ja-JP" altLang="en-US" dirty="0"/>
              <a:t>危険源等の同定</a:t>
            </a:r>
            <a:r>
              <a:rPr lang="en-US" altLang="ja-JP" dirty="0"/>
              <a:t>-</a:t>
            </a:r>
            <a:endParaRPr kumimoji="1" lang="ja-JP" altLang="en-US" dirty="0"/>
          </a:p>
        </p:txBody>
      </p:sp>
      <p:sp>
        <p:nvSpPr>
          <p:cNvPr id="3" name="Content Placeholder 2"/>
          <p:cNvSpPr>
            <a:spLocks noGrp="1"/>
          </p:cNvSpPr>
          <p:nvPr>
            <p:ph idx="1"/>
          </p:nvPr>
        </p:nvSpPr>
        <p:spPr>
          <a:xfrm>
            <a:off x="238539" y="1227483"/>
            <a:ext cx="9554818" cy="5208104"/>
          </a:xfrm>
        </p:spPr>
        <p:txBody>
          <a:bodyPr/>
          <a:lstStyle/>
          <a:p>
            <a:pPr marL="0" indent="0">
              <a:buNone/>
            </a:pPr>
            <a:r>
              <a:rPr kumimoji="1" lang="ja-JP" altLang="en-US" dirty="0" smtClean="0"/>
              <a:t>協働ロボットの</a:t>
            </a:r>
            <a:r>
              <a:rPr kumimoji="1" lang="en-US" altLang="ja-JP" dirty="0" smtClean="0"/>
              <a:t>RA</a:t>
            </a:r>
            <a:r>
              <a:rPr lang="ja-JP" altLang="en-US" dirty="0" smtClean="0"/>
              <a:t>の留意点</a:t>
            </a:r>
            <a:endParaRPr kumimoji="1" lang="en-US" altLang="ja-JP" dirty="0" smtClean="0"/>
          </a:p>
        </p:txBody>
      </p:sp>
      <p:graphicFrame>
        <p:nvGraphicFramePr>
          <p:cNvPr id="5" name="Table 4"/>
          <p:cNvGraphicFramePr>
            <a:graphicFrameLocks noGrp="1"/>
          </p:cNvGraphicFramePr>
          <p:nvPr>
            <p:extLst>
              <p:ext uri="{D42A27DB-BD31-4B8C-83A1-F6EECF244321}">
                <p14:modId xmlns:p14="http://schemas.microsoft.com/office/powerpoint/2010/main" val="3338075815"/>
              </p:ext>
            </p:extLst>
          </p:nvPr>
        </p:nvGraphicFramePr>
        <p:xfrm>
          <a:off x="10479313" y="1981200"/>
          <a:ext cx="9681029" cy="4876800"/>
        </p:xfrm>
        <a:graphic>
          <a:graphicData uri="http://schemas.openxmlformats.org/drawingml/2006/table">
            <a:tbl>
              <a:tblPr firstRow="1">
                <a:tableStyleId>{3C2FFA5D-87B4-456A-9821-1D502468CF0F}</a:tableStyleId>
              </a:tblPr>
              <a:tblGrid>
                <a:gridCol w="449943"/>
                <a:gridCol w="1318793"/>
                <a:gridCol w="870371"/>
                <a:gridCol w="2861807"/>
                <a:gridCol w="4180115"/>
              </a:tblGrid>
              <a:tr h="236242">
                <a:tc>
                  <a:txBody>
                    <a:bodyPr/>
                    <a:lstStyle/>
                    <a:p>
                      <a:pPr algn="ctr">
                        <a:spcAft>
                          <a:spcPts val="0"/>
                        </a:spcAft>
                      </a:pPr>
                      <a:r>
                        <a:rPr lang="en-US" sz="1600" kern="100" dirty="0">
                          <a:effectLst/>
                          <a:latin typeface="Meiryo UI" panose="020B0604030504040204" pitchFamily="50" charset="-128"/>
                          <a:ea typeface="Meiryo UI" panose="020B0604030504040204" pitchFamily="50" charset="-128"/>
                          <a:cs typeface="Meiryo UI" panose="020B0604030504040204" pitchFamily="50" charset="-128"/>
                        </a:rPr>
                        <a:t>No</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ctr">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作業区分</a:t>
                      </a:r>
                    </a:p>
                  </a:txBody>
                  <a:tcPr marL="74295" marR="74295" marT="0" marB="0"/>
                </a:tc>
                <a:tc>
                  <a:txBody>
                    <a:bodyPr/>
                    <a:lstStyle/>
                    <a:p>
                      <a:pPr algn="ctr">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危険源</a:t>
                      </a:r>
                    </a:p>
                  </a:txBody>
                  <a:tcPr marL="74295" marR="74295" marT="0" marB="0"/>
                </a:tc>
                <a:tc>
                  <a:txBody>
                    <a:bodyPr/>
                    <a:lstStyle/>
                    <a:p>
                      <a:pPr algn="ctr">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危険状態</a:t>
                      </a:r>
                    </a:p>
                  </a:txBody>
                  <a:tcPr marL="74295" marR="74295" marT="0" marB="0"/>
                </a:tc>
                <a:tc>
                  <a:txBody>
                    <a:bodyPr/>
                    <a:lstStyle/>
                    <a:p>
                      <a:pPr algn="ctr">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危険事象</a:t>
                      </a:r>
                    </a:p>
                  </a:txBody>
                  <a:tcPr marL="74295" marR="74295" marT="0" marB="0"/>
                </a:tc>
              </a:tr>
              <a:tr h="0">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1</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据付</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ロボット</a:t>
                      </a: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ロボットをフォークリフトで運搬する</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バランスを崩し落下させ作業者に接触</a:t>
                      </a:r>
                    </a:p>
                  </a:txBody>
                  <a:tcPr marL="74295" marR="74295" marT="0" marB="0"/>
                </a:tc>
              </a:tr>
              <a:tr h="0">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2</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rowSpan="3">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据付／保全―ティーチ</a:t>
                      </a:r>
                    </a:p>
                  </a:txBody>
                  <a:tcPr marL="74295" marR="74295" marT="0" marB="0"/>
                </a:tc>
                <a:tc rowSpan="3">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ロボット</a:t>
                      </a:r>
                    </a:p>
                  </a:txBody>
                  <a:tcPr marL="74295" marR="74295" marT="0" marB="0"/>
                </a:tc>
                <a:tc rowSpan="3">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ロボットの可動範囲内でロボットを操作する</a:t>
                      </a: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ボタン操作を誤りロボットが動き</a:t>
                      </a:r>
                      <a:r>
                        <a:rPr lang="ja-JP" sz="1600" u="sng"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挟まれる</a:t>
                      </a:r>
                    </a:p>
                  </a:txBody>
                  <a:tcPr marL="74295" marR="74295" marT="0" marB="0"/>
                </a:tc>
              </a:tr>
              <a:tr h="0">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3</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体がボタンに触れロボットが動き</a:t>
                      </a:r>
                      <a:r>
                        <a:rPr lang="ja-JP" sz="1600" u="sng"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挟まれる</a:t>
                      </a:r>
                    </a:p>
                  </a:txBody>
                  <a:tcPr marL="74295" marR="74295" marT="0" marB="0"/>
                </a:tc>
              </a:tr>
              <a:tr h="0">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4</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他人が自動運転させロボットが動き</a:t>
                      </a:r>
                      <a:r>
                        <a:rPr lang="ja-JP" sz="1600" u="sng"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挟まれる</a:t>
                      </a:r>
                    </a:p>
                  </a:txBody>
                  <a:tcPr marL="74295" marR="74295" marT="0" marB="0"/>
                </a:tc>
              </a:tr>
              <a:tr h="0">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5</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製品セット</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ロボット</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ロボットの可動範囲内で製品をセットする</a:t>
                      </a: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誤ったタイミングで入りロボットに</a:t>
                      </a:r>
                      <a:r>
                        <a:rPr lang="ja-JP" sz="1600" u="none"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挟まれる</a:t>
                      </a:r>
                    </a:p>
                  </a:txBody>
                  <a:tcPr marL="74295" marR="74295" marT="0" marB="0"/>
                </a:tc>
              </a:tr>
              <a:tr h="0">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6</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just">
                        <a:spcAft>
                          <a:spcPts val="0"/>
                        </a:spcAft>
                      </a:pP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トラブルシューティング</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ロボット</a:t>
                      </a: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起動後に忘れた部品をセットする</a:t>
                      </a: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運転しているロボットに</a:t>
                      </a:r>
                      <a:r>
                        <a:rPr lang="ja-JP" sz="1600" u="sng"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挟まれる</a:t>
                      </a:r>
                    </a:p>
                  </a:txBody>
                  <a:tcPr marL="74295" marR="74295" marT="0" marB="0"/>
                </a:tc>
              </a:tr>
              <a:tr h="0">
                <a:tc>
                  <a:txBody>
                    <a:bodyPr/>
                    <a:lstStyle/>
                    <a:p>
                      <a:pPr algn="ctr">
                        <a:spcAft>
                          <a:spcPts val="0"/>
                        </a:spcAft>
                      </a:pPr>
                      <a:r>
                        <a:rPr lang="en-US" sz="1600" kern="100" dirty="0">
                          <a:effectLst/>
                          <a:latin typeface="Meiryo UI" panose="020B0604030504040204" pitchFamily="50" charset="-128"/>
                          <a:ea typeface="Meiryo UI" panose="020B0604030504040204" pitchFamily="50" charset="-128"/>
                          <a:cs typeface="Meiryo UI" panose="020B0604030504040204" pitchFamily="50" charset="-128"/>
                        </a:rPr>
                        <a:t>7</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製品セット</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接着剤</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空気中に放出された残留物質を吸引する</a:t>
                      </a: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有害物質吸引による健康障害</a:t>
                      </a:r>
                    </a:p>
                  </a:txBody>
                  <a:tcPr marL="74295" marR="74295" marT="0" marB="0"/>
                </a:tc>
              </a:tr>
              <a:tr h="0">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8</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製品セット</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治具</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無理な姿勢となる</a:t>
                      </a: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繰り返し無理な姿勢による腰痛</a:t>
                      </a:r>
                    </a:p>
                  </a:txBody>
                  <a:tcPr marL="74295" marR="74295" marT="0" marB="0"/>
                </a:tc>
              </a:tr>
              <a:tr h="0">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9</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rowSpan="2">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トラブルシューティング</a:t>
                      </a:r>
                    </a:p>
                  </a:txBody>
                  <a:tcPr marL="74295" marR="74295" marT="0" marB="0"/>
                </a:tc>
                <a:tc rowSpan="2">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ロボット</a:t>
                      </a:r>
                    </a:p>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コンベア</a:t>
                      </a:r>
                    </a:p>
                  </a:txBody>
                  <a:tcPr marL="74295" marR="74295" marT="0" marB="0"/>
                </a:tc>
                <a:tc rowSpan="2">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コンベア上の製品の流れ不良を直す</a:t>
                      </a: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自動運転継続条件が揃いロボットが動き</a:t>
                      </a:r>
                      <a:r>
                        <a:rPr lang="ja-JP" sz="1600" u="sng"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挟まれる</a:t>
                      </a:r>
                    </a:p>
                  </a:txBody>
                  <a:tcPr marL="74295" marR="74295" marT="0" marB="0"/>
                </a:tc>
              </a:tr>
              <a:tr h="0">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10</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止めていたが他人の操作でロボットが動き</a:t>
                      </a:r>
                      <a:r>
                        <a:rPr lang="ja-JP" sz="1600" u="sng"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挟まれる</a:t>
                      </a:r>
                    </a:p>
                  </a:txBody>
                  <a:tcPr marL="74295" marR="74295" marT="0" marB="0"/>
                </a:tc>
              </a:tr>
              <a:tr h="0">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11</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保全</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ロボット</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ロボットのモータ交換</a:t>
                      </a: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ブレーキが解放されたアームが自重落下し</a:t>
                      </a:r>
                      <a:r>
                        <a:rPr lang="ja-JP" sz="1600" u="sng"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挟まれる</a:t>
                      </a:r>
                    </a:p>
                  </a:txBody>
                  <a:tcPr marL="74295" marR="74295" marT="0" marB="0"/>
                </a:tc>
              </a:tr>
              <a:tr h="0">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12</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その他</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ロボット</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運転中のロボットの可動範囲内を通行する</a:t>
                      </a: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ロボットに</a:t>
                      </a:r>
                      <a:r>
                        <a:rPr lang="ja-JP" sz="1600" u="sng"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激突され、挟まれ</a:t>
                      </a:r>
                    </a:p>
                  </a:txBody>
                  <a:tcPr marL="74295" marR="74295" marT="0" marB="0"/>
                </a:tc>
              </a:tr>
              <a:tr h="0">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13</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その他</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制御盤</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ロボットシステム近傍を通行する</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地震により転倒し人が押しつぶされる</a:t>
                      </a:r>
                    </a:p>
                  </a:txBody>
                  <a:tcPr marL="74295" marR="74295" marT="0" marB="0"/>
                </a:tc>
              </a:tr>
              <a:tr h="0">
                <a:tc>
                  <a:txBody>
                    <a:bodyPr/>
                    <a:lstStyle/>
                    <a:p>
                      <a:pPr algn="ctr">
                        <a:spcAft>
                          <a:spcPts val="0"/>
                        </a:spcAft>
                      </a:pPr>
                      <a:r>
                        <a:rPr lang="en-US" alt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14</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just">
                        <a:spcAft>
                          <a:spcPts val="0"/>
                        </a:spcAft>
                      </a:pPr>
                      <a:r>
                        <a:rPr lang="ja-JP" altLang="en-US" sz="1600" kern="100" dirty="0" smtClean="0">
                          <a:effectLst/>
                          <a:latin typeface="Meiryo UI" panose="020B0604030504040204" pitchFamily="50" charset="-128"/>
                          <a:ea typeface="Meiryo UI" panose="020B0604030504040204" pitchFamily="50" charset="-128"/>
                          <a:cs typeface="Meiryo UI" panose="020B0604030504040204" pitchFamily="50" charset="-128"/>
                        </a:rPr>
                        <a:t>全般</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just">
                        <a:spcAft>
                          <a:spcPts val="0"/>
                        </a:spcAft>
                      </a:pPr>
                      <a:r>
                        <a:rPr lang="ja-JP" altLang="en-US" sz="1600" kern="100" dirty="0" smtClean="0">
                          <a:effectLst/>
                          <a:latin typeface="Meiryo UI" panose="020B0604030504040204" pitchFamily="50" charset="-128"/>
                          <a:ea typeface="Meiryo UI" panose="020B0604030504040204" pitchFamily="50" charset="-128"/>
                          <a:cs typeface="Meiryo UI" panose="020B0604030504040204" pitchFamily="50" charset="-128"/>
                        </a:rPr>
                        <a:t>ロボット</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just">
                        <a:spcAft>
                          <a:spcPts val="0"/>
                        </a:spcAft>
                      </a:pPr>
                      <a:r>
                        <a:rPr lang="ja-JP" altLang="en-US" sz="1600" kern="100" dirty="0" smtClean="0">
                          <a:effectLst/>
                          <a:latin typeface="Meiryo UI" panose="020B0604030504040204" pitchFamily="50" charset="-128"/>
                          <a:ea typeface="Meiryo UI" panose="020B0604030504040204" pitchFamily="50" charset="-128"/>
                          <a:cs typeface="Meiryo UI" panose="020B0604030504040204" pitchFamily="50" charset="-128"/>
                        </a:rPr>
                        <a:t>鋭利部を持つツール近傍で作業</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just">
                        <a:spcAft>
                          <a:spcPts val="0"/>
                        </a:spcAft>
                      </a:pPr>
                      <a:r>
                        <a:rPr lang="ja-JP" altLang="en-US" sz="1600" kern="100" dirty="0" smtClean="0">
                          <a:effectLst/>
                          <a:latin typeface="Meiryo UI" panose="020B0604030504040204" pitchFamily="50" charset="-128"/>
                          <a:ea typeface="Meiryo UI" panose="020B0604030504040204" pitchFamily="50" charset="-128"/>
                          <a:cs typeface="Meiryo UI" panose="020B0604030504040204" pitchFamily="50" charset="-128"/>
                        </a:rPr>
                        <a:t>転倒・作業姿勢変更時にツールが顔・目に当たる</a:t>
                      </a:r>
                      <a:endParaRPr lang="ja-JP" alt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r>
              <a:tr h="0">
                <a:tc>
                  <a:txBody>
                    <a:bodyPr/>
                    <a:lstStyle/>
                    <a:p>
                      <a:pPr algn="ctr">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a:t>
                      </a: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a:t>
                      </a: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a:t>
                      </a: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a:t>
                      </a:r>
                    </a:p>
                  </a:txBody>
                  <a:tcPr marL="74295" marR="74295" marT="0" marB="0"/>
                </a:tc>
              </a:tr>
            </a:tbl>
          </a:graphicData>
        </a:graphic>
      </p:graphicFrame>
      <p:sp>
        <p:nvSpPr>
          <p:cNvPr id="6" name="TextBox 5"/>
          <p:cNvSpPr txBox="1"/>
          <p:nvPr/>
        </p:nvSpPr>
        <p:spPr>
          <a:xfrm>
            <a:off x="10464799" y="2985421"/>
            <a:ext cx="5471887" cy="2677656"/>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ja-JP"/>
            </a:defPPr>
            <a:lvl1pPr>
              <a:defRPr sz="3600">
                <a:solidFill>
                  <a:srgbClr val="FF0000"/>
                </a:solidFill>
                <a:latin typeface="+mn-ea"/>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marL="457200" indent="-457200">
              <a:buFont typeface="ＭＳ Ｐ明朝" panose="02020600040205080304" pitchFamily="18" charset="-128"/>
              <a:buChar char="-"/>
            </a:pPr>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協働</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ロボットの場合、通常動作</a:t>
            </a:r>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も作業者にとっては「</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不意の起動」となることがある。</a:t>
            </a:r>
          </a:p>
          <a:p>
            <a:pPr marL="457200" indent="-457200">
              <a:buFont typeface="ＭＳ Ｐ明朝" panose="02020600040205080304" pitchFamily="18" charset="-128"/>
              <a:buChar cha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特に鋭利な部分（ツール先端等）の顔・目への接触があることは、考慮されなければならない。</a:t>
            </a:r>
          </a:p>
        </p:txBody>
      </p:sp>
      <p:graphicFrame>
        <p:nvGraphicFramePr>
          <p:cNvPr id="7" name="Table 6"/>
          <p:cNvGraphicFramePr>
            <a:graphicFrameLocks noGrp="1"/>
          </p:cNvGraphicFramePr>
          <p:nvPr>
            <p:extLst>
              <p:ext uri="{D42A27DB-BD31-4B8C-83A1-F6EECF244321}">
                <p14:modId xmlns:p14="http://schemas.microsoft.com/office/powerpoint/2010/main" val="2048341137"/>
              </p:ext>
            </p:extLst>
          </p:nvPr>
        </p:nvGraphicFramePr>
        <p:xfrm>
          <a:off x="137046" y="1699854"/>
          <a:ext cx="9681029" cy="3169920"/>
        </p:xfrm>
        <a:graphic>
          <a:graphicData uri="http://schemas.openxmlformats.org/drawingml/2006/table">
            <a:tbl>
              <a:tblPr firstRow="1">
                <a:tableStyleId>{3C2FFA5D-87B4-456A-9821-1D502468CF0F}</a:tableStyleId>
              </a:tblPr>
              <a:tblGrid>
                <a:gridCol w="449943"/>
                <a:gridCol w="1318793"/>
                <a:gridCol w="870371"/>
                <a:gridCol w="2861807"/>
                <a:gridCol w="4180115"/>
              </a:tblGrid>
              <a:tr h="236242">
                <a:tc>
                  <a:txBody>
                    <a:bodyPr/>
                    <a:lstStyle/>
                    <a:p>
                      <a:pPr algn="ctr">
                        <a:spcAft>
                          <a:spcPts val="0"/>
                        </a:spcAft>
                      </a:pPr>
                      <a:r>
                        <a:rPr lang="en-US" sz="1600" kern="100" dirty="0">
                          <a:effectLst/>
                          <a:latin typeface="Meiryo UI" panose="020B0604030504040204" pitchFamily="50" charset="-128"/>
                          <a:ea typeface="Meiryo UI" panose="020B0604030504040204" pitchFamily="50" charset="-128"/>
                          <a:cs typeface="Meiryo UI" panose="020B0604030504040204" pitchFamily="50" charset="-128"/>
                        </a:rPr>
                        <a:t>No</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ctr">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作業区分</a:t>
                      </a:r>
                    </a:p>
                  </a:txBody>
                  <a:tcPr marL="74295" marR="74295" marT="0" marB="0"/>
                </a:tc>
                <a:tc>
                  <a:txBody>
                    <a:bodyPr/>
                    <a:lstStyle/>
                    <a:p>
                      <a:pPr algn="ctr">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危険源</a:t>
                      </a:r>
                    </a:p>
                  </a:txBody>
                  <a:tcPr marL="74295" marR="74295" marT="0" marB="0"/>
                </a:tc>
                <a:tc>
                  <a:txBody>
                    <a:bodyPr/>
                    <a:lstStyle/>
                    <a:p>
                      <a:pPr algn="ctr">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危険状態</a:t>
                      </a:r>
                    </a:p>
                  </a:txBody>
                  <a:tcPr marL="74295" marR="74295" marT="0" marB="0"/>
                </a:tc>
                <a:tc>
                  <a:txBody>
                    <a:bodyPr/>
                    <a:lstStyle/>
                    <a:p>
                      <a:pPr algn="ctr">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危険事象</a:t>
                      </a:r>
                    </a:p>
                  </a:txBody>
                  <a:tcPr marL="74295" marR="74295" marT="0" marB="0"/>
                </a:tc>
              </a:tr>
              <a:tr h="0">
                <a:tc>
                  <a:txBody>
                    <a:bodyPr/>
                    <a:lstStyle/>
                    <a:p>
                      <a:pPr algn="ctr">
                        <a:spcAft>
                          <a:spcPts val="0"/>
                        </a:spcAft>
                      </a:pPr>
                      <a:r>
                        <a:rPr lang="en-US" sz="1600" kern="100" dirty="0">
                          <a:effectLst/>
                          <a:latin typeface="Meiryo UI" panose="020B0604030504040204" pitchFamily="50" charset="-128"/>
                          <a:ea typeface="Meiryo UI" panose="020B0604030504040204" pitchFamily="50" charset="-128"/>
                          <a:cs typeface="Meiryo UI" panose="020B0604030504040204" pitchFamily="50" charset="-128"/>
                        </a:rPr>
                        <a:t>2</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rowSpan="3">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据付／保全―ティーチ</a:t>
                      </a:r>
                    </a:p>
                  </a:txBody>
                  <a:tcPr marL="74295" marR="74295" marT="0" marB="0"/>
                </a:tc>
                <a:tc rowSpan="3">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ロボット</a:t>
                      </a:r>
                    </a:p>
                  </a:txBody>
                  <a:tcPr marL="74295" marR="74295" marT="0" marB="0"/>
                </a:tc>
                <a:tc rowSpan="3">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ロボットの可動範囲内でロボットを操作する</a:t>
                      </a: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ボタン操作を誤りロボットが動き</a:t>
                      </a:r>
                      <a:r>
                        <a:rPr lang="ja-JP" sz="1600" u="sng"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挟まれる</a:t>
                      </a:r>
                    </a:p>
                  </a:txBody>
                  <a:tcPr marL="74295" marR="74295" marT="0" marB="0"/>
                </a:tc>
              </a:tr>
              <a:tr h="0">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3</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体がボタンに触れロボットが動き</a:t>
                      </a:r>
                      <a:r>
                        <a:rPr lang="ja-JP" sz="1600" u="sng"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挟まれる</a:t>
                      </a:r>
                    </a:p>
                  </a:txBody>
                  <a:tcPr marL="74295" marR="74295" marT="0" marB="0"/>
                </a:tc>
              </a:tr>
              <a:tr h="0">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4</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他人が自動運転させロボットが動き</a:t>
                      </a:r>
                      <a:r>
                        <a:rPr lang="ja-JP" sz="1600" u="sng"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挟まれる</a:t>
                      </a:r>
                    </a:p>
                  </a:txBody>
                  <a:tcPr marL="74295" marR="74295" marT="0" marB="0"/>
                </a:tc>
              </a:tr>
              <a:tr h="0">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5</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製品セット</a:t>
                      </a: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ロボット</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ロボットの可動範囲内で製品をセットする</a:t>
                      </a: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誤ったタイミングで入りロボットに</a:t>
                      </a:r>
                      <a:r>
                        <a:rPr lang="ja-JP" sz="1600" u="none"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挟まれる</a:t>
                      </a:r>
                    </a:p>
                  </a:txBody>
                  <a:tcPr marL="74295" marR="74295" marT="0" marB="0"/>
                </a:tc>
              </a:tr>
              <a:tr h="0">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6</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just">
                        <a:spcAft>
                          <a:spcPts val="0"/>
                        </a:spcAft>
                      </a:pP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トラブルシューティング</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ロボット</a:t>
                      </a: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起動後に忘れた部品をセットする</a:t>
                      </a: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運転しているロボットに</a:t>
                      </a:r>
                      <a:r>
                        <a:rPr lang="ja-JP" sz="1600" u="sng"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挟まれる</a:t>
                      </a:r>
                    </a:p>
                  </a:txBody>
                  <a:tcPr marL="74295" marR="74295" marT="0" marB="0"/>
                </a:tc>
              </a:tr>
              <a:tr h="0">
                <a:tc>
                  <a:txBody>
                    <a:bodyPr/>
                    <a:lstStyle/>
                    <a:p>
                      <a:pPr algn="ctr">
                        <a:spcAft>
                          <a:spcPts val="0"/>
                        </a:spcAft>
                      </a:pPr>
                      <a:r>
                        <a:rPr lang="en-US" sz="1600" kern="100" dirty="0">
                          <a:effectLst/>
                          <a:latin typeface="Meiryo UI" panose="020B0604030504040204" pitchFamily="50" charset="-128"/>
                          <a:ea typeface="Meiryo UI" panose="020B0604030504040204" pitchFamily="50" charset="-128"/>
                          <a:cs typeface="Meiryo UI" panose="020B0604030504040204" pitchFamily="50" charset="-128"/>
                        </a:rPr>
                        <a:t>9</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rowSpan="2">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トラブルシューティング</a:t>
                      </a:r>
                    </a:p>
                  </a:txBody>
                  <a:tcPr marL="74295" marR="74295" marT="0" marB="0"/>
                </a:tc>
                <a:tc rowSpan="2">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ロボット</a:t>
                      </a:r>
                    </a:p>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コンベア</a:t>
                      </a:r>
                    </a:p>
                  </a:txBody>
                  <a:tcPr marL="74295" marR="74295" marT="0" marB="0"/>
                </a:tc>
                <a:tc rowSpan="2">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コンベア上の製品の流れ不良を直す</a:t>
                      </a: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自動運転継続条件が揃いロボットが動き</a:t>
                      </a:r>
                      <a:r>
                        <a:rPr lang="ja-JP" sz="1600" u="sng"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挟まれる</a:t>
                      </a:r>
                    </a:p>
                  </a:txBody>
                  <a:tcPr marL="74295" marR="74295" marT="0" marB="0"/>
                </a:tc>
              </a:tr>
              <a:tr h="0">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10</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止めていたが他人の操作でロボットが動き</a:t>
                      </a:r>
                      <a:r>
                        <a:rPr lang="ja-JP" sz="1600" u="sng"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挟まれる</a:t>
                      </a:r>
                    </a:p>
                  </a:txBody>
                  <a:tcPr marL="74295" marR="74295" marT="0" marB="0"/>
                </a:tc>
              </a:tr>
              <a:tr h="0">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11</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保全</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ロボット</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ロボットのモータ交換</a:t>
                      </a: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ブレーキが解放されたアームが自重落下し</a:t>
                      </a:r>
                      <a:r>
                        <a:rPr lang="ja-JP" sz="1600" u="sng"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挟まれる</a:t>
                      </a:r>
                    </a:p>
                  </a:txBody>
                  <a:tcPr marL="74295" marR="74295" marT="0" marB="0"/>
                </a:tc>
              </a:tr>
              <a:tr h="0">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12</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その他</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ロボット</a:t>
                      </a:r>
                    </a:p>
                  </a:txBody>
                  <a:tcPr marL="74295" marR="74295" marT="0" marB="0"/>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運転中のロボットの可動範囲内を通行する</a:t>
                      </a:r>
                    </a:p>
                  </a:txBody>
                  <a:tcPr marL="74295" marR="74295"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ロボットに</a:t>
                      </a:r>
                      <a:r>
                        <a:rPr lang="ja-JP" sz="1600" u="sng"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激突され、挟まれ</a:t>
                      </a:r>
                    </a:p>
                  </a:txBody>
                  <a:tcPr marL="74295" marR="74295" marT="0" marB="0"/>
                </a:tc>
              </a:tr>
            </a:tbl>
          </a:graphicData>
        </a:graphic>
      </p:graphicFrame>
      <p:sp>
        <p:nvSpPr>
          <p:cNvPr id="4" name="TextBox 3"/>
          <p:cNvSpPr txBox="1"/>
          <p:nvPr/>
        </p:nvSpPr>
        <p:spPr>
          <a:xfrm>
            <a:off x="263768" y="5539154"/>
            <a:ext cx="2010734" cy="523220"/>
          </a:xfrm>
          <a:prstGeom prst="rect">
            <a:avLst/>
          </a:prstGeom>
          <a:noFill/>
        </p:spPr>
        <p:txBody>
          <a:bodyPr wrap="none" lIns="36000" rIns="36000" rtlCol="0">
            <a:spAutoFit/>
          </a:bodyPr>
          <a:lstStyle/>
          <a:p>
            <a:r>
              <a:rPr kumimoji="1" lang="ja-JP" altLang="en-US" sz="2800" dirty="0" smtClean="0">
                <a:latin typeface="Meiryo UI" panose="020B0604030504040204" pitchFamily="50" charset="-128"/>
                <a:ea typeface="Meiryo UI" panose="020B0604030504040204" pitchFamily="50" charset="-128"/>
                <a:cs typeface="Meiryo UI" panose="020B0604030504040204" pitchFamily="50" charset="-128"/>
              </a:rPr>
              <a:t>ロボットが動き</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TextBox 7"/>
          <p:cNvSpPr txBox="1"/>
          <p:nvPr/>
        </p:nvSpPr>
        <p:spPr>
          <a:xfrm>
            <a:off x="2760784" y="4971317"/>
            <a:ext cx="1295795" cy="523220"/>
          </a:xfrm>
          <a:prstGeom prst="rect">
            <a:avLst/>
          </a:prstGeom>
          <a:noFill/>
        </p:spPr>
        <p:txBody>
          <a:bodyPr wrap="none" lIns="36000" rIns="36000" rtlCol="0">
            <a:spAutoFit/>
          </a:bodyPr>
          <a:lstStyle/>
          <a:p>
            <a:r>
              <a:rPr kumimoji="1" lang="ja-JP" altLang="en-US" sz="2800" dirty="0" smtClean="0">
                <a:latin typeface="Meiryo UI" panose="020B0604030504040204" pitchFamily="50" charset="-128"/>
                <a:ea typeface="Meiryo UI" panose="020B0604030504040204" pitchFamily="50" charset="-128"/>
                <a:cs typeface="Meiryo UI" panose="020B0604030504040204" pitchFamily="50" charset="-128"/>
              </a:rPr>
              <a:t>挟まれる</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TextBox 8"/>
          <p:cNvSpPr txBox="1"/>
          <p:nvPr/>
        </p:nvSpPr>
        <p:spPr>
          <a:xfrm>
            <a:off x="2760784" y="6117981"/>
            <a:ext cx="2773764" cy="523220"/>
          </a:xfrm>
          <a:prstGeom prst="rect">
            <a:avLst/>
          </a:prstGeom>
          <a:noFill/>
        </p:spPr>
        <p:txBody>
          <a:bodyPr wrap="none" lIns="36000" rIns="36000" rtlCol="0">
            <a:spAutoFit/>
          </a:bodyPr>
          <a:lstStyle/>
          <a:p>
            <a:r>
              <a:rPr kumimoji="1" lang="ja-JP" altLang="en-US" sz="2800" dirty="0" smtClean="0">
                <a:latin typeface="Meiryo UI" panose="020B0604030504040204" pitchFamily="50" charset="-128"/>
                <a:ea typeface="Meiryo UI" panose="020B0604030504040204" pitchFamily="50" charset="-128"/>
                <a:cs typeface="Meiryo UI" panose="020B0604030504040204" pitchFamily="50" charset="-128"/>
              </a:rPr>
              <a:t>ツールが目に当たる</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1" name="Straight Arrow Connector 10"/>
          <p:cNvCxnSpPr>
            <a:stCxn id="4" idx="3"/>
            <a:endCxn id="8" idx="1"/>
          </p:cNvCxnSpPr>
          <p:nvPr/>
        </p:nvCxnSpPr>
        <p:spPr>
          <a:xfrm flipV="1">
            <a:off x="2274502" y="5232927"/>
            <a:ext cx="486282" cy="56783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2" name="Straight Arrow Connector 11"/>
          <p:cNvCxnSpPr>
            <a:stCxn id="4" idx="3"/>
            <a:endCxn id="9" idx="1"/>
          </p:cNvCxnSpPr>
          <p:nvPr/>
        </p:nvCxnSpPr>
        <p:spPr>
          <a:xfrm>
            <a:off x="2274502" y="5800764"/>
            <a:ext cx="486282" cy="57882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6" name="Straight Arrow Connector 15"/>
          <p:cNvCxnSpPr>
            <a:stCxn id="8" idx="3"/>
            <a:endCxn id="22" idx="1"/>
          </p:cNvCxnSpPr>
          <p:nvPr/>
        </p:nvCxnSpPr>
        <p:spPr>
          <a:xfrm>
            <a:off x="4056579" y="5232927"/>
            <a:ext cx="1885555"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0" name="Straight Arrow Connector 19"/>
          <p:cNvCxnSpPr>
            <a:stCxn id="9" idx="3"/>
            <a:endCxn id="24" idx="1"/>
          </p:cNvCxnSpPr>
          <p:nvPr/>
        </p:nvCxnSpPr>
        <p:spPr>
          <a:xfrm>
            <a:off x="5534548" y="6379591"/>
            <a:ext cx="407586"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2" name="TextBox 21"/>
          <p:cNvSpPr txBox="1"/>
          <p:nvPr/>
        </p:nvSpPr>
        <p:spPr>
          <a:xfrm>
            <a:off x="5942134" y="4971317"/>
            <a:ext cx="2879562" cy="523220"/>
          </a:xfrm>
          <a:prstGeom prst="rect">
            <a:avLst/>
          </a:prstGeom>
          <a:noFill/>
        </p:spPr>
        <p:txBody>
          <a:bodyPr wrap="none" lIns="36000" rIns="36000" rtlCol="0">
            <a:spAutoFit/>
          </a:bodyPr>
          <a:lstStyle/>
          <a:p>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低推力化で対応可</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TextBox 23"/>
          <p:cNvSpPr txBox="1"/>
          <p:nvPr/>
        </p:nvSpPr>
        <p:spPr>
          <a:xfrm>
            <a:off x="5942134" y="6117981"/>
            <a:ext cx="3480687" cy="523220"/>
          </a:xfrm>
          <a:prstGeom prst="rect">
            <a:avLst/>
          </a:prstGeom>
          <a:noFill/>
        </p:spPr>
        <p:txBody>
          <a:bodyPr wrap="none" lIns="36000" rIns="36000" rtlCol="0">
            <a:spAutoFit/>
          </a:bodyPr>
          <a:lstStyle/>
          <a:p>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目への接触は許容不可</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Up-Down Arrow 29"/>
          <p:cNvSpPr/>
          <p:nvPr/>
        </p:nvSpPr>
        <p:spPr>
          <a:xfrm>
            <a:off x="6610350" y="5362575"/>
            <a:ext cx="438150" cy="857250"/>
          </a:xfrm>
          <a:prstGeom prst="up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8" name="TextBox 27"/>
          <p:cNvSpPr txBox="1"/>
          <p:nvPr/>
        </p:nvSpPr>
        <p:spPr>
          <a:xfrm>
            <a:off x="4027609" y="5527431"/>
            <a:ext cx="5904428" cy="523220"/>
          </a:xfrm>
          <a:prstGeom prst="rect">
            <a:avLst/>
          </a:prstGeom>
          <a:noFill/>
        </p:spPr>
        <p:txBody>
          <a:bodyPr wrap="none" lIns="36000" rIns="36000" rtlCol="0">
            <a:spAutoFit/>
          </a:bodyPr>
          <a:lstStyle/>
          <a:p>
            <a:r>
              <a:rPr kumimoji="1" lang="ja-JP" altLang="en-US" sz="28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保護方策が異なる　</a:t>
            </a:r>
            <a:r>
              <a:rPr lang="ja-JP" altLang="en-US" sz="28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8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別事象と</a:t>
            </a:r>
            <a:r>
              <a:rPr lang="ja-JP" altLang="en-US" sz="28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して考慮</a:t>
            </a:r>
            <a:endParaRPr lang="ja-JP" altLang="en-US" sz="28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00414840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リスクアセスメント </a:t>
            </a:r>
            <a:r>
              <a:rPr lang="en-US" altLang="ja-JP" dirty="0" smtClean="0"/>
              <a:t>–</a:t>
            </a:r>
            <a:r>
              <a:rPr lang="ja-JP" altLang="en-US" dirty="0" smtClean="0"/>
              <a:t>リスクの見積り</a:t>
            </a:r>
            <a:r>
              <a:rPr lang="en-US" altLang="ja-JP" dirty="0" smtClean="0"/>
              <a:t>-</a:t>
            </a:r>
            <a:endParaRPr kumimoji="1" lang="ja-JP" altLang="en-US" dirty="0"/>
          </a:p>
        </p:txBody>
      </p:sp>
      <p:sp>
        <p:nvSpPr>
          <p:cNvPr id="5" name="Text Box 4"/>
          <p:cNvSpPr txBox="1">
            <a:spLocks noChangeArrowheads="1"/>
          </p:cNvSpPr>
          <p:nvPr/>
        </p:nvSpPr>
        <p:spPr bwMode="auto">
          <a:xfrm>
            <a:off x="151749" y="3375944"/>
            <a:ext cx="2327881" cy="181588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ja-JP"/>
            </a:defPPr>
            <a:lvl1pPr eaLnBrk="1" hangingPunct="1">
              <a:buFontTx/>
              <a:buNone/>
              <a:defRPr sz="2800">
                <a:solidFill>
                  <a:schemeClr val="tx1"/>
                </a:solidFill>
                <a:effectLst/>
                <a:latin typeface="Times New Roman" pitchFamily="18" charset="0"/>
                <a:ea typeface="ＭＳ Ｐゴシック" pitchFamily="50" charset="-128"/>
              </a:defRPr>
            </a:lvl1pPr>
            <a:lvl2pPr marL="742950" indent="-285750" eaLnBrk="0" hangingPunct="0">
              <a:spcBef>
                <a:spcPct val="20000"/>
              </a:spcBef>
              <a:buChar char="–"/>
              <a:defRPr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9p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リスクの低減</a:t>
            </a:r>
          </a:p>
          <a:p>
            <a:pPr algn="l"/>
            <a:r>
              <a:rPr lang="en-US" altLang="ja-JP" dirty="0">
                <a:latin typeface="Meiryo UI" panose="020B0604030504040204" pitchFamily="50" charset="-128"/>
                <a:ea typeface="Meiryo UI" panose="020B0604030504040204" pitchFamily="50" charset="-128"/>
                <a:cs typeface="Meiryo UI" panose="020B0604030504040204" pitchFamily="50" charset="-128"/>
              </a:rPr>
              <a:t>1.</a:t>
            </a:r>
            <a:r>
              <a:rPr lang="ja-JP" altLang="en-US" dirty="0">
                <a:latin typeface="Meiryo UI" panose="020B0604030504040204" pitchFamily="50" charset="-128"/>
                <a:ea typeface="Meiryo UI" panose="020B0604030504040204" pitchFamily="50" charset="-128"/>
                <a:cs typeface="Meiryo UI" panose="020B0604030504040204" pitchFamily="50" charset="-128"/>
              </a:rPr>
              <a:t>本質安全化</a:t>
            </a:r>
          </a:p>
          <a:p>
            <a:pPr algn="l"/>
            <a:r>
              <a:rPr lang="en-US" altLang="ja-JP" dirty="0">
                <a:latin typeface="Meiryo UI" panose="020B0604030504040204" pitchFamily="50" charset="-128"/>
                <a:ea typeface="Meiryo UI" panose="020B0604030504040204" pitchFamily="50" charset="-128"/>
                <a:cs typeface="Meiryo UI" panose="020B0604030504040204" pitchFamily="50" charset="-128"/>
              </a:rPr>
              <a:t>2.</a:t>
            </a:r>
            <a:r>
              <a:rPr lang="ja-JP" altLang="en-US" dirty="0">
                <a:latin typeface="Meiryo UI" panose="020B0604030504040204" pitchFamily="50" charset="-128"/>
                <a:ea typeface="Meiryo UI" panose="020B0604030504040204" pitchFamily="50" charset="-128"/>
                <a:cs typeface="Meiryo UI" panose="020B0604030504040204" pitchFamily="50" charset="-128"/>
              </a:rPr>
              <a:t>安全</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防護</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lang="en-US" altLang="ja-JP"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情報提供</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Text Box 6"/>
          <p:cNvSpPr txBox="1">
            <a:spLocks noChangeArrowheads="1"/>
          </p:cNvSpPr>
          <p:nvPr/>
        </p:nvSpPr>
        <p:spPr bwMode="auto">
          <a:xfrm>
            <a:off x="3171827" y="5302709"/>
            <a:ext cx="4054314" cy="95408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2800" dirty="0">
                <a:effectLst/>
                <a:latin typeface="Meiryo UI" panose="020B0604030504040204" pitchFamily="50" charset="-128"/>
                <a:ea typeface="Meiryo UI" panose="020B0604030504040204" pitchFamily="50" charset="-128"/>
                <a:cs typeface="Meiryo UI" panose="020B0604030504040204" pitchFamily="50" charset="-128"/>
              </a:rPr>
              <a:t>リスクは適切に</a:t>
            </a:r>
          </a:p>
          <a:p>
            <a:pPr algn="ctr" eaLnBrk="1" hangingPunct="1">
              <a:spcBef>
                <a:spcPct val="0"/>
              </a:spcBef>
              <a:buFontTx/>
              <a:buNone/>
            </a:pPr>
            <a:r>
              <a:rPr lang="ja-JP" altLang="en-US" sz="2800" dirty="0">
                <a:effectLst/>
                <a:latin typeface="Meiryo UI" panose="020B0604030504040204" pitchFamily="50" charset="-128"/>
                <a:ea typeface="Meiryo UI" panose="020B0604030504040204" pitchFamily="50" charset="-128"/>
                <a:cs typeface="Meiryo UI" panose="020B0604030504040204" pitchFamily="50" charset="-128"/>
              </a:rPr>
              <a:t>低減されているか？</a:t>
            </a:r>
          </a:p>
        </p:txBody>
      </p:sp>
      <p:sp>
        <p:nvSpPr>
          <p:cNvPr id="7" name="Text Box 7"/>
          <p:cNvSpPr txBox="1">
            <a:spLocks noChangeArrowheads="1"/>
          </p:cNvSpPr>
          <p:nvPr/>
        </p:nvSpPr>
        <p:spPr bwMode="auto">
          <a:xfrm>
            <a:off x="2662150" y="1270459"/>
            <a:ext cx="5053815" cy="52322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eaLnBrk="1" hangingPunct="1">
              <a:buFontTx/>
              <a:buNone/>
              <a:defRPr sz="2800">
                <a:solidFill>
                  <a:schemeClr val="tx1"/>
                </a:solidFill>
                <a:effectLst/>
                <a:latin typeface="Times New Roman" pitchFamily="18" charset="0"/>
                <a:ea typeface="ＭＳ Ｐゴシック" pitchFamily="50" charset="-128"/>
              </a:defRPr>
            </a:lvl1pPr>
            <a:lvl2pPr marL="742950" indent="-285750" eaLnBrk="0" hangingPunct="0">
              <a:spcBef>
                <a:spcPct val="20000"/>
              </a:spcBef>
              <a:buChar char="–"/>
              <a:defRPr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9p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Step1. </a:t>
            </a:r>
            <a:r>
              <a:rPr lang="ja-JP" altLang="en-US" dirty="0">
                <a:latin typeface="Meiryo UI" panose="020B0604030504040204" pitchFamily="50" charset="-128"/>
                <a:ea typeface="Meiryo UI" panose="020B0604030504040204" pitchFamily="50" charset="-128"/>
                <a:cs typeface="Meiryo UI" panose="020B0604030504040204" pitchFamily="50" charset="-128"/>
              </a:rPr>
              <a:t>機械の制限の確認</a:t>
            </a:r>
          </a:p>
        </p:txBody>
      </p:sp>
      <p:sp>
        <p:nvSpPr>
          <p:cNvPr id="8" name="Text Box 8"/>
          <p:cNvSpPr txBox="1">
            <a:spLocks noChangeArrowheads="1"/>
          </p:cNvSpPr>
          <p:nvPr/>
        </p:nvSpPr>
        <p:spPr bwMode="auto">
          <a:xfrm>
            <a:off x="2771057" y="2166980"/>
            <a:ext cx="4836000" cy="95410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eaLnBrk="1" hangingPunct="1">
              <a:buFontTx/>
              <a:buNone/>
              <a:defRPr sz="2800">
                <a:solidFill>
                  <a:schemeClr val="tx1"/>
                </a:solidFill>
                <a:effectLst/>
                <a:latin typeface="Times New Roman" pitchFamily="18" charset="0"/>
                <a:ea typeface="ＭＳ Ｐゴシック" pitchFamily="50" charset="-128"/>
              </a:defRPr>
            </a:lvl1pPr>
            <a:lvl2pPr marL="742950" indent="-285750" eaLnBrk="0" hangingPunct="0">
              <a:spcBef>
                <a:spcPct val="20000"/>
              </a:spcBef>
              <a:buChar char="–"/>
              <a:defRPr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9p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Step2.</a:t>
            </a:r>
            <a:r>
              <a:rPr lang="ja-JP" altLang="en-US" dirty="0">
                <a:latin typeface="Meiryo UI" panose="020B0604030504040204" pitchFamily="50" charset="-128"/>
                <a:ea typeface="Meiryo UI" panose="020B0604030504040204" pitchFamily="50" charset="-128"/>
                <a:cs typeface="Meiryo UI" panose="020B0604030504040204" pitchFamily="50" charset="-128"/>
              </a:rPr>
              <a:t>危険源</a:t>
            </a:r>
            <a:r>
              <a:rPr lang="en-US"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危険状態</a:t>
            </a:r>
            <a:r>
              <a:rPr lang="en-US" altLang="ja-JP"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dirty="0">
                <a:latin typeface="Meiryo UI" panose="020B0604030504040204" pitchFamily="50" charset="-128"/>
                <a:ea typeface="Meiryo UI" panose="020B0604030504040204" pitchFamily="50" charset="-128"/>
                <a:cs typeface="Meiryo UI" panose="020B0604030504040204" pitchFamily="50" charset="-128"/>
              </a:rPr>
              <a:t>　　　　危険事象の同定</a:t>
            </a:r>
          </a:p>
        </p:txBody>
      </p:sp>
      <p:sp>
        <p:nvSpPr>
          <p:cNvPr id="9" name="Text Box 11"/>
          <p:cNvSpPr txBox="1">
            <a:spLocks noChangeArrowheads="1"/>
          </p:cNvSpPr>
          <p:nvPr/>
        </p:nvSpPr>
        <p:spPr bwMode="auto">
          <a:xfrm>
            <a:off x="3171826" y="3502483"/>
            <a:ext cx="4054315" cy="626604"/>
          </a:xfrm>
          <a:prstGeom prst="rect">
            <a:avLst/>
          </a:prstGeom>
          <a:noFill/>
          <a:ln w="571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eaLnBrk="1" hangingPunct="1">
              <a:buFontTx/>
              <a:buNone/>
              <a:defRPr sz="3200">
                <a:solidFill>
                  <a:schemeClr val="tx1"/>
                </a:solidFill>
                <a:effectLst/>
                <a:latin typeface="Times New Roman" pitchFamily="18" charset="0"/>
                <a:ea typeface="ＭＳ Ｐゴシック" pitchFamily="50" charset="-128"/>
              </a:defRPr>
            </a:lvl1pPr>
            <a:lvl2pPr marL="742950" indent="-285750" eaLnBrk="0" hangingPunct="0">
              <a:spcBef>
                <a:spcPct val="20000"/>
              </a:spcBef>
              <a:buChar char="–"/>
              <a:defRPr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9p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Step3.</a:t>
            </a:r>
            <a:r>
              <a:rPr lang="ja-JP" altLang="en-US" dirty="0">
                <a:latin typeface="Meiryo UI" panose="020B0604030504040204" pitchFamily="50" charset="-128"/>
                <a:ea typeface="Meiryo UI" panose="020B0604030504040204" pitchFamily="50" charset="-128"/>
                <a:cs typeface="Meiryo UI" panose="020B0604030504040204" pitchFamily="50" charset="-128"/>
              </a:rPr>
              <a:t>リスクの見積り</a:t>
            </a:r>
          </a:p>
        </p:txBody>
      </p:sp>
      <p:sp>
        <p:nvSpPr>
          <p:cNvPr id="11" name="Text Box 13"/>
          <p:cNvSpPr txBox="1">
            <a:spLocks noChangeArrowheads="1"/>
          </p:cNvSpPr>
          <p:nvPr/>
        </p:nvSpPr>
        <p:spPr bwMode="auto">
          <a:xfrm>
            <a:off x="3171826" y="4445459"/>
            <a:ext cx="4054314" cy="52322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en-US" altLang="ja-JP" sz="2800">
                <a:effectLst/>
                <a:latin typeface="Meiryo UI" panose="020B0604030504040204" pitchFamily="50" charset="-128"/>
                <a:ea typeface="Meiryo UI" panose="020B0604030504040204" pitchFamily="50" charset="-128"/>
                <a:cs typeface="Meiryo UI" panose="020B0604030504040204" pitchFamily="50" charset="-128"/>
              </a:rPr>
              <a:t>Step4.</a:t>
            </a:r>
            <a:r>
              <a:rPr lang="ja-JP" altLang="en-US" sz="2800">
                <a:effectLst/>
                <a:latin typeface="Meiryo UI" panose="020B0604030504040204" pitchFamily="50" charset="-128"/>
                <a:ea typeface="Meiryo UI" panose="020B0604030504040204" pitchFamily="50" charset="-128"/>
                <a:cs typeface="Meiryo UI" panose="020B0604030504040204" pitchFamily="50" charset="-128"/>
              </a:rPr>
              <a:t>リスクの評価</a:t>
            </a:r>
          </a:p>
        </p:txBody>
      </p:sp>
      <p:sp>
        <p:nvSpPr>
          <p:cNvPr id="12" name="Text Box 18"/>
          <p:cNvSpPr txBox="1">
            <a:spLocks noChangeArrowheads="1"/>
          </p:cNvSpPr>
          <p:nvPr/>
        </p:nvSpPr>
        <p:spPr bwMode="auto">
          <a:xfrm>
            <a:off x="8184268" y="5511342"/>
            <a:ext cx="1261884" cy="52322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ja-JP" altLang="en-US" sz="2800">
                <a:effectLst/>
                <a:latin typeface="Meiryo UI" panose="020B0604030504040204" pitchFamily="50" charset="-128"/>
                <a:ea typeface="Meiryo UI" panose="020B0604030504040204" pitchFamily="50" charset="-128"/>
                <a:cs typeface="Meiryo UI" panose="020B0604030504040204" pitchFamily="50" charset="-128"/>
              </a:rPr>
              <a:t>文書化</a:t>
            </a:r>
          </a:p>
        </p:txBody>
      </p:sp>
      <p:cxnSp>
        <p:nvCxnSpPr>
          <p:cNvPr id="14" name="直線矢印コネクタ 2"/>
          <p:cNvCxnSpPr>
            <a:stCxn id="7" idx="2"/>
            <a:endCxn id="8" idx="0"/>
          </p:cNvCxnSpPr>
          <p:nvPr/>
        </p:nvCxnSpPr>
        <p:spPr>
          <a:xfrm>
            <a:off x="5189057" y="1793679"/>
            <a:ext cx="0" cy="3733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25"/>
          <p:cNvCxnSpPr>
            <a:stCxn id="8" idx="2"/>
            <a:endCxn id="9" idx="0"/>
          </p:cNvCxnSpPr>
          <p:nvPr/>
        </p:nvCxnSpPr>
        <p:spPr>
          <a:xfrm>
            <a:off x="5189058" y="3121087"/>
            <a:ext cx="9927" cy="38139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30"/>
          <p:cNvCxnSpPr>
            <a:stCxn id="9" idx="2"/>
            <a:endCxn id="11" idx="0"/>
          </p:cNvCxnSpPr>
          <p:nvPr/>
        </p:nvCxnSpPr>
        <p:spPr>
          <a:xfrm flipH="1">
            <a:off x="5198983" y="4129087"/>
            <a:ext cx="1" cy="31637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33"/>
          <p:cNvCxnSpPr>
            <a:stCxn id="11" idx="2"/>
            <a:endCxn id="6" idx="0"/>
          </p:cNvCxnSpPr>
          <p:nvPr/>
        </p:nvCxnSpPr>
        <p:spPr>
          <a:xfrm>
            <a:off x="5198984" y="4968679"/>
            <a:ext cx="1" cy="33403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4"/>
          <p:cNvCxnSpPr>
            <a:stCxn id="6" idx="3"/>
            <a:endCxn id="12" idx="1"/>
          </p:cNvCxnSpPr>
          <p:nvPr/>
        </p:nvCxnSpPr>
        <p:spPr>
          <a:xfrm flipV="1">
            <a:off x="7226141" y="5772952"/>
            <a:ext cx="958127" cy="680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正方形/長方形 17"/>
          <p:cNvSpPr/>
          <p:nvPr/>
        </p:nvSpPr>
        <p:spPr>
          <a:xfrm>
            <a:off x="7187031" y="5434398"/>
            <a:ext cx="546945" cy="338554"/>
          </a:xfrm>
          <a:prstGeom prst="rect">
            <a:avLst/>
          </a:prstGeom>
        </p:spPr>
        <p:txBody>
          <a:bodyPr wrap="none">
            <a:spAutoFit/>
          </a:bodyPr>
          <a:lstStyle/>
          <a:p>
            <a:pPr lvl="0" algn="ctr"/>
            <a:r>
              <a:rPr lang="ja-JP" altLang="en-US" sz="1600" b="1"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はい</a:t>
            </a:r>
          </a:p>
        </p:txBody>
      </p:sp>
      <p:sp>
        <p:nvSpPr>
          <p:cNvPr id="20" name="正方形/長方形 18"/>
          <p:cNvSpPr/>
          <p:nvPr/>
        </p:nvSpPr>
        <p:spPr>
          <a:xfrm>
            <a:off x="2410078" y="5394056"/>
            <a:ext cx="720069" cy="338554"/>
          </a:xfrm>
          <a:prstGeom prst="rect">
            <a:avLst/>
          </a:prstGeom>
        </p:spPr>
        <p:txBody>
          <a:bodyPr wrap="none">
            <a:spAutoFit/>
          </a:bodyPr>
          <a:lstStyle/>
          <a:p>
            <a:pPr lvl="0"/>
            <a:r>
              <a:rPr lang="ja-JP" altLang="en-US" sz="1600" b="1"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いいえ</a:t>
            </a:r>
          </a:p>
        </p:txBody>
      </p:sp>
      <p:cxnSp>
        <p:nvCxnSpPr>
          <p:cNvPr id="21" name="カギ線コネクタ 20"/>
          <p:cNvCxnSpPr>
            <a:stCxn id="6" idx="1"/>
            <a:endCxn id="5" idx="2"/>
          </p:cNvCxnSpPr>
          <p:nvPr/>
        </p:nvCxnSpPr>
        <p:spPr>
          <a:xfrm rot="10800000">
            <a:off x="1315691" y="5191827"/>
            <a:ext cx="1856137" cy="587927"/>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カギ線コネクタ 45"/>
          <p:cNvCxnSpPr>
            <a:stCxn id="5" idx="0"/>
            <a:endCxn id="7" idx="1"/>
          </p:cNvCxnSpPr>
          <p:nvPr/>
        </p:nvCxnSpPr>
        <p:spPr>
          <a:xfrm rot="5400000" flipH="1" flipV="1">
            <a:off x="1066983" y="1780777"/>
            <a:ext cx="1843875" cy="1346460"/>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カギ線コネクタ 45"/>
          <p:cNvCxnSpPr>
            <a:stCxn id="5" idx="0"/>
            <a:endCxn id="8" idx="1"/>
          </p:cNvCxnSpPr>
          <p:nvPr/>
        </p:nvCxnSpPr>
        <p:spPr>
          <a:xfrm rot="5400000" flipH="1" flipV="1">
            <a:off x="1677418" y="2282306"/>
            <a:ext cx="731910" cy="1455367"/>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43370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リスクアセスメント </a:t>
            </a:r>
            <a:r>
              <a:rPr lang="en-US" altLang="ja-JP" dirty="0"/>
              <a:t>–</a:t>
            </a:r>
            <a:r>
              <a:rPr lang="ja-JP" altLang="en-US" dirty="0"/>
              <a:t>リスクの見積り</a:t>
            </a:r>
            <a:r>
              <a:rPr lang="en-US" altLang="ja-JP" dirty="0"/>
              <a:t>-</a:t>
            </a:r>
            <a:endParaRPr kumimoji="1" lang="ja-JP" altLang="en-US" dirty="0"/>
          </a:p>
        </p:txBody>
      </p:sp>
      <p:sp>
        <p:nvSpPr>
          <p:cNvPr id="3" name="Content Placeholder 2"/>
          <p:cNvSpPr>
            <a:spLocks noGrp="1"/>
          </p:cNvSpPr>
          <p:nvPr>
            <p:ph idx="1"/>
          </p:nvPr>
        </p:nvSpPr>
        <p:spPr/>
        <p:txBody>
          <a:bodyPr/>
          <a:lstStyle/>
          <a:p>
            <a:r>
              <a:rPr lang="ja-JP" altLang="en-US" dirty="0" smtClean="0"/>
              <a:t>リスク毎の各要素の見積もり</a:t>
            </a:r>
            <a:endParaRPr kumimoji="1" lang="ja-JP" altLang="en-US" dirty="0"/>
          </a:p>
        </p:txBody>
      </p:sp>
      <p:graphicFrame>
        <p:nvGraphicFramePr>
          <p:cNvPr id="4" name="Table 3"/>
          <p:cNvGraphicFramePr>
            <a:graphicFrameLocks noGrp="1"/>
          </p:cNvGraphicFramePr>
          <p:nvPr>
            <p:extLst>
              <p:ext uri="{D42A27DB-BD31-4B8C-83A1-F6EECF244321}">
                <p14:modId xmlns:p14="http://schemas.microsoft.com/office/powerpoint/2010/main" val="2103941211"/>
              </p:ext>
            </p:extLst>
          </p:nvPr>
        </p:nvGraphicFramePr>
        <p:xfrm>
          <a:off x="80268" y="1835427"/>
          <a:ext cx="9701046" cy="4886510"/>
        </p:xfrm>
        <a:graphic>
          <a:graphicData uri="http://schemas.openxmlformats.org/drawingml/2006/table">
            <a:tbl>
              <a:tblPr firstRow="1" firstCol="1">
                <a:tableStyleId>{3C2FFA5D-87B4-456A-9821-1D502468CF0F}</a:tableStyleId>
              </a:tblPr>
              <a:tblGrid>
                <a:gridCol w="377385"/>
                <a:gridCol w="757664"/>
                <a:gridCol w="3004711"/>
                <a:gridCol w="2106591"/>
                <a:gridCol w="1349266"/>
                <a:gridCol w="1200226"/>
                <a:gridCol w="905203"/>
              </a:tblGrid>
              <a:tr h="114916">
                <a:tc>
                  <a:txBody>
                    <a:bodyPr/>
                    <a:lstStyle/>
                    <a:p>
                      <a:pPr algn="ctr">
                        <a:spcAft>
                          <a:spcPts val="0"/>
                        </a:spcAft>
                      </a:pPr>
                      <a:r>
                        <a:rPr lang="en-US" sz="1400" kern="100" dirty="0">
                          <a:effectLst/>
                          <a:latin typeface="Meiryo UI" panose="020B0604030504040204" pitchFamily="50" charset="-128"/>
                          <a:ea typeface="Meiryo UI" panose="020B0604030504040204" pitchFamily="50" charset="-128"/>
                          <a:cs typeface="Meiryo UI" panose="020B0604030504040204" pitchFamily="50" charset="-128"/>
                        </a:rPr>
                        <a:t>No</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c gridSpan="2">
                  <a:txBody>
                    <a:bodyPr/>
                    <a:lstStyle/>
                    <a:p>
                      <a:pPr algn="ctr">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作業</a:t>
                      </a:r>
                      <a:r>
                        <a:rPr lang="en-US" sz="1600" kern="100">
                          <a:effectLst/>
                          <a:latin typeface="Meiryo UI" panose="020B0604030504040204" pitchFamily="50" charset="-128"/>
                          <a:ea typeface="Meiryo UI" panose="020B0604030504040204" pitchFamily="50" charset="-128"/>
                          <a:cs typeface="Meiryo UI" panose="020B0604030504040204" pitchFamily="50" charset="-128"/>
                        </a:rPr>
                        <a:t>-</a:t>
                      </a:r>
                      <a:r>
                        <a:rPr lang="ja-JP" sz="1600" kern="100">
                          <a:effectLst/>
                          <a:latin typeface="Meiryo UI" panose="020B0604030504040204" pitchFamily="50" charset="-128"/>
                          <a:ea typeface="Meiryo UI" panose="020B0604030504040204" pitchFamily="50" charset="-128"/>
                          <a:cs typeface="Meiryo UI" panose="020B0604030504040204" pitchFamily="50" charset="-128"/>
                        </a:rPr>
                        <a:t>危険源</a:t>
                      </a:r>
                      <a:r>
                        <a:rPr lang="en-US" sz="1600" kern="100">
                          <a:effectLst/>
                          <a:latin typeface="Meiryo UI" panose="020B0604030504040204" pitchFamily="50" charset="-128"/>
                          <a:ea typeface="Meiryo UI" panose="020B0604030504040204" pitchFamily="50" charset="-128"/>
                          <a:cs typeface="Meiryo UI" panose="020B0604030504040204" pitchFamily="50" charset="-128"/>
                        </a:rPr>
                        <a:t>-</a:t>
                      </a:r>
                      <a:r>
                        <a:rPr lang="ja-JP" sz="1600" kern="100">
                          <a:effectLst/>
                          <a:latin typeface="Meiryo UI" panose="020B0604030504040204" pitchFamily="50" charset="-128"/>
                          <a:ea typeface="Meiryo UI" panose="020B0604030504040204" pitchFamily="50" charset="-128"/>
                          <a:cs typeface="Meiryo UI" panose="020B0604030504040204" pitchFamily="50" charset="-128"/>
                        </a:rPr>
                        <a:t>危険状態</a:t>
                      </a:r>
                      <a:r>
                        <a:rPr lang="en-US" sz="1600" kern="100">
                          <a:effectLst/>
                          <a:latin typeface="Meiryo UI" panose="020B0604030504040204" pitchFamily="50" charset="-128"/>
                          <a:ea typeface="Meiryo UI" panose="020B0604030504040204" pitchFamily="50" charset="-128"/>
                          <a:cs typeface="Meiryo UI" panose="020B0604030504040204" pitchFamily="50" charset="-128"/>
                        </a:rPr>
                        <a:t>-</a:t>
                      </a:r>
                      <a:r>
                        <a:rPr lang="ja-JP" sz="1600" kern="100">
                          <a:effectLst/>
                          <a:latin typeface="Meiryo UI" panose="020B0604030504040204" pitchFamily="50" charset="-128"/>
                          <a:ea typeface="Meiryo UI" panose="020B0604030504040204" pitchFamily="50" charset="-128"/>
                          <a:cs typeface="Meiryo UI" panose="020B0604030504040204" pitchFamily="50" charset="-128"/>
                        </a:rPr>
                        <a:t>危険事象</a:t>
                      </a:r>
                    </a:p>
                  </a:txBody>
                  <a:tcPr marL="56021" marR="56021" marT="0" marB="0"/>
                </a:tc>
                <a:tc hMerge="1">
                  <a:txBody>
                    <a:bodyPr/>
                    <a:lstStyle/>
                    <a:p>
                      <a:endParaRPr kumimoji="1" lang="ja-JP" altLang="en-US"/>
                    </a:p>
                  </a:txBody>
                  <a:tcPr/>
                </a:tc>
                <a:tc>
                  <a:txBody>
                    <a:bodyPr/>
                    <a:lstStyle/>
                    <a:p>
                      <a:pPr algn="ctr">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ひどさ</a:t>
                      </a:r>
                      <a:r>
                        <a:rPr lang="en-US" sz="1600" kern="100">
                          <a:effectLst/>
                          <a:latin typeface="Meiryo UI" panose="020B0604030504040204" pitchFamily="50" charset="-128"/>
                          <a:ea typeface="Meiryo UI" panose="020B0604030504040204" pitchFamily="50" charset="-128"/>
                          <a:cs typeface="Meiryo UI" panose="020B0604030504040204" pitchFamily="50" charset="-128"/>
                        </a:rPr>
                        <a:t>:S</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c>
                  <a:txBody>
                    <a:bodyPr/>
                    <a:lstStyle/>
                    <a:p>
                      <a:pPr algn="ctr">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頻度</a:t>
                      </a:r>
                      <a:r>
                        <a:rPr lang="en-US" sz="1600" kern="100">
                          <a:effectLst/>
                          <a:latin typeface="Meiryo UI" panose="020B0604030504040204" pitchFamily="50" charset="-128"/>
                          <a:ea typeface="Meiryo UI" panose="020B0604030504040204" pitchFamily="50" charset="-128"/>
                          <a:cs typeface="Meiryo UI" panose="020B0604030504040204" pitchFamily="50" charset="-128"/>
                        </a:rPr>
                        <a:t>:F</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c>
                  <a:txBody>
                    <a:bodyPr/>
                    <a:lstStyle/>
                    <a:p>
                      <a:pPr algn="ctr">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回避</a:t>
                      </a:r>
                      <a:r>
                        <a:rPr lang="en-US" sz="1600" kern="100">
                          <a:effectLst/>
                          <a:latin typeface="Meiryo UI" panose="020B0604030504040204" pitchFamily="50" charset="-128"/>
                          <a:ea typeface="Meiryo UI" panose="020B0604030504040204" pitchFamily="50" charset="-128"/>
                          <a:cs typeface="Meiryo UI" panose="020B0604030504040204" pitchFamily="50" charset="-128"/>
                        </a:rPr>
                        <a:t>:P</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c>
                  <a:txBody>
                    <a:bodyPr/>
                    <a:lstStyle/>
                    <a:p>
                      <a:pPr algn="ctr">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リスク</a:t>
                      </a:r>
                    </a:p>
                  </a:txBody>
                  <a:tcPr marL="56021" marR="56021" marT="0" marB="0"/>
                </a:tc>
              </a:tr>
              <a:tr h="459662">
                <a:tc>
                  <a:txBody>
                    <a:bodyPr/>
                    <a:lstStyle/>
                    <a:p>
                      <a:pPr algn="ctr">
                        <a:spcAft>
                          <a:spcPts val="0"/>
                        </a:spcAft>
                      </a:pPr>
                      <a:r>
                        <a:rPr lang="en-US" sz="1600" kern="100" dirty="0">
                          <a:effectLst/>
                          <a:latin typeface="Meiryo UI" panose="020B0604030504040204" pitchFamily="50" charset="-128"/>
                          <a:ea typeface="Meiryo UI" panose="020B0604030504040204" pitchFamily="50" charset="-128"/>
                          <a:cs typeface="Meiryo UI" panose="020B0604030504040204" pitchFamily="50" charset="-128"/>
                        </a:rPr>
                        <a:t>1</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c gridSpan="2">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据付の為、ロボットをフォークリフトで運搬する時バランスを崩し落下させ周辺作業者に接触</a:t>
                      </a:r>
                    </a:p>
                  </a:txBody>
                  <a:tcPr marL="56021" marR="56021" marT="0" marB="0"/>
                </a:tc>
                <a:tc hMerge="1">
                  <a:txBody>
                    <a:bodyPr/>
                    <a:lstStyle/>
                    <a:p>
                      <a:endParaRPr kumimoji="1" lang="ja-JP" altLang="en-US"/>
                    </a:p>
                  </a:txBody>
                  <a:tcPr/>
                </a:tc>
                <a:tc>
                  <a:txBody>
                    <a:bodyPr/>
                    <a:lstStyle/>
                    <a:p>
                      <a:pPr algn="ctr">
                        <a:spcAft>
                          <a:spcPts val="0"/>
                        </a:spcAft>
                      </a:pPr>
                      <a:r>
                        <a:rPr lang="en-US" sz="160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S3</a:t>
                      </a:r>
                      <a:endParaRPr lang="ja-JP" sz="160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60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ロボット質量</a:t>
                      </a:r>
                      <a:r>
                        <a:rPr lang="en-US" sz="160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1000kg</a:t>
                      </a:r>
                      <a:endParaRPr lang="ja-JP" sz="160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c>
                  <a:txBody>
                    <a:bodyPr/>
                    <a:lstStyle/>
                    <a:p>
                      <a:pPr algn="ctr">
                        <a:spcAft>
                          <a:spcPts val="0"/>
                        </a:spcAft>
                      </a:pPr>
                      <a:r>
                        <a:rPr lang="en-US" sz="160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F1</a:t>
                      </a:r>
                      <a:endParaRPr lang="ja-JP" sz="160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60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据付作業は低頻度</a:t>
                      </a:r>
                    </a:p>
                  </a:txBody>
                  <a:tcPr marL="56021" marR="56021" marT="0" marB="0"/>
                </a:tc>
                <a:tc>
                  <a:txBody>
                    <a:bodyPr/>
                    <a:lstStyle/>
                    <a:p>
                      <a:pPr algn="ctr">
                        <a:spcAft>
                          <a:spcPts val="0"/>
                        </a:spcAft>
                      </a:pPr>
                      <a:r>
                        <a:rPr lang="en-US" sz="1600" kern="10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A2</a:t>
                      </a:r>
                      <a:endParaRPr lang="ja-JP" sz="1600" kern="10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600" kern="10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回避不可</a:t>
                      </a:r>
                    </a:p>
                  </a:txBody>
                  <a:tcPr marL="56021" marR="56021" marT="0" marB="0"/>
                </a:tc>
                <a:tc>
                  <a:txBody>
                    <a:bodyPr/>
                    <a:lstStyle/>
                    <a:p>
                      <a:pPr algn="l">
                        <a:spcAft>
                          <a:spcPts val="0"/>
                        </a:spcAft>
                      </a:pP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r>
              <a:tr h="459662">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2</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c rowSpan="3">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ロボットの可動範囲内でロボットティーチ中、</a:t>
                      </a:r>
                    </a:p>
                  </a:txBody>
                  <a:tcPr marL="56021" marR="56021"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ボタン操作を誤りロボットが動き挟まれる</a:t>
                      </a:r>
                    </a:p>
                  </a:txBody>
                  <a:tcPr marL="56021" marR="56021" marT="0" marB="0"/>
                </a:tc>
                <a:tc>
                  <a:txBody>
                    <a:bodyPr/>
                    <a:lstStyle/>
                    <a:p>
                      <a:pPr algn="ctr">
                        <a:spcAft>
                          <a:spcPts val="0"/>
                        </a:spcAft>
                      </a:pPr>
                      <a:r>
                        <a:rPr lang="en-US" sz="1600" kern="10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S3</a:t>
                      </a:r>
                      <a:endParaRPr lang="ja-JP" sz="1600" kern="10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600" kern="10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ロボット推力</a:t>
                      </a:r>
                      <a:r>
                        <a:rPr lang="en-US" sz="1600" kern="10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2000N</a:t>
                      </a:r>
                      <a:endParaRPr lang="ja-JP" sz="1600" kern="10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c>
                  <a:txBody>
                    <a:bodyPr/>
                    <a:lstStyle/>
                    <a:p>
                      <a:pPr algn="ctr">
                        <a:spcAft>
                          <a:spcPts val="0"/>
                        </a:spcAft>
                      </a:pPr>
                      <a:r>
                        <a:rPr lang="en-US" sz="160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F1</a:t>
                      </a:r>
                      <a:endParaRPr lang="ja-JP" sz="160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60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ティーチは低頻度</a:t>
                      </a:r>
                    </a:p>
                  </a:txBody>
                  <a:tcPr marL="56021" marR="56021" marT="0" marB="0"/>
                </a:tc>
                <a:tc>
                  <a:txBody>
                    <a:bodyPr/>
                    <a:lstStyle/>
                    <a:p>
                      <a:pPr algn="ctr">
                        <a:spcAft>
                          <a:spcPts val="0"/>
                        </a:spcAft>
                      </a:pPr>
                      <a:r>
                        <a:rPr lang="en-US" sz="160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A2</a:t>
                      </a:r>
                      <a:endParaRPr lang="ja-JP" sz="160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60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速度により回避不可</a:t>
                      </a:r>
                    </a:p>
                  </a:txBody>
                  <a:tcPr marL="56021" marR="56021" marT="0" marB="0"/>
                </a:tc>
                <a:tc>
                  <a:txBody>
                    <a:bodyPr/>
                    <a:lstStyle/>
                    <a:p>
                      <a:pPr algn="l">
                        <a:spcAft>
                          <a:spcPts val="0"/>
                        </a:spcAft>
                      </a:pP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r>
              <a:tr h="459662">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3</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c vMerge="1">
                  <a:txBody>
                    <a:bodyPr/>
                    <a:lstStyle/>
                    <a:p>
                      <a:endParaRPr kumimoji="1" lang="ja-JP" altLang="en-US"/>
                    </a:p>
                  </a:txBody>
                  <a:tcPr/>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体がボタンに触れロボットが動き挟まれる</a:t>
                      </a:r>
                    </a:p>
                  </a:txBody>
                  <a:tcPr marL="56021" marR="56021" marT="0" marB="0"/>
                </a:tc>
                <a:tc>
                  <a:txBody>
                    <a:bodyPr/>
                    <a:lstStyle/>
                    <a:p>
                      <a:pPr algn="ctr">
                        <a:spcAft>
                          <a:spcPts val="0"/>
                        </a:spcAft>
                      </a:pPr>
                      <a:r>
                        <a:rPr lang="en-US" sz="1600" kern="10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S3</a:t>
                      </a:r>
                      <a:endParaRPr lang="ja-JP" sz="1600" kern="10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600" kern="10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ロボット推力</a:t>
                      </a:r>
                      <a:r>
                        <a:rPr lang="en-US" sz="1600" kern="10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2000N</a:t>
                      </a:r>
                      <a:endParaRPr lang="ja-JP" sz="1600" kern="10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c>
                  <a:txBody>
                    <a:bodyPr/>
                    <a:lstStyle/>
                    <a:p>
                      <a:pPr algn="ctr">
                        <a:spcAft>
                          <a:spcPts val="0"/>
                        </a:spcAft>
                      </a:pPr>
                      <a:r>
                        <a:rPr lang="en-US" sz="1600" kern="10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F1</a:t>
                      </a:r>
                      <a:endParaRPr lang="ja-JP" sz="1600" kern="10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600" kern="10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ティーチは低頻度</a:t>
                      </a:r>
                    </a:p>
                  </a:txBody>
                  <a:tcPr marL="56021" marR="56021" marT="0" marB="0"/>
                </a:tc>
                <a:tc>
                  <a:txBody>
                    <a:bodyPr/>
                    <a:lstStyle/>
                    <a:p>
                      <a:pPr algn="ctr">
                        <a:spcAft>
                          <a:spcPts val="0"/>
                        </a:spcAft>
                      </a:pPr>
                      <a:r>
                        <a:rPr lang="en-US" sz="160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A2</a:t>
                      </a:r>
                      <a:endParaRPr lang="ja-JP" sz="160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60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速度により回避不可</a:t>
                      </a:r>
                    </a:p>
                  </a:txBody>
                  <a:tcPr marL="56021" marR="56021" marT="0" marB="0"/>
                </a:tc>
                <a:tc>
                  <a:txBody>
                    <a:bodyPr/>
                    <a:lstStyle/>
                    <a:p>
                      <a:pPr algn="ctr">
                        <a:spcAft>
                          <a:spcPts val="0"/>
                        </a:spcAft>
                      </a:pP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nchor="ctr"/>
                </a:tc>
              </a:tr>
              <a:tr h="459662">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4</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c vMerge="1">
                  <a:txBody>
                    <a:bodyPr/>
                    <a:lstStyle/>
                    <a:p>
                      <a:endParaRPr kumimoji="1" lang="ja-JP" altLang="en-US"/>
                    </a:p>
                  </a:txBody>
                  <a:tcPr/>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他人が自動運転させロボットに動き挟まれる</a:t>
                      </a:r>
                    </a:p>
                  </a:txBody>
                  <a:tcPr marL="56021" marR="56021" marT="0" marB="0"/>
                </a:tc>
                <a:tc>
                  <a:txBody>
                    <a:bodyPr/>
                    <a:lstStyle/>
                    <a:p>
                      <a:pPr algn="ctr">
                        <a:spcAft>
                          <a:spcPts val="0"/>
                        </a:spcAft>
                      </a:pPr>
                      <a:r>
                        <a:rPr lang="en-US" sz="1600" kern="10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S3</a:t>
                      </a:r>
                      <a:endParaRPr lang="ja-JP" sz="1600" kern="10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600" kern="10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ロボット推力</a:t>
                      </a:r>
                      <a:r>
                        <a:rPr lang="en-US" sz="1600" kern="10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2000N</a:t>
                      </a:r>
                      <a:endParaRPr lang="ja-JP" sz="1600" kern="10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c>
                  <a:txBody>
                    <a:bodyPr/>
                    <a:lstStyle/>
                    <a:p>
                      <a:pPr algn="ctr">
                        <a:spcAft>
                          <a:spcPts val="0"/>
                        </a:spcAft>
                      </a:pPr>
                      <a:r>
                        <a:rPr lang="en-US" sz="1600" kern="10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F1</a:t>
                      </a:r>
                      <a:endParaRPr lang="ja-JP" sz="1600" kern="10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600" kern="10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ティーチは低頻度</a:t>
                      </a:r>
                    </a:p>
                  </a:txBody>
                  <a:tcPr marL="56021" marR="56021" marT="0" marB="0"/>
                </a:tc>
                <a:tc>
                  <a:txBody>
                    <a:bodyPr/>
                    <a:lstStyle/>
                    <a:p>
                      <a:pPr algn="ctr">
                        <a:spcAft>
                          <a:spcPts val="0"/>
                        </a:spcAft>
                      </a:pPr>
                      <a:r>
                        <a:rPr lang="en-US" sz="160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A2</a:t>
                      </a:r>
                      <a:endParaRPr lang="ja-JP" sz="160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60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速度により回避不可</a:t>
                      </a:r>
                    </a:p>
                  </a:txBody>
                  <a:tcPr marL="56021" marR="56021" marT="0" marB="0"/>
                </a:tc>
                <a:tc>
                  <a:txBody>
                    <a:bodyPr/>
                    <a:lstStyle/>
                    <a:p>
                      <a:pPr algn="ctr">
                        <a:spcAft>
                          <a:spcPts val="0"/>
                        </a:spcAft>
                      </a:pP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nchor="ctr"/>
                </a:tc>
              </a:tr>
              <a:tr h="459662">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5</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c gridSpan="2">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製品セットにおいて、誤ったタイミングで入りロボットに挟まれる</a:t>
                      </a:r>
                    </a:p>
                  </a:txBody>
                  <a:tcPr marL="56021" marR="56021" marT="0" marB="0"/>
                </a:tc>
                <a:tc hMerge="1">
                  <a:txBody>
                    <a:bodyPr/>
                    <a:lstStyle/>
                    <a:p>
                      <a:endParaRPr kumimoji="1" lang="ja-JP" altLang="en-US"/>
                    </a:p>
                  </a:txBody>
                  <a:tcPr/>
                </a:tc>
                <a:tc>
                  <a:txBody>
                    <a:bodyPr/>
                    <a:lstStyle/>
                    <a:p>
                      <a:pPr algn="ctr">
                        <a:spcAft>
                          <a:spcPts val="0"/>
                        </a:spcAft>
                      </a:pPr>
                      <a:r>
                        <a:rPr lang="en-US" sz="1600" kern="10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S3</a:t>
                      </a:r>
                      <a:endParaRPr lang="ja-JP" sz="1600" kern="10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600" kern="10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ロボット推力</a:t>
                      </a:r>
                      <a:r>
                        <a:rPr lang="en-US" sz="1600" kern="10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2000N</a:t>
                      </a:r>
                      <a:endParaRPr lang="ja-JP" sz="1600" kern="10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c>
                  <a:txBody>
                    <a:bodyPr/>
                    <a:lstStyle/>
                    <a:p>
                      <a:pPr algn="ctr">
                        <a:spcAft>
                          <a:spcPts val="0"/>
                        </a:spcAft>
                      </a:pPr>
                      <a:r>
                        <a:rPr lang="en-US" sz="1600" kern="10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F3</a:t>
                      </a:r>
                      <a:endParaRPr lang="ja-JP" sz="1600" kern="10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600" kern="10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製品セットは高頻度</a:t>
                      </a:r>
                    </a:p>
                  </a:txBody>
                  <a:tcPr marL="56021" marR="56021" marT="0" marB="0"/>
                </a:tc>
                <a:tc>
                  <a:txBody>
                    <a:bodyPr/>
                    <a:lstStyle/>
                    <a:p>
                      <a:pPr algn="ctr">
                        <a:spcAft>
                          <a:spcPts val="0"/>
                        </a:spcAft>
                      </a:pPr>
                      <a:r>
                        <a:rPr lang="en-US" sz="160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A2</a:t>
                      </a:r>
                      <a:endParaRPr lang="ja-JP" sz="160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60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高速時は回避不可</a:t>
                      </a:r>
                    </a:p>
                  </a:txBody>
                  <a:tcPr marL="56021" marR="56021" marT="0" marB="0"/>
                </a:tc>
                <a:tc>
                  <a:txBody>
                    <a:bodyPr/>
                    <a:lstStyle/>
                    <a:p>
                      <a:pPr algn="ctr">
                        <a:spcAft>
                          <a:spcPts val="0"/>
                        </a:spcAft>
                      </a:pP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nchor="ctr"/>
                </a:tc>
              </a:tr>
              <a:tr h="459662">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6</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c gridSpan="2">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起動後に忘れた部品をセット中、起動しているロボットに挟まれる</a:t>
                      </a:r>
                    </a:p>
                  </a:txBody>
                  <a:tcPr marL="56021" marR="56021" marT="0" marB="0"/>
                </a:tc>
                <a:tc hMerge="1">
                  <a:txBody>
                    <a:bodyPr/>
                    <a:lstStyle/>
                    <a:p>
                      <a:endParaRPr kumimoji="1" lang="ja-JP" altLang="en-US"/>
                    </a:p>
                  </a:txBody>
                  <a:tcPr/>
                </a:tc>
                <a:tc>
                  <a:txBody>
                    <a:bodyPr/>
                    <a:lstStyle/>
                    <a:p>
                      <a:pPr algn="ctr">
                        <a:spcAft>
                          <a:spcPts val="0"/>
                        </a:spcAft>
                      </a:pPr>
                      <a:r>
                        <a:rPr lang="en-US" sz="1600" kern="10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S3</a:t>
                      </a:r>
                      <a:endParaRPr lang="ja-JP" sz="1600" kern="10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600" kern="10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ロボット推力</a:t>
                      </a:r>
                      <a:r>
                        <a:rPr lang="en-US" sz="1600" kern="10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2000N</a:t>
                      </a:r>
                      <a:endParaRPr lang="ja-JP" sz="1600" kern="10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c>
                  <a:txBody>
                    <a:bodyPr/>
                    <a:lstStyle/>
                    <a:p>
                      <a:pPr algn="ctr">
                        <a:spcAft>
                          <a:spcPts val="0"/>
                        </a:spcAft>
                      </a:pPr>
                      <a:r>
                        <a:rPr lang="en-US" sz="1600" kern="10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F3</a:t>
                      </a:r>
                      <a:endParaRPr lang="ja-JP" sz="1600" kern="10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600" kern="10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製品セットは高頻度</a:t>
                      </a:r>
                    </a:p>
                  </a:txBody>
                  <a:tcPr marL="56021" marR="56021" marT="0" marB="0"/>
                </a:tc>
                <a:tc>
                  <a:txBody>
                    <a:bodyPr/>
                    <a:lstStyle/>
                    <a:p>
                      <a:pPr algn="ctr">
                        <a:spcAft>
                          <a:spcPts val="0"/>
                        </a:spcAft>
                      </a:pPr>
                      <a:r>
                        <a:rPr lang="en-US" sz="160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A2</a:t>
                      </a:r>
                      <a:endParaRPr lang="ja-JP" sz="160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60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高速時は回避不可</a:t>
                      </a:r>
                    </a:p>
                  </a:txBody>
                  <a:tcPr marL="56021" marR="56021" marT="0" marB="0"/>
                </a:tc>
                <a:tc>
                  <a:txBody>
                    <a:bodyPr/>
                    <a:lstStyle/>
                    <a:p>
                      <a:pPr algn="ctr">
                        <a:spcAft>
                          <a:spcPts val="0"/>
                        </a:spcAft>
                      </a:pP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nchor="ctr"/>
                </a:tc>
              </a:tr>
              <a:tr h="253550">
                <a:tc>
                  <a:txBody>
                    <a:bodyPr/>
                    <a:lstStyle/>
                    <a:p>
                      <a:pPr algn="ctr">
                        <a:spcAft>
                          <a:spcPts val="0"/>
                        </a:spcAft>
                      </a:pPr>
                      <a:r>
                        <a:rPr lang="en-US" sz="1600" kern="100" dirty="0">
                          <a:effectLst/>
                          <a:latin typeface="Meiryo UI" panose="020B0604030504040204" pitchFamily="50" charset="-128"/>
                          <a:ea typeface="Meiryo UI" panose="020B0604030504040204" pitchFamily="50" charset="-128"/>
                          <a:cs typeface="Meiryo UI" panose="020B0604030504040204" pitchFamily="50" charset="-128"/>
                        </a:rPr>
                        <a:t>…</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c gridSpan="2">
                  <a:txBody>
                    <a:bodyPr/>
                    <a:lstStyle/>
                    <a:p>
                      <a:pPr algn="just">
                        <a:spcAft>
                          <a:spcPts val="0"/>
                        </a:spcAft>
                      </a:pPr>
                      <a:r>
                        <a:rPr lang="en-US" sz="1600" kern="100" dirty="0">
                          <a:effectLst/>
                          <a:latin typeface="Meiryo UI" panose="020B0604030504040204" pitchFamily="50" charset="-128"/>
                          <a:ea typeface="Meiryo UI" panose="020B0604030504040204" pitchFamily="50" charset="-128"/>
                          <a:cs typeface="Meiryo UI" panose="020B0604030504040204" pitchFamily="50" charset="-128"/>
                        </a:rPr>
                        <a:t>…</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c hMerge="1">
                  <a:txBody>
                    <a:bodyPr/>
                    <a:lstStyle/>
                    <a:p>
                      <a:endParaRPr kumimoji="1" lang="ja-JP" altLang="en-US"/>
                    </a:p>
                  </a:txBody>
                  <a:tcPr/>
                </a:tc>
                <a:tc>
                  <a:txBody>
                    <a:bodyPr/>
                    <a:lstStyle/>
                    <a:p>
                      <a:pPr algn="ctr">
                        <a:spcAft>
                          <a:spcPts val="0"/>
                        </a:spcAft>
                      </a:pPr>
                      <a:r>
                        <a:rPr lang="en-US" sz="1600" kern="100" dirty="0">
                          <a:effectLst/>
                          <a:latin typeface="Meiryo UI" panose="020B0604030504040204" pitchFamily="50" charset="-128"/>
                          <a:ea typeface="Meiryo UI" panose="020B0604030504040204" pitchFamily="50" charset="-128"/>
                          <a:cs typeface="Meiryo UI" panose="020B0604030504040204" pitchFamily="50" charset="-128"/>
                        </a:rPr>
                        <a:t>…</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c>
                  <a:txBody>
                    <a:bodyPr/>
                    <a:lstStyle/>
                    <a:p>
                      <a:pPr algn="ctr">
                        <a:spcAft>
                          <a:spcPts val="0"/>
                        </a:spcAft>
                      </a:pPr>
                      <a:r>
                        <a:rPr lang="en-US" sz="1600" kern="100" dirty="0">
                          <a:effectLst/>
                          <a:latin typeface="Meiryo UI" panose="020B0604030504040204" pitchFamily="50" charset="-128"/>
                          <a:ea typeface="Meiryo UI" panose="020B0604030504040204" pitchFamily="50" charset="-128"/>
                          <a:cs typeface="Meiryo UI" panose="020B0604030504040204" pitchFamily="50" charset="-128"/>
                        </a:rPr>
                        <a:t>…</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c>
                  <a:txBody>
                    <a:bodyPr/>
                    <a:lstStyle/>
                    <a:p>
                      <a:pPr algn="ctr">
                        <a:spcAft>
                          <a:spcPts val="0"/>
                        </a:spcAft>
                      </a:pPr>
                      <a:r>
                        <a:rPr lang="en-US" sz="1600" kern="100" dirty="0">
                          <a:effectLst/>
                          <a:latin typeface="Meiryo UI" panose="020B0604030504040204" pitchFamily="50" charset="-128"/>
                          <a:ea typeface="Meiryo UI" panose="020B0604030504040204" pitchFamily="50" charset="-128"/>
                          <a:cs typeface="Meiryo UI" panose="020B0604030504040204" pitchFamily="50" charset="-128"/>
                        </a:rPr>
                        <a:t>…</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c>
                  <a:txBody>
                    <a:bodyPr/>
                    <a:lstStyle/>
                    <a:p>
                      <a:pPr algn="ctr">
                        <a:spcAft>
                          <a:spcPts val="0"/>
                        </a:spcAft>
                      </a:pPr>
                      <a:r>
                        <a:rPr lang="en-US" sz="160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r>
            </a:tbl>
          </a:graphicData>
        </a:graphic>
      </p:graphicFrame>
    </p:spTree>
    <p:extLst>
      <p:ext uri="{BB962C8B-B14F-4D97-AF65-F5344CB8AC3E}">
        <p14:creationId xmlns:p14="http://schemas.microsoft.com/office/powerpoint/2010/main" val="3572800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リスクアセスメント </a:t>
            </a:r>
            <a:r>
              <a:rPr lang="en-US" altLang="ja-JP" dirty="0"/>
              <a:t>–</a:t>
            </a:r>
            <a:r>
              <a:rPr lang="ja-JP" altLang="en-US" dirty="0"/>
              <a:t>リスク</a:t>
            </a:r>
            <a:r>
              <a:rPr lang="ja-JP" altLang="en-US" dirty="0" smtClean="0"/>
              <a:t>の評価</a:t>
            </a:r>
            <a:r>
              <a:rPr lang="en-US" altLang="ja-JP" dirty="0" smtClean="0"/>
              <a:t>-</a:t>
            </a:r>
            <a:endParaRPr kumimoji="1" lang="ja-JP" altLang="en-US" dirty="0"/>
          </a:p>
        </p:txBody>
      </p:sp>
      <p:sp>
        <p:nvSpPr>
          <p:cNvPr id="5" name="Text Box 4"/>
          <p:cNvSpPr txBox="1">
            <a:spLocks noChangeArrowheads="1"/>
          </p:cNvSpPr>
          <p:nvPr/>
        </p:nvSpPr>
        <p:spPr bwMode="auto">
          <a:xfrm>
            <a:off x="151749" y="3375944"/>
            <a:ext cx="2327881" cy="181588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ja-JP"/>
            </a:defPPr>
            <a:lvl1pPr eaLnBrk="1" hangingPunct="1">
              <a:buFontTx/>
              <a:buNone/>
              <a:defRPr sz="2800">
                <a:solidFill>
                  <a:schemeClr val="tx1"/>
                </a:solidFill>
                <a:effectLst/>
                <a:latin typeface="Times New Roman" pitchFamily="18" charset="0"/>
                <a:ea typeface="ＭＳ Ｐゴシック" pitchFamily="50" charset="-128"/>
              </a:defRPr>
            </a:lvl1pPr>
            <a:lvl2pPr marL="742950" indent="-285750" eaLnBrk="0" hangingPunct="0">
              <a:spcBef>
                <a:spcPct val="20000"/>
              </a:spcBef>
              <a:buChar char="–"/>
              <a:defRPr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9p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リスクの低減</a:t>
            </a:r>
          </a:p>
          <a:p>
            <a:pPr algn="l"/>
            <a:r>
              <a:rPr lang="en-US" altLang="ja-JP" dirty="0">
                <a:latin typeface="Meiryo UI" panose="020B0604030504040204" pitchFamily="50" charset="-128"/>
                <a:ea typeface="Meiryo UI" panose="020B0604030504040204" pitchFamily="50" charset="-128"/>
                <a:cs typeface="Meiryo UI" panose="020B0604030504040204" pitchFamily="50" charset="-128"/>
              </a:rPr>
              <a:t>1.</a:t>
            </a:r>
            <a:r>
              <a:rPr lang="ja-JP" altLang="en-US" dirty="0">
                <a:latin typeface="Meiryo UI" panose="020B0604030504040204" pitchFamily="50" charset="-128"/>
                <a:ea typeface="Meiryo UI" panose="020B0604030504040204" pitchFamily="50" charset="-128"/>
                <a:cs typeface="Meiryo UI" panose="020B0604030504040204" pitchFamily="50" charset="-128"/>
              </a:rPr>
              <a:t>本質安全化</a:t>
            </a:r>
          </a:p>
          <a:p>
            <a:pPr algn="l"/>
            <a:r>
              <a:rPr lang="en-US" altLang="ja-JP" dirty="0">
                <a:latin typeface="Meiryo UI" panose="020B0604030504040204" pitchFamily="50" charset="-128"/>
                <a:ea typeface="Meiryo UI" panose="020B0604030504040204" pitchFamily="50" charset="-128"/>
                <a:cs typeface="Meiryo UI" panose="020B0604030504040204" pitchFamily="50" charset="-128"/>
              </a:rPr>
              <a:t>2.</a:t>
            </a:r>
            <a:r>
              <a:rPr lang="ja-JP" altLang="en-US" dirty="0">
                <a:latin typeface="Meiryo UI" panose="020B0604030504040204" pitchFamily="50" charset="-128"/>
                <a:ea typeface="Meiryo UI" panose="020B0604030504040204" pitchFamily="50" charset="-128"/>
                <a:cs typeface="Meiryo UI" panose="020B0604030504040204" pitchFamily="50" charset="-128"/>
              </a:rPr>
              <a:t>安全</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防護</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lang="en-US" altLang="ja-JP"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情報提供</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Text Box 6"/>
          <p:cNvSpPr txBox="1">
            <a:spLocks noChangeArrowheads="1"/>
          </p:cNvSpPr>
          <p:nvPr/>
        </p:nvSpPr>
        <p:spPr bwMode="auto">
          <a:xfrm>
            <a:off x="3171827" y="5302709"/>
            <a:ext cx="4054314" cy="95408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2800" dirty="0">
                <a:effectLst/>
                <a:latin typeface="Meiryo UI" panose="020B0604030504040204" pitchFamily="50" charset="-128"/>
                <a:ea typeface="Meiryo UI" panose="020B0604030504040204" pitchFamily="50" charset="-128"/>
                <a:cs typeface="Meiryo UI" panose="020B0604030504040204" pitchFamily="50" charset="-128"/>
              </a:rPr>
              <a:t>リスクは適切に</a:t>
            </a:r>
          </a:p>
          <a:p>
            <a:pPr algn="ctr" eaLnBrk="1" hangingPunct="1">
              <a:spcBef>
                <a:spcPct val="0"/>
              </a:spcBef>
              <a:buFontTx/>
              <a:buNone/>
            </a:pPr>
            <a:r>
              <a:rPr lang="ja-JP" altLang="en-US" sz="2800" dirty="0">
                <a:effectLst/>
                <a:latin typeface="Meiryo UI" panose="020B0604030504040204" pitchFamily="50" charset="-128"/>
                <a:ea typeface="Meiryo UI" panose="020B0604030504040204" pitchFamily="50" charset="-128"/>
                <a:cs typeface="Meiryo UI" panose="020B0604030504040204" pitchFamily="50" charset="-128"/>
              </a:rPr>
              <a:t>低減されているか？</a:t>
            </a:r>
          </a:p>
        </p:txBody>
      </p:sp>
      <p:sp>
        <p:nvSpPr>
          <p:cNvPr id="7" name="Text Box 7"/>
          <p:cNvSpPr txBox="1">
            <a:spLocks noChangeArrowheads="1"/>
          </p:cNvSpPr>
          <p:nvPr/>
        </p:nvSpPr>
        <p:spPr bwMode="auto">
          <a:xfrm>
            <a:off x="2662150" y="1270459"/>
            <a:ext cx="5053815" cy="52322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eaLnBrk="1" hangingPunct="1">
              <a:buFontTx/>
              <a:buNone/>
              <a:defRPr sz="2800">
                <a:solidFill>
                  <a:schemeClr val="tx1"/>
                </a:solidFill>
                <a:effectLst/>
                <a:latin typeface="Times New Roman" pitchFamily="18" charset="0"/>
                <a:ea typeface="ＭＳ Ｐゴシック" pitchFamily="50" charset="-128"/>
              </a:defRPr>
            </a:lvl1pPr>
            <a:lvl2pPr marL="742950" indent="-285750" eaLnBrk="0" hangingPunct="0">
              <a:spcBef>
                <a:spcPct val="20000"/>
              </a:spcBef>
              <a:buChar char="–"/>
              <a:defRPr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9p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Step1. </a:t>
            </a:r>
            <a:r>
              <a:rPr lang="ja-JP" altLang="en-US" dirty="0">
                <a:latin typeface="Meiryo UI" panose="020B0604030504040204" pitchFamily="50" charset="-128"/>
                <a:ea typeface="Meiryo UI" panose="020B0604030504040204" pitchFamily="50" charset="-128"/>
                <a:cs typeface="Meiryo UI" panose="020B0604030504040204" pitchFamily="50" charset="-128"/>
              </a:rPr>
              <a:t>機械の制限の確認</a:t>
            </a:r>
          </a:p>
        </p:txBody>
      </p:sp>
      <p:sp>
        <p:nvSpPr>
          <p:cNvPr id="8" name="Text Box 8"/>
          <p:cNvSpPr txBox="1">
            <a:spLocks noChangeArrowheads="1"/>
          </p:cNvSpPr>
          <p:nvPr/>
        </p:nvSpPr>
        <p:spPr bwMode="auto">
          <a:xfrm>
            <a:off x="2771057" y="2166980"/>
            <a:ext cx="4836000" cy="95410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eaLnBrk="1" hangingPunct="1">
              <a:buFontTx/>
              <a:buNone/>
              <a:defRPr sz="2800">
                <a:solidFill>
                  <a:schemeClr val="tx1"/>
                </a:solidFill>
                <a:effectLst/>
                <a:latin typeface="Times New Roman" pitchFamily="18" charset="0"/>
                <a:ea typeface="ＭＳ Ｐゴシック" pitchFamily="50" charset="-128"/>
              </a:defRPr>
            </a:lvl1pPr>
            <a:lvl2pPr marL="742950" indent="-285750" eaLnBrk="0" hangingPunct="0">
              <a:spcBef>
                <a:spcPct val="20000"/>
              </a:spcBef>
              <a:buChar char="–"/>
              <a:defRPr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9p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Step2.</a:t>
            </a:r>
            <a:r>
              <a:rPr lang="ja-JP" altLang="en-US" dirty="0">
                <a:latin typeface="Meiryo UI" panose="020B0604030504040204" pitchFamily="50" charset="-128"/>
                <a:ea typeface="Meiryo UI" panose="020B0604030504040204" pitchFamily="50" charset="-128"/>
                <a:cs typeface="Meiryo UI" panose="020B0604030504040204" pitchFamily="50" charset="-128"/>
              </a:rPr>
              <a:t>危険源</a:t>
            </a:r>
            <a:r>
              <a:rPr lang="en-US"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危険状態</a:t>
            </a:r>
            <a:r>
              <a:rPr lang="en-US" altLang="ja-JP"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dirty="0">
                <a:latin typeface="Meiryo UI" panose="020B0604030504040204" pitchFamily="50" charset="-128"/>
                <a:ea typeface="Meiryo UI" panose="020B0604030504040204" pitchFamily="50" charset="-128"/>
                <a:cs typeface="Meiryo UI" panose="020B0604030504040204" pitchFamily="50" charset="-128"/>
              </a:rPr>
              <a:t>　　　　危険事象の同定</a:t>
            </a:r>
          </a:p>
        </p:txBody>
      </p:sp>
      <p:sp>
        <p:nvSpPr>
          <p:cNvPr id="9" name="Text Box 11"/>
          <p:cNvSpPr txBox="1">
            <a:spLocks noChangeArrowheads="1"/>
          </p:cNvSpPr>
          <p:nvPr/>
        </p:nvSpPr>
        <p:spPr bwMode="auto">
          <a:xfrm>
            <a:off x="3171826" y="3502483"/>
            <a:ext cx="4054315" cy="52322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eaLnBrk="1" hangingPunct="1">
              <a:buFontTx/>
              <a:buNone/>
              <a:defRPr sz="2800">
                <a:solidFill>
                  <a:schemeClr val="tx1"/>
                </a:solidFill>
                <a:effectLst/>
                <a:latin typeface="Times New Roman" pitchFamily="18" charset="0"/>
                <a:ea typeface="ＭＳ Ｐゴシック" pitchFamily="50" charset="-128"/>
              </a:defRPr>
            </a:lvl1pPr>
            <a:lvl2pPr marL="742950" indent="-285750" eaLnBrk="0" hangingPunct="0">
              <a:spcBef>
                <a:spcPct val="20000"/>
              </a:spcBef>
              <a:buChar char="–"/>
              <a:defRPr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9p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Step3.</a:t>
            </a:r>
            <a:r>
              <a:rPr lang="ja-JP" altLang="en-US" dirty="0">
                <a:latin typeface="Meiryo UI" panose="020B0604030504040204" pitchFamily="50" charset="-128"/>
                <a:ea typeface="Meiryo UI" panose="020B0604030504040204" pitchFamily="50" charset="-128"/>
                <a:cs typeface="Meiryo UI" panose="020B0604030504040204" pitchFamily="50" charset="-128"/>
              </a:rPr>
              <a:t>リスクの見積り</a:t>
            </a:r>
          </a:p>
        </p:txBody>
      </p:sp>
      <p:sp>
        <p:nvSpPr>
          <p:cNvPr id="11" name="Text Box 13"/>
          <p:cNvSpPr txBox="1">
            <a:spLocks noChangeArrowheads="1"/>
          </p:cNvSpPr>
          <p:nvPr/>
        </p:nvSpPr>
        <p:spPr bwMode="auto">
          <a:xfrm>
            <a:off x="3171826" y="4402596"/>
            <a:ext cx="4054314" cy="584775"/>
          </a:xfrm>
          <a:prstGeom prst="rect">
            <a:avLst/>
          </a:prstGeom>
          <a:noFill/>
          <a:ln w="571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eaLnBrk="1" hangingPunct="1">
              <a:buFontTx/>
              <a:buNone/>
              <a:defRPr sz="3200">
                <a:solidFill>
                  <a:schemeClr val="tx1"/>
                </a:solidFill>
                <a:effectLst/>
                <a:latin typeface="Times New Roman" pitchFamily="18" charset="0"/>
                <a:ea typeface="ＭＳ Ｐゴシック" pitchFamily="50" charset="-128"/>
              </a:defRPr>
            </a:lvl1pPr>
            <a:lvl2pPr marL="742950" indent="-285750" eaLnBrk="0" hangingPunct="0">
              <a:spcBef>
                <a:spcPct val="20000"/>
              </a:spcBef>
              <a:buChar char="–"/>
              <a:defRPr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9pPr>
          </a:lstStyle>
          <a:p>
            <a:r>
              <a:rPr lang="en-US" altLang="ja-JP">
                <a:latin typeface="Meiryo UI" panose="020B0604030504040204" pitchFamily="50" charset="-128"/>
                <a:ea typeface="Meiryo UI" panose="020B0604030504040204" pitchFamily="50" charset="-128"/>
                <a:cs typeface="Meiryo UI" panose="020B0604030504040204" pitchFamily="50" charset="-128"/>
              </a:rPr>
              <a:t>Step4.</a:t>
            </a:r>
            <a:r>
              <a:rPr lang="ja-JP" altLang="en-US">
                <a:latin typeface="Meiryo UI" panose="020B0604030504040204" pitchFamily="50" charset="-128"/>
                <a:ea typeface="Meiryo UI" panose="020B0604030504040204" pitchFamily="50" charset="-128"/>
                <a:cs typeface="Meiryo UI" panose="020B0604030504040204" pitchFamily="50" charset="-128"/>
              </a:rPr>
              <a:t>リスクの評価</a:t>
            </a:r>
          </a:p>
        </p:txBody>
      </p:sp>
      <p:sp>
        <p:nvSpPr>
          <p:cNvPr id="12" name="Text Box 18"/>
          <p:cNvSpPr txBox="1">
            <a:spLocks noChangeArrowheads="1"/>
          </p:cNvSpPr>
          <p:nvPr/>
        </p:nvSpPr>
        <p:spPr bwMode="auto">
          <a:xfrm>
            <a:off x="8184268" y="5511342"/>
            <a:ext cx="1261884" cy="52322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ja-JP" altLang="en-US" sz="2800">
                <a:effectLst/>
                <a:latin typeface="Meiryo UI" panose="020B0604030504040204" pitchFamily="50" charset="-128"/>
                <a:ea typeface="Meiryo UI" panose="020B0604030504040204" pitchFamily="50" charset="-128"/>
                <a:cs typeface="Meiryo UI" panose="020B0604030504040204" pitchFamily="50" charset="-128"/>
              </a:rPr>
              <a:t>文書化</a:t>
            </a:r>
          </a:p>
        </p:txBody>
      </p:sp>
      <p:cxnSp>
        <p:nvCxnSpPr>
          <p:cNvPr id="14" name="直線矢印コネクタ 2"/>
          <p:cNvCxnSpPr>
            <a:stCxn id="7" idx="2"/>
            <a:endCxn id="8" idx="0"/>
          </p:cNvCxnSpPr>
          <p:nvPr/>
        </p:nvCxnSpPr>
        <p:spPr>
          <a:xfrm>
            <a:off x="5189057" y="1793679"/>
            <a:ext cx="0" cy="3733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25"/>
          <p:cNvCxnSpPr>
            <a:stCxn id="8" idx="2"/>
            <a:endCxn id="9" idx="0"/>
          </p:cNvCxnSpPr>
          <p:nvPr/>
        </p:nvCxnSpPr>
        <p:spPr>
          <a:xfrm>
            <a:off x="5189058" y="3121087"/>
            <a:ext cx="9927" cy="38139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30"/>
          <p:cNvCxnSpPr>
            <a:stCxn id="9" idx="2"/>
            <a:endCxn id="11" idx="0"/>
          </p:cNvCxnSpPr>
          <p:nvPr/>
        </p:nvCxnSpPr>
        <p:spPr>
          <a:xfrm flipH="1">
            <a:off x="5198983" y="4025703"/>
            <a:ext cx="1" cy="37689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33"/>
          <p:cNvCxnSpPr>
            <a:stCxn id="11" idx="2"/>
            <a:endCxn id="6" idx="0"/>
          </p:cNvCxnSpPr>
          <p:nvPr/>
        </p:nvCxnSpPr>
        <p:spPr>
          <a:xfrm>
            <a:off x="5198983" y="4987371"/>
            <a:ext cx="1" cy="31533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4"/>
          <p:cNvCxnSpPr>
            <a:stCxn id="6" idx="3"/>
            <a:endCxn id="12" idx="1"/>
          </p:cNvCxnSpPr>
          <p:nvPr/>
        </p:nvCxnSpPr>
        <p:spPr>
          <a:xfrm flipV="1">
            <a:off x="7226141" y="5772952"/>
            <a:ext cx="958127" cy="680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正方形/長方形 17"/>
          <p:cNvSpPr/>
          <p:nvPr/>
        </p:nvSpPr>
        <p:spPr>
          <a:xfrm>
            <a:off x="7187031" y="5434398"/>
            <a:ext cx="546945" cy="338554"/>
          </a:xfrm>
          <a:prstGeom prst="rect">
            <a:avLst/>
          </a:prstGeom>
        </p:spPr>
        <p:txBody>
          <a:bodyPr wrap="none">
            <a:spAutoFit/>
          </a:bodyPr>
          <a:lstStyle/>
          <a:p>
            <a:pPr lvl="0" algn="ctr"/>
            <a:r>
              <a:rPr lang="ja-JP" altLang="en-US" sz="1600" b="1"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はい</a:t>
            </a:r>
          </a:p>
        </p:txBody>
      </p:sp>
      <p:sp>
        <p:nvSpPr>
          <p:cNvPr id="20" name="正方形/長方形 18"/>
          <p:cNvSpPr/>
          <p:nvPr/>
        </p:nvSpPr>
        <p:spPr>
          <a:xfrm>
            <a:off x="2410078" y="5394056"/>
            <a:ext cx="720069" cy="338554"/>
          </a:xfrm>
          <a:prstGeom prst="rect">
            <a:avLst/>
          </a:prstGeom>
        </p:spPr>
        <p:txBody>
          <a:bodyPr wrap="none">
            <a:spAutoFit/>
          </a:bodyPr>
          <a:lstStyle/>
          <a:p>
            <a:pPr lvl="0"/>
            <a:r>
              <a:rPr lang="ja-JP" altLang="en-US" sz="1600" b="1"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いいえ</a:t>
            </a:r>
          </a:p>
        </p:txBody>
      </p:sp>
      <p:cxnSp>
        <p:nvCxnSpPr>
          <p:cNvPr id="21" name="カギ線コネクタ 20"/>
          <p:cNvCxnSpPr>
            <a:stCxn id="6" idx="1"/>
            <a:endCxn id="5" idx="2"/>
          </p:cNvCxnSpPr>
          <p:nvPr/>
        </p:nvCxnSpPr>
        <p:spPr>
          <a:xfrm rot="10800000">
            <a:off x="1315691" y="5191827"/>
            <a:ext cx="1856137" cy="587927"/>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カギ線コネクタ 45"/>
          <p:cNvCxnSpPr>
            <a:stCxn id="5" idx="0"/>
            <a:endCxn id="7" idx="1"/>
          </p:cNvCxnSpPr>
          <p:nvPr/>
        </p:nvCxnSpPr>
        <p:spPr>
          <a:xfrm rot="5400000" flipH="1" flipV="1">
            <a:off x="1066983" y="1780777"/>
            <a:ext cx="1843875" cy="1346460"/>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カギ線コネクタ 45"/>
          <p:cNvCxnSpPr>
            <a:stCxn id="5" idx="0"/>
            <a:endCxn id="8" idx="1"/>
          </p:cNvCxnSpPr>
          <p:nvPr/>
        </p:nvCxnSpPr>
        <p:spPr>
          <a:xfrm rot="5400000" flipH="1" flipV="1">
            <a:off x="1677418" y="2282306"/>
            <a:ext cx="731910" cy="1455367"/>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357097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リスクアセスメント </a:t>
            </a:r>
            <a:r>
              <a:rPr lang="en-US" altLang="ja-JP" dirty="0"/>
              <a:t>–</a:t>
            </a:r>
            <a:r>
              <a:rPr lang="ja-JP" altLang="en-US" dirty="0"/>
              <a:t>リスクの見積り</a:t>
            </a:r>
            <a:r>
              <a:rPr lang="en-US" altLang="ja-JP" dirty="0"/>
              <a:t>-</a:t>
            </a:r>
            <a:endParaRPr kumimoji="1" lang="ja-JP" altLang="en-US" dirty="0"/>
          </a:p>
        </p:txBody>
      </p:sp>
      <p:sp>
        <p:nvSpPr>
          <p:cNvPr id="3" name="Content Placeholder 2"/>
          <p:cNvSpPr>
            <a:spLocks noGrp="1"/>
          </p:cNvSpPr>
          <p:nvPr>
            <p:ph idx="1"/>
          </p:nvPr>
        </p:nvSpPr>
        <p:spPr/>
        <p:txBody>
          <a:bodyPr/>
          <a:lstStyle/>
          <a:p>
            <a:endParaRPr kumimoji="1" lang="ja-JP" altLang="en-US"/>
          </a:p>
        </p:txBody>
      </p:sp>
      <p:graphicFrame>
        <p:nvGraphicFramePr>
          <p:cNvPr id="4" name="Table 3"/>
          <p:cNvGraphicFramePr>
            <a:graphicFrameLocks noGrp="1"/>
          </p:cNvGraphicFramePr>
          <p:nvPr>
            <p:extLst>
              <p:ext uri="{D42A27DB-BD31-4B8C-83A1-F6EECF244321}">
                <p14:modId xmlns:p14="http://schemas.microsoft.com/office/powerpoint/2010/main" val="3560388762"/>
              </p:ext>
            </p:extLst>
          </p:nvPr>
        </p:nvGraphicFramePr>
        <p:xfrm>
          <a:off x="80268" y="1804704"/>
          <a:ext cx="9701046" cy="4886510"/>
        </p:xfrm>
        <a:graphic>
          <a:graphicData uri="http://schemas.openxmlformats.org/drawingml/2006/table">
            <a:tbl>
              <a:tblPr firstRow="1" firstCol="1">
                <a:tableStyleId>{3C2FFA5D-87B4-456A-9821-1D502468CF0F}</a:tableStyleId>
              </a:tblPr>
              <a:tblGrid>
                <a:gridCol w="377385"/>
                <a:gridCol w="757664"/>
                <a:gridCol w="3004711"/>
                <a:gridCol w="2106591"/>
                <a:gridCol w="1349266"/>
                <a:gridCol w="1200226"/>
                <a:gridCol w="905203"/>
              </a:tblGrid>
              <a:tr h="114916">
                <a:tc>
                  <a:txBody>
                    <a:bodyPr/>
                    <a:lstStyle/>
                    <a:p>
                      <a:pPr algn="ctr">
                        <a:spcAft>
                          <a:spcPts val="0"/>
                        </a:spcAft>
                      </a:pPr>
                      <a:r>
                        <a:rPr lang="en-US" sz="1400" kern="100" dirty="0">
                          <a:effectLst/>
                          <a:latin typeface="Meiryo UI" panose="020B0604030504040204" pitchFamily="50" charset="-128"/>
                          <a:ea typeface="Meiryo UI" panose="020B0604030504040204" pitchFamily="50" charset="-128"/>
                          <a:cs typeface="Meiryo UI" panose="020B0604030504040204" pitchFamily="50" charset="-128"/>
                        </a:rPr>
                        <a:t>No</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c gridSpan="2">
                  <a:txBody>
                    <a:bodyPr/>
                    <a:lstStyle/>
                    <a:p>
                      <a:pPr algn="ctr">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作業</a:t>
                      </a:r>
                      <a:r>
                        <a:rPr lang="en-US" sz="1600" kern="100">
                          <a:effectLst/>
                          <a:latin typeface="Meiryo UI" panose="020B0604030504040204" pitchFamily="50" charset="-128"/>
                          <a:ea typeface="Meiryo UI" panose="020B0604030504040204" pitchFamily="50" charset="-128"/>
                          <a:cs typeface="Meiryo UI" panose="020B0604030504040204" pitchFamily="50" charset="-128"/>
                        </a:rPr>
                        <a:t>-</a:t>
                      </a:r>
                      <a:r>
                        <a:rPr lang="ja-JP" sz="1600" kern="100">
                          <a:effectLst/>
                          <a:latin typeface="Meiryo UI" panose="020B0604030504040204" pitchFamily="50" charset="-128"/>
                          <a:ea typeface="Meiryo UI" panose="020B0604030504040204" pitchFamily="50" charset="-128"/>
                          <a:cs typeface="Meiryo UI" panose="020B0604030504040204" pitchFamily="50" charset="-128"/>
                        </a:rPr>
                        <a:t>危険源</a:t>
                      </a:r>
                      <a:r>
                        <a:rPr lang="en-US" sz="1600" kern="100">
                          <a:effectLst/>
                          <a:latin typeface="Meiryo UI" panose="020B0604030504040204" pitchFamily="50" charset="-128"/>
                          <a:ea typeface="Meiryo UI" panose="020B0604030504040204" pitchFamily="50" charset="-128"/>
                          <a:cs typeface="Meiryo UI" panose="020B0604030504040204" pitchFamily="50" charset="-128"/>
                        </a:rPr>
                        <a:t>-</a:t>
                      </a:r>
                      <a:r>
                        <a:rPr lang="ja-JP" sz="1600" kern="100">
                          <a:effectLst/>
                          <a:latin typeface="Meiryo UI" panose="020B0604030504040204" pitchFamily="50" charset="-128"/>
                          <a:ea typeface="Meiryo UI" panose="020B0604030504040204" pitchFamily="50" charset="-128"/>
                          <a:cs typeface="Meiryo UI" panose="020B0604030504040204" pitchFamily="50" charset="-128"/>
                        </a:rPr>
                        <a:t>危険状態</a:t>
                      </a:r>
                      <a:r>
                        <a:rPr lang="en-US" sz="1600" kern="100">
                          <a:effectLst/>
                          <a:latin typeface="Meiryo UI" panose="020B0604030504040204" pitchFamily="50" charset="-128"/>
                          <a:ea typeface="Meiryo UI" panose="020B0604030504040204" pitchFamily="50" charset="-128"/>
                          <a:cs typeface="Meiryo UI" panose="020B0604030504040204" pitchFamily="50" charset="-128"/>
                        </a:rPr>
                        <a:t>-</a:t>
                      </a:r>
                      <a:r>
                        <a:rPr lang="ja-JP" sz="1600" kern="100">
                          <a:effectLst/>
                          <a:latin typeface="Meiryo UI" panose="020B0604030504040204" pitchFamily="50" charset="-128"/>
                          <a:ea typeface="Meiryo UI" panose="020B0604030504040204" pitchFamily="50" charset="-128"/>
                          <a:cs typeface="Meiryo UI" panose="020B0604030504040204" pitchFamily="50" charset="-128"/>
                        </a:rPr>
                        <a:t>危険事象</a:t>
                      </a:r>
                    </a:p>
                  </a:txBody>
                  <a:tcPr marL="56021" marR="56021" marT="0" marB="0"/>
                </a:tc>
                <a:tc hMerge="1">
                  <a:txBody>
                    <a:bodyPr/>
                    <a:lstStyle/>
                    <a:p>
                      <a:endParaRPr kumimoji="1" lang="ja-JP" altLang="en-US"/>
                    </a:p>
                  </a:txBody>
                  <a:tcPr/>
                </a:tc>
                <a:tc>
                  <a:txBody>
                    <a:bodyPr/>
                    <a:lstStyle/>
                    <a:p>
                      <a:pPr algn="ctr">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ひどさ</a:t>
                      </a:r>
                      <a:r>
                        <a:rPr lang="en-US" sz="1600" kern="100">
                          <a:effectLst/>
                          <a:latin typeface="Meiryo UI" panose="020B0604030504040204" pitchFamily="50" charset="-128"/>
                          <a:ea typeface="Meiryo UI" panose="020B0604030504040204" pitchFamily="50" charset="-128"/>
                          <a:cs typeface="Meiryo UI" panose="020B0604030504040204" pitchFamily="50" charset="-128"/>
                        </a:rPr>
                        <a:t>:S</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c>
                  <a:txBody>
                    <a:bodyPr/>
                    <a:lstStyle/>
                    <a:p>
                      <a:pPr algn="ctr">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頻度</a:t>
                      </a:r>
                      <a:r>
                        <a:rPr lang="en-US" sz="1600" kern="100">
                          <a:effectLst/>
                          <a:latin typeface="Meiryo UI" panose="020B0604030504040204" pitchFamily="50" charset="-128"/>
                          <a:ea typeface="Meiryo UI" panose="020B0604030504040204" pitchFamily="50" charset="-128"/>
                          <a:cs typeface="Meiryo UI" panose="020B0604030504040204" pitchFamily="50" charset="-128"/>
                        </a:rPr>
                        <a:t>:F</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c>
                  <a:txBody>
                    <a:bodyPr/>
                    <a:lstStyle/>
                    <a:p>
                      <a:pPr algn="ctr">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回避</a:t>
                      </a:r>
                      <a:r>
                        <a:rPr lang="en-US" sz="1600" kern="100">
                          <a:effectLst/>
                          <a:latin typeface="Meiryo UI" panose="020B0604030504040204" pitchFamily="50" charset="-128"/>
                          <a:ea typeface="Meiryo UI" panose="020B0604030504040204" pitchFamily="50" charset="-128"/>
                          <a:cs typeface="Meiryo UI" panose="020B0604030504040204" pitchFamily="50" charset="-128"/>
                        </a:rPr>
                        <a:t>:P</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c>
                  <a:txBody>
                    <a:bodyPr/>
                    <a:lstStyle/>
                    <a:p>
                      <a:pPr algn="ctr">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リスク</a:t>
                      </a:r>
                    </a:p>
                  </a:txBody>
                  <a:tcPr marL="56021" marR="56021" marT="0" marB="0"/>
                </a:tc>
              </a:tr>
              <a:tr h="459662">
                <a:tc>
                  <a:txBody>
                    <a:bodyPr/>
                    <a:lstStyle/>
                    <a:p>
                      <a:pPr algn="ctr">
                        <a:spcAft>
                          <a:spcPts val="0"/>
                        </a:spcAft>
                      </a:pPr>
                      <a:r>
                        <a:rPr lang="en-US" sz="1600" kern="100" dirty="0">
                          <a:effectLst/>
                          <a:latin typeface="Meiryo UI" panose="020B0604030504040204" pitchFamily="50" charset="-128"/>
                          <a:ea typeface="Meiryo UI" panose="020B0604030504040204" pitchFamily="50" charset="-128"/>
                          <a:cs typeface="Meiryo UI" panose="020B0604030504040204" pitchFamily="50" charset="-128"/>
                        </a:rPr>
                        <a:t>1</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c gridSpan="2">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据付の為、ロボットをフォークリフトで運搬する時バランスを崩し落下させ周辺作業者に接触</a:t>
                      </a:r>
                    </a:p>
                  </a:txBody>
                  <a:tcPr marL="56021" marR="56021" marT="0" marB="0"/>
                </a:tc>
                <a:tc hMerge="1">
                  <a:txBody>
                    <a:bodyPr/>
                    <a:lstStyle/>
                    <a:p>
                      <a:endParaRPr kumimoji="1" lang="ja-JP" altLang="en-US"/>
                    </a:p>
                  </a:txBody>
                  <a:tcPr/>
                </a:tc>
                <a:tc>
                  <a:txBody>
                    <a:bodyPr/>
                    <a:lstStyle/>
                    <a:p>
                      <a:pPr algn="ctr">
                        <a:spcAft>
                          <a:spcPts val="0"/>
                        </a:spcAft>
                      </a:pPr>
                      <a:r>
                        <a:rPr lang="en-US" sz="1600" kern="100" dirty="0">
                          <a:effectLst/>
                          <a:latin typeface="Meiryo UI" panose="020B0604030504040204" pitchFamily="50" charset="-128"/>
                          <a:ea typeface="Meiryo UI" panose="020B0604030504040204" pitchFamily="50" charset="-128"/>
                          <a:cs typeface="Meiryo UI" panose="020B0604030504040204" pitchFamily="50" charset="-128"/>
                        </a:rPr>
                        <a:t>S3</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ロボット質量</a:t>
                      </a:r>
                      <a:r>
                        <a:rPr lang="en-US" sz="1600" kern="100" dirty="0">
                          <a:effectLst/>
                          <a:latin typeface="Meiryo UI" panose="020B0604030504040204" pitchFamily="50" charset="-128"/>
                          <a:ea typeface="Meiryo UI" panose="020B0604030504040204" pitchFamily="50" charset="-128"/>
                          <a:cs typeface="Meiryo UI" panose="020B0604030504040204" pitchFamily="50" charset="-128"/>
                        </a:rPr>
                        <a:t>1000kg</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c>
                  <a:txBody>
                    <a:bodyPr/>
                    <a:lstStyle/>
                    <a:p>
                      <a:pPr algn="ctr">
                        <a:spcAft>
                          <a:spcPts val="0"/>
                        </a:spcAft>
                      </a:pPr>
                      <a:r>
                        <a:rPr lang="en-US" sz="1600" kern="100" dirty="0">
                          <a:effectLst/>
                          <a:latin typeface="Meiryo UI" panose="020B0604030504040204" pitchFamily="50" charset="-128"/>
                          <a:ea typeface="Meiryo UI" panose="020B0604030504040204" pitchFamily="50" charset="-128"/>
                          <a:cs typeface="Meiryo UI" panose="020B0604030504040204" pitchFamily="50" charset="-128"/>
                        </a:rPr>
                        <a:t>F1</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据付作業は低頻度</a:t>
                      </a:r>
                    </a:p>
                  </a:txBody>
                  <a:tcPr marL="56021" marR="56021" marT="0" marB="0"/>
                </a:tc>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A2</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回避不可</a:t>
                      </a:r>
                    </a:p>
                  </a:txBody>
                  <a:tcPr marL="56021" marR="56021" marT="0" marB="0"/>
                </a:tc>
                <a:tc>
                  <a:txBody>
                    <a:bodyPr/>
                    <a:lstStyle/>
                    <a:p>
                      <a:pPr algn="l">
                        <a:spcAft>
                          <a:spcPts val="0"/>
                        </a:spcAft>
                      </a:pPr>
                      <a:r>
                        <a:rPr lang="en-US" sz="1600" b="1"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sz="1600" b="1"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16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4</a:t>
                      </a:r>
                      <a:endParaRPr lang="ja-JP" sz="1600" b="1"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r>
              <a:tr h="459662">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2</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c rowSpan="3">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ロボットの可動範囲内でロボットティーチ中、</a:t>
                      </a:r>
                    </a:p>
                  </a:txBody>
                  <a:tcPr marL="56021" marR="56021" marT="0" marB="0"/>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ボタン操作を誤りロボットが動き挟まれる</a:t>
                      </a:r>
                    </a:p>
                  </a:txBody>
                  <a:tcPr marL="56021" marR="56021" marT="0" marB="0"/>
                </a:tc>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S3</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ロボット推力</a:t>
                      </a:r>
                      <a:r>
                        <a:rPr lang="en-US" sz="1600" kern="100">
                          <a:effectLst/>
                          <a:latin typeface="Meiryo UI" panose="020B0604030504040204" pitchFamily="50" charset="-128"/>
                          <a:ea typeface="Meiryo UI" panose="020B0604030504040204" pitchFamily="50" charset="-128"/>
                          <a:cs typeface="Meiryo UI" panose="020B0604030504040204" pitchFamily="50" charset="-128"/>
                        </a:rPr>
                        <a:t>2000N</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c>
                  <a:txBody>
                    <a:bodyPr/>
                    <a:lstStyle/>
                    <a:p>
                      <a:pPr algn="ctr">
                        <a:spcAft>
                          <a:spcPts val="0"/>
                        </a:spcAft>
                      </a:pPr>
                      <a:r>
                        <a:rPr lang="en-US" sz="1600" kern="100" dirty="0">
                          <a:effectLst/>
                          <a:latin typeface="Meiryo UI" panose="020B0604030504040204" pitchFamily="50" charset="-128"/>
                          <a:ea typeface="Meiryo UI" panose="020B0604030504040204" pitchFamily="50" charset="-128"/>
                          <a:cs typeface="Meiryo UI" panose="020B0604030504040204" pitchFamily="50" charset="-128"/>
                        </a:rPr>
                        <a:t>F1</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ティーチは低頻度</a:t>
                      </a:r>
                    </a:p>
                  </a:txBody>
                  <a:tcPr marL="56021" marR="56021" marT="0" marB="0"/>
                </a:tc>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A2</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速度により回避不可</a:t>
                      </a:r>
                    </a:p>
                  </a:txBody>
                  <a:tcPr marL="56021" marR="56021" marT="0" marB="0"/>
                </a:tc>
                <a:tc>
                  <a:txBody>
                    <a:bodyPr/>
                    <a:lstStyle/>
                    <a:p>
                      <a:pPr algn="l">
                        <a:spcAft>
                          <a:spcPts val="0"/>
                        </a:spcAft>
                      </a:pPr>
                      <a:r>
                        <a:rPr lang="en-US" sz="1600" b="1"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sz="1600" b="1"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sz="1600" b="1"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4</a:t>
                      </a:r>
                      <a:endParaRPr lang="ja-JP" sz="1600" b="1"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r>
              <a:tr h="459662">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3</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c vMerge="1">
                  <a:txBody>
                    <a:bodyPr/>
                    <a:lstStyle/>
                    <a:p>
                      <a:endParaRPr kumimoji="1" lang="ja-JP" altLang="en-US"/>
                    </a:p>
                  </a:txBody>
                  <a:tcPr/>
                </a:tc>
                <a:tc>
                  <a:txBody>
                    <a:bodyPr/>
                    <a:lstStyle/>
                    <a:p>
                      <a:pPr algn="just">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体がボタンに触れロボットが動き挟まれる</a:t>
                      </a:r>
                    </a:p>
                  </a:txBody>
                  <a:tcPr marL="56021" marR="56021" marT="0" marB="0"/>
                </a:tc>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S3</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ロボット推力</a:t>
                      </a:r>
                      <a:r>
                        <a:rPr lang="en-US" sz="1600" kern="100">
                          <a:effectLst/>
                          <a:latin typeface="Meiryo UI" panose="020B0604030504040204" pitchFamily="50" charset="-128"/>
                          <a:ea typeface="Meiryo UI" panose="020B0604030504040204" pitchFamily="50" charset="-128"/>
                          <a:cs typeface="Meiryo UI" panose="020B0604030504040204" pitchFamily="50" charset="-128"/>
                        </a:rPr>
                        <a:t>2000N</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F1</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ティーチは低頻度</a:t>
                      </a:r>
                    </a:p>
                  </a:txBody>
                  <a:tcPr marL="56021" marR="56021" marT="0" marB="0"/>
                </a:tc>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A2</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速度により回避不可</a:t>
                      </a:r>
                    </a:p>
                  </a:txBody>
                  <a:tcPr marL="56021" marR="56021" marT="0" marB="0"/>
                </a:tc>
                <a:tc>
                  <a:txBody>
                    <a:bodyPr/>
                    <a:lstStyle/>
                    <a:p>
                      <a:pPr algn="ctr">
                        <a:spcAft>
                          <a:spcPts val="0"/>
                        </a:spcAft>
                      </a:pPr>
                      <a:r>
                        <a:rPr lang="en-US" sz="1600" b="1"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4</a:t>
                      </a:r>
                      <a:endParaRPr lang="ja-JP" sz="1600" b="1"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nchor="ctr"/>
                </a:tc>
              </a:tr>
              <a:tr h="459662">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4</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c vMerge="1">
                  <a:txBody>
                    <a:bodyPr/>
                    <a:lstStyle/>
                    <a:p>
                      <a:endParaRPr kumimoji="1" lang="ja-JP" altLang="en-US"/>
                    </a:p>
                  </a:txBody>
                  <a:tcPr/>
                </a:tc>
                <a:tc>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他人が自動運転させロボットに動き挟まれる</a:t>
                      </a:r>
                    </a:p>
                  </a:txBody>
                  <a:tcPr marL="56021" marR="56021" marT="0" marB="0"/>
                </a:tc>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S3</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ロボット推力</a:t>
                      </a:r>
                      <a:r>
                        <a:rPr lang="en-US" sz="1600" kern="100">
                          <a:effectLst/>
                          <a:latin typeface="Meiryo UI" panose="020B0604030504040204" pitchFamily="50" charset="-128"/>
                          <a:ea typeface="Meiryo UI" panose="020B0604030504040204" pitchFamily="50" charset="-128"/>
                          <a:cs typeface="Meiryo UI" panose="020B0604030504040204" pitchFamily="50" charset="-128"/>
                        </a:rPr>
                        <a:t>2000N</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F1</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ティーチは低頻度</a:t>
                      </a:r>
                    </a:p>
                  </a:txBody>
                  <a:tcPr marL="56021" marR="56021" marT="0" marB="0"/>
                </a:tc>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A2</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速度により回避不可</a:t>
                      </a:r>
                    </a:p>
                  </a:txBody>
                  <a:tcPr marL="56021" marR="56021" marT="0" marB="0"/>
                </a:tc>
                <a:tc>
                  <a:txBody>
                    <a:bodyPr/>
                    <a:lstStyle/>
                    <a:p>
                      <a:pPr algn="ctr">
                        <a:spcAft>
                          <a:spcPts val="0"/>
                        </a:spcAft>
                      </a:pPr>
                      <a:r>
                        <a:rPr lang="en-US" sz="1600" b="1"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4</a:t>
                      </a:r>
                      <a:endParaRPr lang="ja-JP" sz="1600" b="1"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nchor="ctr"/>
                </a:tc>
              </a:tr>
              <a:tr h="459662">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5</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c gridSpan="2">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製品セットにおいて、誤ったタイミングで入りロボットに挟まれる</a:t>
                      </a:r>
                    </a:p>
                  </a:txBody>
                  <a:tcPr marL="56021" marR="56021" marT="0" marB="0"/>
                </a:tc>
                <a:tc hMerge="1">
                  <a:txBody>
                    <a:bodyPr/>
                    <a:lstStyle/>
                    <a:p>
                      <a:endParaRPr kumimoji="1" lang="ja-JP" altLang="en-US"/>
                    </a:p>
                  </a:txBody>
                  <a:tcPr/>
                </a:tc>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S3</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ロボット推力</a:t>
                      </a:r>
                      <a:r>
                        <a:rPr lang="en-US" sz="1600" kern="100">
                          <a:effectLst/>
                          <a:latin typeface="Meiryo UI" panose="020B0604030504040204" pitchFamily="50" charset="-128"/>
                          <a:ea typeface="Meiryo UI" panose="020B0604030504040204" pitchFamily="50" charset="-128"/>
                          <a:cs typeface="Meiryo UI" panose="020B0604030504040204" pitchFamily="50" charset="-128"/>
                        </a:rPr>
                        <a:t>2000N</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F3</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製品セットは高頻度</a:t>
                      </a:r>
                    </a:p>
                  </a:txBody>
                  <a:tcPr marL="56021" marR="56021" marT="0" marB="0"/>
                </a:tc>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A2</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高速時は回避不可</a:t>
                      </a:r>
                    </a:p>
                  </a:txBody>
                  <a:tcPr marL="56021" marR="56021" marT="0" marB="0"/>
                </a:tc>
                <a:tc>
                  <a:txBody>
                    <a:bodyPr/>
                    <a:lstStyle/>
                    <a:p>
                      <a:pPr algn="ctr">
                        <a:spcAft>
                          <a:spcPts val="0"/>
                        </a:spcAft>
                      </a:pPr>
                      <a:r>
                        <a:rPr lang="en-US" sz="1600" b="1"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4</a:t>
                      </a:r>
                      <a:endParaRPr lang="ja-JP" sz="1600" b="1"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nchor="ctr"/>
                </a:tc>
              </a:tr>
              <a:tr h="459662">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6</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c gridSpan="2">
                  <a:txBody>
                    <a:bodyPr/>
                    <a:lstStyle/>
                    <a:p>
                      <a:pPr algn="just">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起動後に忘れた部品をセット中、起動しているロボットに挟まれる</a:t>
                      </a:r>
                    </a:p>
                  </a:txBody>
                  <a:tcPr marL="56021" marR="56021" marT="0" marB="0"/>
                </a:tc>
                <a:tc hMerge="1">
                  <a:txBody>
                    <a:bodyPr/>
                    <a:lstStyle/>
                    <a:p>
                      <a:endParaRPr kumimoji="1" lang="ja-JP" altLang="en-US"/>
                    </a:p>
                  </a:txBody>
                  <a:tcPr/>
                </a:tc>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S3</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ロボット推力</a:t>
                      </a:r>
                      <a:r>
                        <a:rPr lang="en-US" sz="1600" kern="100">
                          <a:effectLst/>
                          <a:latin typeface="Meiryo UI" panose="020B0604030504040204" pitchFamily="50" charset="-128"/>
                          <a:ea typeface="Meiryo UI" panose="020B0604030504040204" pitchFamily="50" charset="-128"/>
                          <a:cs typeface="Meiryo UI" panose="020B0604030504040204" pitchFamily="50" charset="-128"/>
                        </a:rPr>
                        <a:t>2000N</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F3</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製品セットは高頻度</a:t>
                      </a:r>
                    </a:p>
                  </a:txBody>
                  <a:tcPr marL="56021" marR="56021" marT="0" marB="0"/>
                </a:tc>
                <a:tc>
                  <a:txBody>
                    <a:bodyPr/>
                    <a:lstStyle/>
                    <a:p>
                      <a:pPr algn="ctr">
                        <a:spcAft>
                          <a:spcPts val="0"/>
                        </a:spcAft>
                      </a:pPr>
                      <a:r>
                        <a:rPr lang="en-US" sz="1600" kern="100">
                          <a:effectLst/>
                          <a:latin typeface="Meiryo UI" panose="020B0604030504040204" pitchFamily="50" charset="-128"/>
                          <a:ea typeface="Meiryo UI" panose="020B0604030504040204" pitchFamily="50" charset="-128"/>
                          <a:cs typeface="Meiryo UI" panose="020B0604030504040204" pitchFamily="50" charset="-128"/>
                        </a:rPr>
                        <a:t>A2</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600" kern="100">
                          <a:effectLst/>
                          <a:latin typeface="Meiryo UI" panose="020B0604030504040204" pitchFamily="50" charset="-128"/>
                          <a:ea typeface="Meiryo UI" panose="020B0604030504040204" pitchFamily="50" charset="-128"/>
                          <a:cs typeface="Meiryo UI" panose="020B0604030504040204" pitchFamily="50" charset="-128"/>
                        </a:rPr>
                        <a:t>高速時は回避不可</a:t>
                      </a:r>
                    </a:p>
                  </a:txBody>
                  <a:tcPr marL="56021" marR="56021" marT="0" marB="0"/>
                </a:tc>
                <a:tc>
                  <a:txBody>
                    <a:bodyPr/>
                    <a:lstStyle/>
                    <a:p>
                      <a:pPr algn="ctr">
                        <a:spcAft>
                          <a:spcPts val="0"/>
                        </a:spcAft>
                      </a:pPr>
                      <a:r>
                        <a:rPr lang="en-US" sz="1600" b="1"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4</a:t>
                      </a:r>
                      <a:endParaRPr lang="ja-JP" sz="1600" b="1"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nchor="ctr"/>
                </a:tc>
              </a:tr>
              <a:tr h="253550">
                <a:tc>
                  <a:txBody>
                    <a:bodyPr/>
                    <a:lstStyle/>
                    <a:p>
                      <a:pPr algn="ctr">
                        <a:spcAft>
                          <a:spcPts val="0"/>
                        </a:spcAft>
                      </a:pPr>
                      <a:r>
                        <a:rPr lang="en-US" sz="1600" kern="100" dirty="0">
                          <a:effectLst/>
                          <a:latin typeface="Meiryo UI" panose="020B0604030504040204" pitchFamily="50" charset="-128"/>
                          <a:ea typeface="Meiryo UI" panose="020B0604030504040204" pitchFamily="50" charset="-128"/>
                          <a:cs typeface="Meiryo UI" panose="020B0604030504040204" pitchFamily="50" charset="-128"/>
                        </a:rPr>
                        <a:t>…</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c gridSpan="2">
                  <a:txBody>
                    <a:bodyPr/>
                    <a:lstStyle/>
                    <a:p>
                      <a:pPr algn="just">
                        <a:spcAft>
                          <a:spcPts val="0"/>
                        </a:spcAft>
                      </a:pPr>
                      <a:r>
                        <a:rPr lang="en-US" sz="1600" kern="100" dirty="0">
                          <a:effectLst/>
                          <a:latin typeface="Meiryo UI" panose="020B0604030504040204" pitchFamily="50" charset="-128"/>
                          <a:ea typeface="Meiryo UI" panose="020B0604030504040204" pitchFamily="50" charset="-128"/>
                          <a:cs typeface="Meiryo UI" panose="020B0604030504040204" pitchFamily="50" charset="-128"/>
                        </a:rPr>
                        <a:t>…</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c hMerge="1">
                  <a:txBody>
                    <a:bodyPr/>
                    <a:lstStyle/>
                    <a:p>
                      <a:endParaRPr kumimoji="1" lang="ja-JP" altLang="en-US"/>
                    </a:p>
                  </a:txBody>
                  <a:tcPr/>
                </a:tc>
                <a:tc>
                  <a:txBody>
                    <a:bodyPr/>
                    <a:lstStyle/>
                    <a:p>
                      <a:pPr algn="ctr">
                        <a:spcAft>
                          <a:spcPts val="0"/>
                        </a:spcAft>
                      </a:pPr>
                      <a:r>
                        <a:rPr lang="en-US" sz="1600" kern="100" dirty="0">
                          <a:effectLst/>
                          <a:latin typeface="Meiryo UI" panose="020B0604030504040204" pitchFamily="50" charset="-128"/>
                          <a:ea typeface="Meiryo UI" panose="020B0604030504040204" pitchFamily="50" charset="-128"/>
                          <a:cs typeface="Meiryo UI" panose="020B0604030504040204" pitchFamily="50" charset="-128"/>
                        </a:rPr>
                        <a:t>…</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c>
                  <a:txBody>
                    <a:bodyPr/>
                    <a:lstStyle/>
                    <a:p>
                      <a:pPr algn="ctr">
                        <a:spcAft>
                          <a:spcPts val="0"/>
                        </a:spcAft>
                      </a:pPr>
                      <a:r>
                        <a:rPr lang="en-US" sz="1600" kern="100" dirty="0">
                          <a:effectLst/>
                          <a:latin typeface="Meiryo UI" panose="020B0604030504040204" pitchFamily="50" charset="-128"/>
                          <a:ea typeface="Meiryo UI" panose="020B0604030504040204" pitchFamily="50" charset="-128"/>
                          <a:cs typeface="Meiryo UI" panose="020B0604030504040204" pitchFamily="50" charset="-128"/>
                        </a:rPr>
                        <a:t>…</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c>
                  <a:txBody>
                    <a:bodyPr/>
                    <a:lstStyle/>
                    <a:p>
                      <a:pPr algn="ctr">
                        <a:spcAft>
                          <a:spcPts val="0"/>
                        </a:spcAft>
                      </a:pPr>
                      <a:r>
                        <a:rPr lang="en-US" sz="1600" kern="100" dirty="0">
                          <a:effectLst/>
                          <a:latin typeface="Meiryo UI" panose="020B0604030504040204" pitchFamily="50" charset="-128"/>
                          <a:ea typeface="Meiryo UI" panose="020B0604030504040204" pitchFamily="50" charset="-128"/>
                          <a:cs typeface="Meiryo UI" panose="020B0604030504040204" pitchFamily="50" charset="-128"/>
                        </a:rPr>
                        <a:t>…</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c>
                  <a:txBody>
                    <a:bodyPr/>
                    <a:lstStyle/>
                    <a:p>
                      <a:pPr algn="ctr">
                        <a:spcAft>
                          <a:spcPts val="0"/>
                        </a:spcAft>
                      </a:pPr>
                      <a:r>
                        <a:rPr lang="en-US" sz="160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021" marR="56021" marT="0" marB="0"/>
                </a:tc>
              </a:tr>
            </a:tbl>
          </a:graphicData>
        </a:graphic>
      </p:graphicFrame>
    </p:spTree>
    <p:extLst>
      <p:ext uri="{BB962C8B-B14F-4D97-AF65-F5344CB8AC3E}">
        <p14:creationId xmlns:p14="http://schemas.microsoft.com/office/powerpoint/2010/main" val="128007960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リスクアセスメント </a:t>
            </a:r>
            <a:r>
              <a:rPr lang="en-US" altLang="ja-JP" dirty="0"/>
              <a:t>–</a:t>
            </a:r>
            <a:r>
              <a:rPr lang="ja-JP" altLang="en-US" dirty="0"/>
              <a:t>リスク</a:t>
            </a:r>
            <a:r>
              <a:rPr lang="ja-JP" altLang="en-US" dirty="0" smtClean="0"/>
              <a:t>の評価</a:t>
            </a:r>
            <a:r>
              <a:rPr lang="en-US" altLang="ja-JP" dirty="0" smtClean="0"/>
              <a:t>-</a:t>
            </a:r>
            <a:endParaRPr kumimoji="1" lang="ja-JP" altLang="en-US" dirty="0"/>
          </a:p>
        </p:txBody>
      </p:sp>
      <p:sp>
        <p:nvSpPr>
          <p:cNvPr id="5" name="Text Box 4"/>
          <p:cNvSpPr txBox="1">
            <a:spLocks noChangeArrowheads="1"/>
          </p:cNvSpPr>
          <p:nvPr/>
        </p:nvSpPr>
        <p:spPr bwMode="auto">
          <a:xfrm>
            <a:off x="151749" y="3375944"/>
            <a:ext cx="2327881" cy="181588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ja-JP"/>
            </a:defPPr>
            <a:lvl1pPr eaLnBrk="1" hangingPunct="1">
              <a:buFontTx/>
              <a:buNone/>
              <a:defRPr sz="2800">
                <a:solidFill>
                  <a:schemeClr val="tx1"/>
                </a:solidFill>
                <a:effectLst/>
                <a:latin typeface="Times New Roman" pitchFamily="18" charset="0"/>
                <a:ea typeface="ＭＳ Ｐゴシック" pitchFamily="50" charset="-128"/>
              </a:defRPr>
            </a:lvl1pPr>
            <a:lvl2pPr marL="742950" indent="-285750" eaLnBrk="0" hangingPunct="0">
              <a:spcBef>
                <a:spcPct val="20000"/>
              </a:spcBef>
              <a:buChar char="–"/>
              <a:defRPr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9p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リスクの低減</a:t>
            </a:r>
          </a:p>
          <a:p>
            <a:pPr algn="l"/>
            <a:r>
              <a:rPr lang="en-US" altLang="ja-JP" dirty="0">
                <a:latin typeface="Meiryo UI" panose="020B0604030504040204" pitchFamily="50" charset="-128"/>
                <a:ea typeface="Meiryo UI" panose="020B0604030504040204" pitchFamily="50" charset="-128"/>
                <a:cs typeface="Meiryo UI" panose="020B0604030504040204" pitchFamily="50" charset="-128"/>
              </a:rPr>
              <a:t>1.</a:t>
            </a:r>
            <a:r>
              <a:rPr lang="ja-JP" altLang="en-US" dirty="0">
                <a:latin typeface="Meiryo UI" panose="020B0604030504040204" pitchFamily="50" charset="-128"/>
                <a:ea typeface="Meiryo UI" panose="020B0604030504040204" pitchFamily="50" charset="-128"/>
                <a:cs typeface="Meiryo UI" panose="020B0604030504040204" pitchFamily="50" charset="-128"/>
              </a:rPr>
              <a:t>本質安全化</a:t>
            </a:r>
          </a:p>
          <a:p>
            <a:pPr algn="l"/>
            <a:r>
              <a:rPr lang="en-US" altLang="ja-JP" dirty="0">
                <a:latin typeface="Meiryo UI" panose="020B0604030504040204" pitchFamily="50" charset="-128"/>
                <a:ea typeface="Meiryo UI" panose="020B0604030504040204" pitchFamily="50" charset="-128"/>
                <a:cs typeface="Meiryo UI" panose="020B0604030504040204" pitchFamily="50" charset="-128"/>
              </a:rPr>
              <a:t>2.</a:t>
            </a:r>
            <a:r>
              <a:rPr lang="ja-JP" altLang="en-US" dirty="0">
                <a:latin typeface="Meiryo UI" panose="020B0604030504040204" pitchFamily="50" charset="-128"/>
                <a:ea typeface="Meiryo UI" panose="020B0604030504040204" pitchFamily="50" charset="-128"/>
                <a:cs typeface="Meiryo UI" panose="020B0604030504040204" pitchFamily="50" charset="-128"/>
              </a:rPr>
              <a:t>安全</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防護</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lang="en-US" altLang="ja-JP"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情報提供</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Text Box 6"/>
          <p:cNvSpPr txBox="1">
            <a:spLocks noChangeArrowheads="1"/>
          </p:cNvSpPr>
          <p:nvPr/>
        </p:nvSpPr>
        <p:spPr bwMode="auto">
          <a:xfrm>
            <a:off x="3171827" y="5302709"/>
            <a:ext cx="4054314" cy="95408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2800" dirty="0">
                <a:effectLst/>
                <a:latin typeface="Meiryo UI" panose="020B0604030504040204" pitchFamily="50" charset="-128"/>
                <a:ea typeface="Meiryo UI" panose="020B0604030504040204" pitchFamily="50" charset="-128"/>
                <a:cs typeface="Meiryo UI" panose="020B0604030504040204" pitchFamily="50" charset="-128"/>
              </a:rPr>
              <a:t>リスクは適切に</a:t>
            </a:r>
          </a:p>
          <a:p>
            <a:pPr algn="ctr" eaLnBrk="1" hangingPunct="1">
              <a:spcBef>
                <a:spcPct val="0"/>
              </a:spcBef>
              <a:buFontTx/>
              <a:buNone/>
            </a:pPr>
            <a:r>
              <a:rPr lang="ja-JP" altLang="en-US" sz="2800" dirty="0">
                <a:effectLst/>
                <a:latin typeface="Meiryo UI" panose="020B0604030504040204" pitchFamily="50" charset="-128"/>
                <a:ea typeface="Meiryo UI" panose="020B0604030504040204" pitchFamily="50" charset="-128"/>
                <a:cs typeface="Meiryo UI" panose="020B0604030504040204" pitchFamily="50" charset="-128"/>
              </a:rPr>
              <a:t>低減されているか？</a:t>
            </a:r>
          </a:p>
        </p:txBody>
      </p:sp>
      <p:sp>
        <p:nvSpPr>
          <p:cNvPr id="7" name="Text Box 7"/>
          <p:cNvSpPr txBox="1">
            <a:spLocks noChangeArrowheads="1"/>
          </p:cNvSpPr>
          <p:nvPr/>
        </p:nvSpPr>
        <p:spPr bwMode="auto">
          <a:xfrm>
            <a:off x="2662150" y="1270459"/>
            <a:ext cx="5053815" cy="52322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eaLnBrk="1" hangingPunct="1">
              <a:buFontTx/>
              <a:buNone/>
              <a:defRPr sz="2800">
                <a:solidFill>
                  <a:schemeClr val="tx1"/>
                </a:solidFill>
                <a:effectLst/>
                <a:latin typeface="Times New Roman" pitchFamily="18" charset="0"/>
                <a:ea typeface="ＭＳ Ｐゴシック" pitchFamily="50" charset="-128"/>
              </a:defRPr>
            </a:lvl1pPr>
            <a:lvl2pPr marL="742950" indent="-285750" eaLnBrk="0" hangingPunct="0">
              <a:spcBef>
                <a:spcPct val="20000"/>
              </a:spcBef>
              <a:buChar char="–"/>
              <a:defRPr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9p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Step1. </a:t>
            </a:r>
            <a:r>
              <a:rPr lang="ja-JP" altLang="en-US" dirty="0">
                <a:latin typeface="Meiryo UI" panose="020B0604030504040204" pitchFamily="50" charset="-128"/>
                <a:ea typeface="Meiryo UI" panose="020B0604030504040204" pitchFamily="50" charset="-128"/>
                <a:cs typeface="Meiryo UI" panose="020B0604030504040204" pitchFamily="50" charset="-128"/>
              </a:rPr>
              <a:t>機械の制限の確認</a:t>
            </a:r>
          </a:p>
        </p:txBody>
      </p:sp>
      <p:sp>
        <p:nvSpPr>
          <p:cNvPr id="8" name="Text Box 8"/>
          <p:cNvSpPr txBox="1">
            <a:spLocks noChangeArrowheads="1"/>
          </p:cNvSpPr>
          <p:nvPr/>
        </p:nvSpPr>
        <p:spPr bwMode="auto">
          <a:xfrm>
            <a:off x="2771057" y="2166980"/>
            <a:ext cx="4836000" cy="95410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eaLnBrk="1" hangingPunct="1">
              <a:buFontTx/>
              <a:buNone/>
              <a:defRPr sz="2800">
                <a:solidFill>
                  <a:schemeClr val="tx1"/>
                </a:solidFill>
                <a:effectLst/>
                <a:latin typeface="Times New Roman" pitchFamily="18" charset="0"/>
                <a:ea typeface="ＭＳ Ｐゴシック" pitchFamily="50" charset="-128"/>
              </a:defRPr>
            </a:lvl1pPr>
            <a:lvl2pPr marL="742950" indent="-285750" eaLnBrk="0" hangingPunct="0">
              <a:spcBef>
                <a:spcPct val="20000"/>
              </a:spcBef>
              <a:buChar char="–"/>
              <a:defRPr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9p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Step2.</a:t>
            </a:r>
            <a:r>
              <a:rPr lang="ja-JP" altLang="en-US" dirty="0">
                <a:latin typeface="Meiryo UI" panose="020B0604030504040204" pitchFamily="50" charset="-128"/>
                <a:ea typeface="Meiryo UI" panose="020B0604030504040204" pitchFamily="50" charset="-128"/>
                <a:cs typeface="Meiryo UI" panose="020B0604030504040204" pitchFamily="50" charset="-128"/>
              </a:rPr>
              <a:t>危険源</a:t>
            </a:r>
            <a:r>
              <a:rPr lang="en-US"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危険状態</a:t>
            </a:r>
            <a:r>
              <a:rPr lang="en-US" altLang="ja-JP"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dirty="0">
                <a:latin typeface="Meiryo UI" panose="020B0604030504040204" pitchFamily="50" charset="-128"/>
                <a:ea typeface="Meiryo UI" panose="020B0604030504040204" pitchFamily="50" charset="-128"/>
                <a:cs typeface="Meiryo UI" panose="020B0604030504040204" pitchFamily="50" charset="-128"/>
              </a:rPr>
              <a:t>　　　　危険事象の同定</a:t>
            </a:r>
          </a:p>
        </p:txBody>
      </p:sp>
      <p:sp>
        <p:nvSpPr>
          <p:cNvPr id="9" name="Text Box 11"/>
          <p:cNvSpPr txBox="1">
            <a:spLocks noChangeArrowheads="1"/>
          </p:cNvSpPr>
          <p:nvPr/>
        </p:nvSpPr>
        <p:spPr bwMode="auto">
          <a:xfrm>
            <a:off x="3171826" y="3502483"/>
            <a:ext cx="4054315" cy="52322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eaLnBrk="1" hangingPunct="1">
              <a:buFontTx/>
              <a:buNone/>
              <a:defRPr sz="2800">
                <a:solidFill>
                  <a:schemeClr val="tx1"/>
                </a:solidFill>
                <a:effectLst/>
                <a:latin typeface="Times New Roman" pitchFamily="18" charset="0"/>
                <a:ea typeface="ＭＳ Ｐゴシック" pitchFamily="50" charset="-128"/>
              </a:defRPr>
            </a:lvl1pPr>
            <a:lvl2pPr marL="742950" indent="-285750" eaLnBrk="0" hangingPunct="0">
              <a:spcBef>
                <a:spcPct val="20000"/>
              </a:spcBef>
              <a:buChar char="–"/>
              <a:defRPr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9p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Step3.</a:t>
            </a:r>
            <a:r>
              <a:rPr lang="ja-JP" altLang="en-US" dirty="0">
                <a:latin typeface="Meiryo UI" panose="020B0604030504040204" pitchFamily="50" charset="-128"/>
                <a:ea typeface="Meiryo UI" panose="020B0604030504040204" pitchFamily="50" charset="-128"/>
                <a:cs typeface="Meiryo UI" panose="020B0604030504040204" pitchFamily="50" charset="-128"/>
              </a:rPr>
              <a:t>リスクの見積り</a:t>
            </a:r>
          </a:p>
        </p:txBody>
      </p:sp>
      <p:sp>
        <p:nvSpPr>
          <p:cNvPr id="11" name="Text Box 13"/>
          <p:cNvSpPr txBox="1">
            <a:spLocks noChangeArrowheads="1"/>
          </p:cNvSpPr>
          <p:nvPr/>
        </p:nvSpPr>
        <p:spPr bwMode="auto">
          <a:xfrm>
            <a:off x="3171826" y="4402596"/>
            <a:ext cx="4054314" cy="52322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a:buFontTx/>
              <a:buNone/>
              <a:defRPr sz="2800">
                <a:effectLst/>
                <a:latin typeface="Meiryo UI" panose="020B0604030504040204" pitchFamily="50" charset="-128"/>
                <a:ea typeface="Meiryo UI" panose="020B0604030504040204" pitchFamily="50" charset="-128"/>
                <a:cs typeface="Meiryo UI" panose="020B0604030504040204" pitchFamily="50" charset="-128"/>
              </a:defRPr>
            </a:lvl1pPr>
            <a:lvl2pPr marL="742950" indent="-285750" eaLnBrk="0" hangingPunct="0">
              <a:spcBef>
                <a:spcPct val="20000"/>
              </a:spcBef>
              <a:buChar char="–"/>
              <a:defRPr sz="2800">
                <a:latin typeface="Times New Roman" pitchFamily="18" charset="0"/>
                <a:ea typeface="ＭＳ Ｐゴシック" pitchFamily="50" charset="-128"/>
              </a:defRPr>
            </a:lvl2pPr>
            <a:lvl3pPr marL="1143000" indent="-228600" eaLnBrk="0" hangingPunct="0">
              <a:spcBef>
                <a:spcPct val="20000"/>
              </a:spcBef>
              <a:buChar char="•"/>
              <a:defRPr>
                <a:latin typeface="Times New Roman" pitchFamily="18" charset="0"/>
                <a:ea typeface="ＭＳ Ｐゴシック" pitchFamily="50" charset="-128"/>
              </a:defRPr>
            </a:lvl3pPr>
            <a:lvl4pPr marL="1600200" indent="-228600" eaLnBrk="0" hangingPunct="0">
              <a:spcBef>
                <a:spcPct val="20000"/>
              </a:spcBef>
              <a:buChar char="–"/>
              <a:defRPr sz="2000">
                <a:latin typeface="Times New Roman" pitchFamily="18" charset="0"/>
                <a:ea typeface="ＭＳ Ｐゴシック" pitchFamily="50" charset="-128"/>
              </a:defRPr>
            </a:lvl4pPr>
            <a:lvl5pPr marL="2057400" indent="-228600" eaLnBrk="0" hangingPunct="0">
              <a:spcBef>
                <a:spcPct val="20000"/>
              </a:spcBef>
              <a:buChar char="»"/>
              <a:defRPr sz="2000">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sz="2000">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sz="2000">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sz="2000">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sz="2000">
                <a:latin typeface="Times New Roman" pitchFamily="18" charset="0"/>
                <a:ea typeface="ＭＳ Ｐゴシック" pitchFamily="50" charset="-128"/>
              </a:defRPr>
            </a:lvl9pPr>
          </a:lstStyle>
          <a:p>
            <a:r>
              <a:rPr lang="en-US" altLang="ja-JP"/>
              <a:t>Step4.</a:t>
            </a:r>
            <a:r>
              <a:rPr lang="ja-JP" altLang="en-US"/>
              <a:t>リスクの評価</a:t>
            </a:r>
          </a:p>
        </p:txBody>
      </p:sp>
      <p:sp>
        <p:nvSpPr>
          <p:cNvPr id="12" name="Text Box 18"/>
          <p:cNvSpPr txBox="1">
            <a:spLocks noChangeArrowheads="1"/>
          </p:cNvSpPr>
          <p:nvPr/>
        </p:nvSpPr>
        <p:spPr bwMode="auto">
          <a:xfrm>
            <a:off x="8184268" y="5511342"/>
            <a:ext cx="1261884" cy="52322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ja-JP" altLang="en-US" sz="2800">
                <a:effectLst/>
                <a:latin typeface="Meiryo UI" panose="020B0604030504040204" pitchFamily="50" charset="-128"/>
                <a:ea typeface="Meiryo UI" panose="020B0604030504040204" pitchFamily="50" charset="-128"/>
                <a:cs typeface="Meiryo UI" panose="020B0604030504040204" pitchFamily="50" charset="-128"/>
              </a:rPr>
              <a:t>文書化</a:t>
            </a:r>
          </a:p>
        </p:txBody>
      </p:sp>
      <p:cxnSp>
        <p:nvCxnSpPr>
          <p:cNvPr id="14" name="直線矢印コネクタ 2"/>
          <p:cNvCxnSpPr>
            <a:stCxn id="7" idx="2"/>
            <a:endCxn id="8" idx="0"/>
          </p:cNvCxnSpPr>
          <p:nvPr/>
        </p:nvCxnSpPr>
        <p:spPr>
          <a:xfrm>
            <a:off x="5189057" y="1793679"/>
            <a:ext cx="0" cy="3733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25"/>
          <p:cNvCxnSpPr>
            <a:stCxn id="8" idx="2"/>
            <a:endCxn id="9" idx="0"/>
          </p:cNvCxnSpPr>
          <p:nvPr/>
        </p:nvCxnSpPr>
        <p:spPr>
          <a:xfrm>
            <a:off x="5189058" y="3121087"/>
            <a:ext cx="9927" cy="38139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30"/>
          <p:cNvCxnSpPr>
            <a:stCxn id="9" idx="2"/>
            <a:endCxn id="11" idx="0"/>
          </p:cNvCxnSpPr>
          <p:nvPr/>
        </p:nvCxnSpPr>
        <p:spPr>
          <a:xfrm flipH="1">
            <a:off x="5198983" y="4025703"/>
            <a:ext cx="1" cy="37689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33"/>
          <p:cNvCxnSpPr>
            <a:stCxn id="11" idx="2"/>
            <a:endCxn id="6" idx="0"/>
          </p:cNvCxnSpPr>
          <p:nvPr/>
        </p:nvCxnSpPr>
        <p:spPr>
          <a:xfrm>
            <a:off x="5198983" y="4925816"/>
            <a:ext cx="1" cy="37689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4"/>
          <p:cNvCxnSpPr>
            <a:stCxn id="6" idx="3"/>
            <a:endCxn id="12" idx="1"/>
          </p:cNvCxnSpPr>
          <p:nvPr/>
        </p:nvCxnSpPr>
        <p:spPr>
          <a:xfrm flipV="1">
            <a:off x="7226141" y="5772952"/>
            <a:ext cx="958127" cy="680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正方形/長方形 17"/>
          <p:cNvSpPr/>
          <p:nvPr/>
        </p:nvSpPr>
        <p:spPr>
          <a:xfrm>
            <a:off x="7187031" y="5434398"/>
            <a:ext cx="546945" cy="338554"/>
          </a:xfrm>
          <a:prstGeom prst="rect">
            <a:avLst/>
          </a:prstGeom>
        </p:spPr>
        <p:txBody>
          <a:bodyPr wrap="none">
            <a:spAutoFit/>
          </a:bodyPr>
          <a:lstStyle/>
          <a:p>
            <a:pPr lvl="0" algn="ctr"/>
            <a:r>
              <a:rPr lang="ja-JP" altLang="en-US" sz="1600" b="1"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はい</a:t>
            </a:r>
          </a:p>
        </p:txBody>
      </p:sp>
      <p:sp>
        <p:nvSpPr>
          <p:cNvPr id="20" name="正方形/長方形 18"/>
          <p:cNvSpPr/>
          <p:nvPr/>
        </p:nvSpPr>
        <p:spPr>
          <a:xfrm>
            <a:off x="2410078" y="5394056"/>
            <a:ext cx="720069" cy="338554"/>
          </a:xfrm>
          <a:prstGeom prst="rect">
            <a:avLst/>
          </a:prstGeom>
        </p:spPr>
        <p:txBody>
          <a:bodyPr wrap="none">
            <a:spAutoFit/>
          </a:bodyPr>
          <a:lstStyle/>
          <a:p>
            <a:pPr lvl="0"/>
            <a:r>
              <a:rPr lang="ja-JP" altLang="en-US" sz="1600" b="1"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いいえ</a:t>
            </a:r>
          </a:p>
        </p:txBody>
      </p:sp>
      <p:cxnSp>
        <p:nvCxnSpPr>
          <p:cNvPr id="21" name="カギ線コネクタ 20"/>
          <p:cNvCxnSpPr>
            <a:stCxn id="6" idx="1"/>
            <a:endCxn id="5" idx="2"/>
          </p:cNvCxnSpPr>
          <p:nvPr/>
        </p:nvCxnSpPr>
        <p:spPr>
          <a:xfrm rot="10800000">
            <a:off x="1315691" y="5191827"/>
            <a:ext cx="1856137" cy="587927"/>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カギ線コネクタ 45"/>
          <p:cNvCxnSpPr>
            <a:stCxn id="5" idx="0"/>
            <a:endCxn id="7" idx="1"/>
          </p:cNvCxnSpPr>
          <p:nvPr/>
        </p:nvCxnSpPr>
        <p:spPr>
          <a:xfrm rot="5400000" flipH="1" flipV="1">
            <a:off x="1066983" y="1780777"/>
            <a:ext cx="1843875" cy="1346460"/>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カギ線コネクタ 45"/>
          <p:cNvCxnSpPr>
            <a:stCxn id="5" idx="0"/>
            <a:endCxn id="8" idx="1"/>
          </p:cNvCxnSpPr>
          <p:nvPr/>
        </p:nvCxnSpPr>
        <p:spPr>
          <a:xfrm rot="5400000" flipH="1" flipV="1">
            <a:off x="1677418" y="2282306"/>
            <a:ext cx="731910" cy="1455367"/>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1"/>
          <p:cNvSpPr>
            <a:spLocks noChangeArrowheads="1"/>
          </p:cNvSpPr>
          <p:nvPr/>
        </p:nvSpPr>
        <p:spPr bwMode="auto">
          <a:xfrm>
            <a:off x="123827" y="3344868"/>
            <a:ext cx="2360956" cy="1870071"/>
          </a:xfrm>
          <a:prstGeom prst="rect">
            <a:avLst/>
          </a:prstGeom>
          <a:noFill/>
          <a:ln w="571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endParaRPr lang="ja-JP" altLang="en-US" dirty="0">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92138361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ja-JP" altLang="en-US" dirty="0" smtClean="0"/>
              <a:t>リスク低減方策の具体例</a:t>
            </a:r>
            <a:endParaRPr kumimoji="1" lang="ja-JP" alt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98924554"/>
              </p:ext>
            </p:extLst>
          </p:nvPr>
        </p:nvGraphicFramePr>
        <p:xfrm>
          <a:off x="172962" y="952500"/>
          <a:ext cx="9560076" cy="5668800"/>
        </p:xfrm>
        <a:graphic>
          <a:graphicData uri="http://schemas.openxmlformats.org/drawingml/2006/table">
            <a:tbl>
              <a:tblPr firstRow="1" firstCol="1" bandRow="1">
                <a:tableStyleId>{3C2FFA5D-87B4-456A-9821-1D502468CF0F}</a:tableStyleId>
              </a:tblPr>
              <a:tblGrid>
                <a:gridCol w="433795"/>
                <a:gridCol w="1089509"/>
                <a:gridCol w="135161"/>
                <a:gridCol w="3577563"/>
                <a:gridCol w="4324048"/>
              </a:tblGrid>
              <a:tr h="0">
                <a:tc>
                  <a:txBody>
                    <a:bodyPr/>
                    <a:lstStyle/>
                    <a:p>
                      <a:pPr algn="ctr">
                        <a:spcAft>
                          <a:spcPts val="0"/>
                        </a:spcAft>
                      </a:pPr>
                      <a:r>
                        <a:rPr lang="en-US" sz="1400" kern="100" dirty="0">
                          <a:effectLst/>
                        </a:rPr>
                        <a:t>No</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gridSpan="3">
                  <a:txBody>
                    <a:bodyPr/>
                    <a:lstStyle/>
                    <a:p>
                      <a:pPr algn="ctr">
                        <a:spcAft>
                          <a:spcPts val="0"/>
                        </a:spcAft>
                      </a:pPr>
                      <a:r>
                        <a:rPr lang="ja-JP" sz="1600" kern="100">
                          <a:effectLst/>
                        </a:rPr>
                        <a:t>作業</a:t>
                      </a:r>
                      <a:r>
                        <a:rPr lang="en-US" sz="1600" kern="100">
                          <a:effectLst/>
                        </a:rPr>
                        <a:t>-</a:t>
                      </a:r>
                      <a:r>
                        <a:rPr lang="ja-JP" sz="1600" kern="100">
                          <a:effectLst/>
                        </a:rPr>
                        <a:t>危険源</a:t>
                      </a:r>
                      <a:r>
                        <a:rPr lang="en-US" sz="1600" kern="100">
                          <a:effectLst/>
                        </a:rPr>
                        <a:t>-</a:t>
                      </a:r>
                      <a:r>
                        <a:rPr lang="ja-JP" sz="1600" kern="100">
                          <a:effectLst/>
                        </a:rPr>
                        <a:t>危険状態</a:t>
                      </a:r>
                      <a:r>
                        <a:rPr lang="en-US" sz="1600" kern="100">
                          <a:effectLst/>
                        </a:rPr>
                        <a:t>-</a:t>
                      </a:r>
                      <a:r>
                        <a:rPr lang="ja-JP" sz="1600" kern="100">
                          <a:effectLst/>
                        </a:rPr>
                        <a:t>危険事象</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hMerge="1">
                  <a:txBody>
                    <a:bodyPr/>
                    <a:lstStyle/>
                    <a:p>
                      <a:endParaRPr kumimoji="1" lang="ja-JP" altLang="en-US"/>
                    </a:p>
                  </a:txBody>
                  <a:tcPr/>
                </a:tc>
                <a:tc hMerge="1">
                  <a:txBody>
                    <a:bodyPr/>
                    <a:lstStyle/>
                    <a:p>
                      <a:endParaRPr kumimoji="1" lang="ja-JP" altLang="en-US"/>
                    </a:p>
                  </a:txBody>
                  <a:tcPr/>
                </a:tc>
                <a:tc>
                  <a:txBody>
                    <a:bodyPr/>
                    <a:lstStyle/>
                    <a:p>
                      <a:pPr algn="ctr">
                        <a:spcAft>
                          <a:spcPts val="0"/>
                        </a:spcAft>
                      </a:pPr>
                      <a:r>
                        <a:rPr lang="ja-JP" sz="1600" kern="100">
                          <a:effectLst/>
                        </a:rPr>
                        <a:t>リスク低減方策例</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r>
              <a:tr h="0">
                <a:tc>
                  <a:txBody>
                    <a:bodyPr/>
                    <a:lstStyle/>
                    <a:p>
                      <a:pPr algn="ctr">
                        <a:spcAft>
                          <a:spcPts val="0"/>
                        </a:spcAft>
                      </a:pPr>
                      <a:r>
                        <a:rPr lang="en-US" sz="1600" kern="100">
                          <a:effectLst/>
                        </a:rPr>
                        <a:t>1</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gridSpan="3">
                  <a:txBody>
                    <a:bodyPr/>
                    <a:lstStyle/>
                    <a:p>
                      <a:pPr algn="just">
                        <a:spcAft>
                          <a:spcPts val="0"/>
                        </a:spcAft>
                      </a:pPr>
                      <a:r>
                        <a:rPr lang="ja-JP" sz="1600" kern="100" dirty="0">
                          <a:effectLst/>
                        </a:rPr>
                        <a:t>据付の為、ロボットをフォークリフトで運搬する時バランスを崩し落下させ周辺作業者に接触</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c hMerge="1">
                  <a:txBody>
                    <a:bodyPr/>
                    <a:lstStyle/>
                    <a:p>
                      <a:endParaRPr kumimoji="1" lang="ja-JP" altLang="en-US"/>
                    </a:p>
                  </a:txBody>
                  <a:tcPr/>
                </a:tc>
                <a:tc hMerge="1">
                  <a:txBody>
                    <a:bodyPr/>
                    <a:lstStyle/>
                    <a:p>
                      <a:endParaRPr kumimoji="1" lang="ja-JP" altLang="en-US"/>
                    </a:p>
                  </a:txBody>
                  <a:tcPr/>
                </a:tc>
                <a:tc>
                  <a:txBody>
                    <a:bodyPr/>
                    <a:lstStyle/>
                    <a:p>
                      <a:pPr algn="just">
                        <a:spcAft>
                          <a:spcPts val="0"/>
                        </a:spcAft>
                      </a:pPr>
                      <a:r>
                        <a:rPr lang="ja-JP" sz="1600" kern="100" dirty="0" smtClean="0">
                          <a:effectLst/>
                        </a:rPr>
                        <a:t>フォークポケット</a:t>
                      </a:r>
                      <a:r>
                        <a:rPr lang="ja-JP" sz="1600" kern="100" dirty="0">
                          <a:effectLst/>
                        </a:rPr>
                        <a:t>を設ける</a:t>
                      </a:r>
                    </a:p>
                    <a:p>
                      <a:pPr algn="just">
                        <a:spcAft>
                          <a:spcPts val="0"/>
                        </a:spcAft>
                      </a:pPr>
                      <a:r>
                        <a:rPr lang="ja-JP" sz="1600" kern="100" dirty="0">
                          <a:effectLst/>
                        </a:rPr>
                        <a:t>吊り金具</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r>
              <a:tr h="0">
                <a:tc>
                  <a:txBody>
                    <a:bodyPr/>
                    <a:lstStyle/>
                    <a:p>
                      <a:pPr algn="ctr">
                        <a:spcAft>
                          <a:spcPts val="0"/>
                        </a:spcAft>
                      </a:pPr>
                      <a:r>
                        <a:rPr lang="en-US" sz="1600" kern="100">
                          <a:effectLst/>
                        </a:rPr>
                        <a:t>2</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rowSpan="3">
                  <a:txBody>
                    <a:bodyPr/>
                    <a:lstStyle/>
                    <a:p>
                      <a:pPr algn="just">
                        <a:spcAft>
                          <a:spcPts val="0"/>
                        </a:spcAft>
                      </a:pPr>
                      <a:r>
                        <a:rPr lang="ja-JP" sz="1600" kern="100" dirty="0">
                          <a:effectLst/>
                        </a:rPr>
                        <a:t>ロボットの可動</a:t>
                      </a:r>
                      <a:r>
                        <a:rPr lang="ja-JP" sz="1600" kern="100" dirty="0" smtClean="0">
                          <a:effectLst/>
                        </a:rPr>
                        <a:t>範囲内で</a:t>
                      </a:r>
                      <a:r>
                        <a:rPr lang="ja-JP" sz="1600" kern="100" dirty="0">
                          <a:effectLst/>
                        </a:rPr>
                        <a:t>ロボットティーチ中</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c gridSpan="2">
                  <a:txBody>
                    <a:bodyPr/>
                    <a:lstStyle/>
                    <a:p>
                      <a:pPr algn="just">
                        <a:spcAft>
                          <a:spcPts val="0"/>
                        </a:spcAft>
                      </a:pPr>
                      <a:r>
                        <a:rPr lang="ja-JP" sz="1600" kern="100" dirty="0">
                          <a:effectLst/>
                        </a:rPr>
                        <a:t>ボタン操作を誤りロボットが動き挟まれる</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c hMerge="1">
                  <a:txBody>
                    <a:bodyPr/>
                    <a:lstStyle/>
                    <a:p>
                      <a:endParaRPr kumimoji="1" lang="ja-JP" altLang="en-US"/>
                    </a:p>
                  </a:txBody>
                  <a:tcPr/>
                </a:tc>
                <a:tc>
                  <a:txBody>
                    <a:bodyPr/>
                    <a:lstStyle/>
                    <a:p>
                      <a:pPr algn="just">
                        <a:spcAft>
                          <a:spcPts val="0"/>
                        </a:spcAft>
                      </a:pPr>
                      <a:r>
                        <a:rPr lang="ja-JP" sz="1600" kern="100" dirty="0">
                          <a:effectLst/>
                        </a:rPr>
                        <a:t>ティーチ時の速度</a:t>
                      </a:r>
                      <a:r>
                        <a:rPr lang="ja-JP" sz="1600" kern="100" dirty="0" smtClean="0">
                          <a:effectLst/>
                        </a:rPr>
                        <a:t>制限</a:t>
                      </a:r>
                      <a:r>
                        <a:rPr lang="ja-JP" altLang="en-US" sz="1600" kern="100" dirty="0" smtClean="0">
                          <a:effectLst/>
                        </a:rPr>
                        <a:t>、</a:t>
                      </a:r>
                      <a:r>
                        <a:rPr lang="ja-JP" sz="1600" kern="100" dirty="0" smtClean="0">
                          <a:effectLst/>
                        </a:rPr>
                        <a:t>ホールド</a:t>
                      </a:r>
                      <a:r>
                        <a:rPr lang="ja-JP" sz="1600" kern="100" dirty="0">
                          <a:effectLst/>
                        </a:rPr>
                        <a:t>・トゥ・ラン</a:t>
                      </a:r>
                    </a:p>
                    <a:p>
                      <a:pPr algn="just">
                        <a:spcAft>
                          <a:spcPts val="0"/>
                        </a:spcAft>
                      </a:pPr>
                      <a:r>
                        <a:rPr lang="ja-JP" sz="1600" kern="100" dirty="0">
                          <a:effectLst/>
                        </a:rPr>
                        <a:t>ロボットへの軸名称・動作方向表示</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r>
              <a:tr h="0">
                <a:tc>
                  <a:txBody>
                    <a:bodyPr/>
                    <a:lstStyle/>
                    <a:p>
                      <a:pPr algn="ctr">
                        <a:spcAft>
                          <a:spcPts val="0"/>
                        </a:spcAft>
                      </a:pPr>
                      <a:r>
                        <a:rPr lang="en-US" sz="1600" kern="100">
                          <a:effectLst/>
                        </a:rPr>
                        <a:t>3</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vMerge="1">
                  <a:txBody>
                    <a:bodyPr/>
                    <a:lstStyle/>
                    <a:p>
                      <a:endParaRPr kumimoji="1" lang="ja-JP" altLang="en-US"/>
                    </a:p>
                  </a:txBody>
                  <a:tcPr/>
                </a:tc>
                <a:tc gridSpan="2">
                  <a:txBody>
                    <a:bodyPr/>
                    <a:lstStyle/>
                    <a:p>
                      <a:pPr algn="just">
                        <a:spcAft>
                          <a:spcPts val="0"/>
                        </a:spcAft>
                      </a:pPr>
                      <a:r>
                        <a:rPr lang="ja-JP" sz="1600" kern="100" dirty="0">
                          <a:effectLst/>
                        </a:rPr>
                        <a:t>体がボタンに触れロボットが動き挟まれる</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c hMerge="1">
                  <a:txBody>
                    <a:bodyPr/>
                    <a:lstStyle/>
                    <a:p>
                      <a:endParaRPr kumimoji="1" lang="ja-JP" altLang="en-US"/>
                    </a:p>
                  </a:txBody>
                  <a:tcPr/>
                </a:tc>
                <a:tc>
                  <a:txBody>
                    <a:bodyPr/>
                    <a:lstStyle/>
                    <a:p>
                      <a:pPr algn="just">
                        <a:spcAft>
                          <a:spcPts val="0"/>
                        </a:spcAft>
                      </a:pPr>
                      <a:r>
                        <a:rPr lang="ja-JP" sz="1600" kern="100" dirty="0">
                          <a:effectLst/>
                        </a:rPr>
                        <a:t>ティーチペンダントのイネーブルスイッチ設置</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r>
              <a:tr h="0">
                <a:tc>
                  <a:txBody>
                    <a:bodyPr/>
                    <a:lstStyle/>
                    <a:p>
                      <a:pPr algn="ctr">
                        <a:spcAft>
                          <a:spcPts val="0"/>
                        </a:spcAft>
                      </a:pPr>
                      <a:r>
                        <a:rPr lang="en-US" sz="1600" kern="100">
                          <a:effectLst/>
                        </a:rPr>
                        <a:t>4</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vMerge="1">
                  <a:txBody>
                    <a:bodyPr/>
                    <a:lstStyle/>
                    <a:p>
                      <a:endParaRPr kumimoji="1" lang="ja-JP" altLang="en-US"/>
                    </a:p>
                  </a:txBody>
                  <a:tcPr/>
                </a:tc>
                <a:tc gridSpan="2">
                  <a:txBody>
                    <a:bodyPr/>
                    <a:lstStyle/>
                    <a:p>
                      <a:pPr algn="just">
                        <a:spcAft>
                          <a:spcPts val="0"/>
                        </a:spcAft>
                      </a:pPr>
                      <a:r>
                        <a:rPr lang="ja-JP" sz="1600" kern="100">
                          <a:effectLst/>
                        </a:rPr>
                        <a:t>他人が自動運転させロボットに動き挟まれる</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c hMerge="1">
                  <a:txBody>
                    <a:bodyPr/>
                    <a:lstStyle/>
                    <a:p>
                      <a:endParaRPr kumimoji="1" lang="ja-JP" altLang="en-US"/>
                    </a:p>
                  </a:txBody>
                  <a:tcPr/>
                </a:tc>
                <a:tc>
                  <a:txBody>
                    <a:bodyPr/>
                    <a:lstStyle/>
                    <a:p>
                      <a:pPr algn="just">
                        <a:spcAft>
                          <a:spcPts val="0"/>
                        </a:spcAft>
                      </a:pPr>
                      <a:r>
                        <a:rPr lang="ja-JP" sz="1600" kern="100" dirty="0">
                          <a:effectLst/>
                        </a:rPr>
                        <a:t>キー付運転モード切替スイッチ</a:t>
                      </a:r>
                    </a:p>
                    <a:p>
                      <a:pPr algn="just">
                        <a:spcAft>
                          <a:spcPts val="0"/>
                        </a:spcAft>
                      </a:pPr>
                      <a:r>
                        <a:rPr lang="en-US" sz="1600" kern="100" dirty="0">
                          <a:effectLst/>
                        </a:rPr>
                        <a:t>(</a:t>
                      </a:r>
                      <a:r>
                        <a:rPr lang="ja-JP" sz="1600" kern="100" dirty="0">
                          <a:effectLst/>
                        </a:rPr>
                        <a:t>ティーチ時抜けて携帯可</a:t>
                      </a:r>
                      <a:r>
                        <a:rPr lang="en-US" sz="1600" kern="100" dirty="0">
                          <a:effectLst/>
                        </a:rPr>
                        <a:t>)</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r>
              <a:tr h="0">
                <a:tc>
                  <a:txBody>
                    <a:bodyPr/>
                    <a:lstStyle/>
                    <a:p>
                      <a:pPr algn="ctr">
                        <a:spcAft>
                          <a:spcPts val="0"/>
                        </a:spcAft>
                      </a:pPr>
                      <a:r>
                        <a:rPr lang="en-US" sz="1600" kern="100">
                          <a:effectLst/>
                        </a:rPr>
                        <a:t>5</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gridSpan="3">
                  <a:txBody>
                    <a:bodyPr/>
                    <a:lstStyle/>
                    <a:p>
                      <a:pPr algn="just">
                        <a:spcAft>
                          <a:spcPts val="0"/>
                        </a:spcAft>
                      </a:pPr>
                      <a:r>
                        <a:rPr lang="ja-JP" sz="1600" kern="100" dirty="0">
                          <a:effectLst/>
                        </a:rPr>
                        <a:t>ロボット工程に製品セットにおいて、誤ったタイミングで入りロボットに挟まれる</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c hMerge="1">
                  <a:txBody>
                    <a:bodyPr/>
                    <a:lstStyle/>
                    <a:p>
                      <a:endParaRPr kumimoji="1" lang="ja-JP" altLang="en-US"/>
                    </a:p>
                  </a:txBody>
                  <a:tcPr/>
                </a:tc>
                <a:tc hMerge="1">
                  <a:txBody>
                    <a:bodyPr/>
                    <a:lstStyle/>
                    <a:p>
                      <a:endParaRPr kumimoji="1" lang="ja-JP" altLang="en-US"/>
                    </a:p>
                  </a:txBody>
                  <a:tcPr/>
                </a:tc>
                <a:tc>
                  <a:txBody>
                    <a:bodyPr/>
                    <a:lstStyle/>
                    <a:p>
                      <a:pPr algn="just">
                        <a:spcAft>
                          <a:spcPts val="0"/>
                        </a:spcAft>
                      </a:pPr>
                      <a:r>
                        <a:rPr lang="ja-JP" sz="1600" kern="100" dirty="0">
                          <a:effectLst/>
                        </a:rPr>
                        <a:t>ライトカーテンを設置し製品セット時にはロボットを保護停止させる</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r>
              <a:tr h="0">
                <a:tc>
                  <a:txBody>
                    <a:bodyPr/>
                    <a:lstStyle/>
                    <a:p>
                      <a:pPr algn="ctr">
                        <a:spcAft>
                          <a:spcPts val="0"/>
                        </a:spcAft>
                      </a:pPr>
                      <a:r>
                        <a:rPr lang="en-US" sz="1600" kern="100">
                          <a:effectLst/>
                        </a:rPr>
                        <a:t>6</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gridSpan="3">
                  <a:txBody>
                    <a:bodyPr/>
                    <a:lstStyle/>
                    <a:p>
                      <a:pPr algn="just">
                        <a:spcAft>
                          <a:spcPts val="0"/>
                        </a:spcAft>
                      </a:pPr>
                      <a:r>
                        <a:rPr lang="ja-JP" sz="1600" kern="100">
                          <a:effectLst/>
                        </a:rPr>
                        <a:t>起動後にセットを忘れ部品をセット中、起動しているロボットに挟まれる</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c hMerge="1">
                  <a:txBody>
                    <a:bodyPr/>
                    <a:lstStyle/>
                    <a:p>
                      <a:endParaRPr kumimoji="1" lang="ja-JP" altLang="en-US"/>
                    </a:p>
                  </a:txBody>
                  <a:tcPr/>
                </a:tc>
                <a:tc hMerge="1">
                  <a:txBody>
                    <a:bodyPr/>
                    <a:lstStyle/>
                    <a:p>
                      <a:endParaRPr kumimoji="1" lang="ja-JP" altLang="en-US"/>
                    </a:p>
                  </a:txBody>
                  <a:tcPr/>
                </a:tc>
                <a:tc>
                  <a:txBody>
                    <a:bodyPr/>
                    <a:lstStyle/>
                    <a:p>
                      <a:pPr algn="l">
                        <a:spcAft>
                          <a:spcPts val="0"/>
                        </a:spcAft>
                      </a:pPr>
                      <a:r>
                        <a:rPr lang="ja-JP" sz="1600" kern="100" dirty="0">
                          <a:effectLst/>
                        </a:rPr>
                        <a:t>ライトカーテンを設置し製品セット時にはロボットを保護停止させる</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r>
              <a:tr h="0">
                <a:tc>
                  <a:txBody>
                    <a:bodyPr/>
                    <a:lstStyle/>
                    <a:p>
                      <a:pPr algn="ctr">
                        <a:spcAft>
                          <a:spcPts val="0"/>
                        </a:spcAft>
                      </a:pPr>
                      <a:r>
                        <a:rPr lang="en-US" sz="1600" kern="100">
                          <a:effectLst/>
                        </a:rPr>
                        <a:t>7</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gridSpan="3">
                  <a:txBody>
                    <a:bodyPr/>
                    <a:lstStyle/>
                    <a:p>
                      <a:pPr algn="just">
                        <a:spcAft>
                          <a:spcPts val="0"/>
                        </a:spcAft>
                      </a:pPr>
                      <a:r>
                        <a:rPr lang="ja-JP" sz="1600" kern="100">
                          <a:effectLst/>
                        </a:rPr>
                        <a:t>製品セット中、残留接着材から空気中に放出された残留物質を吸引し健康障害を負う</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c hMerge="1">
                  <a:txBody>
                    <a:bodyPr/>
                    <a:lstStyle/>
                    <a:p>
                      <a:endParaRPr kumimoji="1" lang="ja-JP" altLang="en-US"/>
                    </a:p>
                  </a:txBody>
                  <a:tcPr/>
                </a:tc>
                <a:tc hMerge="1">
                  <a:txBody>
                    <a:bodyPr/>
                    <a:lstStyle/>
                    <a:p>
                      <a:endParaRPr kumimoji="1" lang="ja-JP" altLang="en-US"/>
                    </a:p>
                  </a:txBody>
                  <a:tcPr/>
                </a:tc>
                <a:tc>
                  <a:txBody>
                    <a:bodyPr/>
                    <a:lstStyle/>
                    <a:p>
                      <a:pPr algn="just">
                        <a:spcAft>
                          <a:spcPts val="0"/>
                        </a:spcAft>
                      </a:pPr>
                      <a:r>
                        <a:rPr lang="ja-JP" sz="1600" kern="100" dirty="0">
                          <a:effectLst/>
                        </a:rPr>
                        <a:t>排気装置による残留物質換気</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r>
              <a:tr h="0">
                <a:tc>
                  <a:txBody>
                    <a:bodyPr/>
                    <a:lstStyle/>
                    <a:p>
                      <a:pPr algn="ctr">
                        <a:spcAft>
                          <a:spcPts val="0"/>
                        </a:spcAft>
                      </a:pPr>
                      <a:r>
                        <a:rPr lang="en-US" sz="1600" kern="100">
                          <a:effectLst/>
                        </a:rPr>
                        <a:t>8</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gridSpan="3">
                  <a:txBody>
                    <a:bodyPr/>
                    <a:lstStyle/>
                    <a:p>
                      <a:pPr algn="just">
                        <a:spcAft>
                          <a:spcPts val="0"/>
                        </a:spcAft>
                      </a:pPr>
                      <a:r>
                        <a:rPr lang="ja-JP" sz="1600" kern="100">
                          <a:effectLst/>
                        </a:rPr>
                        <a:t>製品セットで無理な姿勢を繰り返し、腰痛になる</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c hMerge="1">
                  <a:txBody>
                    <a:bodyPr/>
                    <a:lstStyle/>
                    <a:p>
                      <a:endParaRPr kumimoji="1" lang="ja-JP" altLang="en-US"/>
                    </a:p>
                  </a:txBody>
                  <a:tcPr/>
                </a:tc>
                <a:tc hMerge="1">
                  <a:txBody>
                    <a:bodyPr/>
                    <a:lstStyle/>
                    <a:p>
                      <a:endParaRPr kumimoji="1" lang="ja-JP" altLang="en-US"/>
                    </a:p>
                  </a:txBody>
                  <a:tcPr/>
                </a:tc>
                <a:tc>
                  <a:txBody>
                    <a:bodyPr/>
                    <a:lstStyle/>
                    <a:p>
                      <a:pPr algn="just">
                        <a:spcAft>
                          <a:spcPts val="0"/>
                        </a:spcAft>
                      </a:pPr>
                      <a:r>
                        <a:rPr lang="ja-JP" sz="1600" kern="100">
                          <a:effectLst/>
                        </a:rPr>
                        <a:t>製品セット高さ・方向の適正化</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r>
              <a:tr h="0">
                <a:tc>
                  <a:txBody>
                    <a:bodyPr/>
                    <a:lstStyle/>
                    <a:p>
                      <a:pPr algn="ctr">
                        <a:spcAft>
                          <a:spcPts val="0"/>
                        </a:spcAft>
                      </a:pPr>
                      <a:r>
                        <a:rPr lang="en-US" sz="1600" kern="100">
                          <a:effectLst/>
                        </a:rPr>
                        <a:t>9</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rowSpan="2" gridSpan="2">
                  <a:txBody>
                    <a:bodyPr/>
                    <a:lstStyle/>
                    <a:p>
                      <a:pPr algn="l">
                        <a:spcAft>
                          <a:spcPts val="0"/>
                        </a:spcAft>
                      </a:pPr>
                      <a:r>
                        <a:rPr lang="ja-JP" sz="1600" kern="100">
                          <a:effectLst/>
                        </a:rPr>
                        <a:t>コンベア上製品の流れ不良を直している時</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c rowSpan="2" hMerge="1">
                  <a:txBody>
                    <a:bodyPr/>
                    <a:lstStyle/>
                    <a:p>
                      <a:endParaRPr kumimoji="1" lang="ja-JP" altLang="en-US"/>
                    </a:p>
                  </a:txBody>
                  <a:tcPr/>
                </a:tc>
                <a:tc>
                  <a:txBody>
                    <a:bodyPr/>
                    <a:lstStyle/>
                    <a:p>
                      <a:pPr algn="just">
                        <a:spcAft>
                          <a:spcPts val="0"/>
                        </a:spcAft>
                      </a:pPr>
                      <a:r>
                        <a:rPr lang="ja-JP" sz="1600" kern="100">
                          <a:effectLst/>
                        </a:rPr>
                        <a:t>自動運転継続条件が揃いロボットが動き挟まれる</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c>
                  <a:txBody>
                    <a:bodyPr/>
                    <a:lstStyle/>
                    <a:p>
                      <a:pPr algn="just">
                        <a:spcAft>
                          <a:spcPts val="0"/>
                        </a:spcAft>
                      </a:pPr>
                      <a:r>
                        <a:rPr lang="ja-JP" sz="1600" kern="100" dirty="0">
                          <a:effectLst/>
                        </a:rPr>
                        <a:t>レーザスキャナを設置し、人の接近時はロボットを減速運転させ、更に接近時は保護停止させる</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r>
              <a:tr h="0">
                <a:tc>
                  <a:txBody>
                    <a:bodyPr/>
                    <a:lstStyle/>
                    <a:p>
                      <a:pPr algn="ctr">
                        <a:spcAft>
                          <a:spcPts val="0"/>
                        </a:spcAft>
                      </a:pPr>
                      <a:r>
                        <a:rPr lang="en-US" sz="1600" kern="100">
                          <a:effectLst/>
                        </a:rPr>
                        <a:t>10</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gridSpan="2" vMerge="1">
                  <a:txBody>
                    <a:bodyPr/>
                    <a:lstStyle/>
                    <a:p>
                      <a:endParaRPr kumimoji="1" lang="ja-JP" altLang="en-US"/>
                    </a:p>
                  </a:txBody>
                  <a:tcPr/>
                </a:tc>
                <a:tc hMerge="1" vMerge="1">
                  <a:txBody>
                    <a:bodyPr/>
                    <a:lstStyle/>
                    <a:p>
                      <a:endParaRPr kumimoji="1" lang="ja-JP" altLang="en-US"/>
                    </a:p>
                  </a:txBody>
                  <a:tcPr/>
                </a:tc>
                <a:tc>
                  <a:txBody>
                    <a:bodyPr/>
                    <a:lstStyle/>
                    <a:p>
                      <a:pPr algn="just">
                        <a:spcAft>
                          <a:spcPts val="0"/>
                        </a:spcAft>
                      </a:pPr>
                      <a:r>
                        <a:rPr lang="ja-JP" sz="1600" kern="100">
                          <a:effectLst/>
                        </a:rPr>
                        <a:t>止めていたが他人の操作でロボットが動き挟まれる</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c>
                  <a:txBody>
                    <a:bodyPr/>
                    <a:lstStyle/>
                    <a:p>
                      <a:pPr algn="just">
                        <a:spcAft>
                          <a:spcPts val="0"/>
                        </a:spcAft>
                      </a:pPr>
                      <a:r>
                        <a:rPr lang="ja-JP" sz="1600" kern="100" dirty="0">
                          <a:effectLst/>
                        </a:rPr>
                        <a:t>制御盤の起動装置へのロックアウト</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r>
              <a:tr h="0">
                <a:tc>
                  <a:txBody>
                    <a:bodyPr/>
                    <a:lstStyle/>
                    <a:p>
                      <a:pPr algn="ctr">
                        <a:spcAft>
                          <a:spcPts val="0"/>
                        </a:spcAft>
                      </a:pPr>
                      <a:r>
                        <a:rPr lang="en-US" sz="1600" kern="100" dirty="0">
                          <a:effectLst/>
                        </a:rPr>
                        <a:t>…</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gridSpan="3">
                  <a:txBody>
                    <a:bodyPr/>
                    <a:lstStyle/>
                    <a:p>
                      <a:pPr algn="ctr">
                        <a:spcAft>
                          <a:spcPts val="0"/>
                        </a:spcAft>
                      </a:pPr>
                      <a:r>
                        <a:rPr lang="en-US" sz="1600" kern="100">
                          <a:effectLst/>
                        </a:rPr>
                        <a:t>…</a:t>
                      </a:r>
                      <a:endParaRPr lang="ja-JP" sz="16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nchor="ctr"/>
                </a:tc>
                <a:tc hMerge="1">
                  <a:txBody>
                    <a:bodyPr/>
                    <a:lstStyle/>
                    <a:p>
                      <a:endParaRPr kumimoji="1" lang="ja-JP" altLang="en-US"/>
                    </a:p>
                  </a:txBody>
                  <a:tcPr/>
                </a:tc>
                <a:tc hMerge="1">
                  <a:txBody>
                    <a:bodyPr/>
                    <a:lstStyle/>
                    <a:p>
                      <a:endParaRPr kumimoji="1" lang="ja-JP" altLang="en-US"/>
                    </a:p>
                  </a:txBody>
                  <a:tcPr/>
                </a:tc>
                <a:tc>
                  <a:txBody>
                    <a:bodyPr/>
                    <a:lstStyle/>
                    <a:p>
                      <a:pPr algn="ctr">
                        <a:spcAft>
                          <a:spcPts val="0"/>
                        </a:spcAft>
                      </a:pPr>
                      <a:r>
                        <a:rPr lang="en-US" sz="1600" kern="100" dirty="0">
                          <a:effectLst/>
                        </a:rPr>
                        <a:t>…</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r>
            </a:tbl>
          </a:graphicData>
        </a:graphic>
      </p:graphicFrame>
    </p:spTree>
    <p:extLst>
      <p:ext uri="{BB962C8B-B14F-4D97-AF65-F5344CB8AC3E}">
        <p14:creationId xmlns:p14="http://schemas.microsoft.com/office/powerpoint/2010/main" val="2793559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710824" y="1184942"/>
            <a:ext cx="7609779" cy="675001"/>
          </a:xfrm>
          <a:ln>
            <a:solidFill>
              <a:schemeClr val="accent4">
                <a:lumMod val="40000"/>
                <a:lumOff val="60000"/>
              </a:schemeClr>
            </a:solidFill>
          </a:ln>
        </p:spPr>
        <p:txBody>
          <a:bodyPr>
            <a:noAutofit/>
          </a:bodyPr>
          <a:lstStyle/>
          <a:p>
            <a:r>
              <a:rPr lang="ja-JP" altLang="en-US" sz="4000" u="sng" dirty="0" smtClean="0">
                <a:cs typeface="Yu Mincho" charset="-128"/>
              </a:rPr>
              <a:t>システムインテグレータの役割</a:t>
            </a:r>
            <a:r>
              <a:rPr lang="ja-JP" altLang="ja-JP" sz="4000" u="sng" dirty="0" smtClean="0">
                <a:cs typeface="Yu Mincho" charset="-128"/>
              </a:rPr>
              <a:t> </a:t>
            </a:r>
            <a:endParaRPr lang="ja-JP" altLang="en-US" sz="4000" u="sng" dirty="0">
              <a:cs typeface="Yu Mincho" charset="-128"/>
            </a:endParaRPr>
          </a:p>
        </p:txBody>
      </p:sp>
      <p:sp>
        <p:nvSpPr>
          <p:cNvPr id="91" name="フッター プレースホルダー 3"/>
          <p:cNvSpPr>
            <a:spLocks noGrp="1"/>
          </p:cNvSpPr>
          <p:nvPr>
            <p:ph type="ftr" sz="quarter" idx="11"/>
          </p:nvPr>
        </p:nvSpPr>
        <p:spPr>
          <a:xfrm>
            <a:off x="956054" y="6428787"/>
            <a:ext cx="7364549" cy="181610"/>
          </a:xfrm>
        </p:spPr>
        <p:txBody>
          <a:bodyPr/>
          <a:lstStyle/>
          <a:p>
            <a:pPr algn="l"/>
            <a:r>
              <a:rPr kumimoji="1" lang="ja-JP" altLang="en-US" dirty="0" smtClean="0">
                <a:latin typeface="Meiryo UI" panose="020B0604030504040204" pitchFamily="50" charset="-128"/>
                <a:ea typeface="Meiryo UI" panose="020B0604030504040204" pitchFamily="50" charset="-128"/>
              </a:rPr>
              <a:t>平成</a:t>
            </a:r>
            <a:r>
              <a:rPr kumimoji="1" lang="en-US" altLang="ja-JP" dirty="0" smtClean="0">
                <a:latin typeface="Meiryo UI" panose="020B0604030504040204" pitchFamily="50" charset="-128"/>
                <a:ea typeface="Meiryo UI" panose="020B0604030504040204" pitchFamily="50" charset="-128"/>
              </a:rPr>
              <a:t>29</a:t>
            </a:r>
            <a:r>
              <a:rPr kumimoji="1" lang="ja-JP" altLang="en-US" dirty="0" smtClean="0">
                <a:latin typeface="Meiryo UI" panose="020B0604030504040204" pitchFamily="50" charset="-128"/>
                <a:ea typeface="Meiryo UI" panose="020B0604030504040204" pitchFamily="50" charset="-128"/>
              </a:rPr>
              <a:t>年度厚生労働省委託　機能安全を活用した機械設備の安全対策の推進事業　活用マニュアル</a:t>
            </a:r>
            <a:endParaRPr kumimoji="1" lang="ja-JP" altLang="en-US" dirty="0">
              <a:latin typeface="Meiryo UI" panose="020B0604030504040204" pitchFamily="50" charset="-128"/>
              <a:ea typeface="Meiryo UI" panose="020B0604030504040204" pitchFamily="50" charset="-128"/>
            </a:endParaRPr>
          </a:p>
        </p:txBody>
      </p:sp>
      <p:sp>
        <p:nvSpPr>
          <p:cNvPr id="2" name="正方形/長方形 1"/>
          <p:cNvSpPr/>
          <p:nvPr/>
        </p:nvSpPr>
        <p:spPr>
          <a:xfrm>
            <a:off x="810916" y="1859943"/>
            <a:ext cx="8520726" cy="3637919"/>
          </a:xfrm>
          <a:prstGeom prst="rect">
            <a:avLst/>
          </a:prstGeom>
        </p:spPr>
        <p:txBody>
          <a:bodyPr wrap="square">
            <a:spAutoFit/>
          </a:bodyPr>
          <a:lstStyle/>
          <a:p>
            <a:pPr marL="342900" lvl="0" indent="-342900">
              <a:lnSpc>
                <a:spcPct val="120000"/>
              </a:lnSpc>
              <a:spcAft>
                <a:spcPts val="0"/>
              </a:spcAft>
              <a:buFont typeface="+mj-ea"/>
              <a:buAutoNum type="circleNumDbPlain"/>
            </a:pPr>
            <a:r>
              <a:rPr lang="ja-JP" altLang="ja-JP" sz="2400" kern="100" dirty="0">
                <a:latin typeface="Meiryo UI" panose="020B0604030504040204" pitchFamily="50" charset="-128"/>
                <a:ea typeface="Meiryo UI" panose="020B0604030504040204" pitchFamily="50" charset="-128"/>
                <a:cs typeface="Yu Mincho" charset="-128"/>
              </a:rPr>
              <a:t>ユーザの要求仕様確認</a:t>
            </a:r>
          </a:p>
          <a:p>
            <a:pPr marL="342900" lvl="0" indent="-342900">
              <a:lnSpc>
                <a:spcPct val="120000"/>
              </a:lnSpc>
              <a:spcAft>
                <a:spcPts val="0"/>
              </a:spcAft>
              <a:buFont typeface="+mj-ea"/>
              <a:buAutoNum type="circleNumDbPlain"/>
            </a:pPr>
            <a:r>
              <a:rPr lang="ja-JP" altLang="ja-JP" sz="2400" kern="100" dirty="0">
                <a:latin typeface="Meiryo UI" panose="020B0604030504040204" pitchFamily="50" charset="-128"/>
                <a:ea typeface="Meiryo UI" panose="020B0604030504040204" pitchFamily="50" charset="-128"/>
                <a:cs typeface="Yu Mincho" charset="-128"/>
              </a:rPr>
              <a:t>ロボットシステム構想の検討</a:t>
            </a:r>
            <a:r>
              <a:rPr lang="en-US" altLang="ja-JP" sz="2400" kern="100" dirty="0">
                <a:latin typeface="Meiryo UI" panose="020B0604030504040204" pitchFamily="50" charset="-128"/>
                <a:ea typeface="Meiryo UI" panose="020B0604030504040204" pitchFamily="50" charset="-128"/>
                <a:cs typeface="Yu Mincho" charset="-128"/>
              </a:rPr>
              <a:t/>
            </a:r>
            <a:br>
              <a:rPr lang="en-US" altLang="ja-JP" sz="2400" kern="100" dirty="0">
                <a:latin typeface="Meiryo UI" panose="020B0604030504040204" pitchFamily="50" charset="-128"/>
                <a:ea typeface="Meiryo UI" panose="020B0604030504040204" pitchFamily="50" charset="-128"/>
                <a:cs typeface="Yu Mincho" charset="-128"/>
              </a:rPr>
            </a:br>
            <a:r>
              <a:rPr lang="ja-JP" altLang="ja-JP" sz="2400" kern="100" dirty="0">
                <a:latin typeface="Meiryo UI" panose="020B0604030504040204" pitchFamily="50" charset="-128"/>
                <a:ea typeface="Meiryo UI" panose="020B0604030504040204" pitchFamily="50" charset="-128"/>
                <a:cs typeface="Yu Mincho" charset="-128"/>
              </a:rPr>
              <a:t>（産業用ロボットの選定、全体構成図とレイアウト設計）</a:t>
            </a:r>
          </a:p>
          <a:p>
            <a:pPr marL="342900" lvl="0" indent="-342900">
              <a:lnSpc>
                <a:spcPct val="120000"/>
              </a:lnSpc>
              <a:spcAft>
                <a:spcPts val="0"/>
              </a:spcAft>
              <a:buFont typeface="+mj-ea"/>
              <a:buAutoNum type="circleNumDbPlain"/>
            </a:pPr>
            <a:r>
              <a:rPr lang="ja-JP" altLang="ja-JP" sz="2400" kern="100" dirty="0">
                <a:latin typeface="Meiryo UI" panose="020B0604030504040204" pitchFamily="50" charset="-128"/>
                <a:ea typeface="Meiryo UI" panose="020B0604030504040204" pitchFamily="50" charset="-128"/>
                <a:cs typeface="Yu Mincho" charset="-128"/>
              </a:rPr>
              <a:t>ロボットシステム仕様書の作成</a:t>
            </a:r>
            <a:r>
              <a:rPr lang="en-US" altLang="ja-JP" sz="2400" kern="100" dirty="0">
                <a:latin typeface="Meiryo UI" panose="020B0604030504040204" pitchFamily="50" charset="-128"/>
                <a:ea typeface="Meiryo UI" panose="020B0604030504040204" pitchFamily="50" charset="-128"/>
                <a:cs typeface="Yu Mincho" charset="-128"/>
              </a:rPr>
              <a:t/>
            </a:r>
            <a:br>
              <a:rPr lang="en-US" altLang="ja-JP" sz="2400" kern="100" dirty="0">
                <a:latin typeface="Meiryo UI" panose="020B0604030504040204" pitchFamily="50" charset="-128"/>
                <a:ea typeface="Meiryo UI" panose="020B0604030504040204" pitchFamily="50" charset="-128"/>
                <a:cs typeface="Yu Mincho" charset="-128"/>
              </a:rPr>
            </a:br>
            <a:r>
              <a:rPr lang="ja-JP" altLang="ja-JP" sz="2400" kern="100" dirty="0">
                <a:latin typeface="Meiryo UI" panose="020B0604030504040204" pitchFamily="50" charset="-128"/>
                <a:ea typeface="Meiryo UI" panose="020B0604030504040204" pitchFamily="50" charset="-128"/>
                <a:cs typeface="Yu Mincho" charset="-128"/>
              </a:rPr>
              <a:t>（ユーザの承認、受注）</a:t>
            </a:r>
          </a:p>
          <a:p>
            <a:pPr marL="342900" lvl="0" indent="-342900">
              <a:lnSpc>
                <a:spcPct val="120000"/>
              </a:lnSpc>
              <a:spcAft>
                <a:spcPts val="0"/>
              </a:spcAft>
              <a:buFont typeface="+mj-ea"/>
              <a:buAutoNum type="circleNumDbPlain"/>
            </a:pPr>
            <a:r>
              <a:rPr lang="ja-JP" altLang="ja-JP" sz="2400" kern="100" dirty="0">
                <a:latin typeface="Meiryo UI" panose="020B0604030504040204" pitchFamily="50" charset="-128"/>
                <a:ea typeface="Meiryo UI" panose="020B0604030504040204" pitchFamily="50" charset="-128"/>
                <a:cs typeface="Yu Mincho" charset="-128"/>
              </a:rPr>
              <a:t>詳細設計（機械、電気、プログラム）</a:t>
            </a:r>
          </a:p>
          <a:p>
            <a:pPr marL="342900" lvl="0" indent="-342900">
              <a:lnSpc>
                <a:spcPct val="120000"/>
              </a:lnSpc>
              <a:spcAft>
                <a:spcPts val="0"/>
              </a:spcAft>
              <a:buFont typeface="+mj-ea"/>
              <a:buAutoNum type="circleNumDbPlain"/>
            </a:pPr>
            <a:r>
              <a:rPr lang="ja-JP" altLang="ja-JP" sz="2400" kern="100" dirty="0">
                <a:latin typeface="Meiryo UI" panose="020B0604030504040204" pitchFamily="50" charset="-128"/>
                <a:ea typeface="Meiryo UI" panose="020B0604030504040204" pitchFamily="50" charset="-128"/>
                <a:cs typeface="Yu Mincho" charset="-128"/>
              </a:rPr>
              <a:t>製作、試験</a:t>
            </a:r>
          </a:p>
          <a:p>
            <a:pPr marL="342900" lvl="0" indent="-342900">
              <a:lnSpc>
                <a:spcPct val="120000"/>
              </a:lnSpc>
              <a:spcAft>
                <a:spcPts val="0"/>
              </a:spcAft>
              <a:buFont typeface="+mj-ea"/>
              <a:buAutoNum type="circleNumDbPlain"/>
            </a:pPr>
            <a:r>
              <a:rPr lang="ja-JP" altLang="ja-JP" sz="2400" kern="100" dirty="0">
                <a:latin typeface="Meiryo UI" panose="020B0604030504040204" pitchFamily="50" charset="-128"/>
                <a:ea typeface="Meiryo UI" panose="020B0604030504040204" pitchFamily="50" charset="-128"/>
                <a:cs typeface="Yu Mincho" charset="-128"/>
              </a:rPr>
              <a:t>ユーザ先へ据付、試運転、調整</a:t>
            </a:r>
            <a:endParaRPr lang="ja-JP" altLang="ja-JP" sz="2400" kern="100" dirty="0">
              <a:effectLst/>
              <a:latin typeface="Meiryo UI" panose="020B0604030504040204" pitchFamily="50" charset="-128"/>
              <a:ea typeface="Meiryo UI" panose="020B0604030504040204" pitchFamily="50" charset="-128"/>
              <a:cs typeface="Yu Mincho" charset="-128"/>
            </a:endParaRPr>
          </a:p>
        </p:txBody>
      </p:sp>
      <p:sp>
        <p:nvSpPr>
          <p:cNvPr id="3" name="テキスト ボックス 2"/>
          <p:cNvSpPr txBox="1"/>
          <p:nvPr/>
        </p:nvSpPr>
        <p:spPr>
          <a:xfrm>
            <a:off x="334071" y="5650657"/>
            <a:ext cx="8018542" cy="400110"/>
          </a:xfrm>
          <a:prstGeom prst="rect">
            <a:avLst/>
          </a:prstGeom>
          <a:noFill/>
        </p:spPr>
        <p:txBody>
          <a:bodyPr wrap="none" rtlCol="0">
            <a:spAutoFit/>
          </a:bodyPr>
          <a:lstStyle/>
          <a:p>
            <a:r>
              <a:rPr kumimoji="1" lang="ja-JP" altLang="en-US" sz="2000" dirty="0" smtClean="0">
                <a:latin typeface="Meiryo UI" panose="020B0604030504040204" pitchFamily="50" charset="-128"/>
                <a:ea typeface="Meiryo UI" panose="020B0604030504040204" pitchFamily="50" charset="-128"/>
                <a:cs typeface="Yu Mincho" charset="-128"/>
              </a:rPr>
              <a:t>＊上記はロボットメーカーあるいは</a:t>
            </a:r>
            <a:r>
              <a:rPr kumimoji="1" lang="ja-JP" altLang="en-US" sz="2000" smtClean="0">
                <a:latin typeface="Meiryo UI" panose="020B0604030504040204" pitchFamily="50" charset="-128"/>
                <a:ea typeface="Meiryo UI" panose="020B0604030504040204" pitchFamily="50" charset="-128"/>
                <a:cs typeface="Yu Mincho" charset="-128"/>
              </a:rPr>
              <a:t>ロボットユーザーが一部実施する場合もある。</a:t>
            </a:r>
            <a:endParaRPr kumimoji="1" lang="ja-JP" altLang="en-US" sz="2000" dirty="0">
              <a:latin typeface="Meiryo UI" panose="020B0604030504040204" pitchFamily="50" charset="-128"/>
              <a:ea typeface="Meiryo UI" panose="020B0604030504040204" pitchFamily="50" charset="-128"/>
              <a:cs typeface="Yu Mincho" charset="-128"/>
            </a:endParaRPr>
          </a:p>
        </p:txBody>
      </p:sp>
      <p:sp>
        <p:nvSpPr>
          <p:cNvPr id="7" name="タイトル 1"/>
          <p:cNvSpPr txBox="1">
            <a:spLocks/>
          </p:cNvSpPr>
          <p:nvPr/>
        </p:nvSpPr>
        <p:spPr>
          <a:xfrm>
            <a:off x="334071" y="121191"/>
            <a:ext cx="8363286" cy="8493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pPr marL="1558925" indent="-1558925"/>
            <a:r>
              <a:rPr lang="ja-JP" altLang="en-US" smtClean="0">
                <a:cs typeface="Yu Mincho" charset="-128"/>
              </a:rPr>
              <a:t>１　ロボットシステムの構築</a:t>
            </a:r>
            <a:r>
              <a:rPr lang="ja-JP" altLang="ja-JP" smtClean="0">
                <a:cs typeface="Yu Mincho" charset="-128"/>
              </a:rPr>
              <a:t> </a:t>
            </a:r>
            <a:endParaRPr lang="ja-JP" altLang="en-US" dirty="0">
              <a:cs typeface="Yu Mincho" charset="-128"/>
            </a:endParaRPr>
          </a:p>
        </p:txBody>
      </p:sp>
    </p:spTree>
    <p:extLst>
      <p:ext uri="{BB962C8B-B14F-4D97-AF65-F5344CB8AC3E}">
        <p14:creationId xmlns:p14="http://schemas.microsoft.com/office/powerpoint/2010/main" val="127336402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ja-JP" altLang="en-US" dirty="0" smtClean="0"/>
              <a:t>リスク低減方策を取り入れたシステム例</a:t>
            </a:r>
            <a:endParaRPr kumimoji="1" lang="ja-JP" altLang="en-US" dirty="0"/>
          </a:p>
        </p:txBody>
      </p:sp>
      <p:pic>
        <p:nvPicPr>
          <p:cNvPr id="4" name="図 135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058" y="1007813"/>
            <a:ext cx="9214153" cy="5605517"/>
          </a:xfrm>
          <a:prstGeom prst="rect">
            <a:avLst/>
          </a:prstGeom>
          <a:noFill/>
          <a:ln>
            <a:noFill/>
          </a:ln>
        </p:spPr>
      </p:pic>
    </p:spTree>
    <p:extLst>
      <p:ext uri="{BB962C8B-B14F-4D97-AF65-F5344CB8AC3E}">
        <p14:creationId xmlns:p14="http://schemas.microsoft.com/office/powerpoint/2010/main" val="355237749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820319" y="4056064"/>
            <a:ext cx="5685631" cy="2327275"/>
            <a:chOff x="2066925" y="4056063"/>
            <a:chExt cx="5248275" cy="2327275"/>
          </a:xfrm>
        </p:grpSpPr>
        <p:sp>
          <p:nvSpPr>
            <p:cNvPr id="22" name="Freeform 10"/>
            <p:cNvSpPr>
              <a:spLocks/>
            </p:cNvSpPr>
            <p:nvPr/>
          </p:nvSpPr>
          <p:spPr bwMode="auto">
            <a:xfrm>
              <a:off x="2066925" y="4056063"/>
              <a:ext cx="5248275" cy="2327275"/>
            </a:xfrm>
            <a:custGeom>
              <a:avLst/>
              <a:gdLst>
                <a:gd name="T0" fmla="*/ 15685 w 27373"/>
                <a:gd name="T1" fmla="*/ 4481 h 11063"/>
                <a:gd name="T2" fmla="*/ 19533 w 27373"/>
                <a:gd name="T3" fmla="*/ 6824 h 11063"/>
                <a:gd name="T4" fmla="*/ 25333 w 27373"/>
                <a:gd name="T5" fmla="*/ 8744 h 11063"/>
                <a:gd name="T6" fmla="*/ 27373 w 27373"/>
                <a:gd name="T7" fmla="*/ 10984 h 11063"/>
                <a:gd name="T8" fmla="*/ 13314 w 27373"/>
                <a:gd name="T9" fmla="*/ 10937 h 11063"/>
                <a:gd name="T10" fmla="*/ 3685 w 27373"/>
                <a:gd name="T11" fmla="*/ 10866 h 11063"/>
                <a:gd name="T12" fmla="*/ 0 w 27373"/>
                <a:gd name="T13" fmla="*/ 0 h 11063"/>
                <a:gd name="T14" fmla="*/ 5573 w 27373"/>
                <a:gd name="T15" fmla="*/ 2784 h 11063"/>
                <a:gd name="T16" fmla="*/ 11560 w 27373"/>
                <a:gd name="T17" fmla="*/ 5651 h 11063"/>
                <a:gd name="T18" fmla="*/ 15685 w 27373"/>
                <a:gd name="T19" fmla="*/ 4481 h 1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73" h="11063">
                  <a:moveTo>
                    <a:pt x="15685" y="4481"/>
                  </a:moveTo>
                  <a:cubicBezTo>
                    <a:pt x="17134" y="4603"/>
                    <a:pt x="18191" y="5707"/>
                    <a:pt x="19533" y="6824"/>
                  </a:cubicBezTo>
                  <a:cubicBezTo>
                    <a:pt x="20987" y="7661"/>
                    <a:pt x="24026" y="8051"/>
                    <a:pt x="25333" y="8744"/>
                  </a:cubicBezTo>
                  <a:cubicBezTo>
                    <a:pt x="26519" y="9838"/>
                    <a:pt x="25663" y="9105"/>
                    <a:pt x="27373" y="10984"/>
                  </a:cubicBezTo>
                  <a:cubicBezTo>
                    <a:pt x="26143" y="11063"/>
                    <a:pt x="17262" y="10957"/>
                    <a:pt x="13314" y="10937"/>
                  </a:cubicBezTo>
                  <a:lnTo>
                    <a:pt x="3685" y="10866"/>
                  </a:lnTo>
                  <a:cubicBezTo>
                    <a:pt x="2749" y="7738"/>
                    <a:pt x="1047" y="3906"/>
                    <a:pt x="0" y="0"/>
                  </a:cubicBezTo>
                  <a:cubicBezTo>
                    <a:pt x="828" y="255"/>
                    <a:pt x="4345" y="2330"/>
                    <a:pt x="5573" y="2784"/>
                  </a:cubicBezTo>
                  <a:lnTo>
                    <a:pt x="11560" y="5651"/>
                  </a:lnTo>
                  <a:lnTo>
                    <a:pt x="15685" y="4481"/>
                  </a:lnTo>
                  <a:close/>
                </a:path>
              </a:pathLst>
            </a:custGeom>
            <a:solidFill>
              <a:srgbClr val="FFC000"/>
            </a:solidFill>
            <a:ln w="28575"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Freeform 12"/>
            <p:cNvSpPr>
              <a:spLocks/>
            </p:cNvSpPr>
            <p:nvPr/>
          </p:nvSpPr>
          <p:spPr bwMode="auto">
            <a:xfrm>
              <a:off x="2462213" y="4260850"/>
              <a:ext cx="4438650" cy="1643062"/>
            </a:xfrm>
            <a:custGeom>
              <a:avLst/>
              <a:gdLst>
                <a:gd name="T0" fmla="*/ 14630 w 23159"/>
                <a:gd name="T1" fmla="*/ 3168 h 7808"/>
                <a:gd name="T2" fmla="*/ 17439 w 23159"/>
                <a:gd name="T3" fmla="*/ 6011 h 7808"/>
                <a:gd name="T4" fmla="*/ 23159 w 23159"/>
                <a:gd name="T5" fmla="*/ 7691 h 7808"/>
                <a:gd name="T6" fmla="*/ 3326 w 23159"/>
                <a:gd name="T7" fmla="*/ 7525 h 7808"/>
                <a:gd name="T8" fmla="*/ 0 w 23159"/>
                <a:gd name="T9" fmla="*/ 0 h 7808"/>
                <a:gd name="T10" fmla="*/ 9499 w 23159"/>
                <a:gd name="T11" fmla="*/ 4676 h 7808"/>
                <a:gd name="T12" fmla="*/ 14630 w 23159"/>
                <a:gd name="T13" fmla="*/ 3168 h 7808"/>
              </a:gdLst>
              <a:ahLst/>
              <a:cxnLst>
                <a:cxn ang="0">
                  <a:pos x="T0" y="T1"/>
                </a:cxn>
                <a:cxn ang="0">
                  <a:pos x="T2" y="T3"/>
                </a:cxn>
                <a:cxn ang="0">
                  <a:pos x="T4" y="T5"/>
                </a:cxn>
                <a:cxn ang="0">
                  <a:pos x="T6" y="T7"/>
                </a:cxn>
                <a:cxn ang="0">
                  <a:pos x="T8" y="T9"/>
                </a:cxn>
                <a:cxn ang="0">
                  <a:pos x="T10" y="T11"/>
                </a:cxn>
                <a:cxn ang="0">
                  <a:pos x="T12" y="T13"/>
                </a:cxn>
              </a:cxnLst>
              <a:rect l="0" t="0" r="r" b="b"/>
              <a:pathLst>
                <a:path w="23159" h="7808">
                  <a:moveTo>
                    <a:pt x="14630" y="3168"/>
                  </a:moveTo>
                  <a:cubicBezTo>
                    <a:pt x="15786" y="4204"/>
                    <a:pt x="16584" y="5251"/>
                    <a:pt x="17439" y="6011"/>
                  </a:cubicBezTo>
                  <a:cubicBezTo>
                    <a:pt x="21121" y="7118"/>
                    <a:pt x="19812" y="6671"/>
                    <a:pt x="23159" y="7691"/>
                  </a:cubicBezTo>
                  <a:cubicBezTo>
                    <a:pt x="20475" y="7808"/>
                    <a:pt x="7546" y="7627"/>
                    <a:pt x="3326" y="7525"/>
                  </a:cubicBezTo>
                  <a:cubicBezTo>
                    <a:pt x="2686" y="5694"/>
                    <a:pt x="1529" y="4069"/>
                    <a:pt x="0" y="0"/>
                  </a:cubicBezTo>
                  <a:lnTo>
                    <a:pt x="9499" y="4676"/>
                  </a:lnTo>
                  <a:lnTo>
                    <a:pt x="14630" y="3168"/>
                  </a:lnTo>
                  <a:close/>
                </a:path>
              </a:pathLst>
            </a:custGeom>
            <a:solidFill>
              <a:srgbClr val="FF0000"/>
            </a:solidFill>
            <a:ln w="28575" cap="flat">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83" name="Rectangle 176"/>
            <p:cNvSpPr>
              <a:spLocks noChangeArrowheads="1"/>
            </p:cNvSpPr>
            <p:nvPr/>
          </p:nvSpPr>
          <p:spPr bwMode="auto">
            <a:xfrm>
              <a:off x="4159250" y="5967413"/>
              <a:ext cx="9706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kumimoji="1">
                  <a:solidFill>
                    <a:schemeClr val="tx1"/>
                  </a:solidFill>
                  <a:latin typeface="Arial" pitchFamily="34" charset="0"/>
                  <a:ea typeface="ＭＳ Ｐゴシック" pitchFamily="50" charset="-128"/>
                  <a:cs typeface="ＭＳ Ｐゴシック" pitchFamily="50" charset="-128"/>
                </a:defRPr>
              </a:lvl1pPr>
              <a:lvl2pPr algn="l">
                <a:defRPr kumimoji="1">
                  <a:solidFill>
                    <a:schemeClr val="tx1"/>
                  </a:solidFill>
                  <a:latin typeface="Arial" pitchFamily="34" charset="0"/>
                  <a:ea typeface="ＭＳ Ｐゴシック" pitchFamily="50" charset="-128"/>
                  <a:cs typeface="ＭＳ Ｐゴシック" pitchFamily="50" charset="-128"/>
                </a:defRPr>
              </a:lvl2pPr>
              <a:lvl3pPr algn="l">
                <a:defRPr kumimoji="1">
                  <a:solidFill>
                    <a:schemeClr val="tx1"/>
                  </a:solidFill>
                  <a:latin typeface="Arial" pitchFamily="34" charset="0"/>
                  <a:ea typeface="ＭＳ Ｐゴシック" pitchFamily="50" charset="-128"/>
                  <a:cs typeface="ＭＳ Ｐゴシック" pitchFamily="50" charset="-128"/>
                </a:defRPr>
              </a:lvl3pPr>
              <a:lvl4pPr algn="l">
                <a:defRPr kumimoji="1">
                  <a:solidFill>
                    <a:schemeClr val="tx1"/>
                  </a:solidFill>
                  <a:latin typeface="Arial" pitchFamily="34" charset="0"/>
                  <a:ea typeface="ＭＳ Ｐゴシック" pitchFamily="50" charset="-128"/>
                  <a:cs typeface="ＭＳ Ｐゴシック" pitchFamily="50" charset="-128"/>
                </a:defRPr>
              </a:lvl4pPr>
              <a:lvl5pPr algn="l">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200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減速エリア</a:t>
              </a:r>
              <a:endParaRPr kumimoji="1" lang="ja-JP" altLang="ja-JP" sz="320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184" name="Rectangle 177"/>
            <p:cNvSpPr>
              <a:spLocks noChangeArrowheads="1"/>
            </p:cNvSpPr>
            <p:nvPr/>
          </p:nvSpPr>
          <p:spPr bwMode="auto">
            <a:xfrm>
              <a:off x="4110038" y="5386388"/>
              <a:ext cx="9706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kumimoji="1">
                  <a:solidFill>
                    <a:schemeClr val="tx1"/>
                  </a:solidFill>
                  <a:latin typeface="Arial" pitchFamily="34" charset="0"/>
                  <a:ea typeface="ＭＳ Ｐゴシック" pitchFamily="50" charset="-128"/>
                  <a:cs typeface="ＭＳ Ｐゴシック" pitchFamily="50" charset="-128"/>
                </a:defRPr>
              </a:lvl1pPr>
              <a:lvl2pPr algn="l">
                <a:defRPr kumimoji="1">
                  <a:solidFill>
                    <a:schemeClr val="tx1"/>
                  </a:solidFill>
                  <a:latin typeface="Arial" pitchFamily="34" charset="0"/>
                  <a:ea typeface="ＭＳ Ｐゴシック" pitchFamily="50" charset="-128"/>
                  <a:cs typeface="ＭＳ Ｐゴシック" pitchFamily="50" charset="-128"/>
                </a:defRPr>
              </a:lvl2pPr>
              <a:lvl3pPr algn="l">
                <a:defRPr kumimoji="1">
                  <a:solidFill>
                    <a:schemeClr val="tx1"/>
                  </a:solidFill>
                  <a:latin typeface="Arial" pitchFamily="34" charset="0"/>
                  <a:ea typeface="ＭＳ Ｐゴシック" pitchFamily="50" charset="-128"/>
                  <a:cs typeface="ＭＳ Ｐゴシック" pitchFamily="50" charset="-128"/>
                </a:defRPr>
              </a:lvl3pPr>
              <a:lvl4pPr algn="l">
                <a:defRPr kumimoji="1">
                  <a:solidFill>
                    <a:schemeClr val="tx1"/>
                  </a:solidFill>
                  <a:latin typeface="Arial" pitchFamily="34" charset="0"/>
                  <a:ea typeface="ＭＳ Ｐゴシック" pitchFamily="50" charset="-128"/>
                  <a:cs typeface="ＭＳ Ｐゴシック" pitchFamily="50" charset="-128"/>
                </a:defRPr>
              </a:lvl4pPr>
              <a:lvl5pPr algn="l">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200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停止エリア</a:t>
              </a:r>
              <a:endParaRPr kumimoji="1" lang="ja-JP" altLang="ja-JP" sz="320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 name="タイトル 1"/>
          <p:cNvSpPr>
            <a:spLocks noGrp="1"/>
          </p:cNvSpPr>
          <p:nvPr>
            <p:ph type="title"/>
          </p:nvPr>
        </p:nvSpPr>
        <p:spPr/>
        <p:txBody>
          <a:bodyPr>
            <a:noAutofit/>
          </a:bodyPr>
          <a:lstStyle/>
          <a:p>
            <a:r>
              <a:rPr lang="ja-JP" altLang="en-US" dirty="0"/>
              <a:t>リスク低減 </a:t>
            </a:r>
            <a:r>
              <a:rPr lang="en-US" altLang="ja-JP" dirty="0" smtClean="0"/>
              <a:t>–</a:t>
            </a:r>
            <a:r>
              <a:rPr lang="ja-JP" altLang="en-US" dirty="0" smtClean="0"/>
              <a:t>機能安全利用時の注意点</a:t>
            </a:r>
            <a:endParaRPr kumimoji="1" lang="ja-JP" altLang="en-US" dirty="0"/>
          </a:p>
        </p:txBody>
      </p:sp>
      <p:sp>
        <p:nvSpPr>
          <p:cNvPr id="3" name="コンテンツ プレースホルダー 2"/>
          <p:cNvSpPr>
            <a:spLocks noGrp="1"/>
          </p:cNvSpPr>
          <p:nvPr>
            <p:ph idx="1"/>
          </p:nvPr>
        </p:nvSpPr>
        <p:spPr/>
        <p:txBody>
          <a:bodyPr>
            <a:normAutofit/>
          </a:bodyPr>
          <a:lstStyle/>
          <a:p>
            <a:pPr marL="0" indent="0">
              <a:buNone/>
            </a:pPr>
            <a:r>
              <a:rPr lang="ja-JP" altLang="en-US" dirty="0"/>
              <a:t>協働ロボットにおける機能安全利用時の</a:t>
            </a:r>
            <a:r>
              <a:rPr lang="ja-JP" altLang="en-US" dirty="0" smtClean="0"/>
              <a:t>注意点</a:t>
            </a:r>
            <a:endParaRPr lang="en-US" altLang="ja-JP" dirty="0"/>
          </a:p>
        </p:txBody>
      </p:sp>
      <p:sp>
        <p:nvSpPr>
          <p:cNvPr id="25" name="Freeform 13"/>
          <p:cNvSpPr>
            <a:spLocks/>
          </p:cNvSpPr>
          <p:nvPr/>
        </p:nvSpPr>
        <p:spPr bwMode="auto">
          <a:xfrm>
            <a:off x="3586427" y="5140326"/>
            <a:ext cx="2146300" cy="325437"/>
          </a:xfrm>
          <a:custGeom>
            <a:avLst/>
            <a:gdLst>
              <a:gd name="T0" fmla="*/ 1248 w 1248"/>
              <a:gd name="T1" fmla="*/ 205 h 205"/>
              <a:gd name="T2" fmla="*/ 1067 w 1248"/>
              <a:gd name="T3" fmla="*/ 0 h 205"/>
              <a:gd name="T4" fmla="*/ 0 w 1248"/>
              <a:gd name="T5" fmla="*/ 0 h 205"/>
              <a:gd name="T6" fmla="*/ 181 w 1248"/>
              <a:gd name="T7" fmla="*/ 205 h 205"/>
              <a:gd name="T8" fmla="*/ 1248 w 1248"/>
              <a:gd name="T9" fmla="*/ 205 h 205"/>
            </a:gdLst>
            <a:ahLst/>
            <a:cxnLst>
              <a:cxn ang="0">
                <a:pos x="T0" y="T1"/>
              </a:cxn>
              <a:cxn ang="0">
                <a:pos x="T2" y="T3"/>
              </a:cxn>
              <a:cxn ang="0">
                <a:pos x="T4" y="T5"/>
              </a:cxn>
              <a:cxn ang="0">
                <a:pos x="T6" y="T7"/>
              </a:cxn>
              <a:cxn ang="0">
                <a:pos x="T8" y="T9"/>
              </a:cxn>
            </a:cxnLst>
            <a:rect l="0" t="0" r="r" b="b"/>
            <a:pathLst>
              <a:path w="1248" h="205">
                <a:moveTo>
                  <a:pt x="1248" y="205"/>
                </a:moveTo>
                <a:lnTo>
                  <a:pt x="1067" y="0"/>
                </a:lnTo>
                <a:lnTo>
                  <a:pt x="0" y="0"/>
                </a:lnTo>
                <a:lnTo>
                  <a:pt x="181" y="205"/>
                </a:lnTo>
                <a:lnTo>
                  <a:pt x="1248" y="2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Freeform 14"/>
          <p:cNvSpPr>
            <a:spLocks/>
          </p:cNvSpPr>
          <p:nvPr/>
        </p:nvSpPr>
        <p:spPr bwMode="auto">
          <a:xfrm>
            <a:off x="3586427" y="5140326"/>
            <a:ext cx="2146300" cy="325437"/>
          </a:xfrm>
          <a:custGeom>
            <a:avLst/>
            <a:gdLst>
              <a:gd name="T0" fmla="*/ 1248 w 1248"/>
              <a:gd name="T1" fmla="*/ 205 h 205"/>
              <a:gd name="T2" fmla="*/ 1067 w 1248"/>
              <a:gd name="T3" fmla="*/ 0 h 205"/>
              <a:gd name="T4" fmla="*/ 0 w 1248"/>
              <a:gd name="T5" fmla="*/ 0 h 205"/>
              <a:gd name="T6" fmla="*/ 181 w 1248"/>
              <a:gd name="T7" fmla="*/ 205 h 205"/>
              <a:gd name="T8" fmla="*/ 1248 w 1248"/>
              <a:gd name="T9" fmla="*/ 205 h 205"/>
            </a:gdLst>
            <a:ahLst/>
            <a:cxnLst>
              <a:cxn ang="0">
                <a:pos x="T0" y="T1"/>
              </a:cxn>
              <a:cxn ang="0">
                <a:pos x="T2" y="T3"/>
              </a:cxn>
              <a:cxn ang="0">
                <a:pos x="T4" y="T5"/>
              </a:cxn>
              <a:cxn ang="0">
                <a:pos x="T6" y="T7"/>
              </a:cxn>
              <a:cxn ang="0">
                <a:pos x="T8" y="T9"/>
              </a:cxn>
            </a:cxnLst>
            <a:rect l="0" t="0" r="r" b="b"/>
            <a:pathLst>
              <a:path w="1248" h="205">
                <a:moveTo>
                  <a:pt x="1248" y="205"/>
                </a:moveTo>
                <a:lnTo>
                  <a:pt x="1067" y="0"/>
                </a:lnTo>
                <a:lnTo>
                  <a:pt x="0" y="0"/>
                </a:lnTo>
                <a:lnTo>
                  <a:pt x="181" y="205"/>
                </a:lnTo>
                <a:lnTo>
                  <a:pt x="1248" y="205"/>
                </a:lnTo>
                <a:close/>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Rectangle 15"/>
          <p:cNvSpPr>
            <a:spLocks noChangeArrowheads="1"/>
          </p:cNvSpPr>
          <p:nvPr/>
        </p:nvSpPr>
        <p:spPr bwMode="auto">
          <a:xfrm>
            <a:off x="5120482" y="2209801"/>
            <a:ext cx="1226211" cy="18748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Freeform 16"/>
          <p:cNvSpPr>
            <a:spLocks/>
          </p:cNvSpPr>
          <p:nvPr/>
        </p:nvSpPr>
        <p:spPr bwMode="auto">
          <a:xfrm>
            <a:off x="4979459" y="2068514"/>
            <a:ext cx="141023" cy="2016125"/>
          </a:xfrm>
          <a:custGeom>
            <a:avLst/>
            <a:gdLst>
              <a:gd name="T0" fmla="*/ 82 w 82"/>
              <a:gd name="T1" fmla="*/ 89 h 1270"/>
              <a:gd name="T2" fmla="*/ 0 w 82"/>
              <a:gd name="T3" fmla="*/ 0 h 1270"/>
              <a:gd name="T4" fmla="*/ 0 w 82"/>
              <a:gd name="T5" fmla="*/ 1181 h 1270"/>
              <a:gd name="T6" fmla="*/ 82 w 82"/>
              <a:gd name="T7" fmla="*/ 1270 h 1270"/>
              <a:gd name="T8" fmla="*/ 82 w 82"/>
              <a:gd name="T9" fmla="*/ 89 h 1270"/>
            </a:gdLst>
            <a:ahLst/>
            <a:cxnLst>
              <a:cxn ang="0">
                <a:pos x="T0" y="T1"/>
              </a:cxn>
              <a:cxn ang="0">
                <a:pos x="T2" y="T3"/>
              </a:cxn>
              <a:cxn ang="0">
                <a:pos x="T4" y="T5"/>
              </a:cxn>
              <a:cxn ang="0">
                <a:pos x="T6" y="T7"/>
              </a:cxn>
              <a:cxn ang="0">
                <a:pos x="T8" y="T9"/>
              </a:cxn>
            </a:cxnLst>
            <a:rect l="0" t="0" r="r" b="b"/>
            <a:pathLst>
              <a:path w="82" h="1270">
                <a:moveTo>
                  <a:pt x="82" y="89"/>
                </a:moveTo>
                <a:lnTo>
                  <a:pt x="0" y="0"/>
                </a:lnTo>
                <a:lnTo>
                  <a:pt x="0" y="1181"/>
                </a:lnTo>
                <a:lnTo>
                  <a:pt x="82" y="1270"/>
                </a:lnTo>
                <a:lnTo>
                  <a:pt x="82" y="89"/>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Freeform 17"/>
          <p:cNvSpPr>
            <a:spLocks/>
          </p:cNvSpPr>
          <p:nvPr/>
        </p:nvSpPr>
        <p:spPr bwMode="auto">
          <a:xfrm>
            <a:off x="4979458" y="2068514"/>
            <a:ext cx="1367234" cy="141287"/>
          </a:xfrm>
          <a:custGeom>
            <a:avLst/>
            <a:gdLst>
              <a:gd name="T0" fmla="*/ 795 w 795"/>
              <a:gd name="T1" fmla="*/ 89 h 89"/>
              <a:gd name="T2" fmla="*/ 714 w 795"/>
              <a:gd name="T3" fmla="*/ 0 h 89"/>
              <a:gd name="T4" fmla="*/ 0 w 795"/>
              <a:gd name="T5" fmla="*/ 0 h 89"/>
              <a:gd name="T6" fmla="*/ 82 w 795"/>
              <a:gd name="T7" fmla="*/ 89 h 89"/>
              <a:gd name="T8" fmla="*/ 795 w 795"/>
              <a:gd name="T9" fmla="*/ 89 h 89"/>
            </a:gdLst>
            <a:ahLst/>
            <a:cxnLst>
              <a:cxn ang="0">
                <a:pos x="T0" y="T1"/>
              </a:cxn>
              <a:cxn ang="0">
                <a:pos x="T2" y="T3"/>
              </a:cxn>
              <a:cxn ang="0">
                <a:pos x="T4" y="T5"/>
              </a:cxn>
              <a:cxn ang="0">
                <a:pos x="T6" y="T7"/>
              </a:cxn>
              <a:cxn ang="0">
                <a:pos x="T8" y="T9"/>
              </a:cxn>
            </a:cxnLst>
            <a:rect l="0" t="0" r="r" b="b"/>
            <a:pathLst>
              <a:path w="795" h="89">
                <a:moveTo>
                  <a:pt x="795" y="89"/>
                </a:moveTo>
                <a:lnTo>
                  <a:pt x="714" y="0"/>
                </a:lnTo>
                <a:lnTo>
                  <a:pt x="0" y="0"/>
                </a:lnTo>
                <a:lnTo>
                  <a:pt x="82" y="89"/>
                </a:lnTo>
                <a:lnTo>
                  <a:pt x="795" y="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Freeform 18"/>
          <p:cNvSpPr>
            <a:spLocks/>
          </p:cNvSpPr>
          <p:nvPr/>
        </p:nvSpPr>
        <p:spPr bwMode="auto">
          <a:xfrm>
            <a:off x="4979458" y="2068514"/>
            <a:ext cx="1367234" cy="2016125"/>
          </a:xfrm>
          <a:custGeom>
            <a:avLst/>
            <a:gdLst>
              <a:gd name="T0" fmla="*/ 795 w 795"/>
              <a:gd name="T1" fmla="*/ 89 h 1270"/>
              <a:gd name="T2" fmla="*/ 714 w 795"/>
              <a:gd name="T3" fmla="*/ 0 h 1270"/>
              <a:gd name="T4" fmla="*/ 0 w 795"/>
              <a:gd name="T5" fmla="*/ 0 h 1270"/>
              <a:gd name="T6" fmla="*/ 0 w 795"/>
              <a:gd name="T7" fmla="*/ 1181 h 1270"/>
              <a:gd name="T8" fmla="*/ 82 w 795"/>
              <a:gd name="T9" fmla="*/ 1270 h 1270"/>
              <a:gd name="T10" fmla="*/ 795 w 795"/>
              <a:gd name="T11" fmla="*/ 1270 h 1270"/>
              <a:gd name="T12" fmla="*/ 795 w 795"/>
              <a:gd name="T13" fmla="*/ 89 h 1270"/>
            </a:gdLst>
            <a:ahLst/>
            <a:cxnLst>
              <a:cxn ang="0">
                <a:pos x="T0" y="T1"/>
              </a:cxn>
              <a:cxn ang="0">
                <a:pos x="T2" y="T3"/>
              </a:cxn>
              <a:cxn ang="0">
                <a:pos x="T4" y="T5"/>
              </a:cxn>
              <a:cxn ang="0">
                <a:pos x="T6" y="T7"/>
              </a:cxn>
              <a:cxn ang="0">
                <a:pos x="T8" y="T9"/>
              </a:cxn>
              <a:cxn ang="0">
                <a:pos x="T10" y="T11"/>
              </a:cxn>
              <a:cxn ang="0">
                <a:pos x="T12" y="T13"/>
              </a:cxn>
            </a:cxnLst>
            <a:rect l="0" t="0" r="r" b="b"/>
            <a:pathLst>
              <a:path w="795" h="1270">
                <a:moveTo>
                  <a:pt x="795" y="89"/>
                </a:moveTo>
                <a:lnTo>
                  <a:pt x="714" y="0"/>
                </a:lnTo>
                <a:lnTo>
                  <a:pt x="0" y="0"/>
                </a:lnTo>
                <a:lnTo>
                  <a:pt x="0" y="1181"/>
                </a:lnTo>
                <a:lnTo>
                  <a:pt x="82" y="1270"/>
                </a:lnTo>
                <a:lnTo>
                  <a:pt x="795" y="1270"/>
                </a:lnTo>
                <a:lnTo>
                  <a:pt x="795" y="89"/>
                </a:lnTo>
                <a:close/>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Freeform 19"/>
          <p:cNvSpPr>
            <a:spLocks/>
          </p:cNvSpPr>
          <p:nvPr/>
        </p:nvSpPr>
        <p:spPr bwMode="auto">
          <a:xfrm>
            <a:off x="4979458" y="2068514"/>
            <a:ext cx="1367234" cy="141287"/>
          </a:xfrm>
          <a:custGeom>
            <a:avLst/>
            <a:gdLst>
              <a:gd name="T0" fmla="*/ 795 w 795"/>
              <a:gd name="T1" fmla="*/ 89 h 89"/>
              <a:gd name="T2" fmla="*/ 82 w 795"/>
              <a:gd name="T3" fmla="*/ 89 h 89"/>
              <a:gd name="T4" fmla="*/ 0 w 795"/>
              <a:gd name="T5" fmla="*/ 0 h 89"/>
            </a:gdLst>
            <a:ahLst/>
            <a:cxnLst>
              <a:cxn ang="0">
                <a:pos x="T0" y="T1"/>
              </a:cxn>
              <a:cxn ang="0">
                <a:pos x="T2" y="T3"/>
              </a:cxn>
              <a:cxn ang="0">
                <a:pos x="T4" y="T5"/>
              </a:cxn>
            </a:cxnLst>
            <a:rect l="0" t="0" r="r" b="b"/>
            <a:pathLst>
              <a:path w="795" h="89">
                <a:moveTo>
                  <a:pt x="795" y="89"/>
                </a:moveTo>
                <a:lnTo>
                  <a:pt x="82" y="89"/>
                </a:lnTo>
                <a:lnTo>
                  <a:pt x="0" y="0"/>
                </a:ln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Line 20"/>
          <p:cNvSpPr>
            <a:spLocks noChangeShapeType="1"/>
          </p:cNvSpPr>
          <p:nvPr/>
        </p:nvSpPr>
        <p:spPr bwMode="auto">
          <a:xfrm>
            <a:off x="5120481" y="2209801"/>
            <a:ext cx="0" cy="1874837"/>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Freeform 21"/>
          <p:cNvSpPr>
            <a:spLocks/>
          </p:cNvSpPr>
          <p:nvPr/>
        </p:nvSpPr>
        <p:spPr bwMode="auto">
          <a:xfrm>
            <a:off x="5663935" y="4692650"/>
            <a:ext cx="1367234" cy="400050"/>
          </a:xfrm>
          <a:custGeom>
            <a:avLst/>
            <a:gdLst>
              <a:gd name="T0" fmla="*/ 0 w 6584"/>
              <a:gd name="T1" fmla="*/ 0 h 1908"/>
              <a:gd name="T2" fmla="*/ 3292 w 6584"/>
              <a:gd name="T3" fmla="*/ 636 h 1908"/>
              <a:gd name="T4" fmla="*/ 6584 w 6584"/>
              <a:gd name="T5" fmla="*/ 0 h 1908"/>
              <a:gd name="T6" fmla="*/ 6584 w 6584"/>
              <a:gd name="T7" fmla="*/ 1272 h 1908"/>
              <a:gd name="T8" fmla="*/ 3292 w 6584"/>
              <a:gd name="T9" fmla="*/ 1908 h 1908"/>
              <a:gd name="T10" fmla="*/ 0 w 6584"/>
              <a:gd name="T11" fmla="*/ 1272 h 1908"/>
              <a:gd name="T12" fmla="*/ 0 w 6584"/>
              <a:gd name="T13" fmla="*/ 0 h 1908"/>
            </a:gdLst>
            <a:ahLst/>
            <a:cxnLst>
              <a:cxn ang="0">
                <a:pos x="T0" y="T1"/>
              </a:cxn>
              <a:cxn ang="0">
                <a:pos x="T2" y="T3"/>
              </a:cxn>
              <a:cxn ang="0">
                <a:pos x="T4" y="T5"/>
              </a:cxn>
              <a:cxn ang="0">
                <a:pos x="T6" y="T7"/>
              </a:cxn>
              <a:cxn ang="0">
                <a:pos x="T8" y="T9"/>
              </a:cxn>
              <a:cxn ang="0">
                <a:pos x="T10" y="T11"/>
              </a:cxn>
              <a:cxn ang="0">
                <a:pos x="T12" y="T13"/>
              </a:cxn>
            </a:cxnLst>
            <a:rect l="0" t="0" r="r" b="b"/>
            <a:pathLst>
              <a:path w="6584" h="1908">
                <a:moveTo>
                  <a:pt x="0" y="0"/>
                </a:moveTo>
                <a:cubicBezTo>
                  <a:pt x="0" y="352"/>
                  <a:pt x="1474" y="636"/>
                  <a:pt x="3292" y="636"/>
                </a:cubicBezTo>
                <a:cubicBezTo>
                  <a:pt x="5111" y="636"/>
                  <a:pt x="6584" y="352"/>
                  <a:pt x="6584" y="0"/>
                </a:cubicBezTo>
                <a:lnTo>
                  <a:pt x="6584" y="1272"/>
                </a:lnTo>
                <a:cubicBezTo>
                  <a:pt x="6584" y="1624"/>
                  <a:pt x="5111" y="1908"/>
                  <a:pt x="3292" y="1908"/>
                </a:cubicBezTo>
                <a:cubicBezTo>
                  <a:pt x="1474" y="1908"/>
                  <a:pt x="0" y="1624"/>
                  <a:pt x="0" y="1272"/>
                </a:cubicBez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Oval 22"/>
          <p:cNvSpPr>
            <a:spLocks noChangeArrowheads="1"/>
          </p:cNvSpPr>
          <p:nvPr/>
        </p:nvSpPr>
        <p:spPr bwMode="auto">
          <a:xfrm>
            <a:off x="5663935" y="4559300"/>
            <a:ext cx="1367234" cy="266700"/>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Freeform 23"/>
          <p:cNvSpPr>
            <a:spLocks noEditPoints="1"/>
          </p:cNvSpPr>
          <p:nvPr/>
        </p:nvSpPr>
        <p:spPr bwMode="auto">
          <a:xfrm>
            <a:off x="5663935" y="4559300"/>
            <a:ext cx="1367234" cy="533400"/>
          </a:xfrm>
          <a:custGeom>
            <a:avLst/>
            <a:gdLst>
              <a:gd name="T0" fmla="*/ 6584 w 6584"/>
              <a:gd name="T1" fmla="*/ 636 h 2544"/>
              <a:gd name="T2" fmla="*/ 3292 w 6584"/>
              <a:gd name="T3" fmla="*/ 1272 h 2544"/>
              <a:gd name="T4" fmla="*/ 0 w 6584"/>
              <a:gd name="T5" fmla="*/ 636 h 2544"/>
              <a:gd name="T6" fmla="*/ 3292 w 6584"/>
              <a:gd name="T7" fmla="*/ 0 h 2544"/>
              <a:gd name="T8" fmla="*/ 6584 w 6584"/>
              <a:gd name="T9" fmla="*/ 636 h 2544"/>
              <a:gd name="T10" fmla="*/ 6584 w 6584"/>
              <a:gd name="T11" fmla="*/ 636 h 2544"/>
              <a:gd name="T12" fmla="*/ 6584 w 6584"/>
              <a:gd name="T13" fmla="*/ 1908 h 2544"/>
              <a:gd name="T14" fmla="*/ 3292 w 6584"/>
              <a:gd name="T15" fmla="*/ 2544 h 2544"/>
              <a:gd name="T16" fmla="*/ 0 w 6584"/>
              <a:gd name="T17" fmla="*/ 1908 h 2544"/>
              <a:gd name="T18" fmla="*/ 0 w 6584"/>
              <a:gd name="T19" fmla="*/ 636 h 2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84" h="2544">
                <a:moveTo>
                  <a:pt x="6584" y="636"/>
                </a:moveTo>
                <a:cubicBezTo>
                  <a:pt x="6584" y="988"/>
                  <a:pt x="5111" y="1272"/>
                  <a:pt x="3292" y="1272"/>
                </a:cubicBezTo>
                <a:cubicBezTo>
                  <a:pt x="1474" y="1272"/>
                  <a:pt x="0" y="988"/>
                  <a:pt x="0" y="636"/>
                </a:cubicBezTo>
                <a:cubicBezTo>
                  <a:pt x="0" y="285"/>
                  <a:pt x="1474" y="0"/>
                  <a:pt x="3292" y="0"/>
                </a:cubicBezTo>
                <a:cubicBezTo>
                  <a:pt x="5111" y="0"/>
                  <a:pt x="6584" y="285"/>
                  <a:pt x="6584" y="636"/>
                </a:cubicBezTo>
                <a:close/>
                <a:moveTo>
                  <a:pt x="6584" y="636"/>
                </a:moveTo>
                <a:lnTo>
                  <a:pt x="6584" y="1908"/>
                </a:lnTo>
                <a:cubicBezTo>
                  <a:pt x="6584" y="2260"/>
                  <a:pt x="5111" y="2544"/>
                  <a:pt x="3292" y="2544"/>
                </a:cubicBezTo>
                <a:cubicBezTo>
                  <a:pt x="1474" y="2544"/>
                  <a:pt x="0" y="2260"/>
                  <a:pt x="0" y="1908"/>
                </a:cubicBezTo>
                <a:lnTo>
                  <a:pt x="0" y="636"/>
                </a:lnTo>
              </a:path>
            </a:pathLst>
          </a:cu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Rectangle 24"/>
          <p:cNvSpPr>
            <a:spLocks noChangeArrowheads="1"/>
          </p:cNvSpPr>
          <p:nvPr/>
        </p:nvSpPr>
        <p:spPr bwMode="auto">
          <a:xfrm>
            <a:off x="5944263" y="4165601"/>
            <a:ext cx="815181" cy="5492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Rectangle 25"/>
          <p:cNvSpPr>
            <a:spLocks noChangeArrowheads="1"/>
          </p:cNvSpPr>
          <p:nvPr/>
        </p:nvSpPr>
        <p:spPr bwMode="auto">
          <a:xfrm>
            <a:off x="5944263" y="4165601"/>
            <a:ext cx="815181" cy="549275"/>
          </a:xfrm>
          <a:prstGeom prst="rect">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Freeform 26"/>
          <p:cNvSpPr>
            <a:spLocks/>
          </p:cNvSpPr>
          <p:nvPr/>
        </p:nvSpPr>
        <p:spPr bwMode="auto">
          <a:xfrm>
            <a:off x="6221148" y="3128964"/>
            <a:ext cx="681038" cy="979487"/>
          </a:xfrm>
          <a:custGeom>
            <a:avLst/>
            <a:gdLst>
              <a:gd name="T0" fmla="*/ 0 w 396"/>
              <a:gd name="T1" fmla="*/ 528 h 617"/>
              <a:gd name="T2" fmla="*/ 198 w 396"/>
              <a:gd name="T3" fmla="*/ 0 h 617"/>
              <a:gd name="T4" fmla="*/ 396 w 396"/>
              <a:gd name="T5" fmla="*/ 89 h 617"/>
              <a:gd name="T6" fmla="*/ 198 w 396"/>
              <a:gd name="T7" fmla="*/ 617 h 617"/>
              <a:gd name="T8" fmla="*/ 0 w 396"/>
              <a:gd name="T9" fmla="*/ 528 h 617"/>
            </a:gdLst>
            <a:ahLst/>
            <a:cxnLst>
              <a:cxn ang="0">
                <a:pos x="T0" y="T1"/>
              </a:cxn>
              <a:cxn ang="0">
                <a:pos x="T2" y="T3"/>
              </a:cxn>
              <a:cxn ang="0">
                <a:pos x="T4" y="T5"/>
              </a:cxn>
              <a:cxn ang="0">
                <a:pos x="T6" y="T7"/>
              </a:cxn>
              <a:cxn ang="0">
                <a:pos x="T8" y="T9"/>
              </a:cxn>
            </a:cxnLst>
            <a:rect l="0" t="0" r="r" b="b"/>
            <a:pathLst>
              <a:path w="396" h="617">
                <a:moveTo>
                  <a:pt x="0" y="528"/>
                </a:moveTo>
                <a:lnTo>
                  <a:pt x="198" y="0"/>
                </a:lnTo>
                <a:lnTo>
                  <a:pt x="396" y="89"/>
                </a:lnTo>
                <a:lnTo>
                  <a:pt x="198" y="617"/>
                </a:lnTo>
                <a:lnTo>
                  <a:pt x="0" y="5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Freeform 27"/>
          <p:cNvSpPr>
            <a:spLocks/>
          </p:cNvSpPr>
          <p:nvPr/>
        </p:nvSpPr>
        <p:spPr bwMode="auto">
          <a:xfrm>
            <a:off x="6221148" y="3128964"/>
            <a:ext cx="681038" cy="979487"/>
          </a:xfrm>
          <a:custGeom>
            <a:avLst/>
            <a:gdLst>
              <a:gd name="T0" fmla="*/ 0 w 396"/>
              <a:gd name="T1" fmla="*/ 528 h 617"/>
              <a:gd name="T2" fmla="*/ 198 w 396"/>
              <a:gd name="T3" fmla="*/ 0 h 617"/>
              <a:gd name="T4" fmla="*/ 396 w 396"/>
              <a:gd name="T5" fmla="*/ 89 h 617"/>
              <a:gd name="T6" fmla="*/ 198 w 396"/>
              <a:gd name="T7" fmla="*/ 617 h 617"/>
              <a:gd name="T8" fmla="*/ 0 w 396"/>
              <a:gd name="T9" fmla="*/ 528 h 617"/>
            </a:gdLst>
            <a:ahLst/>
            <a:cxnLst>
              <a:cxn ang="0">
                <a:pos x="T0" y="T1"/>
              </a:cxn>
              <a:cxn ang="0">
                <a:pos x="T2" y="T3"/>
              </a:cxn>
              <a:cxn ang="0">
                <a:pos x="T4" y="T5"/>
              </a:cxn>
              <a:cxn ang="0">
                <a:pos x="T6" y="T7"/>
              </a:cxn>
              <a:cxn ang="0">
                <a:pos x="T8" y="T9"/>
              </a:cxn>
            </a:cxnLst>
            <a:rect l="0" t="0" r="r" b="b"/>
            <a:pathLst>
              <a:path w="396" h="617">
                <a:moveTo>
                  <a:pt x="0" y="528"/>
                </a:moveTo>
                <a:lnTo>
                  <a:pt x="198" y="0"/>
                </a:lnTo>
                <a:lnTo>
                  <a:pt x="396" y="89"/>
                </a:lnTo>
                <a:lnTo>
                  <a:pt x="198" y="617"/>
                </a:lnTo>
                <a:lnTo>
                  <a:pt x="0" y="528"/>
                </a:lnTo>
                <a:close/>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Oval 28"/>
          <p:cNvSpPr>
            <a:spLocks noChangeArrowheads="1"/>
          </p:cNvSpPr>
          <p:nvPr/>
        </p:nvSpPr>
        <p:spPr bwMode="auto">
          <a:xfrm>
            <a:off x="6037131" y="3833813"/>
            <a:ext cx="620844" cy="628650"/>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Oval 29"/>
          <p:cNvSpPr>
            <a:spLocks noChangeArrowheads="1"/>
          </p:cNvSpPr>
          <p:nvPr/>
        </p:nvSpPr>
        <p:spPr bwMode="auto">
          <a:xfrm>
            <a:off x="6037131" y="3833813"/>
            <a:ext cx="620844" cy="628650"/>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Freeform 30"/>
          <p:cNvSpPr>
            <a:spLocks/>
          </p:cNvSpPr>
          <p:nvPr/>
        </p:nvSpPr>
        <p:spPr bwMode="auto">
          <a:xfrm>
            <a:off x="6793840" y="3151188"/>
            <a:ext cx="739510" cy="666750"/>
          </a:xfrm>
          <a:custGeom>
            <a:avLst/>
            <a:gdLst>
              <a:gd name="T0" fmla="*/ 90 w 430"/>
              <a:gd name="T1" fmla="*/ 0 h 420"/>
              <a:gd name="T2" fmla="*/ 430 w 430"/>
              <a:gd name="T3" fmla="*/ 296 h 420"/>
              <a:gd name="T4" fmla="*/ 340 w 430"/>
              <a:gd name="T5" fmla="*/ 420 h 420"/>
              <a:gd name="T6" fmla="*/ 0 w 430"/>
              <a:gd name="T7" fmla="*/ 124 h 420"/>
              <a:gd name="T8" fmla="*/ 90 w 430"/>
              <a:gd name="T9" fmla="*/ 0 h 420"/>
            </a:gdLst>
            <a:ahLst/>
            <a:cxnLst>
              <a:cxn ang="0">
                <a:pos x="T0" y="T1"/>
              </a:cxn>
              <a:cxn ang="0">
                <a:pos x="T2" y="T3"/>
              </a:cxn>
              <a:cxn ang="0">
                <a:pos x="T4" y="T5"/>
              </a:cxn>
              <a:cxn ang="0">
                <a:pos x="T6" y="T7"/>
              </a:cxn>
              <a:cxn ang="0">
                <a:pos x="T8" y="T9"/>
              </a:cxn>
            </a:cxnLst>
            <a:rect l="0" t="0" r="r" b="b"/>
            <a:pathLst>
              <a:path w="430" h="420">
                <a:moveTo>
                  <a:pt x="90" y="0"/>
                </a:moveTo>
                <a:lnTo>
                  <a:pt x="430" y="296"/>
                </a:lnTo>
                <a:lnTo>
                  <a:pt x="340" y="420"/>
                </a:lnTo>
                <a:lnTo>
                  <a:pt x="0" y="124"/>
                </a:lnTo>
                <a:lnTo>
                  <a:pt x="9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Freeform 31"/>
          <p:cNvSpPr>
            <a:spLocks/>
          </p:cNvSpPr>
          <p:nvPr/>
        </p:nvSpPr>
        <p:spPr bwMode="auto">
          <a:xfrm>
            <a:off x="6793840" y="3151188"/>
            <a:ext cx="739510" cy="666750"/>
          </a:xfrm>
          <a:custGeom>
            <a:avLst/>
            <a:gdLst>
              <a:gd name="T0" fmla="*/ 90 w 430"/>
              <a:gd name="T1" fmla="*/ 0 h 420"/>
              <a:gd name="T2" fmla="*/ 430 w 430"/>
              <a:gd name="T3" fmla="*/ 296 h 420"/>
              <a:gd name="T4" fmla="*/ 340 w 430"/>
              <a:gd name="T5" fmla="*/ 420 h 420"/>
              <a:gd name="T6" fmla="*/ 0 w 430"/>
              <a:gd name="T7" fmla="*/ 124 h 420"/>
              <a:gd name="T8" fmla="*/ 90 w 430"/>
              <a:gd name="T9" fmla="*/ 0 h 420"/>
            </a:gdLst>
            <a:ahLst/>
            <a:cxnLst>
              <a:cxn ang="0">
                <a:pos x="T0" y="T1"/>
              </a:cxn>
              <a:cxn ang="0">
                <a:pos x="T2" y="T3"/>
              </a:cxn>
              <a:cxn ang="0">
                <a:pos x="T4" y="T5"/>
              </a:cxn>
              <a:cxn ang="0">
                <a:pos x="T6" y="T7"/>
              </a:cxn>
              <a:cxn ang="0">
                <a:pos x="T8" y="T9"/>
              </a:cxn>
            </a:cxnLst>
            <a:rect l="0" t="0" r="r" b="b"/>
            <a:pathLst>
              <a:path w="430" h="420">
                <a:moveTo>
                  <a:pt x="90" y="0"/>
                </a:moveTo>
                <a:lnTo>
                  <a:pt x="430" y="296"/>
                </a:lnTo>
                <a:lnTo>
                  <a:pt x="340" y="420"/>
                </a:lnTo>
                <a:lnTo>
                  <a:pt x="0" y="124"/>
                </a:lnTo>
                <a:lnTo>
                  <a:pt x="90" y="0"/>
                </a:lnTo>
                <a:close/>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Freeform 32"/>
          <p:cNvSpPr>
            <a:spLocks/>
          </p:cNvSpPr>
          <p:nvPr/>
        </p:nvSpPr>
        <p:spPr bwMode="auto">
          <a:xfrm>
            <a:off x="7253023" y="3519488"/>
            <a:ext cx="540015" cy="550862"/>
          </a:xfrm>
          <a:custGeom>
            <a:avLst/>
            <a:gdLst>
              <a:gd name="T0" fmla="*/ 1583 w 2602"/>
              <a:gd name="T1" fmla="*/ 1862 h 2617"/>
              <a:gd name="T2" fmla="*/ 1006 w 2602"/>
              <a:gd name="T3" fmla="*/ 1793 h 2617"/>
              <a:gd name="T4" fmla="*/ 903 w 2602"/>
              <a:gd name="T5" fmla="*/ 1002 h 2617"/>
              <a:gd name="T6" fmla="*/ 1694 w 2602"/>
              <a:gd name="T7" fmla="*/ 902 h 2617"/>
              <a:gd name="T8" fmla="*/ 1906 w 2602"/>
              <a:gd name="T9" fmla="*/ 1443 h 2617"/>
              <a:gd name="T10" fmla="*/ 2529 w 2602"/>
              <a:gd name="T11" fmla="*/ 1550 h 2617"/>
              <a:gd name="T12" fmla="*/ 2079 w 2602"/>
              <a:gd name="T13" fmla="*/ 405 h 2617"/>
              <a:gd name="T14" fmla="*/ 403 w 2602"/>
              <a:gd name="T15" fmla="*/ 615 h 2617"/>
              <a:gd name="T16" fmla="*/ 621 w 2602"/>
              <a:gd name="T17" fmla="*/ 2290 h 2617"/>
              <a:gd name="T18" fmla="*/ 1842 w 2602"/>
              <a:gd name="T19" fmla="*/ 2437 h 2617"/>
              <a:gd name="T20" fmla="*/ 1583 w 2602"/>
              <a:gd name="T21" fmla="*/ 1862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02" h="2617">
                <a:moveTo>
                  <a:pt x="1583" y="1862"/>
                </a:moveTo>
                <a:cubicBezTo>
                  <a:pt x="1393" y="1947"/>
                  <a:pt x="1171" y="1921"/>
                  <a:pt x="1006" y="1793"/>
                </a:cubicBezTo>
                <a:cubicBezTo>
                  <a:pt x="759" y="1602"/>
                  <a:pt x="713" y="1248"/>
                  <a:pt x="903" y="1002"/>
                </a:cubicBezTo>
                <a:cubicBezTo>
                  <a:pt x="1093" y="756"/>
                  <a:pt x="1447" y="711"/>
                  <a:pt x="1694" y="902"/>
                </a:cubicBezTo>
                <a:cubicBezTo>
                  <a:pt x="1859" y="1030"/>
                  <a:pt x="1941" y="1238"/>
                  <a:pt x="1906" y="1443"/>
                </a:cubicBezTo>
                <a:lnTo>
                  <a:pt x="2529" y="1550"/>
                </a:lnTo>
                <a:cubicBezTo>
                  <a:pt x="2602" y="1116"/>
                  <a:pt x="2429" y="675"/>
                  <a:pt x="2079" y="405"/>
                </a:cubicBezTo>
                <a:cubicBezTo>
                  <a:pt x="1556" y="0"/>
                  <a:pt x="806" y="95"/>
                  <a:pt x="403" y="615"/>
                </a:cubicBezTo>
                <a:cubicBezTo>
                  <a:pt x="0" y="1136"/>
                  <a:pt x="98" y="1886"/>
                  <a:pt x="621" y="2290"/>
                </a:cubicBezTo>
                <a:cubicBezTo>
                  <a:pt x="970" y="2561"/>
                  <a:pt x="1440" y="2617"/>
                  <a:pt x="1842" y="2437"/>
                </a:cubicBezTo>
                <a:lnTo>
                  <a:pt x="1583" y="1862"/>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Freeform 33"/>
          <p:cNvSpPr>
            <a:spLocks/>
          </p:cNvSpPr>
          <p:nvPr/>
        </p:nvSpPr>
        <p:spPr bwMode="auto">
          <a:xfrm>
            <a:off x="7253023" y="3519488"/>
            <a:ext cx="540015" cy="550862"/>
          </a:xfrm>
          <a:custGeom>
            <a:avLst/>
            <a:gdLst>
              <a:gd name="T0" fmla="*/ 1583 w 2602"/>
              <a:gd name="T1" fmla="*/ 1862 h 2617"/>
              <a:gd name="T2" fmla="*/ 1006 w 2602"/>
              <a:gd name="T3" fmla="*/ 1793 h 2617"/>
              <a:gd name="T4" fmla="*/ 903 w 2602"/>
              <a:gd name="T5" fmla="*/ 1002 h 2617"/>
              <a:gd name="T6" fmla="*/ 1694 w 2602"/>
              <a:gd name="T7" fmla="*/ 902 h 2617"/>
              <a:gd name="T8" fmla="*/ 1906 w 2602"/>
              <a:gd name="T9" fmla="*/ 1443 h 2617"/>
              <a:gd name="T10" fmla="*/ 2529 w 2602"/>
              <a:gd name="T11" fmla="*/ 1550 h 2617"/>
              <a:gd name="T12" fmla="*/ 2079 w 2602"/>
              <a:gd name="T13" fmla="*/ 405 h 2617"/>
              <a:gd name="T14" fmla="*/ 403 w 2602"/>
              <a:gd name="T15" fmla="*/ 615 h 2617"/>
              <a:gd name="T16" fmla="*/ 621 w 2602"/>
              <a:gd name="T17" fmla="*/ 2290 h 2617"/>
              <a:gd name="T18" fmla="*/ 1842 w 2602"/>
              <a:gd name="T19" fmla="*/ 2437 h 2617"/>
              <a:gd name="T20" fmla="*/ 1583 w 2602"/>
              <a:gd name="T21" fmla="*/ 1862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02" h="2617">
                <a:moveTo>
                  <a:pt x="1583" y="1862"/>
                </a:moveTo>
                <a:cubicBezTo>
                  <a:pt x="1393" y="1947"/>
                  <a:pt x="1171" y="1921"/>
                  <a:pt x="1006" y="1793"/>
                </a:cubicBezTo>
                <a:cubicBezTo>
                  <a:pt x="759" y="1602"/>
                  <a:pt x="713" y="1248"/>
                  <a:pt x="903" y="1002"/>
                </a:cubicBezTo>
                <a:cubicBezTo>
                  <a:pt x="1093" y="756"/>
                  <a:pt x="1447" y="711"/>
                  <a:pt x="1694" y="902"/>
                </a:cubicBezTo>
                <a:cubicBezTo>
                  <a:pt x="1859" y="1030"/>
                  <a:pt x="1941" y="1238"/>
                  <a:pt x="1906" y="1443"/>
                </a:cubicBezTo>
                <a:lnTo>
                  <a:pt x="2529" y="1550"/>
                </a:lnTo>
                <a:cubicBezTo>
                  <a:pt x="2602" y="1116"/>
                  <a:pt x="2429" y="675"/>
                  <a:pt x="2079" y="405"/>
                </a:cubicBezTo>
                <a:cubicBezTo>
                  <a:pt x="1556" y="0"/>
                  <a:pt x="806" y="95"/>
                  <a:pt x="403" y="615"/>
                </a:cubicBezTo>
                <a:cubicBezTo>
                  <a:pt x="0" y="1136"/>
                  <a:pt x="98" y="1886"/>
                  <a:pt x="621" y="2290"/>
                </a:cubicBezTo>
                <a:cubicBezTo>
                  <a:pt x="970" y="2561"/>
                  <a:pt x="1440" y="2617"/>
                  <a:pt x="1842" y="2437"/>
                </a:cubicBezTo>
                <a:lnTo>
                  <a:pt x="1583" y="1862"/>
                </a:lnTo>
                <a:close/>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Oval 34"/>
          <p:cNvSpPr>
            <a:spLocks noChangeArrowheads="1"/>
          </p:cNvSpPr>
          <p:nvPr/>
        </p:nvSpPr>
        <p:spPr bwMode="auto">
          <a:xfrm>
            <a:off x="6160956" y="3959225"/>
            <a:ext cx="374915" cy="379412"/>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Oval 35"/>
          <p:cNvSpPr>
            <a:spLocks noChangeArrowheads="1"/>
          </p:cNvSpPr>
          <p:nvPr/>
        </p:nvSpPr>
        <p:spPr bwMode="auto">
          <a:xfrm>
            <a:off x="6160956" y="3959225"/>
            <a:ext cx="374915" cy="379412"/>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Oval 36"/>
          <p:cNvSpPr>
            <a:spLocks noChangeArrowheads="1"/>
          </p:cNvSpPr>
          <p:nvPr/>
        </p:nvSpPr>
        <p:spPr bwMode="auto">
          <a:xfrm>
            <a:off x="6582305" y="2947988"/>
            <a:ext cx="395552" cy="406400"/>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Oval 37"/>
          <p:cNvSpPr>
            <a:spLocks noChangeArrowheads="1"/>
          </p:cNvSpPr>
          <p:nvPr/>
        </p:nvSpPr>
        <p:spPr bwMode="auto">
          <a:xfrm>
            <a:off x="6582305" y="2947988"/>
            <a:ext cx="395552" cy="406400"/>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Oval 38"/>
          <p:cNvSpPr>
            <a:spLocks noChangeArrowheads="1"/>
          </p:cNvSpPr>
          <p:nvPr/>
        </p:nvSpPr>
        <p:spPr bwMode="auto">
          <a:xfrm>
            <a:off x="6676893" y="3054350"/>
            <a:ext cx="197776" cy="201612"/>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Oval 39"/>
          <p:cNvSpPr>
            <a:spLocks noChangeArrowheads="1"/>
          </p:cNvSpPr>
          <p:nvPr/>
        </p:nvSpPr>
        <p:spPr bwMode="auto">
          <a:xfrm>
            <a:off x="6676893" y="3054350"/>
            <a:ext cx="197776" cy="201612"/>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Rectangle 40"/>
          <p:cNvSpPr>
            <a:spLocks noChangeArrowheads="1"/>
          </p:cNvSpPr>
          <p:nvPr/>
        </p:nvSpPr>
        <p:spPr bwMode="auto">
          <a:xfrm>
            <a:off x="3954462" y="2193925"/>
            <a:ext cx="694796" cy="908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Rectangle 41"/>
          <p:cNvSpPr>
            <a:spLocks noChangeArrowheads="1"/>
          </p:cNvSpPr>
          <p:nvPr/>
        </p:nvSpPr>
        <p:spPr bwMode="auto">
          <a:xfrm>
            <a:off x="3954462" y="2193925"/>
            <a:ext cx="694796" cy="908050"/>
          </a:xfrm>
          <a:prstGeom prst="rect">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Rectangle 42"/>
          <p:cNvSpPr>
            <a:spLocks noChangeArrowheads="1"/>
          </p:cNvSpPr>
          <p:nvPr/>
        </p:nvSpPr>
        <p:spPr bwMode="auto">
          <a:xfrm>
            <a:off x="4052492" y="2243139"/>
            <a:ext cx="498740" cy="250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096" name="Rectangle 43"/>
          <p:cNvSpPr>
            <a:spLocks noChangeArrowheads="1"/>
          </p:cNvSpPr>
          <p:nvPr/>
        </p:nvSpPr>
        <p:spPr bwMode="auto">
          <a:xfrm>
            <a:off x="4052492" y="2243139"/>
            <a:ext cx="498740" cy="250825"/>
          </a:xfrm>
          <a:prstGeom prst="rect">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097" name="Rectangle 44"/>
          <p:cNvSpPr>
            <a:spLocks noChangeArrowheads="1"/>
          </p:cNvSpPr>
          <p:nvPr/>
        </p:nvSpPr>
        <p:spPr bwMode="auto">
          <a:xfrm>
            <a:off x="4251988" y="2597150"/>
            <a:ext cx="99748" cy="1000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098" name="Rectangle 45"/>
          <p:cNvSpPr>
            <a:spLocks noChangeArrowheads="1"/>
          </p:cNvSpPr>
          <p:nvPr/>
        </p:nvSpPr>
        <p:spPr bwMode="auto">
          <a:xfrm>
            <a:off x="4251988" y="2597150"/>
            <a:ext cx="99748" cy="100012"/>
          </a:xfrm>
          <a:prstGeom prst="rect">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099" name="Rectangle 46"/>
          <p:cNvSpPr>
            <a:spLocks noChangeArrowheads="1"/>
          </p:cNvSpPr>
          <p:nvPr/>
        </p:nvSpPr>
        <p:spPr bwMode="auto">
          <a:xfrm>
            <a:off x="4052492" y="2597150"/>
            <a:ext cx="99748" cy="1000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00" name="Rectangle 47"/>
          <p:cNvSpPr>
            <a:spLocks noChangeArrowheads="1"/>
          </p:cNvSpPr>
          <p:nvPr/>
        </p:nvSpPr>
        <p:spPr bwMode="auto">
          <a:xfrm>
            <a:off x="4052492" y="2597150"/>
            <a:ext cx="99748" cy="100012"/>
          </a:xfrm>
          <a:prstGeom prst="rect">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01" name="Rectangle 48"/>
          <p:cNvSpPr>
            <a:spLocks noChangeArrowheads="1"/>
          </p:cNvSpPr>
          <p:nvPr/>
        </p:nvSpPr>
        <p:spPr bwMode="auto">
          <a:xfrm>
            <a:off x="4451483" y="2597150"/>
            <a:ext cx="96308" cy="1000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03" name="Rectangle 49"/>
          <p:cNvSpPr>
            <a:spLocks noChangeArrowheads="1"/>
          </p:cNvSpPr>
          <p:nvPr/>
        </p:nvSpPr>
        <p:spPr bwMode="auto">
          <a:xfrm>
            <a:off x="4451483" y="2597150"/>
            <a:ext cx="96308" cy="100012"/>
          </a:xfrm>
          <a:prstGeom prst="rect">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04" name="Rectangle 50"/>
          <p:cNvSpPr>
            <a:spLocks noChangeArrowheads="1"/>
          </p:cNvSpPr>
          <p:nvPr/>
        </p:nvSpPr>
        <p:spPr bwMode="auto">
          <a:xfrm>
            <a:off x="4251988" y="2797176"/>
            <a:ext cx="99748" cy="1031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05" name="Rectangle 51"/>
          <p:cNvSpPr>
            <a:spLocks noChangeArrowheads="1"/>
          </p:cNvSpPr>
          <p:nvPr/>
        </p:nvSpPr>
        <p:spPr bwMode="auto">
          <a:xfrm>
            <a:off x="4251988" y="2797176"/>
            <a:ext cx="99748" cy="103187"/>
          </a:xfrm>
          <a:prstGeom prst="rect">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06" name="Rectangle 52"/>
          <p:cNvSpPr>
            <a:spLocks noChangeArrowheads="1"/>
          </p:cNvSpPr>
          <p:nvPr/>
        </p:nvSpPr>
        <p:spPr bwMode="auto">
          <a:xfrm>
            <a:off x="4052492" y="2798763"/>
            <a:ext cx="99748" cy="101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07" name="Rectangle 53"/>
          <p:cNvSpPr>
            <a:spLocks noChangeArrowheads="1"/>
          </p:cNvSpPr>
          <p:nvPr/>
        </p:nvSpPr>
        <p:spPr bwMode="auto">
          <a:xfrm>
            <a:off x="4052492" y="2798763"/>
            <a:ext cx="99748" cy="101600"/>
          </a:xfrm>
          <a:prstGeom prst="rect">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08" name="Rectangle 54"/>
          <p:cNvSpPr>
            <a:spLocks noChangeArrowheads="1"/>
          </p:cNvSpPr>
          <p:nvPr/>
        </p:nvSpPr>
        <p:spPr bwMode="auto">
          <a:xfrm>
            <a:off x="4451483" y="2798763"/>
            <a:ext cx="96308" cy="101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09" name="Rectangle 55"/>
          <p:cNvSpPr>
            <a:spLocks noChangeArrowheads="1"/>
          </p:cNvSpPr>
          <p:nvPr/>
        </p:nvSpPr>
        <p:spPr bwMode="auto">
          <a:xfrm>
            <a:off x="4451483" y="2798763"/>
            <a:ext cx="96308" cy="101600"/>
          </a:xfrm>
          <a:prstGeom prst="rect">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10" name="Oval 56"/>
          <p:cNvSpPr>
            <a:spLocks noChangeArrowheads="1"/>
          </p:cNvSpPr>
          <p:nvPr/>
        </p:nvSpPr>
        <p:spPr bwMode="auto">
          <a:xfrm>
            <a:off x="4310460" y="3521075"/>
            <a:ext cx="546894" cy="223837"/>
          </a:xfrm>
          <a:prstGeom prst="ellipse">
            <a:avLst/>
          </a:prstGeom>
          <a:noFill/>
          <a:ln w="1270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11" name="Oval 57"/>
          <p:cNvSpPr>
            <a:spLocks noChangeArrowheads="1"/>
          </p:cNvSpPr>
          <p:nvPr/>
        </p:nvSpPr>
        <p:spPr bwMode="auto">
          <a:xfrm>
            <a:off x="4310460" y="3576639"/>
            <a:ext cx="546894" cy="223837"/>
          </a:xfrm>
          <a:prstGeom prst="ellipse">
            <a:avLst/>
          </a:prstGeom>
          <a:noFill/>
          <a:ln w="1270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12" name="Oval 58"/>
          <p:cNvSpPr>
            <a:spLocks noChangeArrowheads="1"/>
          </p:cNvSpPr>
          <p:nvPr/>
        </p:nvSpPr>
        <p:spPr bwMode="auto">
          <a:xfrm>
            <a:off x="4310460" y="3632201"/>
            <a:ext cx="546894" cy="223837"/>
          </a:xfrm>
          <a:prstGeom prst="ellipse">
            <a:avLst/>
          </a:prstGeom>
          <a:noFill/>
          <a:ln w="1270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13" name="Oval 59"/>
          <p:cNvSpPr>
            <a:spLocks noChangeArrowheads="1"/>
          </p:cNvSpPr>
          <p:nvPr/>
        </p:nvSpPr>
        <p:spPr bwMode="auto">
          <a:xfrm>
            <a:off x="4310460" y="3687764"/>
            <a:ext cx="546894" cy="225425"/>
          </a:xfrm>
          <a:prstGeom prst="ellipse">
            <a:avLst/>
          </a:prstGeom>
          <a:noFill/>
          <a:ln w="1270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14" name="Freeform 60"/>
          <p:cNvSpPr>
            <a:spLocks/>
          </p:cNvSpPr>
          <p:nvPr/>
        </p:nvSpPr>
        <p:spPr bwMode="auto">
          <a:xfrm>
            <a:off x="4312180" y="3810000"/>
            <a:ext cx="696515" cy="214312"/>
          </a:xfrm>
          <a:custGeom>
            <a:avLst/>
            <a:gdLst>
              <a:gd name="T0" fmla="*/ 405 w 405"/>
              <a:gd name="T1" fmla="*/ 94 h 135"/>
              <a:gd name="T2" fmla="*/ 238 w 405"/>
              <a:gd name="T3" fmla="*/ 135 h 135"/>
              <a:gd name="T4" fmla="*/ 0 w 405"/>
              <a:gd name="T5" fmla="*/ 0 h 135"/>
            </a:gdLst>
            <a:ahLst/>
            <a:cxnLst>
              <a:cxn ang="0">
                <a:pos x="T0" y="T1"/>
              </a:cxn>
              <a:cxn ang="0">
                <a:pos x="T2" y="T3"/>
              </a:cxn>
              <a:cxn ang="0">
                <a:pos x="T4" y="T5"/>
              </a:cxn>
            </a:cxnLst>
            <a:rect l="0" t="0" r="r" b="b"/>
            <a:pathLst>
              <a:path w="405" h="135">
                <a:moveTo>
                  <a:pt x="405" y="94"/>
                </a:moveTo>
                <a:cubicBezTo>
                  <a:pt x="360" y="120"/>
                  <a:pt x="300" y="135"/>
                  <a:pt x="238" y="135"/>
                </a:cubicBezTo>
                <a:cubicBezTo>
                  <a:pt x="110" y="135"/>
                  <a:pt x="6" y="75"/>
                  <a:pt x="0" y="0"/>
                </a:cubicBezTo>
              </a:path>
            </a:pathLst>
          </a:custGeom>
          <a:noFill/>
          <a:ln w="1270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15" name="Freeform 61"/>
          <p:cNvSpPr>
            <a:spLocks/>
          </p:cNvSpPr>
          <p:nvPr/>
        </p:nvSpPr>
        <p:spPr bwMode="auto">
          <a:xfrm>
            <a:off x="4086887" y="3116263"/>
            <a:ext cx="806582" cy="571500"/>
          </a:xfrm>
          <a:custGeom>
            <a:avLst/>
            <a:gdLst>
              <a:gd name="T0" fmla="*/ 409 w 469"/>
              <a:gd name="T1" fmla="*/ 360 h 360"/>
              <a:gd name="T2" fmla="*/ 409 w 469"/>
              <a:gd name="T3" fmla="*/ 225 h 360"/>
              <a:gd name="T4" fmla="*/ 46 w 469"/>
              <a:gd name="T5" fmla="*/ 180 h 360"/>
              <a:gd name="T6" fmla="*/ 136 w 469"/>
              <a:gd name="T7" fmla="*/ 0 h 360"/>
            </a:gdLst>
            <a:ahLst/>
            <a:cxnLst>
              <a:cxn ang="0">
                <a:pos x="T0" y="T1"/>
              </a:cxn>
              <a:cxn ang="0">
                <a:pos x="T2" y="T3"/>
              </a:cxn>
              <a:cxn ang="0">
                <a:pos x="T4" y="T5"/>
              </a:cxn>
              <a:cxn ang="0">
                <a:pos x="T6" y="T7"/>
              </a:cxn>
            </a:cxnLst>
            <a:rect l="0" t="0" r="r" b="b"/>
            <a:pathLst>
              <a:path w="469" h="360">
                <a:moveTo>
                  <a:pt x="409" y="360"/>
                </a:moveTo>
                <a:cubicBezTo>
                  <a:pt x="439" y="307"/>
                  <a:pt x="469" y="255"/>
                  <a:pt x="409" y="225"/>
                </a:cubicBezTo>
                <a:cubicBezTo>
                  <a:pt x="348" y="195"/>
                  <a:pt x="91" y="217"/>
                  <a:pt x="46" y="180"/>
                </a:cubicBezTo>
                <a:cubicBezTo>
                  <a:pt x="0" y="143"/>
                  <a:pt x="68" y="71"/>
                  <a:pt x="136" y="0"/>
                </a:cubicBezTo>
              </a:path>
            </a:pathLst>
          </a:custGeom>
          <a:noFill/>
          <a:ln w="1270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16" name="Freeform 62"/>
          <p:cNvSpPr>
            <a:spLocks/>
          </p:cNvSpPr>
          <p:nvPr/>
        </p:nvSpPr>
        <p:spPr bwMode="auto">
          <a:xfrm>
            <a:off x="4877992" y="3968751"/>
            <a:ext cx="978561" cy="650875"/>
          </a:xfrm>
          <a:custGeom>
            <a:avLst/>
            <a:gdLst>
              <a:gd name="T0" fmla="*/ 533 w 569"/>
              <a:gd name="T1" fmla="*/ 410 h 410"/>
              <a:gd name="T2" fmla="*/ 440 w 569"/>
              <a:gd name="T3" fmla="*/ 131 h 410"/>
              <a:gd name="T4" fmla="*/ 97 w 569"/>
              <a:gd name="T5" fmla="*/ 132 h 410"/>
              <a:gd name="T6" fmla="*/ 102 w 569"/>
              <a:gd name="T7" fmla="*/ 0 h 410"/>
            </a:gdLst>
            <a:ahLst/>
            <a:cxnLst>
              <a:cxn ang="0">
                <a:pos x="T0" y="T1"/>
              </a:cxn>
              <a:cxn ang="0">
                <a:pos x="T2" y="T3"/>
              </a:cxn>
              <a:cxn ang="0">
                <a:pos x="T4" y="T5"/>
              </a:cxn>
              <a:cxn ang="0">
                <a:pos x="T6" y="T7"/>
              </a:cxn>
            </a:cxnLst>
            <a:rect l="0" t="0" r="r" b="b"/>
            <a:pathLst>
              <a:path w="569" h="410">
                <a:moveTo>
                  <a:pt x="533" y="410"/>
                </a:moveTo>
                <a:cubicBezTo>
                  <a:pt x="569" y="236"/>
                  <a:pt x="513" y="178"/>
                  <a:pt x="440" y="131"/>
                </a:cubicBezTo>
                <a:cubicBezTo>
                  <a:pt x="368" y="85"/>
                  <a:pt x="233" y="185"/>
                  <a:pt x="97" y="132"/>
                </a:cubicBezTo>
                <a:cubicBezTo>
                  <a:pt x="45" y="102"/>
                  <a:pt x="0" y="86"/>
                  <a:pt x="102" y="0"/>
                </a:cubicBezTo>
              </a:path>
            </a:pathLst>
          </a:cu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18" name="Freeform 64"/>
          <p:cNvSpPr>
            <a:spLocks/>
          </p:cNvSpPr>
          <p:nvPr/>
        </p:nvSpPr>
        <p:spPr bwMode="auto">
          <a:xfrm>
            <a:off x="7431882" y="4243389"/>
            <a:ext cx="443706" cy="1271587"/>
          </a:xfrm>
          <a:custGeom>
            <a:avLst/>
            <a:gdLst>
              <a:gd name="T0" fmla="*/ 258 w 258"/>
              <a:gd name="T1" fmla="*/ 283 h 801"/>
              <a:gd name="T2" fmla="*/ 0 w 258"/>
              <a:gd name="T3" fmla="*/ 0 h 801"/>
              <a:gd name="T4" fmla="*/ 0 w 258"/>
              <a:gd name="T5" fmla="*/ 519 h 801"/>
              <a:gd name="T6" fmla="*/ 258 w 258"/>
              <a:gd name="T7" fmla="*/ 801 h 801"/>
              <a:gd name="T8" fmla="*/ 258 w 258"/>
              <a:gd name="T9" fmla="*/ 283 h 801"/>
            </a:gdLst>
            <a:ahLst/>
            <a:cxnLst>
              <a:cxn ang="0">
                <a:pos x="T0" y="T1"/>
              </a:cxn>
              <a:cxn ang="0">
                <a:pos x="T2" y="T3"/>
              </a:cxn>
              <a:cxn ang="0">
                <a:pos x="T4" y="T5"/>
              </a:cxn>
              <a:cxn ang="0">
                <a:pos x="T6" y="T7"/>
              </a:cxn>
              <a:cxn ang="0">
                <a:pos x="T8" y="T9"/>
              </a:cxn>
            </a:cxnLst>
            <a:rect l="0" t="0" r="r" b="b"/>
            <a:pathLst>
              <a:path w="258" h="801">
                <a:moveTo>
                  <a:pt x="258" y="283"/>
                </a:moveTo>
                <a:lnTo>
                  <a:pt x="0" y="0"/>
                </a:lnTo>
                <a:lnTo>
                  <a:pt x="0" y="519"/>
                </a:lnTo>
                <a:lnTo>
                  <a:pt x="258" y="801"/>
                </a:lnTo>
                <a:lnTo>
                  <a:pt x="258" y="283"/>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20" name="Freeform 66"/>
          <p:cNvSpPr>
            <a:spLocks/>
          </p:cNvSpPr>
          <p:nvPr/>
        </p:nvSpPr>
        <p:spPr bwMode="auto">
          <a:xfrm>
            <a:off x="7431881" y="4243389"/>
            <a:ext cx="1367234" cy="1271587"/>
          </a:xfrm>
          <a:custGeom>
            <a:avLst/>
            <a:gdLst>
              <a:gd name="T0" fmla="*/ 795 w 795"/>
              <a:gd name="T1" fmla="*/ 283 h 801"/>
              <a:gd name="T2" fmla="*/ 537 w 795"/>
              <a:gd name="T3" fmla="*/ 0 h 801"/>
              <a:gd name="T4" fmla="*/ 0 w 795"/>
              <a:gd name="T5" fmla="*/ 0 h 801"/>
              <a:gd name="T6" fmla="*/ 0 w 795"/>
              <a:gd name="T7" fmla="*/ 519 h 801"/>
              <a:gd name="T8" fmla="*/ 258 w 795"/>
              <a:gd name="T9" fmla="*/ 801 h 801"/>
              <a:gd name="T10" fmla="*/ 795 w 795"/>
              <a:gd name="T11" fmla="*/ 801 h 801"/>
              <a:gd name="T12" fmla="*/ 795 w 795"/>
              <a:gd name="T13" fmla="*/ 283 h 801"/>
            </a:gdLst>
            <a:ahLst/>
            <a:cxnLst>
              <a:cxn ang="0">
                <a:pos x="T0" y="T1"/>
              </a:cxn>
              <a:cxn ang="0">
                <a:pos x="T2" y="T3"/>
              </a:cxn>
              <a:cxn ang="0">
                <a:pos x="T4" y="T5"/>
              </a:cxn>
              <a:cxn ang="0">
                <a:pos x="T6" y="T7"/>
              </a:cxn>
              <a:cxn ang="0">
                <a:pos x="T8" y="T9"/>
              </a:cxn>
              <a:cxn ang="0">
                <a:pos x="T10" y="T11"/>
              </a:cxn>
              <a:cxn ang="0">
                <a:pos x="T12" y="T13"/>
              </a:cxn>
            </a:cxnLst>
            <a:rect l="0" t="0" r="r" b="b"/>
            <a:pathLst>
              <a:path w="795" h="801">
                <a:moveTo>
                  <a:pt x="795" y="283"/>
                </a:moveTo>
                <a:lnTo>
                  <a:pt x="537" y="0"/>
                </a:lnTo>
                <a:lnTo>
                  <a:pt x="0" y="0"/>
                </a:lnTo>
                <a:lnTo>
                  <a:pt x="0" y="519"/>
                </a:lnTo>
                <a:lnTo>
                  <a:pt x="258" y="801"/>
                </a:lnTo>
                <a:lnTo>
                  <a:pt x="795" y="801"/>
                </a:lnTo>
                <a:lnTo>
                  <a:pt x="795" y="283"/>
                </a:lnTo>
                <a:close/>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21" name="Freeform 67"/>
          <p:cNvSpPr>
            <a:spLocks/>
          </p:cNvSpPr>
          <p:nvPr/>
        </p:nvSpPr>
        <p:spPr bwMode="auto">
          <a:xfrm>
            <a:off x="7431881" y="4243388"/>
            <a:ext cx="1367234" cy="449262"/>
          </a:xfrm>
          <a:custGeom>
            <a:avLst/>
            <a:gdLst>
              <a:gd name="T0" fmla="*/ 795 w 795"/>
              <a:gd name="T1" fmla="*/ 283 h 283"/>
              <a:gd name="T2" fmla="*/ 258 w 795"/>
              <a:gd name="T3" fmla="*/ 283 h 283"/>
              <a:gd name="T4" fmla="*/ 0 w 795"/>
              <a:gd name="T5" fmla="*/ 0 h 283"/>
            </a:gdLst>
            <a:ahLst/>
            <a:cxnLst>
              <a:cxn ang="0">
                <a:pos x="T0" y="T1"/>
              </a:cxn>
              <a:cxn ang="0">
                <a:pos x="T2" y="T3"/>
              </a:cxn>
              <a:cxn ang="0">
                <a:pos x="T4" y="T5"/>
              </a:cxn>
            </a:cxnLst>
            <a:rect l="0" t="0" r="r" b="b"/>
            <a:pathLst>
              <a:path w="795" h="283">
                <a:moveTo>
                  <a:pt x="795" y="283"/>
                </a:moveTo>
                <a:lnTo>
                  <a:pt x="258" y="283"/>
                </a:lnTo>
                <a:lnTo>
                  <a:pt x="0" y="0"/>
                </a:ln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22" name="Line 68"/>
          <p:cNvSpPr>
            <a:spLocks noChangeShapeType="1"/>
          </p:cNvSpPr>
          <p:nvPr/>
        </p:nvSpPr>
        <p:spPr bwMode="auto">
          <a:xfrm>
            <a:off x="7875588" y="4692651"/>
            <a:ext cx="0" cy="822325"/>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23" name="Freeform 69"/>
          <p:cNvSpPr>
            <a:spLocks/>
          </p:cNvSpPr>
          <p:nvPr/>
        </p:nvSpPr>
        <p:spPr bwMode="auto">
          <a:xfrm>
            <a:off x="5237427" y="4854576"/>
            <a:ext cx="612246" cy="623887"/>
          </a:xfrm>
          <a:custGeom>
            <a:avLst/>
            <a:gdLst>
              <a:gd name="T0" fmla="*/ 221 w 2951"/>
              <a:gd name="T1" fmla="*/ 1117 h 2971"/>
              <a:gd name="T2" fmla="*/ 1823 w 2951"/>
              <a:gd name="T3" fmla="*/ 2746 h 2971"/>
              <a:gd name="T4" fmla="*/ 2677 w 2951"/>
              <a:gd name="T5" fmla="*/ 2707 h 2971"/>
              <a:gd name="T6" fmla="*/ 2730 w 2951"/>
              <a:gd name="T7" fmla="*/ 1853 h 2971"/>
              <a:gd name="T8" fmla="*/ 1129 w 2951"/>
              <a:gd name="T9" fmla="*/ 225 h 2971"/>
              <a:gd name="T10" fmla="*/ 275 w 2951"/>
              <a:gd name="T11" fmla="*/ 264 h 2971"/>
              <a:gd name="T12" fmla="*/ 221 w 2951"/>
              <a:gd name="T13" fmla="*/ 1117 h 2971"/>
            </a:gdLst>
            <a:ahLst/>
            <a:cxnLst>
              <a:cxn ang="0">
                <a:pos x="T0" y="T1"/>
              </a:cxn>
              <a:cxn ang="0">
                <a:pos x="T2" y="T3"/>
              </a:cxn>
              <a:cxn ang="0">
                <a:pos x="T4" y="T5"/>
              </a:cxn>
              <a:cxn ang="0">
                <a:pos x="T6" y="T7"/>
              </a:cxn>
              <a:cxn ang="0">
                <a:pos x="T8" y="T9"/>
              </a:cxn>
              <a:cxn ang="0">
                <a:pos x="T10" y="T11"/>
              </a:cxn>
              <a:cxn ang="0">
                <a:pos x="T12" y="T13"/>
              </a:cxn>
            </a:cxnLst>
            <a:rect l="0" t="0" r="r" b="b"/>
            <a:pathLst>
              <a:path w="2951" h="2971">
                <a:moveTo>
                  <a:pt x="221" y="1117"/>
                </a:moveTo>
                <a:lnTo>
                  <a:pt x="1823" y="2746"/>
                </a:lnTo>
                <a:cubicBezTo>
                  <a:pt x="2044" y="2971"/>
                  <a:pt x="2426" y="2953"/>
                  <a:pt x="2677" y="2707"/>
                </a:cubicBezTo>
                <a:cubicBezTo>
                  <a:pt x="2927" y="2460"/>
                  <a:pt x="2951" y="2078"/>
                  <a:pt x="2730" y="1853"/>
                </a:cubicBezTo>
                <a:lnTo>
                  <a:pt x="1129" y="225"/>
                </a:lnTo>
                <a:cubicBezTo>
                  <a:pt x="908" y="0"/>
                  <a:pt x="525" y="17"/>
                  <a:pt x="275" y="264"/>
                </a:cubicBezTo>
                <a:cubicBezTo>
                  <a:pt x="24" y="510"/>
                  <a:pt x="0" y="892"/>
                  <a:pt x="221" y="1117"/>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24" name="Freeform 70"/>
          <p:cNvSpPr>
            <a:spLocks/>
          </p:cNvSpPr>
          <p:nvPr/>
        </p:nvSpPr>
        <p:spPr bwMode="auto">
          <a:xfrm>
            <a:off x="5569347" y="5197475"/>
            <a:ext cx="233892" cy="234950"/>
          </a:xfrm>
          <a:custGeom>
            <a:avLst/>
            <a:gdLst>
              <a:gd name="T0" fmla="*/ 136 w 136"/>
              <a:gd name="T1" fmla="*/ 29 h 148"/>
              <a:gd name="T2" fmla="*/ 33 w 136"/>
              <a:gd name="T3" fmla="*/ 35 h 148"/>
              <a:gd name="T4" fmla="*/ 27 w 136"/>
              <a:gd name="T5" fmla="*/ 148 h 148"/>
            </a:gdLst>
            <a:ahLst/>
            <a:cxnLst>
              <a:cxn ang="0">
                <a:pos x="T0" y="T1"/>
              </a:cxn>
              <a:cxn ang="0">
                <a:pos x="T2" y="T3"/>
              </a:cxn>
              <a:cxn ang="0">
                <a:pos x="T4" y="T5"/>
              </a:cxn>
            </a:cxnLst>
            <a:rect l="0" t="0" r="r" b="b"/>
            <a:pathLst>
              <a:path w="136" h="148">
                <a:moveTo>
                  <a:pt x="136" y="29"/>
                </a:moveTo>
                <a:cubicBezTo>
                  <a:pt x="110" y="0"/>
                  <a:pt x="63" y="2"/>
                  <a:pt x="33" y="35"/>
                </a:cubicBezTo>
                <a:cubicBezTo>
                  <a:pt x="3" y="67"/>
                  <a:pt x="0" y="118"/>
                  <a:pt x="27" y="148"/>
                </a:cubicBez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25" name="Freeform 71"/>
          <p:cNvSpPr>
            <a:spLocks/>
          </p:cNvSpPr>
          <p:nvPr/>
        </p:nvSpPr>
        <p:spPr bwMode="auto">
          <a:xfrm>
            <a:off x="5237427" y="4854576"/>
            <a:ext cx="612246" cy="623887"/>
          </a:xfrm>
          <a:custGeom>
            <a:avLst/>
            <a:gdLst>
              <a:gd name="T0" fmla="*/ 221 w 2951"/>
              <a:gd name="T1" fmla="*/ 1117 h 2971"/>
              <a:gd name="T2" fmla="*/ 1823 w 2951"/>
              <a:gd name="T3" fmla="*/ 2746 h 2971"/>
              <a:gd name="T4" fmla="*/ 2677 w 2951"/>
              <a:gd name="T5" fmla="*/ 2707 h 2971"/>
              <a:gd name="T6" fmla="*/ 2730 w 2951"/>
              <a:gd name="T7" fmla="*/ 1853 h 2971"/>
              <a:gd name="T8" fmla="*/ 1129 w 2951"/>
              <a:gd name="T9" fmla="*/ 225 h 2971"/>
              <a:gd name="T10" fmla="*/ 275 w 2951"/>
              <a:gd name="T11" fmla="*/ 264 h 2971"/>
              <a:gd name="T12" fmla="*/ 221 w 2951"/>
              <a:gd name="T13" fmla="*/ 1117 h 2971"/>
            </a:gdLst>
            <a:ahLst/>
            <a:cxnLst>
              <a:cxn ang="0">
                <a:pos x="T0" y="T1"/>
              </a:cxn>
              <a:cxn ang="0">
                <a:pos x="T2" y="T3"/>
              </a:cxn>
              <a:cxn ang="0">
                <a:pos x="T4" y="T5"/>
              </a:cxn>
              <a:cxn ang="0">
                <a:pos x="T6" y="T7"/>
              </a:cxn>
              <a:cxn ang="0">
                <a:pos x="T8" y="T9"/>
              </a:cxn>
              <a:cxn ang="0">
                <a:pos x="T10" y="T11"/>
              </a:cxn>
              <a:cxn ang="0">
                <a:pos x="T12" y="T13"/>
              </a:cxn>
            </a:cxnLst>
            <a:rect l="0" t="0" r="r" b="b"/>
            <a:pathLst>
              <a:path w="2951" h="2971">
                <a:moveTo>
                  <a:pt x="221" y="1117"/>
                </a:moveTo>
                <a:lnTo>
                  <a:pt x="1823" y="2746"/>
                </a:lnTo>
                <a:cubicBezTo>
                  <a:pt x="2044" y="2971"/>
                  <a:pt x="2426" y="2953"/>
                  <a:pt x="2677" y="2707"/>
                </a:cubicBezTo>
                <a:cubicBezTo>
                  <a:pt x="2927" y="2460"/>
                  <a:pt x="2951" y="2078"/>
                  <a:pt x="2730" y="1853"/>
                </a:cubicBezTo>
                <a:lnTo>
                  <a:pt x="1129" y="225"/>
                </a:lnTo>
                <a:cubicBezTo>
                  <a:pt x="908" y="0"/>
                  <a:pt x="525" y="17"/>
                  <a:pt x="275" y="264"/>
                </a:cubicBezTo>
                <a:cubicBezTo>
                  <a:pt x="24" y="510"/>
                  <a:pt x="0" y="892"/>
                  <a:pt x="221" y="1117"/>
                </a:cubicBezTo>
                <a:close/>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26" name="Freeform 72"/>
          <p:cNvSpPr>
            <a:spLocks/>
          </p:cNvSpPr>
          <p:nvPr/>
        </p:nvSpPr>
        <p:spPr bwMode="auto">
          <a:xfrm>
            <a:off x="3612225" y="4854575"/>
            <a:ext cx="2146300" cy="354012"/>
          </a:xfrm>
          <a:custGeom>
            <a:avLst/>
            <a:gdLst>
              <a:gd name="T0" fmla="*/ 1248 w 1248"/>
              <a:gd name="T1" fmla="*/ 223 h 223"/>
              <a:gd name="T2" fmla="*/ 1051 w 1248"/>
              <a:gd name="T3" fmla="*/ 0 h 223"/>
              <a:gd name="T4" fmla="*/ 0 w 1248"/>
              <a:gd name="T5" fmla="*/ 0 h 223"/>
              <a:gd name="T6" fmla="*/ 197 w 1248"/>
              <a:gd name="T7" fmla="*/ 223 h 223"/>
              <a:gd name="T8" fmla="*/ 1248 w 1248"/>
              <a:gd name="T9" fmla="*/ 223 h 223"/>
            </a:gdLst>
            <a:ahLst/>
            <a:cxnLst>
              <a:cxn ang="0">
                <a:pos x="T0" y="T1"/>
              </a:cxn>
              <a:cxn ang="0">
                <a:pos x="T2" y="T3"/>
              </a:cxn>
              <a:cxn ang="0">
                <a:pos x="T4" y="T5"/>
              </a:cxn>
              <a:cxn ang="0">
                <a:pos x="T6" y="T7"/>
              </a:cxn>
              <a:cxn ang="0">
                <a:pos x="T8" y="T9"/>
              </a:cxn>
            </a:cxnLst>
            <a:rect l="0" t="0" r="r" b="b"/>
            <a:pathLst>
              <a:path w="1248" h="223">
                <a:moveTo>
                  <a:pt x="1248" y="223"/>
                </a:moveTo>
                <a:lnTo>
                  <a:pt x="1051" y="0"/>
                </a:lnTo>
                <a:lnTo>
                  <a:pt x="0" y="0"/>
                </a:lnTo>
                <a:lnTo>
                  <a:pt x="197" y="223"/>
                </a:lnTo>
                <a:lnTo>
                  <a:pt x="1248"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27" name="Freeform 73"/>
          <p:cNvSpPr>
            <a:spLocks/>
          </p:cNvSpPr>
          <p:nvPr/>
        </p:nvSpPr>
        <p:spPr bwMode="auto">
          <a:xfrm>
            <a:off x="3612225" y="4854575"/>
            <a:ext cx="2146300" cy="354012"/>
          </a:xfrm>
          <a:custGeom>
            <a:avLst/>
            <a:gdLst>
              <a:gd name="T0" fmla="*/ 1248 w 1248"/>
              <a:gd name="T1" fmla="*/ 223 h 223"/>
              <a:gd name="T2" fmla="*/ 1051 w 1248"/>
              <a:gd name="T3" fmla="*/ 0 h 223"/>
              <a:gd name="T4" fmla="*/ 0 w 1248"/>
              <a:gd name="T5" fmla="*/ 0 h 223"/>
              <a:gd name="T6" fmla="*/ 197 w 1248"/>
              <a:gd name="T7" fmla="*/ 223 h 223"/>
              <a:gd name="T8" fmla="*/ 1248 w 1248"/>
              <a:gd name="T9" fmla="*/ 223 h 223"/>
            </a:gdLst>
            <a:ahLst/>
            <a:cxnLst>
              <a:cxn ang="0">
                <a:pos x="T0" y="T1"/>
              </a:cxn>
              <a:cxn ang="0">
                <a:pos x="T2" y="T3"/>
              </a:cxn>
              <a:cxn ang="0">
                <a:pos x="T4" y="T5"/>
              </a:cxn>
              <a:cxn ang="0">
                <a:pos x="T6" y="T7"/>
              </a:cxn>
              <a:cxn ang="0">
                <a:pos x="T8" y="T9"/>
              </a:cxn>
            </a:cxnLst>
            <a:rect l="0" t="0" r="r" b="b"/>
            <a:pathLst>
              <a:path w="1248" h="223">
                <a:moveTo>
                  <a:pt x="1248" y="223"/>
                </a:moveTo>
                <a:lnTo>
                  <a:pt x="1051" y="0"/>
                </a:lnTo>
                <a:lnTo>
                  <a:pt x="0" y="0"/>
                </a:lnTo>
                <a:lnTo>
                  <a:pt x="197" y="223"/>
                </a:lnTo>
                <a:lnTo>
                  <a:pt x="1248" y="223"/>
                </a:lnTo>
                <a:close/>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20" name="Freeform 74"/>
          <p:cNvSpPr>
            <a:spLocks/>
          </p:cNvSpPr>
          <p:nvPr/>
        </p:nvSpPr>
        <p:spPr bwMode="auto">
          <a:xfrm>
            <a:off x="4819519" y="4778376"/>
            <a:ext cx="491860" cy="312737"/>
          </a:xfrm>
          <a:custGeom>
            <a:avLst/>
            <a:gdLst>
              <a:gd name="T0" fmla="*/ 0 w 4736"/>
              <a:gd name="T1" fmla="*/ 496 h 2976"/>
              <a:gd name="T2" fmla="*/ 2368 w 4736"/>
              <a:gd name="T3" fmla="*/ 0 h 2976"/>
              <a:gd name="T4" fmla="*/ 4736 w 4736"/>
              <a:gd name="T5" fmla="*/ 496 h 2976"/>
              <a:gd name="T6" fmla="*/ 4736 w 4736"/>
              <a:gd name="T7" fmla="*/ 2480 h 2976"/>
              <a:gd name="T8" fmla="*/ 2368 w 4736"/>
              <a:gd name="T9" fmla="*/ 2976 h 2976"/>
              <a:gd name="T10" fmla="*/ 0 w 4736"/>
              <a:gd name="T11" fmla="*/ 2480 h 2976"/>
              <a:gd name="T12" fmla="*/ 0 w 4736"/>
              <a:gd name="T13" fmla="*/ 496 h 2976"/>
            </a:gdLst>
            <a:ahLst/>
            <a:cxnLst>
              <a:cxn ang="0">
                <a:pos x="T0" y="T1"/>
              </a:cxn>
              <a:cxn ang="0">
                <a:pos x="T2" y="T3"/>
              </a:cxn>
              <a:cxn ang="0">
                <a:pos x="T4" y="T5"/>
              </a:cxn>
              <a:cxn ang="0">
                <a:pos x="T6" y="T7"/>
              </a:cxn>
              <a:cxn ang="0">
                <a:pos x="T8" y="T9"/>
              </a:cxn>
              <a:cxn ang="0">
                <a:pos x="T10" y="T11"/>
              </a:cxn>
              <a:cxn ang="0">
                <a:pos x="T12" y="T13"/>
              </a:cxn>
            </a:cxnLst>
            <a:rect l="0" t="0" r="r" b="b"/>
            <a:pathLst>
              <a:path w="4736" h="2976">
                <a:moveTo>
                  <a:pt x="0" y="496"/>
                </a:moveTo>
                <a:cubicBezTo>
                  <a:pt x="0" y="223"/>
                  <a:pt x="1061" y="0"/>
                  <a:pt x="2368" y="0"/>
                </a:cubicBezTo>
                <a:cubicBezTo>
                  <a:pt x="3676" y="0"/>
                  <a:pt x="4736" y="223"/>
                  <a:pt x="4736" y="496"/>
                </a:cubicBezTo>
                <a:lnTo>
                  <a:pt x="4736" y="2480"/>
                </a:lnTo>
                <a:cubicBezTo>
                  <a:pt x="4736" y="2754"/>
                  <a:pt x="3676" y="2976"/>
                  <a:pt x="2368" y="2976"/>
                </a:cubicBezTo>
                <a:cubicBezTo>
                  <a:pt x="1061" y="2976"/>
                  <a:pt x="0" y="2754"/>
                  <a:pt x="0" y="2480"/>
                </a:cubicBezTo>
                <a:lnTo>
                  <a:pt x="0" y="496"/>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21" name="Freeform 75"/>
          <p:cNvSpPr>
            <a:spLocks/>
          </p:cNvSpPr>
          <p:nvPr/>
        </p:nvSpPr>
        <p:spPr bwMode="auto">
          <a:xfrm>
            <a:off x="4819519" y="4830764"/>
            <a:ext cx="491860" cy="52387"/>
          </a:xfrm>
          <a:custGeom>
            <a:avLst/>
            <a:gdLst>
              <a:gd name="T0" fmla="*/ 286 w 286"/>
              <a:gd name="T1" fmla="*/ 0 h 33"/>
              <a:gd name="T2" fmla="*/ 143 w 286"/>
              <a:gd name="T3" fmla="*/ 33 h 33"/>
              <a:gd name="T4" fmla="*/ 0 w 286"/>
              <a:gd name="T5" fmla="*/ 0 h 33"/>
            </a:gdLst>
            <a:ahLst/>
            <a:cxnLst>
              <a:cxn ang="0">
                <a:pos x="T0" y="T1"/>
              </a:cxn>
              <a:cxn ang="0">
                <a:pos x="T2" y="T3"/>
              </a:cxn>
              <a:cxn ang="0">
                <a:pos x="T4" y="T5"/>
              </a:cxn>
            </a:cxnLst>
            <a:rect l="0" t="0" r="r" b="b"/>
            <a:pathLst>
              <a:path w="286" h="33">
                <a:moveTo>
                  <a:pt x="286" y="0"/>
                </a:moveTo>
                <a:cubicBezTo>
                  <a:pt x="286" y="18"/>
                  <a:pt x="222" y="33"/>
                  <a:pt x="143" y="33"/>
                </a:cubicBezTo>
                <a:cubicBezTo>
                  <a:pt x="65" y="33"/>
                  <a:pt x="0" y="18"/>
                  <a:pt x="0" y="0"/>
                </a:cubicBez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22" name="Freeform 76"/>
          <p:cNvSpPr>
            <a:spLocks/>
          </p:cNvSpPr>
          <p:nvPr/>
        </p:nvSpPr>
        <p:spPr bwMode="auto">
          <a:xfrm>
            <a:off x="4819519" y="4778376"/>
            <a:ext cx="491860" cy="312737"/>
          </a:xfrm>
          <a:custGeom>
            <a:avLst/>
            <a:gdLst>
              <a:gd name="T0" fmla="*/ 0 w 4736"/>
              <a:gd name="T1" fmla="*/ 496 h 2976"/>
              <a:gd name="T2" fmla="*/ 2368 w 4736"/>
              <a:gd name="T3" fmla="*/ 0 h 2976"/>
              <a:gd name="T4" fmla="*/ 4736 w 4736"/>
              <a:gd name="T5" fmla="*/ 496 h 2976"/>
              <a:gd name="T6" fmla="*/ 4736 w 4736"/>
              <a:gd name="T7" fmla="*/ 2480 h 2976"/>
              <a:gd name="T8" fmla="*/ 2368 w 4736"/>
              <a:gd name="T9" fmla="*/ 2976 h 2976"/>
              <a:gd name="T10" fmla="*/ 0 w 4736"/>
              <a:gd name="T11" fmla="*/ 2480 h 2976"/>
              <a:gd name="T12" fmla="*/ 0 w 4736"/>
              <a:gd name="T13" fmla="*/ 496 h 2976"/>
            </a:gdLst>
            <a:ahLst/>
            <a:cxnLst>
              <a:cxn ang="0">
                <a:pos x="T0" y="T1"/>
              </a:cxn>
              <a:cxn ang="0">
                <a:pos x="T2" y="T3"/>
              </a:cxn>
              <a:cxn ang="0">
                <a:pos x="T4" y="T5"/>
              </a:cxn>
              <a:cxn ang="0">
                <a:pos x="T6" y="T7"/>
              </a:cxn>
              <a:cxn ang="0">
                <a:pos x="T8" y="T9"/>
              </a:cxn>
              <a:cxn ang="0">
                <a:pos x="T10" y="T11"/>
              </a:cxn>
              <a:cxn ang="0">
                <a:pos x="T12" y="T13"/>
              </a:cxn>
            </a:cxnLst>
            <a:rect l="0" t="0" r="r" b="b"/>
            <a:pathLst>
              <a:path w="4736" h="2976">
                <a:moveTo>
                  <a:pt x="0" y="496"/>
                </a:moveTo>
                <a:cubicBezTo>
                  <a:pt x="0" y="223"/>
                  <a:pt x="1061" y="0"/>
                  <a:pt x="2368" y="0"/>
                </a:cubicBezTo>
                <a:cubicBezTo>
                  <a:pt x="3676" y="0"/>
                  <a:pt x="4736" y="223"/>
                  <a:pt x="4736" y="496"/>
                </a:cubicBezTo>
                <a:lnTo>
                  <a:pt x="4736" y="2480"/>
                </a:lnTo>
                <a:cubicBezTo>
                  <a:pt x="4736" y="2754"/>
                  <a:pt x="3676" y="2976"/>
                  <a:pt x="2368" y="2976"/>
                </a:cubicBezTo>
                <a:cubicBezTo>
                  <a:pt x="1061" y="2976"/>
                  <a:pt x="0" y="2754"/>
                  <a:pt x="0" y="2480"/>
                </a:cubicBezTo>
                <a:lnTo>
                  <a:pt x="0" y="496"/>
                </a:lnTo>
                <a:close/>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23" name="Rectangle 77"/>
          <p:cNvSpPr>
            <a:spLocks noChangeArrowheads="1"/>
          </p:cNvSpPr>
          <p:nvPr/>
        </p:nvSpPr>
        <p:spPr bwMode="auto">
          <a:xfrm>
            <a:off x="6491156" y="2706689"/>
            <a:ext cx="47128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kumimoji="1">
                <a:solidFill>
                  <a:schemeClr val="tx1"/>
                </a:solidFill>
                <a:latin typeface="Arial" pitchFamily="34" charset="0"/>
                <a:ea typeface="ＭＳ Ｐゴシック" pitchFamily="50" charset="-128"/>
                <a:cs typeface="ＭＳ Ｐゴシック" pitchFamily="50" charset="-128"/>
              </a:defRPr>
            </a:lvl1pPr>
            <a:lvl2pPr algn="l">
              <a:defRPr kumimoji="1">
                <a:solidFill>
                  <a:schemeClr val="tx1"/>
                </a:solidFill>
                <a:latin typeface="Arial" pitchFamily="34" charset="0"/>
                <a:ea typeface="ＭＳ Ｐゴシック" pitchFamily="50" charset="-128"/>
                <a:cs typeface="ＭＳ Ｐゴシック" pitchFamily="50" charset="-128"/>
              </a:defRPr>
            </a:lvl2pPr>
            <a:lvl3pPr algn="l">
              <a:defRPr kumimoji="1">
                <a:solidFill>
                  <a:schemeClr val="tx1"/>
                </a:solidFill>
                <a:latin typeface="Arial" pitchFamily="34" charset="0"/>
                <a:ea typeface="ＭＳ Ｐゴシック" pitchFamily="50" charset="-128"/>
                <a:cs typeface="ＭＳ Ｐゴシック" pitchFamily="50" charset="-128"/>
              </a:defRPr>
            </a:lvl3pPr>
            <a:lvl4pPr algn="l">
              <a:defRPr kumimoji="1">
                <a:solidFill>
                  <a:schemeClr val="tx1"/>
                </a:solidFill>
                <a:latin typeface="Arial" pitchFamily="34" charset="0"/>
                <a:ea typeface="ＭＳ Ｐゴシック" pitchFamily="50" charset="-128"/>
                <a:cs typeface="ＭＳ Ｐゴシック" pitchFamily="50" charset="-128"/>
              </a:defRPr>
            </a:lvl4pPr>
            <a:lvl5pPr algn="l">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300" b="0" i="0" u="none" strike="noStrike" cap="none" normalizeH="0" baseline="0" smtClean="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ロボット</a:t>
            </a:r>
            <a:endParaRPr kumimoji="1" lang="ja-JP" altLang="ja-JP" sz="1800" b="0" i="0" u="none" strike="noStrike" cap="none" normalizeH="0" baseline="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24" name="Rectangle 78"/>
          <p:cNvSpPr>
            <a:spLocks noChangeArrowheads="1"/>
          </p:cNvSpPr>
          <p:nvPr/>
        </p:nvSpPr>
        <p:spPr bwMode="auto">
          <a:xfrm>
            <a:off x="8102600" y="4978401"/>
            <a:ext cx="33342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kumimoji="1">
                <a:solidFill>
                  <a:schemeClr val="tx1"/>
                </a:solidFill>
                <a:latin typeface="Arial" pitchFamily="34" charset="0"/>
                <a:ea typeface="ＭＳ Ｐゴシック" pitchFamily="50" charset="-128"/>
                <a:cs typeface="ＭＳ Ｐゴシック" pitchFamily="50" charset="-128"/>
              </a:defRPr>
            </a:lvl1pPr>
            <a:lvl2pPr algn="l">
              <a:defRPr kumimoji="1">
                <a:solidFill>
                  <a:schemeClr val="tx1"/>
                </a:solidFill>
                <a:latin typeface="Arial" pitchFamily="34" charset="0"/>
                <a:ea typeface="ＭＳ Ｐゴシック" pitchFamily="50" charset="-128"/>
                <a:cs typeface="ＭＳ Ｐゴシック" pitchFamily="50" charset="-128"/>
              </a:defRPr>
            </a:lvl2pPr>
            <a:lvl3pPr algn="l">
              <a:defRPr kumimoji="1">
                <a:solidFill>
                  <a:schemeClr val="tx1"/>
                </a:solidFill>
                <a:latin typeface="Arial" pitchFamily="34" charset="0"/>
                <a:ea typeface="ＭＳ Ｐゴシック" pitchFamily="50" charset="-128"/>
                <a:cs typeface="ＭＳ Ｐゴシック" pitchFamily="50" charset="-128"/>
              </a:defRPr>
            </a:lvl3pPr>
            <a:lvl4pPr algn="l">
              <a:defRPr kumimoji="1">
                <a:solidFill>
                  <a:schemeClr val="tx1"/>
                </a:solidFill>
                <a:latin typeface="Arial" pitchFamily="34" charset="0"/>
                <a:ea typeface="ＭＳ Ｐゴシック" pitchFamily="50" charset="-128"/>
                <a:cs typeface="ＭＳ Ｐゴシック" pitchFamily="50" charset="-128"/>
              </a:defRPr>
            </a:lvl4pPr>
            <a:lvl5pPr algn="l">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300" b="0" i="0" u="none" strike="noStrike" cap="none" normalizeH="0" baseline="0" smtClean="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治具</a:t>
            </a:r>
            <a:endParaRPr kumimoji="1" lang="ja-JP" altLang="ja-JP" sz="1800" b="0" i="0" u="none" strike="noStrike" cap="none" normalizeH="0" baseline="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25" name="Rectangle 79"/>
          <p:cNvSpPr>
            <a:spLocks noChangeArrowheads="1"/>
          </p:cNvSpPr>
          <p:nvPr/>
        </p:nvSpPr>
        <p:spPr bwMode="auto">
          <a:xfrm>
            <a:off x="3937265" y="4949826"/>
            <a:ext cx="50174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kumimoji="1">
                <a:solidFill>
                  <a:schemeClr val="tx1"/>
                </a:solidFill>
                <a:latin typeface="Arial" pitchFamily="34" charset="0"/>
                <a:ea typeface="ＭＳ Ｐゴシック" pitchFamily="50" charset="-128"/>
                <a:cs typeface="ＭＳ Ｐゴシック" pitchFamily="50" charset="-128"/>
              </a:defRPr>
            </a:lvl1pPr>
            <a:lvl2pPr algn="l">
              <a:defRPr kumimoji="1">
                <a:solidFill>
                  <a:schemeClr val="tx1"/>
                </a:solidFill>
                <a:latin typeface="Arial" pitchFamily="34" charset="0"/>
                <a:ea typeface="ＭＳ Ｐゴシック" pitchFamily="50" charset="-128"/>
                <a:cs typeface="ＭＳ Ｐゴシック" pitchFamily="50" charset="-128"/>
              </a:defRPr>
            </a:lvl2pPr>
            <a:lvl3pPr algn="l">
              <a:defRPr kumimoji="1">
                <a:solidFill>
                  <a:schemeClr val="tx1"/>
                </a:solidFill>
                <a:latin typeface="Arial" pitchFamily="34" charset="0"/>
                <a:ea typeface="ＭＳ Ｐゴシック" pitchFamily="50" charset="-128"/>
                <a:cs typeface="ＭＳ Ｐゴシック" pitchFamily="50" charset="-128"/>
              </a:defRPr>
            </a:lvl3pPr>
            <a:lvl4pPr algn="l">
              <a:defRPr kumimoji="1">
                <a:solidFill>
                  <a:schemeClr val="tx1"/>
                </a:solidFill>
                <a:latin typeface="Arial" pitchFamily="34" charset="0"/>
                <a:ea typeface="ＭＳ Ｐゴシック" pitchFamily="50" charset="-128"/>
                <a:cs typeface="ＭＳ Ｐゴシック" pitchFamily="50" charset="-128"/>
              </a:defRPr>
            </a:lvl4pPr>
            <a:lvl5pPr algn="l">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300" b="0" i="0" u="none" strike="noStrike" cap="none" normalizeH="0" baseline="0" smtClean="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コンベア</a:t>
            </a:r>
            <a:endParaRPr kumimoji="1" lang="ja-JP" altLang="ja-JP" sz="1800" b="0" i="0" u="none" strike="noStrike" cap="none" normalizeH="0" baseline="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26" name="Rectangle 80"/>
          <p:cNvSpPr>
            <a:spLocks noChangeArrowheads="1"/>
          </p:cNvSpPr>
          <p:nvPr/>
        </p:nvSpPr>
        <p:spPr bwMode="auto">
          <a:xfrm>
            <a:off x="5495396" y="3222626"/>
            <a:ext cx="674158"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a:defRPr kumimoji="1">
                <a:solidFill>
                  <a:schemeClr val="tx1"/>
                </a:solidFill>
                <a:latin typeface="Arial" pitchFamily="34" charset="0"/>
                <a:ea typeface="ＭＳ Ｐゴシック" pitchFamily="50" charset="-128"/>
                <a:cs typeface="ＭＳ Ｐゴシック" pitchFamily="50" charset="-128"/>
              </a:defRPr>
            </a:lvl1pPr>
            <a:lvl2pPr algn="l">
              <a:defRPr kumimoji="1">
                <a:solidFill>
                  <a:schemeClr val="tx1"/>
                </a:solidFill>
                <a:latin typeface="Arial" pitchFamily="34" charset="0"/>
                <a:ea typeface="ＭＳ Ｐゴシック" pitchFamily="50" charset="-128"/>
                <a:cs typeface="ＭＳ Ｐゴシック" pitchFamily="50" charset="-128"/>
              </a:defRPr>
            </a:lvl2pPr>
            <a:lvl3pPr algn="l">
              <a:defRPr kumimoji="1">
                <a:solidFill>
                  <a:schemeClr val="tx1"/>
                </a:solidFill>
                <a:latin typeface="Arial" pitchFamily="34" charset="0"/>
                <a:ea typeface="ＭＳ Ｐゴシック" pitchFamily="50" charset="-128"/>
                <a:cs typeface="ＭＳ Ｐゴシック" pitchFamily="50" charset="-128"/>
              </a:defRPr>
            </a:lvl3pPr>
            <a:lvl4pPr algn="l">
              <a:defRPr kumimoji="1">
                <a:solidFill>
                  <a:schemeClr val="tx1"/>
                </a:solidFill>
                <a:latin typeface="Arial" pitchFamily="34" charset="0"/>
                <a:ea typeface="ＭＳ Ｐゴシック" pitchFamily="50" charset="-128"/>
                <a:cs typeface="ＭＳ Ｐゴシック" pitchFamily="50" charset="-128"/>
              </a:defRPr>
            </a:lvl4pPr>
            <a:lvl5pPr algn="l">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300" b="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制御盤</a:t>
            </a:r>
            <a:endParaRPr kumimoji="1" lang="ja-JP" altLang="ja-JP" sz="18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27" name="Rectangle 81"/>
          <p:cNvSpPr>
            <a:spLocks noChangeArrowheads="1"/>
          </p:cNvSpPr>
          <p:nvPr/>
        </p:nvSpPr>
        <p:spPr bwMode="auto">
          <a:xfrm>
            <a:off x="4955382" y="4919663"/>
            <a:ext cx="25648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kumimoji="1">
                <a:solidFill>
                  <a:schemeClr val="tx1"/>
                </a:solidFill>
                <a:latin typeface="Arial" pitchFamily="34" charset="0"/>
                <a:ea typeface="ＭＳ Ｐゴシック" pitchFamily="50" charset="-128"/>
                <a:cs typeface="ＭＳ Ｐゴシック" pitchFamily="50" charset="-128"/>
              </a:defRPr>
            </a:lvl1pPr>
            <a:lvl2pPr algn="l">
              <a:defRPr kumimoji="1">
                <a:solidFill>
                  <a:schemeClr val="tx1"/>
                </a:solidFill>
                <a:latin typeface="Arial" pitchFamily="34" charset="0"/>
                <a:ea typeface="ＭＳ Ｐゴシック" pitchFamily="50" charset="-128"/>
                <a:cs typeface="ＭＳ Ｐゴシック" pitchFamily="50" charset="-128"/>
              </a:defRPr>
            </a:lvl2pPr>
            <a:lvl3pPr algn="l">
              <a:defRPr kumimoji="1">
                <a:solidFill>
                  <a:schemeClr val="tx1"/>
                </a:solidFill>
                <a:latin typeface="Arial" pitchFamily="34" charset="0"/>
                <a:ea typeface="ＭＳ Ｐゴシック" pitchFamily="50" charset="-128"/>
                <a:cs typeface="ＭＳ Ｐゴシック" pitchFamily="50" charset="-128"/>
              </a:defRPr>
            </a:lvl3pPr>
            <a:lvl4pPr algn="l">
              <a:defRPr kumimoji="1">
                <a:solidFill>
                  <a:schemeClr val="tx1"/>
                </a:solidFill>
                <a:latin typeface="Arial" pitchFamily="34" charset="0"/>
                <a:ea typeface="ＭＳ Ｐゴシック" pitchFamily="50" charset="-128"/>
                <a:cs typeface="ＭＳ Ｐゴシック" pitchFamily="50" charset="-128"/>
              </a:defRPr>
            </a:lvl4pPr>
            <a:lvl5pPr algn="l">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製品</a:t>
            </a:r>
            <a:endParaRPr kumimoji="1" lang="ja-JP" altLang="ja-JP" sz="1800" b="0" i="0" u="none" strike="noStrike" cap="none" normalizeH="0" baseline="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28" name="Rectangle 82"/>
          <p:cNvSpPr>
            <a:spLocks noChangeArrowheads="1"/>
          </p:cNvSpPr>
          <p:nvPr/>
        </p:nvSpPr>
        <p:spPr bwMode="auto">
          <a:xfrm>
            <a:off x="8018331" y="4376738"/>
            <a:ext cx="25648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kumimoji="1">
                <a:solidFill>
                  <a:schemeClr val="tx1"/>
                </a:solidFill>
                <a:latin typeface="Arial" pitchFamily="34" charset="0"/>
                <a:ea typeface="ＭＳ Ｐゴシック" pitchFamily="50" charset="-128"/>
                <a:cs typeface="ＭＳ Ｐゴシック" pitchFamily="50" charset="-128"/>
              </a:defRPr>
            </a:lvl1pPr>
            <a:lvl2pPr algn="l">
              <a:defRPr kumimoji="1">
                <a:solidFill>
                  <a:schemeClr val="tx1"/>
                </a:solidFill>
                <a:latin typeface="Arial" pitchFamily="34" charset="0"/>
                <a:ea typeface="ＭＳ Ｐゴシック" pitchFamily="50" charset="-128"/>
                <a:cs typeface="ＭＳ Ｐゴシック" pitchFamily="50" charset="-128"/>
              </a:defRPr>
            </a:lvl2pPr>
            <a:lvl3pPr algn="l">
              <a:defRPr kumimoji="1">
                <a:solidFill>
                  <a:schemeClr val="tx1"/>
                </a:solidFill>
                <a:latin typeface="Arial" pitchFamily="34" charset="0"/>
                <a:ea typeface="ＭＳ Ｐゴシック" pitchFamily="50" charset="-128"/>
                <a:cs typeface="ＭＳ Ｐゴシック" pitchFamily="50" charset="-128"/>
              </a:defRPr>
            </a:lvl3pPr>
            <a:lvl4pPr algn="l">
              <a:defRPr kumimoji="1">
                <a:solidFill>
                  <a:schemeClr val="tx1"/>
                </a:solidFill>
                <a:latin typeface="Arial" pitchFamily="34" charset="0"/>
                <a:ea typeface="ＭＳ Ｐゴシック" pitchFamily="50" charset="-128"/>
                <a:cs typeface="ＭＳ Ｐゴシック" pitchFamily="50" charset="-128"/>
              </a:defRPr>
            </a:lvl4pPr>
            <a:lvl5pPr algn="l">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000" b="0" i="0" u="none" strike="noStrike" cap="none" normalizeH="0" baseline="0" smtClean="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製品</a:t>
            </a:r>
            <a:endParaRPr kumimoji="1" lang="ja-JP" altLang="ja-JP" sz="1800" b="0" i="0" u="none" strike="noStrike" cap="none" normalizeH="0" baseline="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29" name="Freeform 83"/>
          <p:cNvSpPr>
            <a:spLocks/>
          </p:cNvSpPr>
          <p:nvPr/>
        </p:nvSpPr>
        <p:spPr bwMode="auto">
          <a:xfrm>
            <a:off x="7571186" y="3832226"/>
            <a:ext cx="118665" cy="111125"/>
          </a:xfrm>
          <a:custGeom>
            <a:avLst/>
            <a:gdLst>
              <a:gd name="T0" fmla="*/ 26 w 69"/>
              <a:gd name="T1" fmla="*/ 0 h 70"/>
              <a:gd name="T2" fmla="*/ 69 w 69"/>
              <a:gd name="T3" fmla="*/ 70 h 70"/>
              <a:gd name="T4" fmla="*/ 0 w 69"/>
              <a:gd name="T5" fmla="*/ 33 h 70"/>
              <a:gd name="T6" fmla="*/ 26 w 69"/>
              <a:gd name="T7" fmla="*/ 0 h 70"/>
            </a:gdLst>
            <a:ahLst/>
            <a:cxnLst>
              <a:cxn ang="0">
                <a:pos x="T0" y="T1"/>
              </a:cxn>
              <a:cxn ang="0">
                <a:pos x="T2" y="T3"/>
              </a:cxn>
              <a:cxn ang="0">
                <a:pos x="T4" y="T5"/>
              </a:cxn>
              <a:cxn ang="0">
                <a:pos x="T6" y="T7"/>
              </a:cxn>
            </a:cxnLst>
            <a:rect l="0" t="0" r="r" b="b"/>
            <a:pathLst>
              <a:path w="69" h="70">
                <a:moveTo>
                  <a:pt x="26" y="0"/>
                </a:moveTo>
                <a:lnTo>
                  <a:pt x="69" y="70"/>
                </a:lnTo>
                <a:lnTo>
                  <a:pt x="0" y="33"/>
                </a:lnTo>
                <a:lnTo>
                  <a:pt x="2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30" name="Freeform 84"/>
          <p:cNvSpPr>
            <a:spLocks/>
          </p:cNvSpPr>
          <p:nvPr/>
        </p:nvSpPr>
        <p:spPr bwMode="auto">
          <a:xfrm>
            <a:off x="7571186" y="3832226"/>
            <a:ext cx="118665" cy="111125"/>
          </a:xfrm>
          <a:custGeom>
            <a:avLst/>
            <a:gdLst>
              <a:gd name="T0" fmla="*/ 26 w 69"/>
              <a:gd name="T1" fmla="*/ 0 h 70"/>
              <a:gd name="T2" fmla="*/ 69 w 69"/>
              <a:gd name="T3" fmla="*/ 70 h 70"/>
              <a:gd name="T4" fmla="*/ 0 w 69"/>
              <a:gd name="T5" fmla="*/ 33 h 70"/>
              <a:gd name="T6" fmla="*/ 26 w 69"/>
              <a:gd name="T7" fmla="*/ 0 h 70"/>
            </a:gdLst>
            <a:ahLst/>
            <a:cxnLst>
              <a:cxn ang="0">
                <a:pos x="T0" y="T1"/>
              </a:cxn>
              <a:cxn ang="0">
                <a:pos x="T2" y="T3"/>
              </a:cxn>
              <a:cxn ang="0">
                <a:pos x="T4" y="T5"/>
              </a:cxn>
              <a:cxn ang="0">
                <a:pos x="T6" y="T7"/>
              </a:cxn>
            </a:cxnLst>
            <a:rect l="0" t="0" r="r" b="b"/>
            <a:pathLst>
              <a:path w="69" h="70">
                <a:moveTo>
                  <a:pt x="26" y="0"/>
                </a:moveTo>
                <a:lnTo>
                  <a:pt x="69" y="70"/>
                </a:lnTo>
                <a:lnTo>
                  <a:pt x="0" y="33"/>
                </a:lnTo>
                <a:lnTo>
                  <a:pt x="26" y="0"/>
                </a:lnTo>
                <a:close/>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31" name="Freeform 85"/>
          <p:cNvSpPr>
            <a:spLocks/>
          </p:cNvSpPr>
          <p:nvPr/>
        </p:nvSpPr>
        <p:spPr bwMode="auto">
          <a:xfrm>
            <a:off x="7177352" y="3489326"/>
            <a:ext cx="438546" cy="396875"/>
          </a:xfrm>
          <a:custGeom>
            <a:avLst/>
            <a:gdLst>
              <a:gd name="T0" fmla="*/ 27 w 255"/>
              <a:gd name="T1" fmla="*/ 0 h 250"/>
              <a:gd name="T2" fmla="*/ 255 w 255"/>
              <a:gd name="T3" fmla="*/ 215 h 250"/>
              <a:gd name="T4" fmla="*/ 228 w 255"/>
              <a:gd name="T5" fmla="*/ 250 h 250"/>
              <a:gd name="T6" fmla="*/ 0 w 255"/>
              <a:gd name="T7" fmla="*/ 35 h 250"/>
              <a:gd name="T8" fmla="*/ 27 w 255"/>
              <a:gd name="T9" fmla="*/ 0 h 250"/>
            </a:gdLst>
            <a:ahLst/>
            <a:cxnLst>
              <a:cxn ang="0">
                <a:pos x="T0" y="T1"/>
              </a:cxn>
              <a:cxn ang="0">
                <a:pos x="T2" y="T3"/>
              </a:cxn>
              <a:cxn ang="0">
                <a:pos x="T4" y="T5"/>
              </a:cxn>
              <a:cxn ang="0">
                <a:pos x="T6" y="T7"/>
              </a:cxn>
              <a:cxn ang="0">
                <a:pos x="T8" y="T9"/>
              </a:cxn>
            </a:cxnLst>
            <a:rect l="0" t="0" r="r" b="b"/>
            <a:pathLst>
              <a:path w="255" h="250">
                <a:moveTo>
                  <a:pt x="27" y="0"/>
                </a:moveTo>
                <a:lnTo>
                  <a:pt x="255" y="215"/>
                </a:lnTo>
                <a:lnTo>
                  <a:pt x="228" y="250"/>
                </a:lnTo>
                <a:lnTo>
                  <a:pt x="0" y="35"/>
                </a:lnTo>
                <a:lnTo>
                  <a:pt x="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32" name="Freeform 86"/>
          <p:cNvSpPr>
            <a:spLocks/>
          </p:cNvSpPr>
          <p:nvPr/>
        </p:nvSpPr>
        <p:spPr bwMode="auto">
          <a:xfrm>
            <a:off x="7177352" y="3489326"/>
            <a:ext cx="438546" cy="396875"/>
          </a:xfrm>
          <a:custGeom>
            <a:avLst/>
            <a:gdLst>
              <a:gd name="T0" fmla="*/ 27 w 255"/>
              <a:gd name="T1" fmla="*/ 0 h 250"/>
              <a:gd name="T2" fmla="*/ 255 w 255"/>
              <a:gd name="T3" fmla="*/ 215 h 250"/>
              <a:gd name="T4" fmla="*/ 228 w 255"/>
              <a:gd name="T5" fmla="*/ 250 h 250"/>
              <a:gd name="T6" fmla="*/ 0 w 255"/>
              <a:gd name="T7" fmla="*/ 35 h 250"/>
              <a:gd name="T8" fmla="*/ 27 w 255"/>
              <a:gd name="T9" fmla="*/ 0 h 250"/>
            </a:gdLst>
            <a:ahLst/>
            <a:cxnLst>
              <a:cxn ang="0">
                <a:pos x="T0" y="T1"/>
              </a:cxn>
              <a:cxn ang="0">
                <a:pos x="T2" y="T3"/>
              </a:cxn>
              <a:cxn ang="0">
                <a:pos x="T4" y="T5"/>
              </a:cxn>
              <a:cxn ang="0">
                <a:pos x="T6" y="T7"/>
              </a:cxn>
              <a:cxn ang="0">
                <a:pos x="T8" y="T9"/>
              </a:cxn>
            </a:cxnLst>
            <a:rect l="0" t="0" r="r" b="b"/>
            <a:pathLst>
              <a:path w="255" h="250">
                <a:moveTo>
                  <a:pt x="27" y="0"/>
                </a:moveTo>
                <a:lnTo>
                  <a:pt x="255" y="215"/>
                </a:lnTo>
                <a:lnTo>
                  <a:pt x="228" y="250"/>
                </a:lnTo>
                <a:lnTo>
                  <a:pt x="0" y="35"/>
                </a:lnTo>
                <a:lnTo>
                  <a:pt x="27" y="0"/>
                </a:lnTo>
                <a:close/>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33" name="Freeform 87"/>
          <p:cNvSpPr>
            <a:spLocks/>
          </p:cNvSpPr>
          <p:nvPr/>
        </p:nvSpPr>
        <p:spPr bwMode="auto">
          <a:xfrm>
            <a:off x="3283744" y="3878263"/>
            <a:ext cx="562371" cy="919162"/>
          </a:xfrm>
          <a:custGeom>
            <a:avLst/>
            <a:gdLst>
              <a:gd name="T0" fmla="*/ 0 w 5424"/>
              <a:gd name="T1" fmla="*/ 1456 h 8736"/>
              <a:gd name="T2" fmla="*/ 2712 w 5424"/>
              <a:gd name="T3" fmla="*/ 0 h 8736"/>
              <a:gd name="T4" fmla="*/ 5424 w 5424"/>
              <a:gd name="T5" fmla="*/ 1456 h 8736"/>
              <a:gd name="T6" fmla="*/ 5424 w 5424"/>
              <a:gd name="T7" fmla="*/ 7280 h 8736"/>
              <a:gd name="T8" fmla="*/ 2712 w 5424"/>
              <a:gd name="T9" fmla="*/ 8736 h 8736"/>
              <a:gd name="T10" fmla="*/ 0 w 5424"/>
              <a:gd name="T11" fmla="*/ 7280 h 8736"/>
              <a:gd name="T12" fmla="*/ 0 w 5424"/>
              <a:gd name="T13" fmla="*/ 1456 h 8736"/>
            </a:gdLst>
            <a:ahLst/>
            <a:cxnLst>
              <a:cxn ang="0">
                <a:pos x="T0" y="T1"/>
              </a:cxn>
              <a:cxn ang="0">
                <a:pos x="T2" y="T3"/>
              </a:cxn>
              <a:cxn ang="0">
                <a:pos x="T4" y="T5"/>
              </a:cxn>
              <a:cxn ang="0">
                <a:pos x="T6" y="T7"/>
              </a:cxn>
              <a:cxn ang="0">
                <a:pos x="T8" y="T9"/>
              </a:cxn>
              <a:cxn ang="0">
                <a:pos x="T10" y="T11"/>
              </a:cxn>
              <a:cxn ang="0">
                <a:pos x="T12" y="T13"/>
              </a:cxn>
            </a:cxnLst>
            <a:rect l="0" t="0" r="r" b="b"/>
            <a:pathLst>
              <a:path w="5424" h="8736">
                <a:moveTo>
                  <a:pt x="0" y="1456"/>
                </a:moveTo>
                <a:cubicBezTo>
                  <a:pt x="0" y="652"/>
                  <a:pt x="1215" y="0"/>
                  <a:pt x="2712" y="0"/>
                </a:cubicBezTo>
                <a:cubicBezTo>
                  <a:pt x="4210" y="0"/>
                  <a:pt x="5424" y="652"/>
                  <a:pt x="5424" y="1456"/>
                </a:cubicBezTo>
                <a:lnTo>
                  <a:pt x="5424" y="7280"/>
                </a:lnTo>
                <a:cubicBezTo>
                  <a:pt x="5424" y="8085"/>
                  <a:pt x="4210" y="8736"/>
                  <a:pt x="2712" y="8736"/>
                </a:cubicBezTo>
                <a:cubicBezTo>
                  <a:pt x="1215" y="8736"/>
                  <a:pt x="0" y="8085"/>
                  <a:pt x="0" y="7280"/>
                </a:cubicBezTo>
                <a:lnTo>
                  <a:pt x="0" y="1456"/>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34" name="Freeform 88"/>
          <p:cNvSpPr>
            <a:spLocks/>
          </p:cNvSpPr>
          <p:nvPr/>
        </p:nvSpPr>
        <p:spPr bwMode="auto">
          <a:xfrm>
            <a:off x="3283744" y="4032250"/>
            <a:ext cx="562371" cy="152400"/>
          </a:xfrm>
          <a:custGeom>
            <a:avLst/>
            <a:gdLst>
              <a:gd name="T0" fmla="*/ 327 w 327"/>
              <a:gd name="T1" fmla="*/ 0 h 96"/>
              <a:gd name="T2" fmla="*/ 164 w 327"/>
              <a:gd name="T3" fmla="*/ 96 h 96"/>
              <a:gd name="T4" fmla="*/ 0 w 327"/>
              <a:gd name="T5" fmla="*/ 0 h 96"/>
            </a:gdLst>
            <a:ahLst/>
            <a:cxnLst>
              <a:cxn ang="0">
                <a:pos x="T0" y="T1"/>
              </a:cxn>
              <a:cxn ang="0">
                <a:pos x="T2" y="T3"/>
              </a:cxn>
              <a:cxn ang="0">
                <a:pos x="T4" y="T5"/>
              </a:cxn>
            </a:cxnLst>
            <a:rect l="0" t="0" r="r" b="b"/>
            <a:pathLst>
              <a:path w="327" h="96">
                <a:moveTo>
                  <a:pt x="327" y="0"/>
                </a:moveTo>
                <a:cubicBezTo>
                  <a:pt x="327" y="53"/>
                  <a:pt x="254" y="96"/>
                  <a:pt x="164" y="96"/>
                </a:cubicBezTo>
                <a:cubicBezTo>
                  <a:pt x="73" y="96"/>
                  <a:pt x="0" y="53"/>
                  <a:pt x="0" y="0"/>
                </a:cubicBez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35" name="Freeform 89"/>
          <p:cNvSpPr>
            <a:spLocks/>
          </p:cNvSpPr>
          <p:nvPr/>
        </p:nvSpPr>
        <p:spPr bwMode="auto">
          <a:xfrm>
            <a:off x="3283744" y="3878263"/>
            <a:ext cx="562371" cy="919162"/>
          </a:xfrm>
          <a:custGeom>
            <a:avLst/>
            <a:gdLst>
              <a:gd name="T0" fmla="*/ 0 w 5424"/>
              <a:gd name="T1" fmla="*/ 1456 h 8736"/>
              <a:gd name="T2" fmla="*/ 2712 w 5424"/>
              <a:gd name="T3" fmla="*/ 0 h 8736"/>
              <a:gd name="T4" fmla="*/ 5424 w 5424"/>
              <a:gd name="T5" fmla="*/ 1456 h 8736"/>
              <a:gd name="T6" fmla="*/ 5424 w 5424"/>
              <a:gd name="T7" fmla="*/ 7280 h 8736"/>
              <a:gd name="T8" fmla="*/ 2712 w 5424"/>
              <a:gd name="T9" fmla="*/ 8736 h 8736"/>
              <a:gd name="T10" fmla="*/ 0 w 5424"/>
              <a:gd name="T11" fmla="*/ 7280 h 8736"/>
              <a:gd name="T12" fmla="*/ 0 w 5424"/>
              <a:gd name="T13" fmla="*/ 1456 h 8736"/>
            </a:gdLst>
            <a:ahLst/>
            <a:cxnLst>
              <a:cxn ang="0">
                <a:pos x="T0" y="T1"/>
              </a:cxn>
              <a:cxn ang="0">
                <a:pos x="T2" y="T3"/>
              </a:cxn>
              <a:cxn ang="0">
                <a:pos x="T4" y="T5"/>
              </a:cxn>
              <a:cxn ang="0">
                <a:pos x="T6" y="T7"/>
              </a:cxn>
              <a:cxn ang="0">
                <a:pos x="T8" y="T9"/>
              </a:cxn>
              <a:cxn ang="0">
                <a:pos x="T10" y="T11"/>
              </a:cxn>
              <a:cxn ang="0">
                <a:pos x="T12" y="T13"/>
              </a:cxn>
            </a:cxnLst>
            <a:rect l="0" t="0" r="r" b="b"/>
            <a:pathLst>
              <a:path w="5424" h="8736">
                <a:moveTo>
                  <a:pt x="0" y="1456"/>
                </a:moveTo>
                <a:cubicBezTo>
                  <a:pt x="0" y="652"/>
                  <a:pt x="1215" y="0"/>
                  <a:pt x="2712" y="0"/>
                </a:cubicBezTo>
                <a:cubicBezTo>
                  <a:pt x="4210" y="0"/>
                  <a:pt x="5424" y="652"/>
                  <a:pt x="5424" y="1456"/>
                </a:cubicBezTo>
                <a:lnTo>
                  <a:pt x="5424" y="7280"/>
                </a:lnTo>
                <a:cubicBezTo>
                  <a:pt x="5424" y="8085"/>
                  <a:pt x="4210" y="8736"/>
                  <a:pt x="2712" y="8736"/>
                </a:cubicBezTo>
                <a:cubicBezTo>
                  <a:pt x="1215" y="8736"/>
                  <a:pt x="0" y="8085"/>
                  <a:pt x="0" y="7280"/>
                </a:cubicBezTo>
                <a:lnTo>
                  <a:pt x="0" y="1456"/>
                </a:lnTo>
                <a:close/>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36" name="Freeform 90"/>
          <p:cNvSpPr>
            <a:spLocks/>
          </p:cNvSpPr>
          <p:nvPr/>
        </p:nvSpPr>
        <p:spPr bwMode="auto">
          <a:xfrm>
            <a:off x="3567510" y="2962276"/>
            <a:ext cx="3618442" cy="1082675"/>
          </a:xfrm>
          <a:custGeom>
            <a:avLst/>
            <a:gdLst>
              <a:gd name="T0" fmla="*/ 2104 w 2104"/>
              <a:gd name="T1" fmla="*/ 348 h 682"/>
              <a:gd name="T2" fmla="*/ 1719 w 2104"/>
              <a:gd name="T3" fmla="*/ 36 h 682"/>
              <a:gd name="T4" fmla="*/ 678 w 2104"/>
              <a:gd name="T5" fmla="*/ 136 h 682"/>
              <a:gd name="T6" fmla="*/ 0 w 2104"/>
              <a:gd name="T7" fmla="*/ 682 h 682"/>
            </a:gdLst>
            <a:ahLst/>
            <a:cxnLst>
              <a:cxn ang="0">
                <a:pos x="T0" y="T1"/>
              </a:cxn>
              <a:cxn ang="0">
                <a:pos x="T2" y="T3"/>
              </a:cxn>
              <a:cxn ang="0">
                <a:pos x="T4" y="T5"/>
              </a:cxn>
              <a:cxn ang="0">
                <a:pos x="T6" y="T7"/>
              </a:cxn>
            </a:cxnLst>
            <a:rect l="0" t="0" r="r" b="b"/>
            <a:pathLst>
              <a:path w="2104" h="682">
                <a:moveTo>
                  <a:pt x="2104" y="348"/>
                </a:moveTo>
                <a:cubicBezTo>
                  <a:pt x="1980" y="203"/>
                  <a:pt x="1957" y="71"/>
                  <a:pt x="1719" y="36"/>
                </a:cubicBezTo>
                <a:cubicBezTo>
                  <a:pt x="1482" y="0"/>
                  <a:pt x="814" y="67"/>
                  <a:pt x="678" y="136"/>
                </a:cubicBezTo>
                <a:cubicBezTo>
                  <a:pt x="541" y="205"/>
                  <a:pt x="62" y="491"/>
                  <a:pt x="0" y="682"/>
                </a:cubicBezTo>
              </a:path>
            </a:pathLst>
          </a:custGeom>
          <a:noFill/>
          <a:ln w="285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37" name="Rectangle 91"/>
          <p:cNvSpPr>
            <a:spLocks noChangeArrowheads="1"/>
          </p:cNvSpPr>
          <p:nvPr/>
        </p:nvSpPr>
        <p:spPr bwMode="auto">
          <a:xfrm>
            <a:off x="3350816" y="4360863"/>
            <a:ext cx="28212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kumimoji="1">
                <a:solidFill>
                  <a:schemeClr val="tx1"/>
                </a:solidFill>
                <a:latin typeface="Arial" pitchFamily="34" charset="0"/>
                <a:ea typeface="ＭＳ Ｐゴシック" pitchFamily="50" charset="-128"/>
                <a:cs typeface="ＭＳ Ｐゴシック" pitchFamily="50" charset="-128"/>
              </a:defRPr>
            </a:lvl1pPr>
            <a:lvl2pPr algn="l">
              <a:defRPr kumimoji="1">
                <a:solidFill>
                  <a:schemeClr val="tx1"/>
                </a:solidFill>
                <a:latin typeface="Arial" pitchFamily="34" charset="0"/>
                <a:ea typeface="ＭＳ Ｐゴシック" pitchFamily="50" charset="-128"/>
                <a:cs typeface="ＭＳ Ｐゴシック" pitchFamily="50" charset="-128"/>
              </a:defRPr>
            </a:lvl2pPr>
            <a:lvl3pPr algn="l">
              <a:defRPr kumimoji="1">
                <a:solidFill>
                  <a:schemeClr val="tx1"/>
                </a:solidFill>
                <a:latin typeface="Arial" pitchFamily="34" charset="0"/>
                <a:ea typeface="ＭＳ Ｐゴシック" pitchFamily="50" charset="-128"/>
                <a:cs typeface="ＭＳ Ｐゴシック" pitchFamily="50" charset="-128"/>
              </a:defRPr>
            </a:lvl3pPr>
            <a:lvl4pPr algn="l">
              <a:defRPr kumimoji="1">
                <a:solidFill>
                  <a:schemeClr val="tx1"/>
                </a:solidFill>
                <a:latin typeface="Arial" pitchFamily="34" charset="0"/>
                <a:ea typeface="ＭＳ Ｐゴシック" pitchFamily="50" charset="-128"/>
                <a:cs typeface="ＭＳ Ｐゴシック" pitchFamily="50" charset="-128"/>
              </a:defRPr>
            </a:lvl4pPr>
            <a:lvl5pPr algn="l">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100" b="0" i="0" u="none" strike="noStrike" cap="none" normalizeH="0" baseline="0" smtClean="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接着</a:t>
            </a:r>
            <a:endParaRPr kumimoji="1" lang="ja-JP" altLang="ja-JP" sz="1800" b="0" i="0" u="none" strike="noStrike" cap="none" normalizeH="0" baseline="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38" name="Rectangle 92"/>
          <p:cNvSpPr>
            <a:spLocks noChangeArrowheads="1"/>
          </p:cNvSpPr>
          <p:nvPr/>
        </p:nvSpPr>
        <p:spPr bwMode="auto">
          <a:xfrm>
            <a:off x="3627702" y="4360863"/>
            <a:ext cx="14106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a:defRPr kumimoji="1">
                <a:solidFill>
                  <a:schemeClr val="tx1"/>
                </a:solidFill>
                <a:latin typeface="Arial" pitchFamily="34" charset="0"/>
                <a:ea typeface="ＭＳ Ｐゴシック" pitchFamily="50" charset="-128"/>
                <a:cs typeface="ＭＳ Ｐゴシック" pitchFamily="50" charset="-128"/>
              </a:defRPr>
            </a:lvl1pPr>
            <a:lvl2pPr algn="l">
              <a:defRPr kumimoji="1">
                <a:solidFill>
                  <a:schemeClr val="tx1"/>
                </a:solidFill>
                <a:latin typeface="Arial" pitchFamily="34" charset="0"/>
                <a:ea typeface="ＭＳ Ｐゴシック" pitchFamily="50" charset="-128"/>
                <a:cs typeface="ＭＳ Ｐゴシック" pitchFamily="50" charset="-128"/>
              </a:defRPr>
            </a:lvl2pPr>
            <a:lvl3pPr algn="l">
              <a:defRPr kumimoji="1">
                <a:solidFill>
                  <a:schemeClr val="tx1"/>
                </a:solidFill>
                <a:latin typeface="Arial" pitchFamily="34" charset="0"/>
                <a:ea typeface="ＭＳ Ｐゴシック" pitchFamily="50" charset="-128"/>
                <a:cs typeface="ＭＳ Ｐゴシック" pitchFamily="50" charset="-128"/>
              </a:defRPr>
            </a:lvl3pPr>
            <a:lvl4pPr algn="l">
              <a:defRPr kumimoji="1">
                <a:solidFill>
                  <a:schemeClr val="tx1"/>
                </a:solidFill>
                <a:latin typeface="Arial" pitchFamily="34" charset="0"/>
                <a:ea typeface="ＭＳ Ｐゴシック" pitchFamily="50" charset="-128"/>
                <a:cs typeface="ＭＳ Ｐゴシック" pitchFamily="50" charset="-128"/>
              </a:defRPr>
            </a:lvl4pPr>
            <a:lvl5pPr algn="l">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100" b="0" i="0" u="none" strike="noStrike" cap="none" normalizeH="0" baseline="0" smtClean="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材</a:t>
            </a:r>
            <a:endParaRPr kumimoji="1" lang="ja-JP" altLang="ja-JP" sz="1800" b="0" i="0" u="none" strike="noStrike" cap="none" normalizeH="0" baseline="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39" name="Oval 93"/>
          <p:cNvSpPr>
            <a:spLocks noChangeArrowheads="1"/>
          </p:cNvSpPr>
          <p:nvPr/>
        </p:nvSpPr>
        <p:spPr bwMode="auto">
          <a:xfrm>
            <a:off x="5503995" y="2359026"/>
            <a:ext cx="101467" cy="103187"/>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40" name="Oval 94"/>
          <p:cNvSpPr>
            <a:spLocks noChangeArrowheads="1"/>
          </p:cNvSpPr>
          <p:nvPr/>
        </p:nvSpPr>
        <p:spPr bwMode="auto">
          <a:xfrm>
            <a:off x="5503995" y="2359026"/>
            <a:ext cx="101467" cy="103187"/>
          </a:xfrm>
          <a:prstGeom prst="ellipse">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41" name="Oval 95"/>
          <p:cNvSpPr>
            <a:spLocks noChangeArrowheads="1"/>
          </p:cNvSpPr>
          <p:nvPr/>
        </p:nvSpPr>
        <p:spPr bwMode="auto">
          <a:xfrm>
            <a:off x="5705211" y="2359026"/>
            <a:ext cx="101467" cy="103187"/>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42" name="Oval 96"/>
          <p:cNvSpPr>
            <a:spLocks noChangeArrowheads="1"/>
          </p:cNvSpPr>
          <p:nvPr/>
        </p:nvSpPr>
        <p:spPr bwMode="auto">
          <a:xfrm>
            <a:off x="5705211" y="2359026"/>
            <a:ext cx="101467" cy="103187"/>
          </a:xfrm>
          <a:prstGeom prst="ellipse">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43" name="Oval 97"/>
          <p:cNvSpPr>
            <a:spLocks noChangeArrowheads="1"/>
          </p:cNvSpPr>
          <p:nvPr/>
        </p:nvSpPr>
        <p:spPr bwMode="auto">
          <a:xfrm>
            <a:off x="5908146" y="2359026"/>
            <a:ext cx="101467" cy="103187"/>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44" name="Oval 98"/>
          <p:cNvSpPr>
            <a:spLocks noChangeArrowheads="1"/>
          </p:cNvSpPr>
          <p:nvPr/>
        </p:nvSpPr>
        <p:spPr bwMode="auto">
          <a:xfrm>
            <a:off x="5908146" y="2359026"/>
            <a:ext cx="101467" cy="103187"/>
          </a:xfrm>
          <a:prstGeom prst="ellipse">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45" name="Oval 99"/>
          <p:cNvSpPr>
            <a:spLocks noChangeArrowheads="1"/>
          </p:cNvSpPr>
          <p:nvPr/>
        </p:nvSpPr>
        <p:spPr bwMode="auto">
          <a:xfrm>
            <a:off x="6111081" y="2359026"/>
            <a:ext cx="101467" cy="103187"/>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46" name="Oval 100"/>
          <p:cNvSpPr>
            <a:spLocks noChangeArrowheads="1"/>
          </p:cNvSpPr>
          <p:nvPr/>
        </p:nvSpPr>
        <p:spPr bwMode="auto">
          <a:xfrm>
            <a:off x="6111081" y="2359026"/>
            <a:ext cx="101467" cy="103187"/>
          </a:xfrm>
          <a:prstGeom prst="ellipse">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47" name="Oval 101"/>
          <p:cNvSpPr>
            <a:spLocks noChangeArrowheads="1"/>
          </p:cNvSpPr>
          <p:nvPr/>
        </p:nvSpPr>
        <p:spPr bwMode="auto">
          <a:xfrm>
            <a:off x="5503995" y="2536825"/>
            <a:ext cx="101467" cy="101600"/>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48" name="Oval 102"/>
          <p:cNvSpPr>
            <a:spLocks noChangeArrowheads="1"/>
          </p:cNvSpPr>
          <p:nvPr/>
        </p:nvSpPr>
        <p:spPr bwMode="auto">
          <a:xfrm>
            <a:off x="5503995" y="2536825"/>
            <a:ext cx="101467" cy="101600"/>
          </a:xfrm>
          <a:prstGeom prst="ellipse">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49" name="Oval 103"/>
          <p:cNvSpPr>
            <a:spLocks noChangeArrowheads="1"/>
          </p:cNvSpPr>
          <p:nvPr/>
        </p:nvSpPr>
        <p:spPr bwMode="auto">
          <a:xfrm>
            <a:off x="5705211" y="2536825"/>
            <a:ext cx="101467" cy="101600"/>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51" name="Oval 104"/>
          <p:cNvSpPr>
            <a:spLocks noChangeArrowheads="1"/>
          </p:cNvSpPr>
          <p:nvPr/>
        </p:nvSpPr>
        <p:spPr bwMode="auto">
          <a:xfrm>
            <a:off x="5705211" y="2536825"/>
            <a:ext cx="101467" cy="101600"/>
          </a:xfrm>
          <a:prstGeom prst="ellipse">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52" name="Oval 105"/>
          <p:cNvSpPr>
            <a:spLocks noChangeArrowheads="1"/>
          </p:cNvSpPr>
          <p:nvPr/>
        </p:nvSpPr>
        <p:spPr bwMode="auto">
          <a:xfrm>
            <a:off x="5908146" y="2536825"/>
            <a:ext cx="101467" cy="101600"/>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53" name="Oval 106"/>
          <p:cNvSpPr>
            <a:spLocks noChangeArrowheads="1"/>
          </p:cNvSpPr>
          <p:nvPr/>
        </p:nvSpPr>
        <p:spPr bwMode="auto">
          <a:xfrm>
            <a:off x="5908146" y="2536825"/>
            <a:ext cx="101467" cy="101600"/>
          </a:xfrm>
          <a:prstGeom prst="ellipse">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62" name="Oval 107"/>
          <p:cNvSpPr>
            <a:spLocks noChangeArrowheads="1"/>
          </p:cNvSpPr>
          <p:nvPr/>
        </p:nvSpPr>
        <p:spPr bwMode="auto">
          <a:xfrm>
            <a:off x="6111081" y="2536825"/>
            <a:ext cx="101467" cy="101600"/>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63" name="Oval 108"/>
          <p:cNvSpPr>
            <a:spLocks noChangeArrowheads="1"/>
          </p:cNvSpPr>
          <p:nvPr/>
        </p:nvSpPr>
        <p:spPr bwMode="auto">
          <a:xfrm>
            <a:off x="6111081" y="2536825"/>
            <a:ext cx="101467" cy="101600"/>
          </a:xfrm>
          <a:prstGeom prst="ellipse">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38" name="Freeform 130"/>
          <p:cNvSpPr>
            <a:spLocks/>
          </p:cNvSpPr>
          <p:nvPr/>
        </p:nvSpPr>
        <p:spPr bwMode="auto">
          <a:xfrm>
            <a:off x="7880748" y="4243388"/>
            <a:ext cx="490140" cy="315912"/>
          </a:xfrm>
          <a:custGeom>
            <a:avLst/>
            <a:gdLst>
              <a:gd name="T0" fmla="*/ 0 w 2360"/>
              <a:gd name="T1" fmla="*/ 250 h 1496"/>
              <a:gd name="T2" fmla="*/ 1180 w 2360"/>
              <a:gd name="T3" fmla="*/ 0 h 1496"/>
              <a:gd name="T4" fmla="*/ 2360 w 2360"/>
              <a:gd name="T5" fmla="*/ 250 h 1496"/>
              <a:gd name="T6" fmla="*/ 2360 w 2360"/>
              <a:gd name="T7" fmla="*/ 1247 h 1496"/>
              <a:gd name="T8" fmla="*/ 1180 w 2360"/>
              <a:gd name="T9" fmla="*/ 1496 h 1496"/>
              <a:gd name="T10" fmla="*/ 0 w 2360"/>
              <a:gd name="T11" fmla="*/ 1247 h 1496"/>
              <a:gd name="T12" fmla="*/ 0 w 2360"/>
              <a:gd name="T13" fmla="*/ 250 h 1496"/>
            </a:gdLst>
            <a:ahLst/>
            <a:cxnLst>
              <a:cxn ang="0">
                <a:pos x="T0" y="T1"/>
              </a:cxn>
              <a:cxn ang="0">
                <a:pos x="T2" y="T3"/>
              </a:cxn>
              <a:cxn ang="0">
                <a:pos x="T4" y="T5"/>
              </a:cxn>
              <a:cxn ang="0">
                <a:pos x="T6" y="T7"/>
              </a:cxn>
              <a:cxn ang="0">
                <a:pos x="T8" y="T9"/>
              </a:cxn>
              <a:cxn ang="0">
                <a:pos x="T10" y="T11"/>
              </a:cxn>
              <a:cxn ang="0">
                <a:pos x="T12" y="T13"/>
              </a:cxn>
            </a:cxnLst>
            <a:rect l="0" t="0" r="r" b="b"/>
            <a:pathLst>
              <a:path w="2360" h="1496">
                <a:moveTo>
                  <a:pt x="0" y="250"/>
                </a:moveTo>
                <a:cubicBezTo>
                  <a:pt x="0" y="112"/>
                  <a:pt x="529" y="0"/>
                  <a:pt x="1180" y="0"/>
                </a:cubicBezTo>
                <a:cubicBezTo>
                  <a:pt x="1832" y="0"/>
                  <a:pt x="2360" y="112"/>
                  <a:pt x="2360" y="250"/>
                </a:cubicBezTo>
                <a:lnTo>
                  <a:pt x="2360" y="1247"/>
                </a:lnTo>
                <a:cubicBezTo>
                  <a:pt x="2360" y="1385"/>
                  <a:pt x="1832" y="1496"/>
                  <a:pt x="1180" y="1496"/>
                </a:cubicBezTo>
                <a:cubicBezTo>
                  <a:pt x="529" y="1496"/>
                  <a:pt x="0" y="1385"/>
                  <a:pt x="0" y="1247"/>
                </a:cubicBezTo>
                <a:lnTo>
                  <a:pt x="0" y="25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39" name="Freeform 131"/>
          <p:cNvSpPr>
            <a:spLocks/>
          </p:cNvSpPr>
          <p:nvPr/>
        </p:nvSpPr>
        <p:spPr bwMode="auto">
          <a:xfrm>
            <a:off x="7880748" y="4295776"/>
            <a:ext cx="490140" cy="52387"/>
          </a:xfrm>
          <a:custGeom>
            <a:avLst/>
            <a:gdLst>
              <a:gd name="T0" fmla="*/ 285 w 285"/>
              <a:gd name="T1" fmla="*/ 0 h 33"/>
              <a:gd name="T2" fmla="*/ 143 w 285"/>
              <a:gd name="T3" fmla="*/ 33 h 33"/>
              <a:gd name="T4" fmla="*/ 0 w 285"/>
              <a:gd name="T5" fmla="*/ 0 h 33"/>
            </a:gdLst>
            <a:ahLst/>
            <a:cxnLst>
              <a:cxn ang="0">
                <a:pos x="T0" y="T1"/>
              </a:cxn>
              <a:cxn ang="0">
                <a:pos x="T2" y="T3"/>
              </a:cxn>
              <a:cxn ang="0">
                <a:pos x="T4" y="T5"/>
              </a:cxn>
            </a:cxnLst>
            <a:rect l="0" t="0" r="r" b="b"/>
            <a:pathLst>
              <a:path w="285" h="33">
                <a:moveTo>
                  <a:pt x="285" y="0"/>
                </a:moveTo>
                <a:cubicBezTo>
                  <a:pt x="285" y="19"/>
                  <a:pt x="221" y="33"/>
                  <a:pt x="143" y="33"/>
                </a:cubicBezTo>
                <a:cubicBezTo>
                  <a:pt x="64" y="33"/>
                  <a:pt x="0" y="19"/>
                  <a:pt x="0" y="0"/>
                </a:cubicBez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40" name="Freeform 132"/>
          <p:cNvSpPr>
            <a:spLocks/>
          </p:cNvSpPr>
          <p:nvPr/>
        </p:nvSpPr>
        <p:spPr bwMode="auto">
          <a:xfrm>
            <a:off x="7880748" y="4243388"/>
            <a:ext cx="490140" cy="315912"/>
          </a:xfrm>
          <a:custGeom>
            <a:avLst/>
            <a:gdLst>
              <a:gd name="T0" fmla="*/ 0 w 2360"/>
              <a:gd name="T1" fmla="*/ 250 h 1496"/>
              <a:gd name="T2" fmla="*/ 1180 w 2360"/>
              <a:gd name="T3" fmla="*/ 0 h 1496"/>
              <a:gd name="T4" fmla="*/ 2360 w 2360"/>
              <a:gd name="T5" fmla="*/ 250 h 1496"/>
              <a:gd name="T6" fmla="*/ 2360 w 2360"/>
              <a:gd name="T7" fmla="*/ 1247 h 1496"/>
              <a:gd name="T8" fmla="*/ 1180 w 2360"/>
              <a:gd name="T9" fmla="*/ 1496 h 1496"/>
              <a:gd name="T10" fmla="*/ 0 w 2360"/>
              <a:gd name="T11" fmla="*/ 1247 h 1496"/>
              <a:gd name="T12" fmla="*/ 0 w 2360"/>
              <a:gd name="T13" fmla="*/ 250 h 1496"/>
            </a:gdLst>
            <a:ahLst/>
            <a:cxnLst>
              <a:cxn ang="0">
                <a:pos x="T0" y="T1"/>
              </a:cxn>
              <a:cxn ang="0">
                <a:pos x="T2" y="T3"/>
              </a:cxn>
              <a:cxn ang="0">
                <a:pos x="T4" y="T5"/>
              </a:cxn>
              <a:cxn ang="0">
                <a:pos x="T6" y="T7"/>
              </a:cxn>
              <a:cxn ang="0">
                <a:pos x="T8" y="T9"/>
              </a:cxn>
              <a:cxn ang="0">
                <a:pos x="T10" y="T11"/>
              </a:cxn>
              <a:cxn ang="0">
                <a:pos x="T12" y="T13"/>
              </a:cxn>
            </a:cxnLst>
            <a:rect l="0" t="0" r="r" b="b"/>
            <a:pathLst>
              <a:path w="2360" h="1496">
                <a:moveTo>
                  <a:pt x="0" y="250"/>
                </a:moveTo>
                <a:cubicBezTo>
                  <a:pt x="0" y="112"/>
                  <a:pt x="529" y="0"/>
                  <a:pt x="1180" y="0"/>
                </a:cubicBezTo>
                <a:cubicBezTo>
                  <a:pt x="1832" y="0"/>
                  <a:pt x="2360" y="112"/>
                  <a:pt x="2360" y="250"/>
                </a:cubicBezTo>
                <a:lnTo>
                  <a:pt x="2360" y="1247"/>
                </a:lnTo>
                <a:cubicBezTo>
                  <a:pt x="2360" y="1385"/>
                  <a:pt x="1832" y="1496"/>
                  <a:pt x="1180" y="1496"/>
                </a:cubicBezTo>
                <a:cubicBezTo>
                  <a:pt x="529" y="1496"/>
                  <a:pt x="0" y="1385"/>
                  <a:pt x="0" y="1247"/>
                </a:cubicBezTo>
                <a:lnTo>
                  <a:pt x="0" y="250"/>
                </a:lnTo>
                <a:close/>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 name="Group 5"/>
          <p:cNvGrpSpPr/>
          <p:nvPr/>
        </p:nvGrpSpPr>
        <p:grpSpPr>
          <a:xfrm>
            <a:off x="5432992" y="4626203"/>
            <a:ext cx="1517009" cy="628423"/>
            <a:chOff x="3555546" y="4626202"/>
            <a:chExt cx="1400316" cy="628423"/>
          </a:xfrm>
        </p:grpSpPr>
        <p:sp>
          <p:nvSpPr>
            <p:cNvPr id="364" name="Freeform 109"/>
            <p:cNvSpPr>
              <a:spLocks/>
            </p:cNvSpPr>
            <p:nvPr/>
          </p:nvSpPr>
          <p:spPr bwMode="auto">
            <a:xfrm>
              <a:off x="4173538" y="5078413"/>
              <a:ext cx="225425" cy="176212"/>
            </a:xfrm>
            <a:custGeom>
              <a:avLst/>
              <a:gdLst>
                <a:gd name="T0" fmla="*/ 0 w 2352"/>
                <a:gd name="T1" fmla="*/ 280 h 1680"/>
                <a:gd name="T2" fmla="*/ 1176 w 2352"/>
                <a:gd name="T3" fmla="*/ 0 h 1680"/>
                <a:gd name="T4" fmla="*/ 2352 w 2352"/>
                <a:gd name="T5" fmla="*/ 280 h 1680"/>
                <a:gd name="T6" fmla="*/ 2352 w 2352"/>
                <a:gd name="T7" fmla="*/ 1400 h 1680"/>
                <a:gd name="T8" fmla="*/ 1176 w 2352"/>
                <a:gd name="T9" fmla="*/ 1680 h 1680"/>
                <a:gd name="T10" fmla="*/ 0 w 2352"/>
                <a:gd name="T11" fmla="*/ 1400 h 1680"/>
                <a:gd name="T12" fmla="*/ 0 w 2352"/>
                <a:gd name="T13" fmla="*/ 280 h 1680"/>
              </a:gdLst>
              <a:ahLst/>
              <a:cxnLst>
                <a:cxn ang="0">
                  <a:pos x="T0" y="T1"/>
                </a:cxn>
                <a:cxn ang="0">
                  <a:pos x="T2" y="T3"/>
                </a:cxn>
                <a:cxn ang="0">
                  <a:pos x="T4" y="T5"/>
                </a:cxn>
                <a:cxn ang="0">
                  <a:pos x="T6" y="T7"/>
                </a:cxn>
                <a:cxn ang="0">
                  <a:pos x="T8" y="T9"/>
                </a:cxn>
                <a:cxn ang="0">
                  <a:pos x="T10" y="T11"/>
                </a:cxn>
                <a:cxn ang="0">
                  <a:pos x="T12" y="T13"/>
                </a:cxn>
              </a:cxnLst>
              <a:rect l="0" t="0" r="r" b="b"/>
              <a:pathLst>
                <a:path w="2352" h="1680">
                  <a:moveTo>
                    <a:pt x="0" y="280"/>
                  </a:moveTo>
                  <a:cubicBezTo>
                    <a:pt x="0" y="126"/>
                    <a:pt x="527" y="0"/>
                    <a:pt x="1176" y="0"/>
                  </a:cubicBezTo>
                  <a:cubicBezTo>
                    <a:pt x="1826" y="0"/>
                    <a:pt x="2352" y="126"/>
                    <a:pt x="2352" y="280"/>
                  </a:cubicBezTo>
                  <a:lnTo>
                    <a:pt x="2352" y="1400"/>
                  </a:lnTo>
                  <a:cubicBezTo>
                    <a:pt x="2352" y="1555"/>
                    <a:pt x="1826" y="1680"/>
                    <a:pt x="1176" y="1680"/>
                  </a:cubicBezTo>
                  <a:cubicBezTo>
                    <a:pt x="527" y="1680"/>
                    <a:pt x="0" y="1555"/>
                    <a:pt x="0" y="1400"/>
                  </a:cubicBezTo>
                  <a:lnTo>
                    <a:pt x="0" y="280"/>
                  </a:lnTo>
                  <a:close/>
                </a:path>
              </a:pathLst>
            </a:custGeom>
            <a:ln>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ja-JP" altLang="en-US" b="1">
                <a:latin typeface="Meiryo UI" panose="020B0604030504040204" pitchFamily="50" charset="-128"/>
                <a:ea typeface="Meiryo UI" panose="020B0604030504040204" pitchFamily="50" charset="-128"/>
                <a:cs typeface="Meiryo UI" panose="020B0604030504040204" pitchFamily="50" charset="-128"/>
              </a:endParaRPr>
            </a:p>
          </p:txBody>
        </p:sp>
        <p:sp>
          <p:nvSpPr>
            <p:cNvPr id="368" name="Freeform 110"/>
            <p:cNvSpPr>
              <a:spLocks/>
            </p:cNvSpPr>
            <p:nvPr/>
          </p:nvSpPr>
          <p:spPr bwMode="auto">
            <a:xfrm>
              <a:off x="4173538" y="5106988"/>
              <a:ext cx="225425" cy="30162"/>
            </a:xfrm>
            <a:custGeom>
              <a:avLst/>
              <a:gdLst>
                <a:gd name="T0" fmla="*/ 142 w 142"/>
                <a:gd name="T1" fmla="*/ 0 h 19"/>
                <a:gd name="T2" fmla="*/ 71 w 142"/>
                <a:gd name="T3" fmla="*/ 19 h 19"/>
                <a:gd name="T4" fmla="*/ 0 w 142"/>
                <a:gd name="T5" fmla="*/ 0 h 19"/>
              </a:gdLst>
              <a:ahLst/>
              <a:cxnLst>
                <a:cxn ang="0">
                  <a:pos x="T0" y="T1"/>
                </a:cxn>
                <a:cxn ang="0">
                  <a:pos x="T2" y="T3"/>
                </a:cxn>
                <a:cxn ang="0">
                  <a:pos x="T4" y="T5"/>
                </a:cxn>
              </a:cxnLst>
              <a:rect l="0" t="0" r="r" b="b"/>
              <a:pathLst>
                <a:path w="142" h="19">
                  <a:moveTo>
                    <a:pt x="142" y="0"/>
                  </a:moveTo>
                  <a:cubicBezTo>
                    <a:pt x="142" y="11"/>
                    <a:pt x="111" y="19"/>
                    <a:pt x="71" y="19"/>
                  </a:cubicBezTo>
                  <a:cubicBezTo>
                    <a:pt x="32" y="19"/>
                    <a:pt x="0" y="11"/>
                    <a:pt x="0" y="0"/>
                  </a:cubicBez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b="1">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 name="Group 3"/>
            <p:cNvGrpSpPr/>
            <p:nvPr/>
          </p:nvGrpSpPr>
          <p:grpSpPr>
            <a:xfrm>
              <a:off x="3555546" y="4626202"/>
              <a:ext cx="1400316" cy="628423"/>
              <a:chOff x="3555546" y="4626202"/>
              <a:chExt cx="1400316" cy="628423"/>
            </a:xfrm>
          </p:grpSpPr>
          <p:sp>
            <p:nvSpPr>
              <p:cNvPr id="371" name="Freeform 111"/>
              <p:cNvSpPr>
                <a:spLocks/>
              </p:cNvSpPr>
              <p:nvPr/>
            </p:nvSpPr>
            <p:spPr bwMode="auto">
              <a:xfrm>
                <a:off x="4173538" y="5078413"/>
                <a:ext cx="225425" cy="176212"/>
              </a:xfrm>
              <a:custGeom>
                <a:avLst/>
                <a:gdLst>
                  <a:gd name="T0" fmla="*/ 0 w 2352"/>
                  <a:gd name="T1" fmla="*/ 280 h 1680"/>
                  <a:gd name="T2" fmla="*/ 1176 w 2352"/>
                  <a:gd name="T3" fmla="*/ 0 h 1680"/>
                  <a:gd name="T4" fmla="*/ 2352 w 2352"/>
                  <a:gd name="T5" fmla="*/ 280 h 1680"/>
                  <a:gd name="T6" fmla="*/ 2352 w 2352"/>
                  <a:gd name="T7" fmla="*/ 1400 h 1680"/>
                  <a:gd name="T8" fmla="*/ 1176 w 2352"/>
                  <a:gd name="T9" fmla="*/ 1680 h 1680"/>
                  <a:gd name="T10" fmla="*/ 0 w 2352"/>
                  <a:gd name="T11" fmla="*/ 1400 h 1680"/>
                  <a:gd name="T12" fmla="*/ 0 w 2352"/>
                  <a:gd name="T13" fmla="*/ 280 h 1680"/>
                </a:gdLst>
                <a:ahLst/>
                <a:cxnLst>
                  <a:cxn ang="0">
                    <a:pos x="T0" y="T1"/>
                  </a:cxn>
                  <a:cxn ang="0">
                    <a:pos x="T2" y="T3"/>
                  </a:cxn>
                  <a:cxn ang="0">
                    <a:pos x="T4" y="T5"/>
                  </a:cxn>
                  <a:cxn ang="0">
                    <a:pos x="T6" y="T7"/>
                  </a:cxn>
                  <a:cxn ang="0">
                    <a:pos x="T8" y="T9"/>
                  </a:cxn>
                  <a:cxn ang="0">
                    <a:pos x="T10" y="T11"/>
                  </a:cxn>
                  <a:cxn ang="0">
                    <a:pos x="T12" y="T13"/>
                  </a:cxn>
                </a:cxnLst>
                <a:rect l="0" t="0" r="r" b="b"/>
                <a:pathLst>
                  <a:path w="2352" h="1680">
                    <a:moveTo>
                      <a:pt x="0" y="280"/>
                    </a:moveTo>
                    <a:cubicBezTo>
                      <a:pt x="0" y="126"/>
                      <a:pt x="527" y="0"/>
                      <a:pt x="1176" y="0"/>
                    </a:cubicBezTo>
                    <a:cubicBezTo>
                      <a:pt x="1826" y="0"/>
                      <a:pt x="2352" y="126"/>
                      <a:pt x="2352" y="280"/>
                    </a:cubicBezTo>
                    <a:lnTo>
                      <a:pt x="2352" y="1400"/>
                    </a:lnTo>
                    <a:cubicBezTo>
                      <a:pt x="2352" y="1555"/>
                      <a:pt x="1826" y="1680"/>
                      <a:pt x="1176" y="1680"/>
                    </a:cubicBezTo>
                    <a:cubicBezTo>
                      <a:pt x="527" y="1680"/>
                      <a:pt x="0" y="1555"/>
                      <a:pt x="0" y="1400"/>
                    </a:cubicBezTo>
                    <a:lnTo>
                      <a:pt x="0" y="280"/>
                    </a:lnTo>
                    <a:close/>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b="1">
                  <a:latin typeface="Meiryo UI" panose="020B0604030504040204" pitchFamily="50" charset="-128"/>
                  <a:ea typeface="Meiryo UI" panose="020B0604030504040204" pitchFamily="50" charset="-128"/>
                  <a:cs typeface="Meiryo UI" panose="020B0604030504040204" pitchFamily="50" charset="-128"/>
                </a:endParaRPr>
              </a:p>
            </p:txBody>
          </p:sp>
          <p:sp>
            <p:nvSpPr>
              <p:cNvPr id="4174" name="Rectangle 167"/>
              <p:cNvSpPr>
                <a:spLocks noChangeArrowheads="1"/>
              </p:cNvSpPr>
              <p:nvPr/>
            </p:nvSpPr>
            <p:spPr bwMode="auto">
              <a:xfrm>
                <a:off x="3555546" y="4626202"/>
                <a:ext cx="1400316" cy="380480"/>
              </a:xfrm>
              <a:prstGeom prst="rect">
                <a:avLst/>
              </a:prstGeom>
              <a:ln/>
              <a:extLst/>
            </p:spPr>
            <p:style>
              <a:lnRef idx="2">
                <a:schemeClr val="accent2"/>
              </a:lnRef>
              <a:fillRef idx="1">
                <a:schemeClr val="lt1"/>
              </a:fillRef>
              <a:effectRef idx="0">
                <a:schemeClr val="accent2"/>
              </a:effectRef>
              <a:fontRef idx="minor">
                <a:schemeClr val="dk1"/>
              </a:fontRef>
            </p:style>
            <p:txBody>
              <a:bodyPr vert="horz" wrap="none" lIns="36000" tIns="36000" rIns="36000" bIns="36000" numCol="1" anchor="t" anchorCtr="0" compatLnSpc="1">
                <a:prstTxWarp prst="textNoShape">
                  <a:avLst/>
                </a:prstTxWarp>
                <a:spAutoFit/>
              </a:bodyPr>
              <a:lstStyle>
                <a:lvl1pPr algn="l">
                  <a:defRPr kumimoji="1">
                    <a:solidFill>
                      <a:schemeClr val="tx1"/>
                    </a:solidFill>
                    <a:latin typeface="Arial" pitchFamily="34" charset="0"/>
                    <a:ea typeface="ＭＳ Ｐゴシック" pitchFamily="50" charset="-128"/>
                    <a:cs typeface="ＭＳ Ｐゴシック" pitchFamily="50" charset="-128"/>
                  </a:defRPr>
                </a:lvl1pPr>
                <a:lvl2pPr algn="l">
                  <a:defRPr kumimoji="1">
                    <a:solidFill>
                      <a:schemeClr val="tx1"/>
                    </a:solidFill>
                    <a:latin typeface="Arial" pitchFamily="34" charset="0"/>
                    <a:ea typeface="ＭＳ Ｐゴシック" pitchFamily="50" charset="-128"/>
                    <a:cs typeface="ＭＳ Ｐゴシック" pitchFamily="50" charset="-128"/>
                  </a:defRPr>
                </a:lvl2pPr>
                <a:lvl3pPr algn="l">
                  <a:defRPr kumimoji="1">
                    <a:solidFill>
                      <a:schemeClr val="tx1"/>
                    </a:solidFill>
                    <a:latin typeface="Arial" pitchFamily="34" charset="0"/>
                    <a:ea typeface="ＭＳ Ｐゴシック" pitchFamily="50" charset="-128"/>
                    <a:cs typeface="ＭＳ Ｐゴシック" pitchFamily="50" charset="-128"/>
                  </a:defRPr>
                </a:lvl3pPr>
                <a:lvl4pPr algn="l">
                  <a:defRPr kumimoji="1">
                    <a:solidFill>
                      <a:schemeClr val="tx1"/>
                    </a:solidFill>
                    <a:latin typeface="Arial" pitchFamily="34" charset="0"/>
                    <a:ea typeface="ＭＳ Ｐゴシック" pitchFamily="50" charset="-128"/>
                    <a:cs typeface="ＭＳ Ｐゴシック" pitchFamily="50" charset="-128"/>
                  </a:defRPr>
                </a:lvl4pPr>
                <a:lvl5pPr algn="l">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2000" b="1" i="0" u="none" strike="noStrike" cap="none" normalizeH="0" baseline="0" dirty="0" smtClean="0">
                    <a:ln>
                      <a:noFill/>
                    </a:ln>
                    <a:solidFill>
                      <a:schemeClr val="accent2">
                        <a:lumMod val="75000"/>
                      </a:schemeClr>
                    </a:solidFill>
                    <a:effectLst/>
                    <a:latin typeface="Meiryo UI" panose="020B0604030504040204" pitchFamily="50" charset="-128"/>
                    <a:ea typeface="Meiryo UI" panose="020B0604030504040204" pitchFamily="50" charset="-128"/>
                    <a:cs typeface="Meiryo UI" panose="020B0604030504040204" pitchFamily="50" charset="-128"/>
                  </a:rPr>
                  <a:t>レーザスキャナ</a:t>
                </a:r>
                <a:endParaRPr kumimoji="1" lang="ja-JP" altLang="ja-JP" sz="3200" b="1" i="0" u="none" strike="noStrike" cap="none" normalizeH="0" baseline="0" dirty="0" smtClean="0">
                  <a:ln>
                    <a:noFill/>
                  </a:ln>
                  <a:solidFill>
                    <a:schemeClr val="accent2">
                      <a:lumMod val="75000"/>
                    </a:schemeClr>
                  </a:solidFill>
                  <a:effectLst/>
                  <a:latin typeface="Meiryo UI" panose="020B0604030504040204" pitchFamily="50" charset="-128"/>
                  <a:ea typeface="Meiryo UI" panose="020B0604030504040204" pitchFamily="50" charset="-128"/>
                  <a:cs typeface="Meiryo UI" panose="020B0604030504040204" pitchFamily="50" charset="-128"/>
                </a:endParaRPr>
              </a:p>
            </p:txBody>
          </p:sp>
        </p:grpSp>
      </p:grpSp>
      <p:sp>
        <p:nvSpPr>
          <p:cNvPr id="4179" name="Oval 172"/>
          <p:cNvSpPr>
            <a:spLocks noChangeArrowheads="1"/>
          </p:cNvSpPr>
          <p:nvPr/>
        </p:nvSpPr>
        <p:spPr bwMode="auto">
          <a:xfrm>
            <a:off x="5302779" y="2536825"/>
            <a:ext cx="101467" cy="101600"/>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80" name="Oval 173"/>
          <p:cNvSpPr>
            <a:spLocks noChangeArrowheads="1"/>
          </p:cNvSpPr>
          <p:nvPr/>
        </p:nvSpPr>
        <p:spPr bwMode="auto">
          <a:xfrm>
            <a:off x="5302779" y="2536825"/>
            <a:ext cx="101467" cy="101600"/>
          </a:xfrm>
          <a:prstGeom prst="ellipse">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87" name="Oval 180"/>
          <p:cNvSpPr>
            <a:spLocks noChangeArrowheads="1"/>
          </p:cNvSpPr>
          <p:nvPr/>
        </p:nvSpPr>
        <p:spPr bwMode="auto">
          <a:xfrm>
            <a:off x="5302779" y="2359026"/>
            <a:ext cx="101467" cy="103187"/>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88" name="Oval 181"/>
          <p:cNvSpPr>
            <a:spLocks noChangeArrowheads="1"/>
          </p:cNvSpPr>
          <p:nvPr/>
        </p:nvSpPr>
        <p:spPr bwMode="auto">
          <a:xfrm>
            <a:off x="5302779" y="2359026"/>
            <a:ext cx="101467" cy="103187"/>
          </a:xfrm>
          <a:prstGeom prst="ellipse">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TextBox 6"/>
          <p:cNvSpPr txBox="1"/>
          <p:nvPr/>
        </p:nvSpPr>
        <p:spPr>
          <a:xfrm>
            <a:off x="419100" y="2613479"/>
            <a:ext cx="3339376" cy="830997"/>
          </a:xfrm>
          <a:prstGeom prst="rect">
            <a:avLst/>
          </a:prstGeom>
          <a:noFill/>
        </p:spPr>
        <p:txBody>
          <a:bodyPr wrap="none" rtlCol="0">
            <a:spAutoFit/>
          </a:bodyPr>
          <a:lstStyle/>
          <a:p>
            <a:r>
              <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レーザースキャナを</a:t>
            </a:r>
            <a:r>
              <a:rPr lang="ja-JP" altLang="en-US" sz="2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設置</a:t>
            </a:r>
            <a:endParaRPr lang="en-US" altLang="ja-JP" sz="2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　ロボットを減速／停止</a:t>
            </a:r>
            <a:endParaRPr lang="ja-JP" altLang="en-US" sz="2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89242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bwMode="auto">
          <a:xfrm>
            <a:off x="3312315" y="3814763"/>
            <a:ext cx="6485334" cy="1828800"/>
          </a:xfrm>
          <a:prstGeom prst="rect">
            <a:avLst/>
          </a:prstGeom>
          <a:noFill/>
          <a:ln w="38100">
            <a:solidFill>
              <a:schemeClr val="tx1"/>
            </a:solidFill>
            <a:prstDash val="sysDash"/>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none" lIns="72000" tIns="45720" rIns="720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smtClean="0">
              <a:ln>
                <a:noFill/>
              </a:ln>
              <a:solidFill>
                <a:srgbClr val="0000FF"/>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Title 1"/>
          <p:cNvSpPr>
            <a:spLocks noGrp="1"/>
          </p:cNvSpPr>
          <p:nvPr>
            <p:ph type="title"/>
          </p:nvPr>
        </p:nvSpPr>
        <p:spPr/>
        <p:txBody>
          <a:bodyPr/>
          <a:lstStyle/>
          <a:p>
            <a:r>
              <a:rPr lang="ja-JP" altLang="en-US" dirty="0"/>
              <a:t>リスク低減 </a:t>
            </a:r>
            <a:r>
              <a:rPr lang="en-US" altLang="ja-JP" dirty="0"/>
              <a:t>–</a:t>
            </a:r>
            <a:r>
              <a:rPr lang="ja-JP" altLang="en-US" dirty="0"/>
              <a:t>機能安全利用時の注意点</a:t>
            </a:r>
            <a:endParaRPr kumimoji="1" lang="ja-JP" altLang="en-US" dirty="0"/>
          </a:p>
        </p:txBody>
      </p:sp>
      <p:sp>
        <p:nvSpPr>
          <p:cNvPr id="3" name="Content Placeholder 2"/>
          <p:cNvSpPr>
            <a:spLocks noGrp="1"/>
          </p:cNvSpPr>
          <p:nvPr>
            <p:ph idx="1"/>
          </p:nvPr>
        </p:nvSpPr>
        <p:spPr/>
        <p:txBody>
          <a:bodyPr/>
          <a:lstStyle/>
          <a:p>
            <a:pPr marL="0" indent="0">
              <a:buNone/>
            </a:pPr>
            <a:r>
              <a:rPr lang="ja-JP" altLang="en-US" dirty="0"/>
              <a:t>協働ロボットにおける機能安全利用時の</a:t>
            </a:r>
            <a:r>
              <a:rPr lang="ja-JP" altLang="en-US" dirty="0" smtClean="0"/>
              <a:t>注意点</a:t>
            </a:r>
            <a:endParaRPr lang="en-US" altLang="ja-JP" dirty="0"/>
          </a:p>
        </p:txBody>
      </p:sp>
      <p:grpSp>
        <p:nvGrpSpPr>
          <p:cNvPr id="39" name="Group 38"/>
          <p:cNvGrpSpPr/>
          <p:nvPr/>
        </p:nvGrpSpPr>
        <p:grpSpPr>
          <a:xfrm>
            <a:off x="1131625" y="4306885"/>
            <a:ext cx="957923" cy="736600"/>
            <a:chOff x="1516063" y="3535363"/>
            <a:chExt cx="225425" cy="176212"/>
          </a:xfrm>
        </p:grpSpPr>
        <p:sp>
          <p:nvSpPr>
            <p:cNvPr id="6" name="Freeform 109"/>
            <p:cNvSpPr>
              <a:spLocks/>
            </p:cNvSpPr>
            <p:nvPr/>
          </p:nvSpPr>
          <p:spPr bwMode="auto">
            <a:xfrm>
              <a:off x="1516063" y="3535363"/>
              <a:ext cx="225425" cy="176212"/>
            </a:xfrm>
            <a:custGeom>
              <a:avLst/>
              <a:gdLst>
                <a:gd name="T0" fmla="*/ 0 w 2352"/>
                <a:gd name="T1" fmla="*/ 280 h 1680"/>
                <a:gd name="T2" fmla="*/ 1176 w 2352"/>
                <a:gd name="T3" fmla="*/ 0 h 1680"/>
                <a:gd name="T4" fmla="*/ 2352 w 2352"/>
                <a:gd name="T5" fmla="*/ 280 h 1680"/>
                <a:gd name="T6" fmla="*/ 2352 w 2352"/>
                <a:gd name="T7" fmla="*/ 1400 h 1680"/>
                <a:gd name="T8" fmla="*/ 1176 w 2352"/>
                <a:gd name="T9" fmla="*/ 1680 h 1680"/>
                <a:gd name="T10" fmla="*/ 0 w 2352"/>
                <a:gd name="T11" fmla="*/ 1400 h 1680"/>
                <a:gd name="T12" fmla="*/ 0 w 2352"/>
                <a:gd name="T13" fmla="*/ 280 h 1680"/>
              </a:gdLst>
              <a:ahLst/>
              <a:cxnLst>
                <a:cxn ang="0">
                  <a:pos x="T0" y="T1"/>
                </a:cxn>
                <a:cxn ang="0">
                  <a:pos x="T2" y="T3"/>
                </a:cxn>
                <a:cxn ang="0">
                  <a:pos x="T4" y="T5"/>
                </a:cxn>
                <a:cxn ang="0">
                  <a:pos x="T6" y="T7"/>
                </a:cxn>
                <a:cxn ang="0">
                  <a:pos x="T8" y="T9"/>
                </a:cxn>
                <a:cxn ang="0">
                  <a:pos x="T10" y="T11"/>
                </a:cxn>
                <a:cxn ang="0">
                  <a:pos x="T12" y="T13"/>
                </a:cxn>
              </a:cxnLst>
              <a:rect l="0" t="0" r="r" b="b"/>
              <a:pathLst>
                <a:path w="2352" h="1680">
                  <a:moveTo>
                    <a:pt x="0" y="280"/>
                  </a:moveTo>
                  <a:cubicBezTo>
                    <a:pt x="0" y="126"/>
                    <a:pt x="527" y="0"/>
                    <a:pt x="1176" y="0"/>
                  </a:cubicBezTo>
                  <a:cubicBezTo>
                    <a:pt x="1826" y="0"/>
                    <a:pt x="2352" y="126"/>
                    <a:pt x="2352" y="280"/>
                  </a:cubicBezTo>
                  <a:lnTo>
                    <a:pt x="2352" y="1400"/>
                  </a:lnTo>
                  <a:cubicBezTo>
                    <a:pt x="2352" y="1555"/>
                    <a:pt x="1826" y="1680"/>
                    <a:pt x="1176" y="1680"/>
                  </a:cubicBezTo>
                  <a:cubicBezTo>
                    <a:pt x="527" y="1680"/>
                    <a:pt x="0" y="1555"/>
                    <a:pt x="0" y="1400"/>
                  </a:cubicBezTo>
                  <a:lnTo>
                    <a:pt x="0" y="280"/>
                  </a:lnTo>
                  <a:close/>
                </a:path>
              </a:pathLst>
            </a:custGeom>
            <a:ln>
              <a:headEnd/>
              <a:tailEn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Freeform 110"/>
            <p:cNvSpPr>
              <a:spLocks/>
            </p:cNvSpPr>
            <p:nvPr/>
          </p:nvSpPr>
          <p:spPr bwMode="auto">
            <a:xfrm>
              <a:off x="1516063" y="3563938"/>
              <a:ext cx="225425" cy="30162"/>
            </a:xfrm>
            <a:custGeom>
              <a:avLst/>
              <a:gdLst>
                <a:gd name="T0" fmla="*/ 142 w 142"/>
                <a:gd name="T1" fmla="*/ 0 h 19"/>
                <a:gd name="T2" fmla="*/ 71 w 142"/>
                <a:gd name="T3" fmla="*/ 19 h 19"/>
                <a:gd name="T4" fmla="*/ 0 w 142"/>
                <a:gd name="T5" fmla="*/ 0 h 19"/>
              </a:gdLst>
              <a:ahLst/>
              <a:cxnLst>
                <a:cxn ang="0">
                  <a:pos x="T0" y="T1"/>
                </a:cxn>
                <a:cxn ang="0">
                  <a:pos x="T2" y="T3"/>
                </a:cxn>
                <a:cxn ang="0">
                  <a:pos x="T4" y="T5"/>
                </a:cxn>
              </a:cxnLst>
              <a:rect l="0" t="0" r="r" b="b"/>
              <a:pathLst>
                <a:path w="142" h="19">
                  <a:moveTo>
                    <a:pt x="142" y="0"/>
                  </a:moveTo>
                  <a:cubicBezTo>
                    <a:pt x="142" y="11"/>
                    <a:pt x="111" y="19"/>
                    <a:pt x="71" y="19"/>
                  </a:cubicBezTo>
                  <a:cubicBezTo>
                    <a:pt x="32" y="19"/>
                    <a:pt x="0" y="11"/>
                    <a:pt x="0" y="0"/>
                  </a:cubicBez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Freeform 111"/>
            <p:cNvSpPr>
              <a:spLocks/>
            </p:cNvSpPr>
            <p:nvPr/>
          </p:nvSpPr>
          <p:spPr bwMode="auto">
            <a:xfrm>
              <a:off x="1516063" y="3535363"/>
              <a:ext cx="225425" cy="176212"/>
            </a:xfrm>
            <a:custGeom>
              <a:avLst/>
              <a:gdLst>
                <a:gd name="T0" fmla="*/ 0 w 2352"/>
                <a:gd name="T1" fmla="*/ 280 h 1680"/>
                <a:gd name="T2" fmla="*/ 1176 w 2352"/>
                <a:gd name="T3" fmla="*/ 0 h 1680"/>
                <a:gd name="T4" fmla="*/ 2352 w 2352"/>
                <a:gd name="T5" fmla="*/ 280 h 1680"/>
                <a:gd name="T6" fmla="*/ 2352 w 2352"/>
                <a:gd name="T7" fmla="*/ 1400 h 1680"/>
                <a:gd name="T8" fmla="*/ 1176 w 2352"/>
                <a:gd name="T9" fmla="*/ 1680 h 1680"/>
                <a:gd name="T10" fmla="*/ 0 w 2352"/>
                <a:gd name="T11" fmla="*/ 1400 h 1680"/>
                <a:gd name="T12" fmla="*/ 0 w 2352"/>
                <a:gd name="T13" fmla="*/ 280 h 1680"/>
              </a:gdLst>
              <a:ahLst/>
              <a:cxnLst>
                <a:cxn ang="0">
                  <a:pos x="T0" y="T1"/>
                </a:cxn>
                <a:cxn ang="0">
                  <a:pos x="T2" y="T3"/>
                </a:cxn>
                <a:cxn ang="0">
                  <a:pos x="T4" y="T5"/>
                </a:cxn>
                <a:cxn ang="0">
                  <a:pos x="T6" y="T7"/>
                </a:cxn>
                <a:cxn ang="0">
                  <a:pos x="T8" y="T9"/>
                </a:cxn>
                <a:cxn ang="0">
                  <a:pos x="T10" y="T11"/>
                </a:cxn>
                <a:cxn ang="0">
                  <a:pos x="T12" y="T13"/>
                </a:cxn>
              </a:cxnLst>
              <a:rect l="0" t="0" r="r" b="b"/>
              <a:pathLst>
                <a:path w="2352" h="1680">
                  <a:moveTo>
                    <a:pt x="0" y="280"/>
                  </a:moveTo>
                  <a:cubicBezTo>
                    <a:pt x="0" y="126"/>
                    <a:pt x="527" y="0"/>
                    <a:pt x="1176" y="0"/>
                  </a:cubicBezTo>
                  <a:cubicBezTo>
                    <a:pt x="1826" y="0"/>
                    <a:pt x="2352" y="126"/>
                    <a:pt x="2352" y="280"/>
                  </a:cubicBezTo>
                  <a:lnTo>
                    <a:pt x="2352" y="1400"/>
                  </a:lnTo>
                  <a:cubicBezTo>
                    <a:pt x="2352" y="1555"/>
                    <a:pt x="1826" y="1680"/>
                    <a:pt x="1176" y="1680"/>
                  </a:cubicBezTo>
                  <a:cubicBezTo>
                    <a:pt x="527" y="1680"/>
                    <a:pt x="0" y="1555"/>
                    <a:pt x="0" y="1400"/>
                  </a:cubicBezTo>
                  <a:lnTo>
                    <a:pt x="0" y="280"/>
                  </a:lnTo>
                  <a:close/>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0" name="Rectangle 167"/>
          <p:cNvSpPr>
            <a:spLocks noChangeArrowheads="1"/>
          </p:cNvSpPr>
          <p:nvPr/>
        </p:nvSpPr>
        <p:spPr bwMode="auto">
          <a:xfrm>
            <a:off x="725260" y="3911824"/>
            <a:ext cx="1472125" cy="380480"/>
          </a:xfrm>
          <a:prstGeom prst="rect">
            <a:avLst/>
          </a:prstGeom>
          <a:ln/>
          <a:extLst/>
        </p:spPr>
        <p:style>
          <a:lnRef idx="2">
            <a:schemeClr val="accent2"/>
          </a:lnRef>
          <a:fillRef idx="1">
            <a:schemeClr val="lt1"/>
          </a:fillRef>
          <a:effectRef idx="0">
            <a:schemeClr val="accent2"/>
          </a:effectRef>
          <a:fontRef idx="minor">
            <a:schemeClr val="dk1"/>
          </a:fontRef>
        </p:style>
        <p:txBody>
          <a:bodyPr vert="horz" wrap="none" lIns="36000" tIns="36000" rIns="36000" bIns="36000" numCol="1" anchor="t" anchorCtr="0" compatLnSpc="1">
            <a:prstTxWarp prst="textNoShape">
              <a:avLst/>
            </a:prstTxWarp>
            <a:spAutoFit/>
          </a:bodyPr>
          <a:lstStyle>
            <a:lvl1pPr algn="l">
              <a:defRPr kumimoji="1">
                <a:solidFill>
                  <a:schemeClr val="tx1"/>
                </a:solidFill>
                <a:latin typeface="Arial" pitchFamily="34" charset="0"/>
                <a:ea typeface="ＭＳ Ｐゴシック" pitchFamily="50" charset="-128"/>
                <a:cs typeface="ＭＳ Ｐゴシック" pitchFamily="50" charset="-128"/>
              </a:defRPr>
            </a:lvl1pPr>
            <a:lvl2pPr algn="l">
              <a:defRPr kumimoji="1">
                <a:solidFill>
                  <a:schemeClr val="tx1"/>
                </a:solidFill>
                <a:latin typeface="Arial" pitchFamily="34" charset="0"/>
                <a:ea typeface="ＭＳ Ｐゴシック" pitchFamily="50" charset="-128"/>
                <a:cs typeface="ＭＳ Ｐゴシック" pitchFamily="50" charset="-128"/>
              </a:defRPr>
            </a:lvl2pPr>
            <a:lvl3pPr algn="l">
              <a:defRPr kumimoji="1">
                <a:solidFill>
                  <a:schemeClr val="tx1"/>
                </a:solidFill>
                <a:latin typeface="Arial" pitchFamily="34" charset="0"/>
                <a:ea typeface="ＭＳ Ｐゴシック" pitchFamily="50" charset="-128"/>
                <a:cs typeface="ＭＳ Ｐゴシック" pitchFamily="50" charset="-128"/>
              </a:defRPr>
            </a:lvl3pPr>
            <a:lvl4pPr algn="l">
              <a:defRPr kumimoji="1">
                <a:solidFill>
                  <a:schemeClr val="tx1"/>
                </a:solidFill>
                <a:latin typeface="Arial" pitchFamily="34" charset="0"/>
                <a:ea typeface="ＭＳ Ｐゴシック" pitchFamily="50" charset="-128"/>
                <a:cs typeface="ＭＳ Ｐゴシック" pitchFamily="50" charset="-128"/>
              </a:defRPr>
            </a:lvl4pPr>
            <a:lvl5pPr algn="l">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2000" i="0" u="none" strike="noStrike" cap="none" normalizeH="0" baseline="0" dirty="0" smtClean="0">
                <a:ln>
                  <a:noFill/>
                </a:ln>
                <a:solidFill>
                  <a:schemeClr val="accent2">
                    <a:lumMod val="75000"/>
                  </a:schemeClr>
                </a:solidFill>
                <a:effectLst/>
                <a:latin typeface="Meiryo UI" panose="020B0604030504040204" pitchFamily="50" charset="-128"/>
                <a:ea typeface="Meiryo UI" panose="020B0604030504040204" pitchFamily="50" charset="-128"/>
                <a:cs typeface="Meiryo UI" panose="020B0604030504040204" pitchFamily="50" charset="-128"/>
              </a:rPr>
              <a:t>レーザスキャナ</a:t>
            </a:r>
            <a:endParaRPr kumimoji="1" lang="ja-JP" altLang="ja-JP" sz="3200" i="0" u="none" strike="noStrike" cap="none" normalizeH="0" baseline="0" dirty="0" smtClean="0">
              <a:ln>
                <a:noFill/>
              </a:ln>
              <a:solidFill>
                <a:schemeClr val="accent2">
                  <a:lumMod val="75000"/>
                </a:schemeClr>
              </a:solidFill>
              <a:effectLst/>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4" name="Group 43"/>
          <p:cNvGrpSpPr/>
          <p:nvPr/>
        </p:nvGrpSpPr>
        <p:grpSpPr>
          <a:xfrm>
            <a:off x="5924662" y="1733547"/>
            <a:ext cx="2129102" cy="2144712"/>
            <a:chOff x="4911706" y="1819272"/>
            <a:chExt cx="1965325" cy="2144712"/>
          </a:xfrm>
        </p:grpSpPr>
        <p:sp>
          <p:nvSpPr>
            <p:cNvPr id="11" name="Freeform 21"/>
            <p:cNvSpPr>
              <a:spLocks/>
            </p:cNvSpPr>
            <p:nvPr/>
          </p:nvSpPr>
          <p:spPr bwMode="auto">
            <a:xfrm>
              <a:off x="4911706" y="3563934"/>
              <a:ext cx="1262062" cy="400050"/>
            </a:xfrm>
            <a:custGeom>
              <a:avLst/>
              <a:gdLst>
                <a:gd name="T0" fmla="*/ 0 w 6584"/>
                <a:gd name="T1" fmla="*/ 0 h 1908"/>
                <a:gd name="T2" fmla="*/ 3292 w 6584"/>
                <a:gd name="T3" fmla="*/ 636 h 1908"/>
                <a:gd name="T4" fmla="*/ 6584 w 6584"/>
                <a:gd name="T5" fmla="*/ 0 h 1908"/>
                <a:gd name="T6" fmla="*/ 6584 w 6584"/>
                <a:gd name="T7" fmla="*/ 1272 h 1908"/>
                <a:gd name="T8" fmla="*/ 3292 w 6584"/>
                <a:gd name="T9" fmla="*/ 1908 h 1908"/>
                <a:gd name="T10" fmla="*/ 0 w 6584"/>
                <a:gd name="T11" fmla="*/ 1272 h 1908"/>
                <a:gd name="T12" fmla="*/ 0 w 6584"/>
                <a:gd name="T13" fmla="*/ 0 h 1908"/>
              </a:gdLst>
              <a:ahLst/>
              <a:cxnLst>
                <a:cxn ang="0">
                  <a:pos x="T0" y="T1"/>
                </a:cxn>
                <a:cxn ang="0">
                  <a:pos x="T2" y="T3"/>
                </a:cxn>
                <a:cxn ang="0">
                  <a:pos x="T4" y="T5"/>
                </a:cxn>
                <a:cxn ang="0">
                  <a:pos x="T6" y="T7"/>
                </a:cxn>
                <a:cxn ang="0">
                  <a:pos x="T8" y="T9"/>
                </a:cxn>
                <a:cxn ang="0">
                  <a:pos x="T10" y="T11"/>
                </a:cxn>
                <a:cxn ang="0">
                  <a:pos x="T12" y="T13"/>
                </a:cxn>
              </a:cxnLst>
              <a:rect l="0" t="0" r="r" b="b"/>
              <a:pathLst>
                <a:path w="6584" h="1908">
                  <a:moveTo>
                    <a:pt x="0" y="0"/>
                  </a:moveTo>
                  <a:cubicBezTo>
                    <a:pt x="0" y="352"/>
                    <a:pt x="1474" y="636"/>
                    <a:pt x="3292" y="636"/>
                  </a:cubicBezTo>
                  <a:cubicBezTo>
                    <a:pt x="5111" y="636"/>
                    <a:pt x="6584" y="352"/>
                    <a:pt x="6584" y="0"/>
                  </a:cubicBezTo>
                  <a:lnTo>
                    <a:pt x="6584" y="1272"/>
                  </a:lnTo>
                  <a:cubicBezTo>
                    <a:pt x="6584" y="1624"/>
                    <a:pt x="5111" y="1908"/>
                    <a:pt x="3292" y="1908"/>
                  </a:cubicBezTo>
                  <a:cubicBezTo>
                    <a:pt x="1474" y="1908"/>
                    <a:pt x="0" y="1624"/>
                    <a:pt x="0" y="1272"/>
                  </a:cubicBez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Oval 22"/>
            <p:cNvSpPr>
              <a:spLocks noChangeArrowheads="1"/>
            </p:cNvSpPr>
            <p:nvPr/>
          </p:nvSpPr>
          <p:spPr bwMode="auto">
            <a:xfrm>
              <a:off x="4911706" y="3430584"/>
              <a:ext cx="1262062" cy="266700"/>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Freeform 23"/>
            <p:cNvSpPr>
              <a:spLocks noEditPoints="1"/>
            </p:cNvSpPr>
            <p:nvPr/>
          </p:nvSpPr>
          <p:spPr bwMode="auto">
            <a:xfrm>
              <a:off x="4911706" y="3430584"/>
              <a:ext cx="1262062" cy="533400"/>
            </a:xfrm>
            <a:custGeom>
              <a:avLst/>
              <a:gdLst>
                <a:gd name="T0" fmla="*/ 6584 w 6584"/>
                <a:gd name="T1" fmla="*/ 636 h 2544"/>
                <a:gd name="T2" fmla="*/ 3292 w 6584"/>
                <a:gd name="T3" fmla="*/ 1272 h 2544"/>
                <a:gd name="T4" fmla="*/ 0 w 6584"/>
                <a:gd name="T5" fmla="*/ 636 h 2544"/>
                <a:gd name="T6" fmla="*/ 3292 w 6584"/>
                <a:gd name="T7" fmla="*/ 0 h 2544"/>
                <a:gd name="T8" fmla="*/ 6584 w 6584"/>
                <a:gd name="T9" fmla="*/ 636 h 2544"/>
                <a:gd name="T10" fmla="*/ 6584 w 6584"/>
                <a:gd name="T11" fmla="*/ 636 h 2544"/>
                <a:gd name="T12" fmla="*/ 6584 w 6584"/>
                <a:gd name="T13" fmla="*/ 1908 h 2544"/>
                <a:gd name="T14" fmla="*/ 3292 w 6584"/>
                <a:gd name="T15" fmla="*/ 2544 h 2544"/>
                <a:gd name="T16" fmla="*/ 0 w 6584"/>
                <a:gd name="T17" fmla="*/ 1908 h 2544"/>
                <a:gd name="T18" fmla="*/ 0 w 6584"/>
                <a:gd name="T19" fmla="*/ 636 h 2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84" h="2544">
                  <a:moveTo>
                    <a:pt x="6584" y="636"/>
                  </a:moveTo>
                  <a:cubicBezTo>
                    <a:pt x="6584" y="988"/>
                    <a:pt x="5111" y="1272"/>
                    <a:pt x="3292" y="1272"/>
                  </a:cubicBezTo>
                  <a:cubicBezTo>
                    <a:pt x="1474" y="1272"/>
                    <a:pt x="0" y="988"/>
                    <a:pt x="0" y="636"/>
                  </a:cubicBezTo>
                  <a:cubicBezTo>
                    <a:pt x="0" y="285"/>
                    <a:pt x="1474" y="0"/>
                    <a:pt x="3292" y="0"/>
                  </a:cubicBezTo>
                  <a:cubicBezTo>
                    <a:pt x="5111" y="0"/>
                    <a:pt x="6584" y="285"/>
                    <a:pt x="6584" y="636"/>
                  </a:cubicBezTo>
                  <a:close/>
                  <a:moveTo>
                    <a:pt x="6584" y="636"/>
                  </a:moveTo>
                  <a:lnTo>
                    <a:pt x="6584" y="1908"/>
                  </a:lnTo>
                  <a:cubicBezTo>
                    <a:pt x="6584" y="2260"/>
                    <a:pt x="5111" y="2544"/>
                    <a:pt x="3292" y="2544"/>
                  </a:cubicBezTo>
                  <a:cubicBezTo>
                    <a:pt x="1474" y="2544"/>
                    <a:pt x="0" y="2260"/>
                    <a:pt x="0" y="1908"/>
                  </a:cubicBezTo>
                  <a:lnTo>
                    <a:pt x="0" y="636"/>
                  </a:lnTo>
                </a:path>
              </a:pathLst>
            </a:cu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Rectangle 24"/>
            <p:cNvSpPr>
              <a:spLocks noChangeArrowheads="1"/>
            </p:cNvSpPr>
            <p:nvPr/>
          </p:nvSpPr>
          <p:spPr bwMode="auto">
            <a:xfrm>
              <a:off x="5170469" y="3036884"/>
              <a:ext cx="752475" cy="5492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25"/>
            <p:cNvSpPr>
              <a:spLocks noChangeArrowheads="1"/>
            </p:cNvSpPr>
            <p:nvPr/>
          </p:nvSpPr>
          <p:spPr bwMode="auto">
            <a:xfrm>
              <a:off x="5170469" y="3036884"/>
              <a:ext cx="752475" cy="549275"/>
            </a:xfrm>
            <a:prstGeom prst="rect">
              <a:avLst/>
            </a:pr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Freeform 26"/>
            <p:cNvSpPr>
              <a:spLocks/>
            </p:cNvSpPr>
            <p:nvPr/>
          </p:nvSpPr>
          <p:spPr bwMode="auto">
            <a:xfrm>
              <a:off x="5426056" y="2000247"/>
              <a:ext cx="628650" cy="979487"/>
            </a:xfrm>
            <a:custGeom>
              <a:avLst/>
              <a:gdLst>
                <a:gd name="T0" fmla="*/ 0 w 396"/>
                <a:gd name="T1" fmla="*/ 528 h 617"/>
                <a:gd name="T2" fmla="*/ 198 w 396"/>
                <a:gd name="T3" fmla="*/ 0 h 617"/>
                <a:gd name="T4" fmla="*/ 396 w 396"/>
                <a:gd name="T5" fmla="*/ 89 h 617"/>
                <a:gd name="T6" fmla="*/ 198 w 396"/>
                <a:gd name="T7" fmla="*/ 617 h 617"/>
                <a:gd name="T8" fmla="*/ 0 w 396"/>
                <a:gd name="T9" fmla="*/ 528 h 617"/>
              </a:gdLst>
              <a:ahLst/>
              <a:cxnLst>
                <a:cxn ang="0">
                  <a:pos x="T0" y="T1"/>
                </a:cxn>
                <a:cxn ang="0">
                  <a:pos x="T2" y="T3"/>
                </a:cxn>
                <a:cxn ang="0">
                  <a:pos x="T4" y="T5"/>
                </a:cxn>
                <a:cxn ang="0">
                  <a:pos x="T6" y="T7"/>
                </a:cxn>
                <a:cxn ang="0">
                  <a:pos x="T8" y="T9"/>
                </a:cxn>
              </a:cxnLst>
              <a:rect l="0" t="0" r="r" b="b"/>
              <a:pathLst>
                <a:path w="396" h="617">
                  <a:moveTo>
                    <a:pt x="0" y="528"/>
                  </a:moveTo>
                  <a:lnTo>
                    <a:pt x="198" y="0"/>
                  </a:lnTo>
                  <a:lnTo>
                    <a:pt x="396" y="89"/>
                  </a:lnTo>
                  <a:lnTo>
                    <a:pt x="198" y="617"/>
                  </a:lnTo>
                  <a:lnTo>
                    <a:pt x="0" y="5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Freeform 27"/>
            <p:cNvSpPr>
              <a:spLocks/>
            </p:cNvSpPr>
            <p:nvPr/>
          </p:nvSpPr>
          <p:spPr bwMode="auto">
            <a:xfrm>
              <a:off x="5426056" y="2000247"/>
              <a:ext cx="628650" cy="979487"/>
            </a:xfrm>
            <a:custGeom>
              <a:avLst/>
              <a:gdLst>
                <a:gd name="T0" fmla="*/ 0 w 396"/>
                <a:gd name="T1" fmla="*/ 528 h 617"/>
                <a:gd name="T2" fmla="*/ 198 w 396"/>
                <a:gd name="T3" fmla="*/ 0 h 617"/>
                <a:gd name="T4" fmla="*/ 396 w 396"/>
                <a:gd name="T5" fmla="*/ 89 h 617"/>
                <a:gd name="T6" fmla="*/ 198 w 396"/>
                <a:gd name="T7" fmla="*/ 617 h 617"/>
                <a:gd name="T8" fmla="*/ 0 w 396"/>
                <a:gd name="T9" fmla="*/ 528 h 617"/>
              </a:gdLst>
              <a:ahLst/>
              <a:cxnLst>
                <a:cxn ang="0">
                  <a:pos x="T0" y="T1"/>
                </a:cxn>
                <a:cxn ang="0">
                  <a:pos x="T2" y="T3"/>
                </a:cxn>
                <a:cxn ang="0">
                  <a:pos x="T4" y="T5"/>
                </a:cxn>
                <a:cxn ang="0">
                  <a:pos x="T6" y="T7"/>
                </a:cxn>
                <a:cxn ang="0">
                  <a:pos x="T8" y="T9"/>
                </a:cxn>
              </a:cxnLst>
              <a:rect l="0" t="0" r="r" b="b"/>
              <a:pathLst>
                <a:path w="396" h="617">
                  <a:moveTo>
                    <a:pt x="0" y="528"/>
                  </a:moveTo>
                  <a:lnTo>
                    <a:pt x="198" y="0"/>
                  </a:lnTo>
                  <a:lnTo>
                    <a:pt x="396" y="89"/>
                  </a:lnTo>
                  <a:lnTo>
                    <a:pt x="198" y="617"/>
                  </a:lnTo>
                  <a:lnTo>
                    <a:pt x="0" y="528"/>
                  </a:lnTo>
                  <a:close/>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Oval 28"/>
            <p:cNvSpPr>
              <a:spLocks noChangeArrowheads="1"/>
            </p:cNvSpPr>
            <p:nvPr/>
          </p:nvSpPr>
          <p:spPr bwMode="auto">
            <a:xfrm>
              <a:off x="5256194" y="2705097"/>
              <a:ext cx="573087" cy="628650"/>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Oval 29"/>
            <p:cNvSpPr>
              <a:spLocks noChangeArrowheads="1"/>
            </p:cNvSpPr>
            <p:nvPr/>
          </p:nvSpPr>
          <p:spPr bwMode="auto">
            <a:xfrm>
              <a:off x="5256194" y="2705097"/>
              <a:ext cx="573087" cy="628650"/>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Freeform 30"/>
            <p:cNvSpPr>
              <a:spLocks/>
            </p:cNvSpPr>
            <p:nvPr/>
          </p:nvSpPr>
          <p:spPr bwMode="auto">
            <a:xfrm>
              <a:off x="5954694" y="2022472"/>
              <a:ext cx="682625" cy="666750"/>
            </a:xfrm>
            <a:custGeom>
              <a:avLst/>
              <a:gdLst>
                <a:gd name="T0" fmla="*/ 90 w 430"/>
                <a:gd name="T1" fmla="*/ 0 h 420"/>
                <a:gd name="T2" fmla="*/ 430 w 430"/>
                <a:gd name="T3" fmla="*/ 296 h 420"/>
                <a:gd name="T4" fmla="*/ 340 w 430"/>
                <a:gd name="T5" fmla="*/ 420 h 420"/>
                <a:gd name="T6" fmla="*/ 0 w 430"/>
                <a:gd name="T7" fmla="*/ 124 h 420"/>
                <a:gd name="T8" fmla="*/ 90 w 430"/>
                <a:gd name="T9" fmla="*/ 0 h 420"/>
              </a:gdLst>
              <a:ahLst/>
              <a:cxnLst>
                <a:cxn ang="0">
                  <a:pos x="T0" y="T1"/>
                </a:cxn>
                <a:cxn ang="0">
                  <a:pos x="T2" y="T3"/>
                </a:cxn>
                <a:cxn ang="0">
                  <a:pos x="T4" y="T5"/>
                </a:cxn>
                <a:cxn ang="0">
                  <a:pos x="T6" y="T7"/>
                </a:cxn>
                <a:cxn ang="0">
                  <a:pos x="T8" y="T9"/>
                </a:cxn>
              </a:cxnLst>
              <a:rect l="0" t="0" r="r" b="b"/>
              <a:pathLst>
                <a:path w="430" h="420">
                  <a:moveTo>
                    <a:pt x="90" y="0"/>
                  </a:moveTo>
                  <a:lnTo>
                    <a:pt x="430" y="296"/>
                  </a:lnTo>
                  <a:lnTo>
                    <a:pt x="340" y="420"/>
                  </a:lnTo>
                  <a:lnTo>
                    <a:pt x="0" y="124"/>
                  </a:lnTo>
                  <a:lnTo>
                    <a:pt x="9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Freeform 31"/>
            <p:cNvSpPr>
              <a:spLocks/>
            </p:cNvSpPr>
            <p:nvPr/>
          </p:nvSpPr>
          <p:spPr bwMode="auto">
            <a:xfrm>
              <a:off x="5954694" y="2022472"/>
              <a:ext cx="682625" cy="666750"/>
            </a:xfrm>
            <a:custGeom>
              <a:avLst/>
              <a:gdLst>
                <a:gd name="T0" fmla="*/ 90 w 430"/>
                <a:gd name="T1" fmla="*/ 0 h 420"/>
                <a:gd name="T2" fmla="*/ 430 w 430"/>
                <a:gd name="T3" fmla="*/ 296 h 420"/>
                <a:gd name="T4" fmla="*/ 340 w 430"/>
                <a:gd name="T5" fmla="*/ 420 h 420"/>
                <a:gd name="T6" fmla="*/ 0 w 430"/>
                <a:gd name="T7" fmla="*/ 124 h 420"/>
                <a:gd name="T8" fmla="*/ 90 w 430"/>
                <a:gd name="T9" fmla="*/ 0 h 420"/>
              </a:gdLst>
              <a:ahLst/>
              <a:cxnLst>
                <a:cxn ang="0">
                  <a:pos x="T0" y="T1"/>
                </a:cxn>
                <a:cxn ang="0">
                  <a:pos x="T2" y="T3"/>
                </a:cxn>
                <a:cxn ang="0">
                  <a:pos x="T4" y="T5"/>
                </a:cxn>
                <a:cxn ang="0">
                  <a:pos x="T6" y="T7"/>
                </a:cxn>
                <a:cxn ang="0">
                  <a:pos x="T8" y="T9"/>
                </a:cxn>
              </a:cxnLst>
              <a:rect l="0" t="0" r="r" b="b"/>
              <a:pathLst>
                <a:path w="430" h="420">
                  <a:moveTo>
                    <a:pt x="90" y="0"/>
                  </a:moveTo>
                  <a:lnTo>
                    <a:pt x="430" y="296"/>
                  </a:lnTo>
                  <a:lnTo>
                    <a:pt x="340" y="420"/>
                  </a:lnTo>
                  <a:lnTo>
                    <a:pt x="0" y="124"/>
                  </a:lnTo>
                  <a:lnTo>
                    <a:pt x="90" y="0"/>
                  </a:lnTo>
                  <a:close/>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Freeform 32"/>
            <p:cNvSpPr>
              <a:spLocks/>
            </p:cNvSpPr>
            <p:nvPr/>
          </p:nvSpPr>
          <p:spPr bwMode="auto">
            <a:xfrm>
              <a:off x="6378556" y="2390772"/>
              <a:ext cx="498475" cy="550862"/>
            </a:xfrm>
            <a:custGeom>
              <a:avLst/>
              <a:gdLst>
                <a:gd name="T0" fmla="*/ 1583 w 2602"/>
                <a:gd name="T1" fmla="*/ 1862 h 2617"/>
                <a:gd name="T2" fmla="*/ 1006 w 2602"/>
                <a:gd name="T3" fmla="*/ 1793 h 2617"/>
                <a:gd name="T4" fmla="*/ 903 w 2602"/>
                <a:gd name="T5" fmla="*/ 1002 h 2617"/>
                <a:gd name="T6" fmla="*/ 1694 w 2602"/>
                <a:gd name="T7" fmla="*/ 902 h 2617"/>
                <a:gd name="T8" fmla="*/ 1906 w 2602"/>
                <a:gd name="T9" fmla="*/ 1443 h 2617"/>
                <a:gd name="T10" fmla="*/ 2529 w 2602"/>
                <a:gd name="T11" fmla="*/ 1550 h 2617"/>
                <a:gd name="T12" fmla="*/ 2079 w 2602"/>
                <a:gd name="T13" fmla="*/ 405 h 2617"/>
                <a:gd name="T14" fmla="*/ 403 w 2602"/>
                <a:gd name="T15" fmla="*/ 615 h 2617"/>
                <a:gd name="T16" fmla="*/ 621 w 2602"/>
                <a:gd name="T17" fmla="*/ 2290 h 2617"/>
                <a:gd name="T18" fmla="*/ 1842 w 2602"/>
                <a:gd name="T19" fmla="*/ 2437 h 2617"/>
                <a:gd name="T20" fmla="*/ 1583 w 2602"/>
                <a:gd name="T21" fmla="*/ 1862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02" h="2617">
                  <a:moveTo>
                    <a:pt x="1583" y="1862"/>
                  </a:moveTo>
                  <a:cubicBezTo>
                    <a:pt x="1393" y="1947"/>
                    <a:pt x="1171" y="1921"/>
                    <a:pt x="1006" y="1793"/>
                  </a:cubicBezTo>
                  <a:cubicBezTo>
                    <a:pt x="759" y="1602"/>
                    <a:pt x="713" y="1248"/>
                    <a:pt x="903" y="1002"/>
                  </a:cubicBezTo>
                  <a:cubicBezTo>
                    <a:pt x="1093" y="756"/>
                    <a:pt x="1447" y="711"/>
                    <a:pt x="1694" y="902"/>
                  </a:cubicBezTo>
                  <a:cubicBezTo>
                    <a:pt x="1859" y="1030"/>
                    <a:pt x="1941" y="1238"/>
                    <a:pt x="1906" y="1443"/>
                  </a:cubicBezTo>
                  <a:lnTo>
                    <a:pt x="2529" y="1550"/>
                  </a:lnTo>
                  <a:cubicBezTo>
                    <a:pt x="2602" y="1116"/>
                    <a:pt x="2429" y="675"/>
                    <a:pt x="2079" y="405"/>
                  </a:cubicBezTo>
                  <a:cubicBezTo>
                    <a:pt x="1556" y="0"/>
                    <a:pt x="806" y="95"/>
                    <a:pt x="403" y="615"/>
                  </a:cubicBezTo>
                  <a:cubicBezTo>
                    <a:pt x="0" y="1136"/>
                    <a:pt x="98" y="1886"/>
                    <a:pt x="621" y="2290"/>
                  </a:cubicBezTo>
                  <a:cubicBezTo>
                    <a:pt x="970" y="2561"/>
                    <a:pt x="1440" y="2617"/>
                    <a:pt x="1842" y="2437"/>
                  </a:cubicBezTo>
                  <a:lnTo>
                    <a:pt x="1583" y="1862"/>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Freeform 33"/>
            <p:cNvSpPr>
              <a:spLocks/>
            </p:cNvSpPr>
            <p:nvPr/>
          </p:nvSpPr>
          <p:spPr bwMode="auto">
            <a:xfrm>
              <a:off x="6378556" y="2390772"/>
              <a:ext cx="498475" cy="550862"/>
            </a:xfrm>
            <a:custGeom>
              <a:avLst/>
              <a:gdLst>
                <a:gd name="T0" fmla="*/ 1583 w 2602"/>
                <a:gd name="T1" fmla="*/ 1862 h 2617"/>
                <a:gd name="T2" fmla="*/ 1006 w 2602"/>
                <a:gd name="T3" fmla="*/ 1793 h 2617"/>
                <a:gd name="T4" fmla="*/ 903 w 2602"/>
                <a:gd name="T5" fmla="*/ 1002 h 2617"/>
                <a:gd name="T6" fmla="*/ 1694 w 2602"/>
                <a:gd name="T7" fmla="*/ 902 h 2617"/>
                <a:gd name="T8" fmla="*/ 1906 w 2602"/>
                <a:gd name="T9" fmla="*/ 1443 h 2617"/>
                <a:gd name="T10" fmla="*/ 2529 w 2602"/>
                <a:gd name="T11" fmla="*/ 1550 h 2617"/>
                <a:gd name="T12" fmla="*/ 2079 w 2602"/>
                <a:gd name="T13" fmla="*/ 405 h 2617"/>
                <a:gd name="T14" fmla="*/ 403 w 2602"/>
                <a:gd name="T15" fmla="*/ 615 h 2617"/>
                <a:gd name="T16" fmla="*/ 621 w 2602"/>
                <a:gd name="T17" fmla="*/ 2290 h 2617"/>
                <a:gd name="T18" fmla="*/ 1842 w 2602"/>
                <a:gd name="T19" fmla="*/ 2437 h 2617"/>
                <a:gd name="T20" fmla="*/ 1583 w 2602"/>
                <a:gd name="T21" fmla="*/ 1862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02" h="2617">
                  <a:moveTo>
                    <a:pt x="1583" y="1862"/>
                  </a:moveTo>
                  <a:cubicBezTo>
                    <a:pt x="1393" y="1947"/>
                    <a:pt x="1171" y="1921"/>
                    <a:pt x="1006" y="1793"/>
                  </a:cubicBezTo>
                  <a:cubicBezTo>
                    <a:pt x="759" y="1602"/>
                    <a:pt x="713" y="1248"/>
                    <a:pt x="903" y="1002"/>
                  </a:cubicBezTo>
                  <a:cubicBezTo>
                    <a:pt x="1093" y="756"/>
                    <a:pt x="1447" y="711"/>
                    <a:pt x="1694" y="902"/>
                  </a:cubicBezTo>
                  <a:cubicBezTo>
                    <a:pt x="1859" y="1030"/>
                    <a:pt x="1941" y="1238"/>
                    <a:pt x="1906" y="1443"/>
                  </a:cubicBezTo>
                  <a:lnTo>
                    <a:pt x="2529" y="1550"/>
                  </a:lnTo>
                  <a:cubicBezTo>
                    <a:pt x="2602" y="1116"/>
                    <a:pt x="2429" y="675"/>
                    <a:pt x="2079" y="405"/>
                  </a:cubicBezTo>
                  <a:cubicBezTo>
                    <a:pt x="1556" y="0"/>
                    <a:pt x="806" y="95"/>
                    <a:pt x="403" y="615"/>
                  </a:cubicBezTo>
                  <a:cubicBezTo>
                    <a:pt x="0" y="1136"/>
                    <a:pt x="98" y="1886"/>
                    <a:pt x="621" y="2290"/>
                  </a:cubicBezTo>
                  <a:cubicBezTo>
                    <a:pt x="970" y="2561"/>
                    <a:pt x="1440" y="2617"/>
                    <a:pt x="1842" y="2437"/>
                  </a:cubicBezTo>
                  <a:lnTo>
                    <a:pt x="1583" y="1862"/>
                  </a:lnTo>
                  <a:close/>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Oval 34"/>
            <p:cNvSpPr>
              <a:spLocks noChangeArrowheads="1"/>
            </p:cNvSpPr>
            <p:nvPr/>
          </p:nvSpPr>
          <p:spPr bwMode="auto">
            <a:xfrm>
              <a:off x="5370494" y="2830509"/>
              <a:ext cx="346075" cy="379412"/>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Oval 35"/>
            <p:cNvSpPr>
              <a:spLocks noChangeArrowheads="1"/>
            </p:cNvSpPr>
            <p:nvPr/>
          </p:nvSpPr>
          <p:spPr bwMode="auto">
            <a:xfrm>
              <a:off x="5370494" y="2830509"/>
              <a:ext cx="346075" cy="379412"/>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Oval 36"/>
            <p:cNvSpPr>
              <a:spLocks noChangeArrowheads="1"/>
            </p:cNvSpPr>
            <p:nvPr/>
          </p:nvSpPr>
          <p:spPr bwMode="auto">
            <a:xfrm>
              <a:off x="5759431" y="1819272"/>
              <a:ext cx="365125" cy="406400"/>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Oval 37"/>
            <p:cNvSpPr>
              <a:spLocks noChangeArrowheads="1"/>
            </p:cNvSpPr>
            <p:nvPr/>
          </p:nvSpPr>
          <p:spPr bwMode="auto">
            <a:xfrm>
              <a:off x="5759431" y="1819272"/>
              <a:ext cx="365125" cy="406400"/>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Oval 38"/>
            <p:cNvSpPr>
              <a:spLocks noChangeArrowheads="1"/>
            </p:cNvSpPr>
            <p:nvPr/>
          </p:nvSpPr>
          <p:spPr bwMode="auto">
            <a:xfrm>
              <a:off x="5846744" y="1925634"/>
              <a:ext cx="182562" cy="201612"/>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Oval 39"/>
            <p:cNvSpPr>
              <a:spLocks noChangeArrowheads="1"/>
            </p:cNvSpPr>
            <p:nvPr/>
          </p:nvSpPr>
          <p:spPr bwMode="auto">
            <a:xfrm>
              <a:off x="5846744" y="1925634"/>
              <a:ext cx="182562" cy="201612"/>
            </a:xfrm>
            <a:prstGeom prst="ellipse">
              <a:avLst/>
            </a:prstGeom>
            <a:noFill/>
            <a:ln w="952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Freeform 83"/>
            <p:cNvSpPr>
              <a:spLocks/>
            </p:cNvSpPr>
            <p:nvPr/>
          </p:nvSpPr>
          <p:spPr bwMode="auto">
            <a:xfrm>
              <a:off x="6672244" y="2703509"/>
              <a:ext cx="109537" cy="111125"/>
            </a:xfrm>
            <a:custGeom>
              <a:avLst/>
              <a:gdLst>
                <a:gd name="T0" fmla="*/ 26 w 69"/>
                <a:gd name="T1" fmla="*/ 0 h 70"/>
                <a:gd name="T2" fmla="*/ 69 w 69"/>
                <a:gd name="T3" fmla="*/ 70 h 70"/>
                <a:gd name="T4" fmla="*/ 0 w 69"/>
                <a:gd name="T5" fmla="*/ 33 h 70"/>
                <a:gd name="T6" fmla="*/ 26 w 69"/>
                <a:gd name="T7" fmla="*/ 0 h 70"/>
              </a:gdLst>
              <a:ahLst/>
              <a:cxnLst>
                <a:cxn ang="0">
                  <a:pos x="T0" y="T1"/>
                </a:cxn>
                <a:cxn ang="0">
                  <a:pos x="T2" y="T3"/>
                </a:cxn>
                <a:cxn ang="0">
                  <a:pos x="T4" y="T5"/>
                </a:cxn>
                <a:cxn ang="0">
                  <a:pos x="T6" y="T7"/>
                </a:cxn>
              </a:cxnLst>
              <a:rect l="0" t="0" r="r" b="b"/>
              <a:pathLst>
                <a:path w="69" h="70">
                  <a:moveTo>
                    <a:pt x="26" y="0"/>
                  </a:moveTo>
                  <a:lnTo>
                    <a:pt x="69" y="70"/>
                  </a:lnTo>
                  <a:lnTo>
                    <a:pt x="0" y="33"/>
                  </a:lnTo>
                  <a:lnTo>
                    <a:pt x="2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Freeform 84"/>
            <p:cNvSpPr>
              <a:spLocks/>
            </p:cNvSpPr>
            <p:nvPr/>
          </p:nvSpPr>
          <p:spPr bwMode="auto">
            <a:xfrm>
              <a:off x="6672244" y="2703509"/>
              <a:ext cx="109537" cy="111125"/>
            </a:xfrm>
            <a:custGeom>
              <a:avLst/>
              <a:gdLst>
                <a:gd name="T0" fmla="*/ 26 w 69"/>
                <a:gd name="T1" fmla="*/ 0 h 70"/>
                <a:gd name="T2" fmla="*/ 69 w 69"/>
                <a:gd name="T3" fmla="*/ 70 h 70"/>
                <a:gd name="T4" fmla="*/ 0 w 69"/>
                <a:gd name="T5" fmla="*/ 33 h 70"/>
                <a:gd name="T6" fmla="*/ 26 w 69"/>
                <a:gd name="T7" fmla="*/ 0 h 70"/>
              </a:gdLst>
              <a:ahLst/>
              <a:cxnLst>
                <a:cxn ang="0">
                  <a:pos x="T0" y="T1"/>
                </a:cxn>
                <a:cxn ang="0">
                  <a:pos x="T2" y="T3"/>
                </a:cxn>
                <a:cxn ang="0">
                  <a:pos x="T4" y="T5"/>
                </a:cxn>
                <a:cxn ang="0">
                  <a:pos x="T6" y="T7"/>
                </a:cxn>
              </a:cxnLst>
              <a:rect l="0" t="0" r="r" b="b"/>
              <a:pathLst>
                <a:path w="69" h="70">
                  <a:moveTo>
                    <a:pt x="26" y="0"/>
                  </a:moveTo>
                  <a:lnTo>
                    <a:pt x="69" y="70"/>
                  </a:lnTo>
                  <a:lnTo>
                    <a:pt x="0" y="33"/>
                  </a:lnTo>
                  <a:lnTo>
                    <a:pt x="26" y="0"/>
                  </a:lnTo>
                  <a:close/>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Freeform 85"/>
            <p:cNvSpPr>
              <a:spLocks/>
            </p:cNvSpPr>
            <p:nvPr/>
          </p:nvSpPr>
          <p:spPr bwMode="auto">
            <a:xfrm>
              <a:off x="6308706" y="2360609"/>
              <a:ext cx="404812" cy="396875"/>
            </a:xfrm>
            <a:custGeom>
              <a:avLst/>
              <a:gdLst>
                <a:gd name="T0" fmla="*/ 27 w 255"/>
                <a:gd name="T1" fmla="*/ 0 h 250"/>
                <a:gd name="T2" fmla="*/ 255 w 255"/>
                <a:gd name="T3" fmla="*/ 215 h 250"/>
                <a:gd name="T4" fmla="*/ 228 w 255"/>
                <a:gd name="T5" fmla="*/ 250 h 250"/>
                <a:gd name="T6" fmla="*/ 0 w 255"/>
                <a:gd name="T7" fmla="*/ 35 h 250"/>
                <a:gd name="T8" fmla="*/ 27 w 255"/>
                <a:gd name="T9" fmla="*/ 0 h 250"/>
              </a:gdLst>
              <a:ahLst/>
              <a:cxnLst>
                <a:cxn ang="0">
                  <a:pos x="T0" y="T1"/>
                </a:cxn>
                <a:cxn ang="0">
                  <a:pos x="T2" y="T3"/>
                </a:cxn>
                <a:cxn ang="0">
                  <a:pos x="T4" y="T5"/>
                </a:cxn>
                <a:cxn ang="0">
                  <a:pos x="T6" y="T7"/>
                </a:cxn>
                <a:cxn ang="0">
                  <a:pos x="T8" y="T9"/>
                </a:cxn>
              </a:cxnLst>
              <a:rect l="0" t="0" r="r" b="b"/>
              <a:pathLst>
                <a:path w="255" h="250">
                  <a:moveTo>
                    <a:pt x="27" y="0"/>
                  </a:moveTo>
                  <a:lnTo>
                    <a:pt x="255" y="215"/>
                  </a:lnTo>
                  <a:lnTo>
                    <a:pt x="228" y="250"/>
                  </a:lnTo>
                  <a:lnTo>
                    <a:pt x="0" y="35"/>
                  </a:lnTo>
                  <a:lnTo>
                    <a:pt x="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Freeform 86"/>
            <p:cNvSpPr>
              <a:spLocks/>
            </p:cNvSpPr>
            <p:nvPr/>
          </p:nvSpPr>
          <p:spPr bwMode="auto">
            <a:xfrm>
              <a:off x="6308706" y="2360609"/>
              <a:ext cx="404812" cy="396875"/>
            </a:xfrm>
            <a:custGeom>
              <a:avLst/>
              <a:gdLst>
                <a:gd name="T0" fmla="*/ 27 w 255"/>
                <a:gd name="T1" fmla="*/ 0 h 250"/>
                <a:gd name="T2" fmla="*/ 255 w 255"/>
                <a:gd name="T3" fmla="*/ 215 h 250"/>
                <a:gd name="T4" fmla="*/ 228 w 255"/>
                <a:gd name="T5" fmla="*/ 250 h 250"/>
                <a:gd name="T6" fmla="*/ 0 w 255"/>
                <a:gd name="T7" fmla="*/ 35 h 250"/>
                <a:gd name="T8" fmla="*/ 27 w 255"/>
                <a:gd name="T9" fmla="*/ 0 h 250"/>
              </a:gdLst>
              <a:ahLst/>
              <a:cxnLst>
                <a:cxn ang="0">
                  <a:pos x="T0" y="T1"/>
                </a:cxn>
                <a:cxn ang="0">
                  <a:pos x="T2" y="T3"/>
                </a:cxn>
                <a:cxn ang="0">
                  <a:pos x="T4" y="T5"/>
                </a:cxn>
                <a:cxn ang="0">
                  <a:pos x="T6" y="T7"/>
                </a:cxn>
                <a:cxn ang="0">
                  <a:pos x="T8" y="T9"/>
                </a:cxn>
              </a:cxnLst>
              <a:rect l="0" t="0" r="r" b="b"/>
              <a:pathLst>
                <a:path w="255" h="250">
                  <a:moveTo>
                    <a:pt x="27" y="0"/>
                  </a:moveTo>
                  <a:lnTo>
                    <a:pt x="255" y="215"/>
                  </a:lnTo>
                  <a:lnTo>
                    <a:pt x="228" y="250"/>
                  </a:lnTo>
                  <a:lnTo>
                    <a:pt x="0" y="35"/>
                  </a:lnTo>
                  <a:lnTo>
                    <a:pt x="27" y="0"/>
                  </a:lnTo>
                  <a:close/>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6" name="TextBox 35"/>
          <p:cNvSpPr txBox="1"/>
          <p:nvPr/>
        </p:nvSpPr>
        <p:spPr>
          <a:xfrm>
            <a:off x="295316" y="5143491"/>
            <a:ext cx="2124299" cy="369332"/>
          </a:xfrm>
          <a:prstGeom prst="rect">
            <a:avLst/>
          </a:prstGeom>
          <a:noFill/>
        </p:spPr>
        <p:txBody>
          <a:bodyPr wrap="none" rtlCol="0">
            <a:sp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安全関連制御系：</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I</a:t>
            </a:r>
            <a:endParaRPr kumimoji="1" lang="ja-JP" altLang="en-US"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TextBox 36"/>
          <p:cNvSpPr txBox="1"/>
          <p:nvPr/>
        </p:nvSpPr>
        <p:spPr>
          <a:xfrm>
            <a:off x="3450786" y="5143491"/>
            <a:ext cx="2159566" cy="369332"/>
          </a:xfrm>
          <a:prstGeom prst="rect">
            <a:avLst/>
          </a:prstGeom>
          <a:noFill/>
        </p:spPr>
        <p:txBody>
          <a:bodyPr wrap="none" rtlCol="0">
            <a:sp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安全関連制御系：</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L</a:t>
            </a:r>
            <a:endParaRPr kumimoji="1" lang="ja-JP" altLang="en-US"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TextBox 37"/>
          <p:cNvSpPr txBox="1"/>
          <p:nvPr/>
        </p:nvSpPr>
        <p:spPr>
          <a:xfrm>
            <a:off x="6703503" y="5143491"/>
            <a:ext cx="2207656" cy="369332"/>
          </a:xfrm>
          <a:prstGeom prst="rect">
            <a:avLst/>
          </a:prstGeom>
          <a:noFill/>
        </p:spPr>
        <p:txBody>
          <a:bodyPr wrap="none" rtlCol="0">
            <a:sp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安全関連制御系：</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O</a:t>
            </a:r>
            <a:endParaRPr kumimoji="1" lang="ja-JP" altLang="en-US"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40" name="Picture 39" descr="安全プリント板"/>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86293" y="4012249"/>
            <a:ext cx="2327567" cy="124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41"/>
          <p:cNvSpPr/>
          <p:nvPr/>
        </p:nvSpPr>
        <p:spPr bwMode="auto">
          <a:xfrm>
            <a:off x="0" y="3484180"/>
            <a:ext cx="9867000" cy="2711669"/>
          </a:xfrm>
          <a:prstGeom prst="rect">
            <a:avLst/>
          </a:prstGeom>
          <a:noFill/>
          <a:ln w="76200">
            <a:solidFill>
              <a:srgbClr val="FF0000"/>
            </a:solid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none" lIns="72000" tIns="45720" rIns="720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smtClean="0">
              <a:ln>
                <a:noFill/>
              </a:ln>
              <a:solidFill>
                <a:srgbClr val="0000FF"/>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TextBox 46"/>
          <p:cNvSpPr txBox="1"/>
          <p:nvPr/>
        </p:nvSpPr>
        <p:spPr>
          <a:xfrm>
            <a:off x="1469080" y="5981701"/>
            <a:ext cx="6830716" cy="584775"/>
          </a:xfrm>
          <a:prstGeom prst="rect">
            <a:avLst/>
          </a:prstGeom>
          <a:solidFill>
            <a:schemeClr val="bg1"/>
          </a:solidFill>
        </p:spPr>
        <p:txBody>
          <a:bodyPr wrap="none" rtlCol="0">
            <a:spAutoFit/>
          </a:bodyPr>
          <a:lstStyle/>
          <a:p>
            <a:r>
              <a:rPr lang="ja-JP" altLang="en-US" sz="3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リスクに応じた安全度</a:t>
            </a:r>
            <a:r>
              <a:rPr lang="ja-JP" altLang="en-US" sz="32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水準が</a:t>
            </a:r>
            <a:r>
              <a:rPr lang="ja-JP" altLang="en-US" sz="3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要求</a:t>
            </a:r>
            <a:r>
              <a:rPr lang="en-US" altLang="ja-JP" sz="3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3200" dirty="0" err="1"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PLr</a:t>
            </a:r>
            <a:r>
              <a:rPr lang="en-US" altLang="ja-JP" sz="3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3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3" name="Object 42"/>
          <p:cNvGraphicFramePr>
            <a:graphicFrameLocks noChangeAspect="1"/>
          </p:cNvGraphicFramePr>
          <p:nvPr>
            <p:extLst>
              <p:ext uri="{D42A27DB-BD31-4B8C-83A1-F6EECF244321}">
                <p14:modId xmlns:p14="http://schemas.microsoft.com/office/powerpoint/2010/main" val="75777762"/>
              </p:ext>
            </p:extLst>
          </p:nvPr>
        </p:nvGraphicFramePr>
        <p:xfrm>
          <a:off x="7419181" y="4064001"/>
          <a:ext cx="1320800" cy="1095375"/>
        </p:xfrm>
        <a:graphic>
          <a:graphicData uri="http://schemas.openxmlformats.org/presentationml/2006/ole">
            <mc:AlternateContent xmlns:mc="http://schemas.openxmlformats.org/markup-compatibility/2006">
              <mc:Choice xmlns:v="urn:schemas-microsoft-com:vml" Requires="v">
                <p:oleObj spid="_x0000_s1026" name="ビットマップ イメージ" r:id="rId5" imgW="1219370" imgH="1095528" progId="PBrush">
                  <p:embed/>
                </p:oleObj>
              </mc:Choice>
              <mc:Fallback>
                <p:oleObj name="ビットマップ イメージ" r:id="rId5" imgW="1219370" imgH="1095528"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9181" y="4064001"/>
                        <a:ext cx="13208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oleObj>
              </mc:Fallback>
            </mc:AlternateContent>
          </a:graphicData>
        </a:graphic>
      </p:graphicFrame>
      <p:sp>
        <p:nvSpPr>
          <p:cNvPr id="48" name="Right Arrow 47"/>
          <p:cNvSpPr/>
          <p:nvPr/>
        </p:nvSpPr>
        <p:spPr bwMode="auto">
          <a:xfrm>
            <a:off x="2508269" y="4544412"/>
            <a:ext cx="1007680" cy="346841"/>
          </a:xfrm>
          <a:prstGeom prst="rightArrow">
            <a:avLst/>
          </a:prstGeom>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none" lIns="72000" tIns="45720" rIns="720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smtClean="0">
              <a:ln>
                <a:noFill/>
              </a:ln>
              <a:solidFill>
                <a:srgbClr val="0000FF"/>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Right Arrow 48"/>
          <p:cNvSpPr/>
          <p:nvPr/>
        </p:nvSpPr>
        <p:spPr bwMode="auto">
          <a:xfrm>
            <a:off x="6291810" y="4544412"/>
            <a:ext cx="1007680" cy="346841"/>
          </a:xfrm>
          <a:prstGeom prst="rightArrow">
            <a:avLst/>
          </a:prstGeom>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none" lIns="72000" tIns="45720" rIns="720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smtClean="0">
              <a:ln>
                <a:noFill/>
              </a:ln>
              <a:solidFill>
                <a:srgbClr val="0000FF"/>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Rectangle 45"/>
          <p:cNvSpPr/>
          <p:nvPr/>
        </p:nvSpPr>
        <p:spPr bwMode="auto">
          <a:xfrm>
            <a:off x="3312315" y="3798997"/>
            <a:ext cx="6485334" cy="1828800"/>
          </a:xfrm>
          <a:prstGeom prst="rect">
            <a:avLst/>
          </a:prstGeom>
          <a:noFill/>
          <a:ln w="76200">
            <a:solidFill>
              <a:srgbClr val="FF0000"/>
            </a:solidFill>
            <a:prstDash val="sysDash"/>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none" lIns="72000" tIns="45720" rIns="720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smtClean="0">
              <a:ln>
                <a:noFill/>
              </a:ln>
              <a:solidFill>
                <a:srgbClr val="0000FF"/>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TextBox 49"/>
          <p:cNvSpPr txBox="1"/>
          <p:nvPr/>
        </p:nvSpPr>
        <p:spPr>
          <a:xfrm>
            <a:off x="1472355" y="2047267"/>
            <a:ext cx="3978974" cy="95410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defPPr>
              <a:defRPr lang="ja-JP"/>
            </a:defPPr>
            <a:lvl1pPr>
              <a:defRPr sz="2800">
                <a:solidFill>
                  <a:srgbClr val="0000FF"/>
                </a:solidFill>
                <a:latin typeface="+mn-ea"/>
              </a:defRPr>
            </a:lvl1p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要求</a:t>
            </a:r>
            <a:r>
              <a:rPr lang="ja-JP" altLang="en-US" dirty="0">
                <a:latin typeface="Meiryo UI" panose="020B0604030504040204" pitchFamily="50" charset="-128"/>
                <a:ea typeface="Meiryo UI" panose="020B0604030504040204" pitchFamily="50" charset="-128"/>
                <a:cs typeface="Meiryo UI" panose="020B0604030504040204" pitchFamily="50" charset="-128"/>
              </a:rPr>
              <a:t>安全度水準（</a:t>
            </a:r>
            <a:r>
              <a:rPr lang="en-US" altLang="ja-JP" dirty="0" err="1">
                <a:latin typeface="Meiryo UI" panose="020B0604030504040204" pitchFamily="50" charset="-128"/>
                <a:ea typeface="Meiryo UI" panose="020B0604030504040204" pitchFamily="50" charset="-128"/>
                <a:cs typeface="Meiryo UI" panose="020B0604030504040204" pitchFamily="50" charset="-128"/>
              </a:rPr>
              <a:t>PLr</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に対応可能なこと</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51" name="Straight Connector 50"/>
          <p:cNvCxnSpPr>
            <a:stCxn id="50" idx="2"/>
          </p:cNvCxnSpPr>
          <p:nvPr/>
        </p:nvCxnSpPr>
        <p:spPr bwMode="auto">
          <a:xfrm>
            <a:off x="3461842" y="3001374"/>
            <a:ext cx="900608" cy="770526"/>
          </a:xfrm>
          <a:prstGeom prst="line">
            <a:avLst/>
          </a:prstGeom>
          <a:noFill/>
          <a:ln w="76200"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98673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6" grpId="0"/>
      <p:bldP spid="37" grpId="0"/>
      <p:bldP spid="38" grpId="0"/>
      <p:bldP spid="42" grpId="0" animBg="1"/>
      <p:bldP spid="47" grpId="0" animBg="1"/>
      <p:bldP spid="48" grpId="0" animBg="1"/>
      <p:bldP spid="46" grpId="0" animBg="1"/>
      <p:bldP spid="5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リスク低減 </a:t>
            </a:r>
            <a:r>
              <a:rPr lang="en-US" altLang="ja-JP" dirty="0"/>
              <a:t>–</a:t>
            </a:r>
            <a:r>
              <a:rPr lang="ja-JP" altLang="en-US" dirty="0"/>
              <a:t>安全防護等</a:t>
            </a:r>
            <a:r>
              <a:rPr lang="en-US" altLang="ja-JP" dirty="0"/>
              <a:t>-</a:t>
            </a:r>
            <a:endParaRPr kumimoji="1" lang="ja-JP" altLang="en-US" dirty="0"/>
          </a:p>
        </p:txBody>
      </p:sp>
      <p:sp>
        <p:nvSpPr>
          <p:cNvPr id="3" name="Content Placeholder 2"/>
          <p:cNvSpPr>
            <a:spLocks noGrp="1"/>
          </p:cNvSpPr>
          <p:nvPr>
            <p:ph idx="1"/>
          </p:nvPr>
        </p:nvSpPr>
        <p:spPr/>
        <p:txBody>
          <a:bodyPr/>
          <a:lstStyle/>
          <a:p>
            <a:pPr marL="0" indent="0">
              <a:buNone/>
            </a:pPr>
            <a:r>
              <a:rPr lang="ja-JP" altLang="en-US" dirty="0" smtClean="0"/>
              <a:t>ロボットの安全機能の例</a:t>
            </a:r>
          </a:p>
        </p:txBody>
      </p:sp>
      <p:graphicFrame>
        <p:nvGraphicFramePr>
          <p:cNvPr id="5" name="Table 4"/>
          <p:cNvGraphicFramePr>
            <a:graphicFrameLocks noGrp="1"/>
          </p:cNvGraphicFramePr>
          <p:nvPr>
            <p:extLst>
              <p:ext uri="{D42A27DB-BD31-4B8C-83A1-F6EECF244321}">
                <p14:modId xmlns:p14="http://schemas.microsoft.com/office/powerpoint/2010/main" val="3050654781"/>
              </p:ext>
            </p:extLst>
          </p:nvPr>
        </p:nvGraphicFramePr>
        <p:xfrm>
          <a:off x="165100" y="1983581"/>
          <a:ext cx="9534525" cy="3001600"/>
        </p:xfrm>
        <a:graphic>
          <a:graphicData uri="http://schemas.openxmlformats.org/drawingml/2006/table">
            <a:tbl>
              <a:tblPr>
                <a:tableStyleId>{3C2FFA5D-87B4-456A-9821-1D502468CF0F}</a:tableStyleId>
              </a:tblPr>
              <a:tblGrid>
                <a:gridCol w="2618015"/>
                <a:gridCol w="6916510"/>
              </a:tblGrid>
              <a:tr h="0">
                <a:tc>
                  <a:txBody>
                    <a:bodyPr/>
                    <a:lstStyle/>
                    <a:p>
                      <a:pPr algn="just">
                        <a:lnSpc>
                          <a:spcPts val="2600"/>
                        </a:lnSpc>
                        <a:spcAft>
                          <a:spcPts val="0"/>
                        </a:spcAft>
                      </a:pPr>
                      <a:r>
                        <a:rPr lang="ja-JP" altLang="en-US" sz="2000" kern="100" dirty="0" smtClean="0">
                          <a:effectLst/>
                          <a:latin typeface="Meiryo UI" panose="020B0604030504040204" pitchFamily="50" charset="-128"/>
                          <a:ea typeface="Meiryo UI" panose="020B0604030504040204" pitchFamily="50" charset="-128"/>
                          <a:cs typeface="Meiryo UI" panose="020B0604030504040204" pitchFamily="50" charset="-128"/>
                        </a:rPr>
                        <a:t>保護停止機能</a:t>
                      </a:r>
                      <a:endParaRPr lang="ja-JP" sz="20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c>
                  <a:txBody>
                    <a:bodyPr/>
                    <a:lstStyle/>
                    <a:p>
                      <a:pPr algn="just">
                        <a:lnSpc>
                          <a:spcPts val="2600"/>
                        </a:lnSpc>
                        <a:spcAft>
                          <a:spcPts val="0"/>
                        </a:spcAft>
                      </a:pPr>
                      <a:r>
                        <a:rPr lang="ja-JP" altLang="en-US" sz="2000" kern="100" dirty="0" smtClean="0">
                          <a:effectLst/>
                          <a:latin typeface="Meiryo UI" panose="020B0604030504040204" pitchFamily="50" charset="-128"/>
                          <a:ea typeface="Meiryo UI" panose="020B0604030504040204" pitchFamily="50" charset="-128"/>
                          <a:cs typeface="Meiryo UI" panose="020B0604030504040204" pitchFamily="50" charset="-128"/>
                        </a:rPr>
                        <a:t>外部の安全装置（ドアインターロック、ライトカーテンなど）により停止する機能</a:t>
                      </a:r>
                      <a:endParaRPr lang="ja-JP" sz="20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r>
              <a:tr h="0">
                <a:tc>
                  <a:txBody>
                    <a:bodyPr/>
                    <a:lstStyle/>
                    <a:p>
                      <a:pPr algn="just">
                        <a:lnSpc>
                          <a:spcPts val="2600"/>
                        </a:lnSpc>
                        <a:spcAft>
                          <a:spcPts val="0"/>
                        </a:spcAft>
                      </a:pPr>
                      <a:r>
                        <a:rPr lang="ja-JP" altLang="en-US" sz="2000" kern="100" dirty="0" smtClean="0">
                          <a:effectLst/>
                          <a:latin typeface="Meiryo UI" panose="020B0604030504040204" pitchFamily="50" charset="-128"/>
                          <a:ea typeface="Meiryo UI" panose="020B0604030504040204" pitchFamily="50" charset="-128"/>
                          <a:cs typeface="Meiryo UI" panose="020B0604030504040204" pitchFamily="50" charset="-128"/>
                        </a:rPr>
                        <a:t>非常停止機能</a:t>
                      </a:r>
                      <a:endParaRPr lang="ja-JP" sz="20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c>
                  <a:txBody>
                    <a:bodyPr/>
                    <a:lstStyle/>
                    <a:p>
                      <a:pPr algn="just">
                        <a:lnSpc>
                          <a:spcPts val="2600"/>
                        </a:lnSpc>
                        <a:spcAft>
                          <a:spcPts val="0"/>
                        </a:spcAft>
                      </a:pPr>
                      <a:r>
                        <a:rPr lang="ja-JP" altLang="en-US" sz="2000" kern="100" dirty="0" smtClean="0">
                          <a:effectLst/>
                          <a:latin typeface="Meiryo UI" panose="020B0604030504040204" pitchFamily="50" charset="-128"/>
                          <a:ea typeface="Meiryo UI" panose="020B0604030504040204" pitchFamily="50" charset="-128"/>
                          <a:cs typeface="Meiryo UI" panose="020B0604030504040204" pitchFamily="50" charset="-128"/>
                        </a:rPr>
                        <a:t>外部の非常停止装置による停止する機能</a:t>
                      </a:r>
                      <a:endParaRPr lang="ja-JP" sz="20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r>
              <a:tr h="0">
                <a:tc>
                  <a:txBody>
                    <a:bodyPr/>
                    <a:lstStyle/>
                    <a:p>
                      <a:pPr algn="just">
                        <a:lnSpc>
                          <a:spcPts val="2600"/>
                        </a:lnSpc>
                        <a:spcAft>
                          <a:spcPts val="0"/>
                        </a:spcAft>
                      </a:pPr>
                      <a:r>
                        <a:rPr lang="ja-JP" altLang="en-US" sz="2000" kern="100" dirty="0" smtClean="0">
                          <a:effectLst/>
                          <a:latin typeface="Meiryo UI" panose="020B0604030504040204" pitchFamily="50" charset="-128"/>
                          <a:ea typeface="Meiryo UI" panose="020B0604030504040204" pitchFamily="50" charset="-128"/>
                          <a:cs typeface="Meiryo UI" panose="020B0604030504040204" pitchFamily="50" charset="-128"/>
                        </a:rPr>
                        <a:t>速度制限機能</a:t>
                      </a:r>
                      <a:endParaRPr lang="ja-JP" sz="20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c>
                  <a:txBody>
                    <a:bodyPr/>
                    <a:lstStyle/>
                    <a:p>
                      <a:pPr algn="just">
                        <a:lnSpc>
                          <a:spcPts val="2600"/>
                        </a:lnSpc>
                        <a:spcAft>
                          <a:spcPts val="0"/>
                        </a:spcAft>
                      </a:pPr>
                      <a:r>
                        <a:rPr lang="ja-JP" altLang="en-US" sz="2000" kern="100" dirty="0" smtClean="0">
                          <a:effectLst/>
                          <a:latin typeface="Meiryo UI" panose="020B0604030504040204" pitchFamily="50" charset="-128"/>
                          <a:ea typeface="Meiryo UI" panose="020B0604030504040204" pitchFamily="50" charset="-128"/>
                          <a:cs typeface="Meiryo UI" panose="020B0604030504040204" pitchFamily="50" charset="-128"/>
                        </a:rPr>
                        <a:t>ティーチ時の速度制限機能</a:t>
                      </a:r>
                      <a:endParaRPr lang="en-US" altLang="ja-JP" sz="20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just">
                        <a:lnSpc>
                          <a:spcPts val="2600"/>
                        </a:lnSpc>
                        <a:spcAft>
                          <a:spcPts val="0"/>
                        </a:spcAft>
                      </a:pPr>
                      <a:r>
                        <a:rPr lang="ja-JP" altLang="en-US" sz="2000" kern="100" dirty="0" smtClean="0">
                          <a:effectLst/>
                          <a:latin typeface="Meiryo UI" panose="020B0604030504040204" pitchFamily="50" charset="-128"/>
                          <a:ea typeface="Meiryo UI" panose="020B0604030504040204" pitchFamily="50" charset="-128"/>
                          <a:cs typeface="Meiryo UI" panose="020B0604030504040204" pitchFamily="50" charset="-128"/>
                        </a:rPr>
                        <a:t>外部信号による速度制限機能</a:t>
                      </a:r>
                      <a:endParaRPr lang="ja-JP" sz="20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r>
              <a:tr h="0">
                <a:tc>
                  <a:txBody>
                    <a:bodyPr/>
                    <a:lstStyle/>
                    <a:p>
                      <a:pPr algn="just">
                        <a:lnSpc>
                          <a:spcPts val="2600"/>
                        </a:lnSpc>
                        <a:spcAft>
                          <a:spcPts val="0"/>
                        </a:spcAft>
                      </a:pPr>
                      <a:r>
                        <a:rPr lang="ja-JP" altLang="en-US" sz="2000" kern="100" dirty="0" smtClean="0">
                          <a:effectLst/>
                          <a:latin typeface="Meiryo UI" panose="020B0604030504040204" pitchFamily="50" charset="-128"/>
                          <a:ea typeface="Meiryo UI" panose="020B0604030504040204" pitchFamily="50" charset="-128"/>
                          <a:cs typeface="Meiryo UI" panose="020B0604030504040204" pitchFamily="50" charset="-128"/>
                        </a:rPr>
                        <a:t>トルク制限機能</a:t>
                      </a:r>
                      <a:endParaRPr lang="ja-JP" sz="20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c>
                  <a:txBody>
                    <a:bodyPr/>
                    <a:lstStyle/>
                    <a:p>
                      <a:pPr algn="just">
                        <a:lnSpc>
                          <a:spcPts val="2600"/>
                        </a:lnSpc>
                        <a:spcAft>
                          <a:spcPts val="0"/>
                        </a:spcAft>
                      </a:pPr>
                      <a:r>
                        <a:rPr lang="ja-JP" altLang="en-US" sz="2000" kern="100" dirty="0" smtClean="0">
                          <a:effectLst/>
                          <a:latin typeface="Meiryo UI" panose="020B0604030504040204" pitchFamily="50" charset="-128"/>
                          <a:ea typeface="Meiryo UI" panose="020B0604030504040204" pitchFamily="50" charset="-128"/>
                          <a:cs typeface="Meiryo UI" panose="020B0604030504040204" pitchFamily="50" charset="-128"/>
                        </a:rPr>
                        <a:t>ロボットの推力を制限する機能</a:t>
                      </a:r>
                      <a:endParaRPr lang="ja-JP" sz="20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r>
              <a:tr h="0">
                <a:tc>
                  <a:txBody>
                    <a:bodyPr/>
                    <a:lstStyle/>
                    <a:p>
                      <a:pPr marL="0" marR="0" indent="0" algn="just" defTabSz="914400" rtl="0" eaLnBrk="1" fontAlgn="auto" latinLnBrk="0" hangingPunct="1">
                        <a:lnSpc>
                          <a:spcPts val="2600"/>
                        </a:lnSpc>
                        <a:spcBef>
                          <a:spcPts val="0"/>
                        </a:spcBef>
                        <a:spcAft>
                          <a:spcPts val="0"/>
                        </a:spcAft>
                        <a:buClrTx/>
                        <a:buSzTx/>
                        <a:buFontTx/>
                        <a:buNone/>
                        <a:tabLst/>
                        <a:defRPr/>
                      </a:pPr>
                      <a:r>
                        <a:rPr lang="ja-JP" altLang="en-US" sz="2000" kern="100" dirty="0" smtClean="0">
                          <a:effectLst/>
                          <a:latin typeface="Meiryo UI" panose="020B0604030504040204" pitchFamily="50" charset="-128"/>
                          <a:ea typeface="Meiryo UI" panose="020B0604030504040204" pitchFamily="50" charset="-128"/>
                          <a:cs typeface="Meiryo UI" panose="020B0604030504040204" pitchFamily="50" charset="-128"/>
                        </a:rPr>
                        <a:t>位置監視機能</a:t>
                      </a:r>
                      <a:endParaRPr lang="ja-JP" altLang="ja-JP" sz="20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c>
                  <a:txBody>
                    <a:bodyPr/>
                    <a:lstStyle/>
                    <a:p>
                      <a:pPr algn="just">
                        <a:lnSpc>
                          <a:spcPts val="2600"/>
                        </a:lnSpc>
                        <a:spcAft>
                          <a:spcPts val="0"/>
                        </a:spcAft>
                      </a:pPr>
                      <a:r>
                        <a:rPr lang="ja-JP" altLang="en-US" sz="2000" kern="100" dirty="0" smtClean="0">
                          <a:effectLst/>
                          <a:latin typeface="Meiryo UI" panose="020B0604030504040204" pitchFamily="50" charset="-128"/>
                          <a:ea typeface="Meiryo UI" panose="020B0604030504040204" pitchFamily="50" charset="-128"/>
                          <a:cs typeface="Meiryo UI" panose="020B0604030504040204" pitchFamily="50" charset="-128"/>
                        </a:rPr>
                        <a:t>ロボット位置（各軸・全体）を監視する機能</a:t>
                      </a:r>
                      <a:endParaRPr lang="en-US" altLang="ja-JP" sz="20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just">
                        <a:lnSpc>
                          <a:spcPts val="2600"/>
                        </a:lnSpc>
                        <a:spcAft>
                          <a:spcPts val="0"/>
                        </a:spcAft>
                      </a:pPr>
                      <a:r>
                        <a:rPr lang="en-US" altLang="ja-JP" sz="2000" kern="100" dirty="0" smtClean="0">
                          <a:effectLst/>
                          <a:latin typeface="Meiryo UI" panose="020B0604030504040204" pitchFamily="50" charset="-128"/>
                          <a:ea typeface="Meiryo UI" panose="020B0604030504040204" pitchFamily="50" charset="-128"/>
                          <a:cs typeface="Meiryo UI" panose="020B0604030504040204" pitchFamily="50" charset="-128"/>
                        </a:rPr>
                        <a:t>VSF: Vertical</a:t>
                      </a:r>
                      <a:r>
                        <a:rPr lang="en-US" altLang="ja-JP" sz="2000" kern="100" baseline="0" dirty="0" smtClean="0">
                          <a:effectLst/>
                          <a:latin typeface="Meiryo UI" panose="020B0604030504040204" pitchFamily="50" charset="-128"/>
                          <a:ea typeface="Meiryo UI" panose="020B0604030504040204" pitchFamily="50" charset="-128"/>
                          <a:cs typeface="Meiryo UI" panose="020B0604030504040204" pitchFamily="50" charset="-128"/>
                        </a:rPr>
                        <a:t> Safety  Fence</a:t>
                      </a:r>
                      <a:endParaRPr lang="ja-JP" sz="20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36000" marB="36000"/>
                </a:tc>
              </a:tr>
            </a:tbl>
          </a:graphicData>
        </a:graphic>
      </p:graphicFrame>
      <p:sp>
        <p:nvSpPr>
          <p:cNvPr id="6" name="TextBox 5"/>
          <p:cNvSpPr txBox="1"/>
          <p:nvPr/>
        </p:nvSpPr>
        <p:spPr>
          <a:xfrm>
            <a:off x="1190708" y="4944838"/>
            <a:ext cx="7125669" cy="95410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ja-JP" altLang="en-US" sz="28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安全関連部として機能するため</a:t>
            </a:r>
            <a:endParaRPr lang="en-US" altLang="ja-JP" sz="28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8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要求安全度</a:t>
            </a:r>
            <a:r>
              <a:rPr lang="ja-JP" altLang="en-US" sz="28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水準（</a:t>
            </a:r>
            <a:r>
              <a:rPr lang="en-US" altLang="ja-JP" sz="2800" dirty="0" err="1"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PLr</a:t>
            </a:r>
            <a:r>
              <a:rPr lang="ja-JP" altLang="en-US" sz="28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）を満足する必要がある</a:t>
            </a:r>
            <a:endParaRPr lang="ja-JP" altLang="en-US" sz="28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TextBox 7"/>
          <p:cNvSpPr txBox="1"/>
          <p:nvPr/>
        </p:nvSpPr>
        <p:spPr>
          <a:xfrm>
            <a:off x="1728360" y="5991892"/>
            <a:ext cx="5697394" cy="64633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ja-JP" altLang="en-US" sz="36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ロボットの認証 ≠ 機能の認証</a:t>
            </a:r>
            <a:endParaRPr lang="ja-JP" altLang="en-US" sz="36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30038001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リスクアセスメント </a:t>
            </a:r>
            <a:r>
              <a:rPr lang="en-US" altLang="ja-JP" sz="3600" dirty="0" smtClean="0"/>
              <a:t>–</a:t>
            </a:r>
            <a:r>
              <a:rPr lang="ja-JP" altLang="en-US" sz="3600" dirty="0" smtClean="0"/>
              <a:t>方策後の見積・評価</a:t>
            </a:r>
            <a:r>
              <a:rPr lang="en-US" altLang="ja-JP" sz="3600" dirty="0" smtClean="0"/>
              <a:t>-</a:t>
            </a:r>
            <a:endParaRPr kumimoji="1" lang="ja-JP" altLang="en-US" sz="4400" dirty="0"/>
          </a:p>
        </p:txBody>
      </p:sp>
      <p:sp>
        <p:nvSpPr>
          <p:cNvPr id="5" name="Text Box 4"/>
          <p:cNvSpPr txBox="1">
            <a:spLocks noChangeArrowheads="1"/>
          </p:cNvSpPr>
          <p:nvPr/>
        </p:nvSpPr>
        <p:spPr bwMode="auto">
          <a:xfrm>
            <a:off x="76092" y="3375945"/>
            <a:ext cx="2848350" cy="2062103"/>
          </a:xfrm>
          <a:prstGeom prst="rect">
            <a:avLst/>
          </a:prstGeom>
          <a:noFill/>
          <a:ln w="57150">
            <a:solidFill>
              <a:schemeClr val="accent2"/>
            </a:solidFill>
            <a:prstDash val="sys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eaLnBrk="1" hangingPunct="1">
              <a:buFontTx/>
              <a:buNone/>
              <a:defRPr sz="3200">
                <a:solidFill>
                  <a:schemeClr val="tx1"/>
                </a:solidFill>
                <a:effectLst/>
                <a:latin typeface="Times New Roman" pitchFamily="18" charset="0"/>
                <a:ea typeface="ＭＳ Ｐゴシック" pitchFamily="50" charset="-128"/>
              </a:defRPr>
            </a:lvl1pPr>
            <a:lvl2pPr marL="742950" indent="-285750" eaLnBrk="0" hangingPunct="0">
              <a:spcBef>
                <a:spcPct val="20000"/>
              </a:spcBef>
              <a:buChar char="–"/>
              <a:defRPr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9pPr>
          </a:lstStyle>
          <a:p>
            <a:r>
              <a:rPr lang="ja-JP" altLang="en-US" sz="28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リスクの低減</a:t>
            </a:r>
          </a:p>
          <a:p>
            <a:r>
              <a:rPr lang="en-US" altLang="ja-JP" sz="28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28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本質安全化</a:t>
            </a:r>
          </a:p>
          <a:p>
            <a:r>
              <a:rPr lang="en-US" altLang="ja-JP" sz="28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28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安全防護</a:t>
            </a:r>
            <a:endParaRPr lang="en-US" altLang="ja-JP" sz="28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28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28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情報提供</a:t>
            </a:r>
          </a:p>
        </p:txBody>
      </p:sp>
      <p:sp>
        <p:nvSpPr>
          <p:cNvPr id="6" name="Text Box 6"/>
          <p:cNvSpPr txBox="1">
            <a:spLocks noChangeArrowheads="1"/>
          </p:cNvSpPr>
          <p:nvPr/>
        </p:nvSpPr>
        <p:spPr bwMode="auto">
          <a:xfrm>
            <a:off x="3161900" y="5302709"/>
            <a:ext cx="4054314" cy="95408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algn="ctr" eaLnBrk="1" hangingPunct="1">
              <a:spcBef>
                <a:spcPct val="0"/>
              </a:spcBef>
              <a:buFontTx/>
              <a:buNone/>
            </a:pPr>
            <a:r>
              <a:rPr lang="ja-JP" altLang="en-US" sz="2800" dirty="0">
                <a:effectLst/>
                <a:latin typeface="Meiryo UI" panose="020B0604030504040204" pitchFamily="50" charset="-128"/>
                <a:ea typeface="Meiryo UI" panose="020B0604030504040204" pitchFamily="50" charset="-128"/>
                <a:cs typeface="Meiryo UI" panose="020B0604030504040204" pitchFamily="50" charset="-128"/>
              </a:rPr>
              <a:t>リスクは適切に</a:t>
            </a:r>
          </a:p>
          <a:p>
            <a:pPr algn="ctr" eaLnBrk="1" hangingPunct="1">
              <a:spcBef>
                <a:spcPct val="0"/>
              </a:spcBef>
              <a:buFontTx/>
              <a:buNone/>
            </a:pPr>
            <a:r>
              <a:rPr lang="ja-JP" altLang="en-US" sz="2800" dirty="0">
                <a:effectLst/>
                <a:latin typeface="Meiryo UI" panose="020B0604030504040204" pitchFamily="50" charset="-128"/>
                <a:ea typeface="Meiryo UI" panose="020B0604030504040204" pitchFamily="50" charset="-128"/>
                <a:cs typeface="Meiryo UI" panose="020B0604030504040204" pitchFamily="50" charset="-128"/>
              </a:rPr>
              <a:t>低減されているか？</a:t>
            </a:r>
          </a:p>
        </p:txBody>
      </p:sp>
      <p:sp>
        <p:nvSpPr>
          <p:cNvPr id="7" name="Text Box 7"/>
          <p:cNvSpPr txBox="1">
            <a:spLocks noChangeArrowheads="1"/>
          </p:cNvSpPr>
          <p:nvPr/>
        </p:nvSpPr>
        <p:spPr bwMode="auto">
          <a:xfrm>
            <a:off x="2662150" y="1270459"/>
            <a:ext cx="5053815" cy="52322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eaLnBrk="1" hangingPunct="1">
              <a:buFontTx/>
              <a:buNone/>
              <a:defRPr sz="2800">
                <a:solidFill>
                  <a:schemeClr val="tx1"/>
                </a:solidFill>
                <a:effectLst/>
                <a:latin typeface="Times New Roman" pitchFamily="18" charset="0"/>
                <a:ea typeface="ＭＳ Ｐゴシック" pitchFamily="50" charset="-128"/>
              </a:defRPr>
            </a:lvl1pPr>
            <a:lvl2pPr marL="742950" indent="-285750" eaLnBrk="0" hangingPunct="0">
              <a:spcBef>
                <a:spcPct val="20000"/>
              </a:spcBef>
              <a:buChar char="–"/>
              <a:defRPr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9p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Step1. </a:t>
            </a:r>
            <a:r>
              <a:rPr lang="ja-JP" altLang="en-US" dirty="0">
                <a:latin typeface="Meiryo UI" panose="020B0604030504040204" pitchFamily="50" charset="-128"/>
                <a:ea typeface="Meiryo UI" panose="020B0604030504040204" pitchFamily="50" charset="-128"/>
                <a:cs typeface="Meiryo UI" panose="020B0604030504040204" pitchFamily="50" charset="-128"/>
              </a:rPr>
              <a:t>機械の制限の確認</a:t>
            </a:r>
          </a:p>
        </p:txBody>
      </p:sp>
      <p:sp>
        <p:nvSpPr>
          <p:cNvPr id="8" name="Text Box 8"/>
          <p:cNvSpPr txBox="1">
            <a:spLocks noChangeArrowheads="1"/>
          </p:cNvSpPr>
          <p:nvPr/>
        </p:nvSpPr>
        <p:spPr bwMode="auto">
          <a:xfrm>
            <a:off x="2771057" y="2166980"/>
            <a:ext cx="4836000" cy="95410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eaLnBrk="1" hangingPunct="1">
              <a:buFontTx/>
              <a:buNone/>
              <a:defRPr sz="2800">
                <a:solidFill>
                  <a:schemeClr val="tx1"/>
                </a:solidFill>
                <a:effectLst/>
                <a:latin typeface="Times New Roman" pitchFamily="18" charset="0"/>
                <a:ea typeface="ＭＳ Ｐゴシック" pitchFamily="50" charset="-128"/>
              </a:defRPr>
            </a:lvl1pPr>
            <a:lvl2pPr marL="742950" indent="-285750" eaLnBrk="0" hangingPunct="0">
              <a:spcBef>
                <a:spcPct val="20000"/>
              </a:spcBef>
              <a:buChar char="–"/>
              <a:defRPr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9p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Step2.</a:t>
            </a:r>
            <a:r>
              <a:rPr lang="ja-JP" altLang="en-US" dirty="0">
                <a:latin typeface="Meiryo UI" panose="020B0604030504040204" pitchFamily="50" charset="-128"/>
                <a:ea typeface="Meiryo UI" panose="020B0604030504040204" pitchFamily="50" charset="-128"/>
                <a:cs typeface="Meiryo UI" panose="020B0604030504040204" pitchFamily="50" charset="-128"/>
              </a:rPr>
              <a:t>危険源</a:t>
            </a:r>
            <a:r>
              <a:rPr lang="en-US"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危険状態</a:t>
            </a:r>
            <a:r>
              <a:rPr lang="en-US" altLang="ja-JP"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dirty="0">
                <a:latin typeface="Meiryo UI" panose="020B0604030504040204" pitchFamily="50" charset="-128"/>
                <a:ea typeface="Meiryo UI" panose="020B0604030504040204" pitchFamily="50" charset="-128"/>
                <a:cs typeface="Meiryo UI" panose="020B0604030504040204" pitchFamily="50" charset="-128"/>
              </a:rPr>
              <a:t>　　　　危険事象の同定</a:t>
            </a:r>
          </a:p>
        </p:txBody>
      </p:sp>
      <p:sp>
        <p:nvSpPr>
          <p:cNvPr id="9" name="Text Box 11"/>
          <p:cNvSpPr txBox="1">
            <a:spLocks noChangeArrowheads="1"/>
          </p:cNvSpPr>
          <p:nvPr/>
        </p:nvSpPr>
        <p:spPr bwMode="auto">
          <a:xfrm>
            <a:off x="3306170" y="3507404"/>
            <a:ext cx="3765774" cy="584775"/>
          </a:xfrm>
          <a:prstGeom prst="rect">
            <a:avLst/>
          </a:prstGeom>
          <a:noFill/>
          <a:ln w="571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defPPr>
              <a:defRPr lang="ja-JP"/>
            </a:defPPr>
            <a:lvl1pPr eaLnBrk="1" hangingPunct="1">
              <a:buFontTx/>
              <a:buNone/>
              <a:defRPr sz="3200">
                <a:solidFill>
                  <a:schemeClr val="tx1"/>
                </a:solidFill>
                <a:effectLst/>
                <a:latin typeface="Times New Roman" pitchFamily="18" charset="0"/>
                <a:ea typeface="ＭＳ Ｐゴシック" pitchFamily="50" charset="-128"/>
              </a:defRPr>
            </a:lvl1pPr>
            <a:lvl2pPr marL="742950" indent="-285750" eaLnBrk="0" hangingPunct="0">
              <a:spcBef>
                <a:spcPct val="20000"/>
              </a:spcBef>
              <a:buChar char="–"/>
              <a:defRPr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9pPr>
          </a:lstStyle>
          <a:p>
            <a:r>
              <a:rPr lang="en-US" altLang="ja-JP"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Step3.</a:t>
            </a:r>
            <a:r>
              <a:rPr lang="ja-JP" altLang="en-US"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リスクの見積り</a:t>
            </a:r>
          </a:p>
        </p:txBody>
      </p:sp>
      <p:sp>
        <p:nvSpPr>
          <p:cNvPr id="11" name="Text Box 13"/>
          <p:cNvSpPr txBox="1">
            <a:spLocks noChangeArrowheads="1"/>
          </p:cNvSpPr>
          <p:nvPr/>
        </p:nvSpPr>
        <p:spPr bwMode="auto">
          <a:xfrm>
            <a:off x="3161900" y="4445460"/>
            <a:ext cx="4054314" cy="584775"/>
          </a:xfrm>
          <a:prstGeom prst="rect">
            <a:avLst/>
          </a:prstGeom>
          <a:noFill/>
          <a:ln w="571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ja-JP"/>
            </a:defPPr>
            <a:lvl1pPr eaLnBrk="1" hangingPunct="1">
              <a:buFontTx/>
              <a:buNone/>
              <a:defRPr sz="3200">
                <a:solidFill>
                  <a:schemeClr val="tx1"/>
                </a:solidFill>
                <a:effectLst/>
                <a:latin typeface="Times New Roman" pitchFamily="18" charset="0"/>
                <a:ea typeface="ＭＳ Ｐゴシック" pitchFamily="50" charset="-128"/>
              </a:defRPr>
            </a:lvl1pPr>
            <a:lvl2pPr marL="742950" indent="-285750" eaLnBrk="0" hangingPunct="0">
              <a:spcBef>
                <a:spcPct val="20000"/>
              </a:spcBef>
              <a:buChar char="–"/>
              <a:defRPr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ＭＳ Ｐゴシック" pitchFamily="50" charset="-128"/>
              </a:defRPr>
            </a:lvl9pPr>
          </a:lstStyle>
          <a:p>
            <a:r>
              <a:rPr lang="en-US" altLang="ja-JP"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Step4.</a:t>
            </a:r>
            <a:r>
              <a:rPr lang="ja-JP" altLang="en-US"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リスクの評価</a:t>
            </a:r>
          </a:p>
        </p:txBody>
      </p:sp>
      <p:sp>
        <p:nvSpPr>
          <p:cNvPr id="12" name="Text Box 18"/>
          <p:cNvSpPr txBox="1">
            <a:spLocks noChangeArrowheads="1"/>
          </p:cNvSpPr>
          <p:nvPr/>
        </p:nvSpPr>
        <p:spPr bwMode="auto">
          <a:xfrm>
            <a:off x="8184268" y="5511342"/>
            <a:ext cx="1261884" cy="52322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ＭＳ Ｐゴシック" pitchFamily="50" charset="-128"/>
              </a:defRPr>
            </a:lvl1pPr>
            <a:lvl2pPr marL="742950" indent="-285750" eaLnBrk="0" hangingPunct="0">
              <a:spcBef>
                <a:spcPct val="20000"/>
              </a:spcBef>
              <a:buChar char="–"/>
              <a:defRPr kumimoji="1" sz="2800">
                <a:solidFill>
                  <a:schemeClr val="tx1"/>
                </a:solidFill>
                <a:latin typeface="Times New Roman" pitchFamily="18" charset="0"/>
                <a:ea typeface="ＭＳ Ｐゴシック" pitchFamily="50" charset="-128"/>
              </a:defRPr>
            </a:lvl2pPr>
            <a:lvl3pPr marL="1143000" indent="-228600" eaLnBrk="0" hangingPunct="0">
              <a:spcBef>
                <a:spcPct val="20000"/>
              </a:spcBef>
              <a:buChar char="•"/>
              <a:defRPr kumimoji="1" sz="2400">
                <a:solidFill>
                  <a:schemeClr val="tx1"/>
                </a:solidFill>
                <a:latin typeface="Times New Roman" pitchFamily="18" charset="0"/>
                <a:ea typeface="ＭＳ Ｐゴシック" pitchFamily="50" charset="-128"/>
              </a:defRPr>
            </a:lvl3pPr>
            <a:lvl4pPr marL="1600200" indent="-228600" eaLnBrk="0" hangingPunct="0">
              <a:spcBef>
                <a:spcPct val="20000"/>
              </a:spcBef>
              <a:buChar char="–"/>
              <a:defRPr kumimoji="1" sz="2000">
                <a:solidFill>
                  <a:schemeClr val="tx1"/>
                </a:solidFill>
                <a:latin typeface="Times New Roman" pitchFamily="18" charset="0"/>
                <a:ea typeface="ＭＳ Ｐゴシック" pitchFamily="50" charset="-128"/>
              </a:defRPr>
            </a:lvl4pPr>
            <a:lvl5pPr marL="2057400" indent="-228600" eaLnBrk="0" hangingPunct="0">
              <a:spcBef>
                <a:spcPct val="20000"/>
              </a:spcBef>
              <a:buChar char="»"/>
              <a:defRPr kumimoji="1" sz="2000">
                <a:solidFill>
                  <a:schemeClr val="tx1"/>
                </a:solidFill>
                <a:latin typeface="Times New Roman" pitchFamily="18"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50" charset="-128"/>
              </a:defRPr>
            </a:lvl9pPr>
          </a:lstStyle>
          <a:p>
            <a:pPr eaLnBrk="1" hangingPunct="1">
              <a:spcBef>
                <a:spcPct val="0"/>
              </a:spcBef>
              <a:buFontTx/>
              <a:buNone/>
            </a:pPr>
            <a:r>
              <a:rPr lang="ja-JP" altLang="en-US" sz="2800">
                <a:effectLst/>
                <a:latin typeface="Meiryo UI" panose="020B0604030504040204" pitchFamily="50" charset="-128"/>
                <a:ea typeface="Meiryo UI" panose="020B0604030504040204" pitchFamily="50" charset="-128"/>
                <a:cs typeface="Meiryo UI" panose="020B0604030504040204" pitchFamily="50" charset="-128"/>
              </a:rPr>
              <a:t>文書化</a:t>
            </a:r>
          </a:p>
        </p:txBody>
      </p:sp>
      <p:cxnSp>
        <p:nvCxnSpPr>
          <p:cNvPr id="14" name="直線矢印コネクタ 2"/>
          <p:cNvCxnSpPr>
            <a:stCxn id="7" idx="2"/>
            <a:endCxn id="8" idx="0"/>
          </p:cNvCxnSpPr>
          <p:nvPr/>
        </p:nvCxnSpPr>
        <p:spPr>
          <a:xfrm flipH="1">
            <a:off x="5189057" y="1793679"/>
            <a:ext cx="1" cy="37330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25"/>
          <p:cNvCxnSpPr>
            <a:stCxn id="8" idx="2"/>
            <a:endCxn id="9" idx="0"/>
          </p:cNvCxnSpPr>
          <p:nvPr/>
        </p:nvCxnSpPr>
        <p:spPr>
          <a:xfrm>
            <a:off x="5189057" y="3121087"/>
            <a:ext cx="0" cy="38631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30"/>
          <p:cNvCxnSpPr>
            <a:stCxn id="9" idx="2"/>
            <a:endCxn id="11" idx="0"/>
          </p:cNvCxnSpPr>
          <p:nvPr/>
        </p:nvCxnSpPr>
        <p:spPr>
          <a:xfrm>
            <a:off x="5189057" y="4092179"/>
            <a:ext cx="0" cy="35328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33"/>
          <p:cNvCxnSpPr>
            <a:stCxn id="11" idx="2"/>
            <a:endCxn id="6" idx="0"/>
          </p:cNvCxnSpPr>
          <p:nvPr/>
        </p:nvCxnSpPr>
        <p:spPr>
          <a:xfrm>
            <a:off x="5189057" y="5030235"/>
            <a:ext cx="0" cy="27247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4"/>
          <p:cNvCxnSpPr>
            <a:stCxn id="6" idx="3"/>
            <a:endCxn id="12" idx="1"/>
          </p:cNvCxnSpPr>
          <p:nvPr/>
        </p:nvCxnSpPr>
        <p:spPr>
          <a:xfrm flipV="1">
            <a:off x="7216214" y="5772952"/>
            <a:ext cx="968054" cy="680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正方形/長方形 17"/>
          <p:cNvSpPr/>
          <p:nvPr/>
        </p:nvSpPr>
        <p:spPr>
          <a:xfrm>
            <a:off x="7187031" y="5434398"/>
            <a:ext cx="546945" cy="338554"/>
          </a:xfrm>
          <a:prstGeom prst="rect">
            <a:avLst/>
          </a:prstGeom>
        </p:spPr>
        <p:txBody>
          <a:bodyPr wrap="none">
            <a:spAutoFit/>
          </a:bodyPr>
          <a:lstStyle/>
          <a:p>
            <a:pPr lvl="0" algn="ctr"/>
            <a:r>
              <a:rPr lang="ja-JP" altLang="en-US" sz="1600" b="1"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はい</a:t>
            </a:r>
          </a:p>
        </p:txBody>
      </p:sp>
      <p:sp>
        <p:nvSpPr>
          <p:cNvPr id="20" name="正方形/長方形 18"/>
          <p:cNvSpPr/>
          <p:nvPr/>
        </p:nvSpPr>
        <p:spPr>
          <a:xfrm>
            <a:off x="2410078" y="5394056"/>
            <a:ext cx="720069" cy="338554"/>
          </a:xfrm>
          <a:prstGeom prst="rect">
            <a:avLst/>
          </a:prstGeom>
        </p:spPr>
        <p:txBody>
          <a:bodyPr wrap="none">
            <a:spAutoFit/>
          </a:bodyPr>
          <a:lstStyle/>
          <a:p>
            <a:pPr lvl="0"/>
            <a:r>
              <a:rPr lang="ja-JP" altLang="en-US" sz="1600" b="1"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いいえ</a:t>
            </a:r>
          </a:p>
        </p:txBody>
      </p:sp>
      <p:cxnSp>
        <p:nvCxnSpPr>
          <p:cNvPr id="21" name="カギ線コネクタ 20"/>
          <p:cNvCxnSpPr>
            <a:stCxn id="6" idx="1"/>
            <a:endCxn id="5" idx="2"/>
          </p:cNvCxnSpPr>
          <p:nvPr/>
        </p:nvCxnSpPr>
        <p:spPr>
          <a:xfrm rot="10800000">
            <a:off x="1500268" y="5438049"/>
            <a:ext cx="1661633" cy="341705"/>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カギ線コネクタ 45"/>
          <p:cNvCxnSpPr>
            <a:stCxn id="5" idx="0"/>
            <a:endCxn id="7" idx="1"/>
          </p:cNvCxnSpPr>
          <p:nvPr/>
        </p:nvCxnSpPr>
        <p:spPr>
          <a:xfrm rot="5400000" flipH="1" flipV="1">
            <a:off x="1159270" y="1873066"/>
            <a:ext cx="1843876" cy="1161883"/>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カギ線コネクタ 45"/>
          <p:cNvCxnSpPr>
            <a:stCxn id="5" idx="0"/>
            <a:endCxn id="8" idx="1"/>
          </p:cNvCxnSpPr>
          <p:nvPr/>
        </p:nvCxnSpPr>
        <p:spPr>
          <a:xfrm rot="5400000" flipH="1" flipV="1">
            <a:off x="1769707" y="2374595"/>
            <a:ext cx="731911" cy="1270790"/>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260498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リスク低減方策後のリスク見積り・</a:t>
            </a:r>
            <a:r>
              <a:rPr lang="ja-JP" altLang="en-US" dirty="0"/>
              <a:t>評価</a:t>
            </a:r>
            <a:endParaRPr kumimoji="1" lang="ja-JP" altLang="en-US" dirty="0"/>
          </a:p>
        </p:txBody>
      </p:sp>
      <p:graphicFrame>
        <p:nvGraphicFramePr>
          <p:cNvPr id="4" name="Table 3"/>
          <p:cNvGraphicFramePr>
            <a:graphicFrameLocks noGrp="1"/>
          </p:cNvGraphicFramePr>
          <p:nvPr>
            <p:extLst>
              <p:ext uri="{D42A27DB-BD31-4B8C-83A1-F6EECF244321}">
                <p14:modId xmlns:p14="http://schemas.microsoft.com/office/powerpoint/2010/main" val="3886332576"/>
              </p:ext>
            </p:extLst>
          </p:nvPr>
        </p:nvGraphicFramePr>
        <p:xfrm>
          <a:off x="204409" y="1033238"/>
          <a:ext cx="9402837" cy="5452945"/>
        </p:xfrm>
        <a:graphic>
          <a:graphicData uri="http://schemas.openxmlformats.org/drawingml/2006/table">
            <a:tbl>
              <a:tblPr>
                <a:tableStyleId>{3C2FFA5D-87B4-456A-9821-1D502468CF0F}</a:tableStyleId>
              </a:tblPr>
              <a:tblGrid>
                <a:gridCol w="387200"/>
                <a:gridCol w="2687118"/>
                <a:gridCol w="1209142"/>
                <a:gridCol w="1181247"/>
                <a:gridCol w="1161046"/>
                <a:gridCol w="1161046"/>
                <a:gridCol w="808019"/>
                <a:gridCol w="808019"/>
              </a:tblGrid>
              <a:tr h="187304">
                <a:tc rowSpan="2">
                  <a:txBody>
                    <a:bodyPr/>
                    <a:lstStyle/>
                    <a:p>
                      <a:pPr algn="ctr">
                        <a:spcAft>
                          <a:spcPts val="0"/>
                        </a:spcAft>
                      </a:pPr>
                      <a:r>
                        <a:rPr lang="en-US" sz="1400" kern="100" dirty="0">
                          <a:effectLst/>
                          <a:latin typeface="Meiryo UI" panose="020B0604030504040204" pitchFamily="50" charset="-128"/>
                          <a:ea typeface="Meiryo UI" panose="020B0604030504040204" pitchFamily="50" charset="-128"/>
                          <a:cs typeface="Meiryo UI" panose="020B0604030504040204" pitchFamily="50" charset="-128"/>
                        </a:rPr>
                        <a:t>No</a:t>
                      </a:r>
                      <a:endParaRPr lang="ja-JP" sz="18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104" marR="68104" marT="0" marB="0" anchor="ctr"/>
                </a:tc>
                <a:tc rowSpan="2">
                  <a:txBody>
                    <a:bodyPr/>
                    <a:lstStyle/>
                    <a:p>
                      <a:pPr algn="ctr">
                        <a:spcAft>
                          <a:spcPts val="0"/>
                        </a:spcAft>
                      </a:pPr>
                      <a:r>
                        <a:rPr lang="ja-JP" sz="1400" kern="100">
                          <a:effectLst/>
                          <a:latin typeface="Meiryo UI" panose="020B0604030504040204" pitchFamily="50" charset="-128"/>
                          <a:ea typeface="Meiryo UI" panose="020B0604030504040204" pitchFamily="50" charset="-128"/>
                          <a:cs typeface="Meiryo UI" panose="020B0604030504040204" pitchFamily="50" charset="-128"/>
                        </a:rPr>
                        <a:t>リスク低減方策</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8104" marR="68104" marT="0" marB="0" anchor="ctr"/>
                </a:tc>
                <a:tc gridSpan="6">
                  <a:txBody>
                    <a:bodyPr/>
                    <a:lstStyle/>
                    <a:p>
                      <a:pPr algn="ctr">
                        <a:spcAft>
                          <a:spcPts val="0"/>
                        </a:spcAft>
                      </a:pPr>
                      <a:r>
                        <a:rPr lang="ja-JP" sz="1400" kern="100">
                          <a:effectLst/>
                          <a:latin typeface="Meiryo UI" panose="020B0604030504040204" pitchFamily="50" charset="-128"/>
                          <a:ea typeface="Meiryo UI" panose="020B0604030504040204" pitchFamily="50" charset="-128"/>
                          <a:cs typeface="Meiryo UI" panose="020B0604030504040204" pitchFamily="50" charset="-128"/>
                        </a:rPr>
                        <a:t>保護方策後のリスク見積もり・評価</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8104" marR="68104" marT="0"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182153">
                <a:tc vMerge="1">
                  <a:txBody>
                    <a:bodyPr/>
                    <a:lstStyle/>
                    <a:p>
                      <a:endParaRPr kumimoji="1" lang="ja-JP" altLang="en-US"/>
                    </a:p>
                  </a:txBody>
                  <a:tcPr/>
                </a:tc>
                <a:tc vMerge="1">
                  <a:txBody>
                    <a:bodyPr/>
                    <a:lstStyle/>
                    <a:p>
                      <a:endParaRPr kumimoji="1" lang="ja-JP" altLang="en-US"/>
                    </a:p>
                  </a:txBody>
                  <a:tcPr/>
                </a:tc>
                <a:tc>
                  <a:txBody>
                    <a:bodyPr/>
                    <a:lstStyle/>
                    <a:p>
                      <a:pPr algn="ctr">
                        <a:spcAft>
                          <a:spcPts val="0"/>
                        </a:spcAft>
                      </a:pPr>
                      <a:r>
                        <a:rPr lang="ja-JP" sz="1400" kern="100">
                          <a:effectLst/>
                          <a:latin typeface="Meiryo UI" panose="020B0604030504040204" pitchFamily="50" charset="-128"/>
                          <a:ea typeface="Meiryo UI" panose="020B0604030504040204" pitchFamily="50" charset="-128"/>
                          <a:cs typeface="Meiryo UI" panose="020B0604030504040204" pitchFamily="50" charset="-128"/>
                        </a:rPr>
                        <a:t>ひどさ</a:t>
                      </a:r>
                      <a:r>
                        <a:rPr lang="en-US" sz="1400" kern="100">
                          <a:effectLst/>
                          <a:latin typeface="Meiryo UI" panose="020B0604030504040204" pitchFamily="50" charset="-128"/>
                          <a:ea typeface="Meiryo UI" panose="020B0604030504040204" pitchFamily="50" charset="-128"/>
                          <a:cs typeface="Meiryo UI" panose="020B0604030504040204" pitchFamily="50" charset="-128"/>
                        </a:rPr>
                        <a:t>:S</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ctr">
                        <a:spcAft>
                          <a:spcPts val="0"/>
                        </a:spcAft>
                      </a:pPr>
                      <a:r>
                        <a:rPr lang="ja-JP" sz="1400" kern="100">
                          <a:effectLst/>
                          <a:latin typeface="Meiryo UI" panose="020B0604030504040204" pitchFamily="50" charset="-128"/>
                          <a:ea typeface="Meiryo UI" panose="020B0604030504040204" pitchFamily="50" charset="-128"/>
                          <a:cs typeface="Meiryo UI" panose="020B0604030504040204" pitchFamily="50" charset="-128"/>
                        </a:rPr>
                        <a:t>頻度</a:t>
                      </a:r>
                      <a:r>
                        <a:rPr lang="en-US" sz="1400" kern="100">
                          <a:effectLst/>
                          <a:latin typeface="Meiryo UI" panose="020B0604030504040204" pitchFamily="50" charset="-128"/>
                          <a:ea typeface="Meiryo UI" panose="020B0604030504040204" pitchFamily="50" charset="-128"/>
                          <a:cs typeface="Meiryo UI" panose="020B0604030504040204" pitchFamily="50" charset="-128"/>
                        </a:rPr>
                        <a:t>:F</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ctr">
                        <a:spcAft>
                          <a:spcPts val="0"/>
                        </a:spcAft>
                      </a:pPr>
                      <a:r>
                        <a:rPr lang="ja-JP" sz="1400" kern="100">
                          <a:effectLst/>
                          <a:latin typeface="Meiryo UI" panose="020B0604030504040204" pitchFamily="50" charset="-128"/>
                          <a:ea typeface="Meiryo UI" panose="020B0604030504040204" pitchFamily="50" charset="-128"/>
                          <a:cs typeface="Meiryo UI" panose="020B0604030504040204" pitchFamily="50" charset="-128"/>
                        </a:rPr>
                        <a:t>回避</a:t>
                      </a:r>
                      <a:r>
                        <a:rPr lang="en-US" sz="1400" kern="100">
                          <a:effectLst/>
                          <a:latin typeface="Meiryo UI" panose="020B0604030504040204" pitchFamily="50" charset="-128"/>
                          <a:ea typeface="Meiryo UI" panose="020B0604030504040204" pitchFamily="50" charset="-128"/>
                          <a:cs typeface="Meiryo UI" panose="020B0604030504040204" pitchFamily="50" charset="-128"/>
                        </a:rPr>
                        <a:t>:P</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ctr">
                        <a:spcAft>
                          <a:spcPts val="0"/>
                        </a:spcAft>
                      </a:pPr>
                      <a:r>
                        <a:rPr lang="ja-JP" sz="1400" kern="100">
                          <a:effectLst/>
                          <a:latin typeface="Meiryo UI" panose="020B0604030504040204" pitchFamily="50" charset="-128"/>
                          <a:ea typeface="Meiryo UI" panose="020B0604030504040204" pitchFamily="50" charset="-128"/>
                          <a:cs typeface="Meiryo UI" panose="020B0604030504040204" pitchFamily="50" charset="-128"/>
                        </a:rPr>
                        <a:t>発生確率</a:t>
                      </a:r>
                      <a:r>
                        <a:rPr lang="en-US" sz="1400" kern="100">
                          <a:effectLst/>
                          <a:latin typeface="Meiryo UI" panose="020B0604030504040204" pitchFamily="50" charset="-128"/>
                          <a:ea typeface="Meiryo UI" panose="020B0604030504040204" pitchFamily="50" charset="-128"/>
                          <a:cs typeface="Meiryo UI" panose="020B0604030504040204" pitchFamily="50" charset="-128"/>
                        </a:rPr>
                        <a:t>:O</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ctr">
                        <a:spcAft>
                          <a:spcPts val="0"/>
                        </a:spcAft>
                      </a:pPr>
                      <a:r>
                        <a:rPr lang="ja-JP" sz="1400" kern="100">
                          <a:effectLst/>
                          <a:latin typeface="Meiryo UI" panose="020B0604030504040204" pitchFamily="50" charset="-128"/>
                          <a:ea typeface="Meiryo UI" panose="020B0604030504040204" pitchFamily="50" charset="-128"/>
                          <a:cs typeface="Meiryo UI" panose="020B0604030504040204" pitchFamily="50" charset="-128"/>
                        </a:rPr>
                        <a:t>リスク</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ctr">
                        <a:spcAft>
                          <a:spcPts val="0"/>
                        </a:spcAft>
                      </a:pPr>
                      <a:r>
                        <a:rPr lang="ja-JP" sz="1400" kern="100">
                          <a:effectLst/>
                          <a:latin typeface="Meiryo UI" panose="020B0604030504040204" pitchFamily="50" charset="-128"/>
                          <a:ea typeface="Meiryo UI" panose="020B0604030504040204" pitchFamily="50" charset="-128"/>
                          <a:cs typeface="Meiryo UI" panose="020B0604030504040204" pitchFamily="50" charset="-128"/>
                        </a:rPr>
                        <a:t>妥当等</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r>
              <a:tr h="561910">
                <a:tc>
                  <a:txBody>
                    <a:bodyPr/>
                    <a:lstStyle/>
                    <a:p>
                      <a:pPr algn="ctr">
                        <a:spcAft>
                          <a:spcPts val="0"/>
                        </a:spcAft>
                      </a:pPr>
                      <a:r>
                        <a:rPr lang="en-US" sz="1400" kern="100">
                          <a:effectLst/>
                          <a:latin typeface="Meiryo UI" panose="020B0604030504040204" pitchFamily="50" charset="-128"/>
                          <a:ea typeface="Meiryo UI" panose="020B0604030504040204" pitchFamily="50" charset="-128"/>
                          <a:cs typeface="Meiryo UI" panose="020B0604030504040204" pitchFamily="50" charset="-128"/>
                        </a:rPr>
                        <a:t>1</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just">
                        <a:spcAft>
                          <a:spcPts val="0"/>
                        </a:spcAft>
                      </a:pP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フォークポケット</a:t>
                      </a: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を</a:t>
                      </a: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設ける</a:t>
                      </a:r>
                      <a:endParaRPr lang="ja-JP" sz="18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ctr">
                        <a:spcAft>
                          <a:spcPts val="0"/>
                        </a:spcAft>
                      </a:pPr>
                      <a:r>
                        <a:rPr lang="en-US" sz="1400" kern="100">
                          <a:effectLst/>
                          <a:latin typeface="Meiryo UI" panose="020B0604030504040204" pitchFamily="50" charset="-128"/>
                          <a:ea typeface="Meiryo UI" panose="020B0604030504040204" pitchFamily="50" charset="-128"/>
                          <a:cs typeface="Meiryo UI" panose="020B0604030504040204" pitchFamily="50" charset="-128"/>
                        </a:rPr>
                        <a:t>S3</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400" kern="100">
                          <a:effectLst/>
                          <a:latin typeface="Meiryo UI" panose="020B0604030504040204" pitchFamily="50" charset="-128"/>
                          <a:ea typeface="Meiryo UI" panose="020B0604030504040204" pitchFamily="50" charset="-128"/>
                          <a:cs typeface="Meiryo UI" panose="020B0604030504040204" pitchFamily="50" charset="-128"/>
                        </a:rPr>
                        <a:t>ロボット質量</a:t>
                      </a:r>
                      <a:r>
                        <a:rPr lang="en-US" sz="1400" kern="100">
                          <a:effectLst/>
                          <a:latin typeface="Meiryo UI" panose="020B0604030504040204" pitchFamily="50" charset="-128"/>
                          <a:ea typeface="Meiryo UI" panose="020B0604030504040204" pitchFamily="50" charset="-128"/>
                          <a:cs typeface="Meiryo UI" panose="020B0604030504040204" pitchFamily="50" charset="-128"/>
                        </a:rPr>
                        <a:t>1000kg</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nchor="ctr"/>
                </a:tc>
                <a:tc>
                  <a:txBody>
                    <a:bodyPr/>
                    <a:lstStyle/>
                    <a:p>
                      <a:pPr algn="ctr">
                        <a:spcAft>
                          <a:spcPts val="0"/>
                        </a:spcAft>
                      </a:pPr>
                      <a:r>
                        <a:rPr lang="en-US" sz="1400" kern="100">
                          <a:effectLst/>
                          <a:latin typeface="Meiryo UI" panose="020B0604030504040204" pitchFamily="50" charset="-128"/>
                          <a:ea typeface="Meiryo UI" panose="020B0604030504040204" pitchFamily="50" charset="-128"/>
                          <a:cs typeface="Meiryo UI" panose="020B0604030504040204" pitchFamily="50" charset="-128"/>
                        </a:rPr>
                        <a:t>F1</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400" kern="100">
                          <a:effectLst/>
                          <a:latin typeface="Meiryo UI" panose="020B0604030504040204" pitchFamily="50" charset="-128"/>
                          <a:ea typeface="Meiryo UI" panose="020B0604030504040204" pitchFamily="50" charset="-128"/>
                          <a:cs typeface="Meiryo UI" panose="020B0604030504040204" pitchFamily="50" charset="-128"/>
                        </a:rPr>
                        <a:t>据付作業は低頻度</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nchor="ctr"/>
                </a:tc>
                <a:tc>
                  <a:txBody>
                    <a:bodyPr/>
                    <a:lstStyle/>
                    <a:p>
                      <a:pPr algn="ctr">
                        <a:spcAft>
                          <a:spcPts val="0"/>
                        </a:spcAft>
                      </a:pPr>
                      <a:r>
                        <a:rPr lang="en-US" sz="1400" kern="100">
                          <a:effectLst/>
                          <a:latin typeface="Meiryo UI" panose="020B0604030504040204" pitchFamily="50" charset="-128"/>
                          <a:ea typeface="Meiryo UI" panose="020B0604030504040204" pitchFamily="50" charset="-128"/>
                          <a:cs typeface="Meiryo UI" panose="020B0604030504040204" pitchFamily="50" charset="-128"/>
                        </a:rPr>
                        <a:t>A2</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400" kern="100">
                          <a:effectLst/>
                          <a:latin typeface="Meiryo UI" panose="020B0604030504040204" pitchFamily="50" charset="-128"/>
                          <a:ea typeface="Meiryo UI" panose="020B0604030504040204" pitchFamily="50" charset="-128"/>
                          <a:cs typeface="Meiryo UI" panose="020B0604030504040204" pitchFamily="50" charset="-128"/>
                        </a:rPr>
                        <a:t>回避</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400" kern="100">
                          <a:effectLst/>
                          <a:latin typeface="Meiryo UI" panose="020B0604030504040204" pitchFamily="50" charset="-128"/>
                          <a:ea typeface="Meiryo UI" panose="020B0604030504040204" pitchFamily="50" charset="-128"/>
                          <a:cs typeface="Meiryo UI" panose="020B0604030504040204" pitchFamily="50" charset="-128"/>
                        </a:rPr>
                        <a:t>不可</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nchor="ctr"/>
                </a:tc>
                <a:tc>
                  <a:txBody>
                    <a:bodyPr/>
                    <a:lstStyle/>
                    <a:p>
                      <a:pPr algn="ctr">
                        <a:spcAft>
                          <a:spcPts val="0"/>
                        </a:spcAft>
                      </a:pPr>
                      <a:r>
                        <a:rPr lang="en-US" sz="1400" kern="100">
                          <a:effectLst/>
                          <a:latin typeface="Meiryo UI" panose="020B0604030504040204" pitchFamily="50" charset="-128"/>
                          <a:ea typeface="Meiryo UI" panose="020B0604030504040204" pitchFamily="50" charset="-128"/>
                          <a:cs typeface="Meiryo UI" panose="020B0604030504040204" pitchFamily="50" charset="-128"/>
                        </a:rPr>
                        <a:t>O2</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400" kern="100">
                          <a:effectLst/>
                          <a:latin typeface="Meiryo UI" panose="020B0604030504040204" pitchFamily="50" charset="-128"/>
                          <a:ea typeface="Meiryo UI" panose="020B0604030504040204" pitchFamily="50" charset="-128"/>
                          <a:cs typeface="Meiryo UI" panose="020B0604030504040204" pitchFamily="50" charset="-128"/>
                        </a:rPr>
                        <a:t>作業者による利用</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nchor="ctr"/>
                </a:tc>
                <a:tc>
                  <a:txBody>
                    <a:bodyPr/>
                    <a:lstStyle/>
                    <a:p>
                      <a:pPr algn="ctr">
                        <a:spcAft>
                          <a:spcPts val="0"/>
                        </a:spcAft>
                      </a:pPr>
                      <a:r>
                        <a:rPr lang="en-US" sz="1400" kern="100">
                          <a:effectLst/>
                          <a:latin typeface="Meiryo UI" panose="020B0604030504040204" pitchFamily="50" charset="-128"/>
                          <a:ea typeface="Meiryo UI" panose="020B0604030504040204" pitchFamily="50" charset="-128"/>
                          <a:cs typeface="Meiryo UI" panose="020B0604030504040204" pitchFamily="50" charset="-128"/>
                        </a:rPr>
                        <a:t>3</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nchor="ctr"/>
                </a:tc>
                <a:tc>
                  <a:txBody>
                    <a:bodyPr/>
                    <a:lstStyle/>
                    <a:p>
                      <a:pPr algn="ctr">
                        <a:spcAft>
                          <a:spcPts val="0"/>
                        </a:spcAft>
                      </a:pPr>
                      <a:r>
                        <a:rPr lang="ja-JP" sz="1400" kern="100">
                          <a:effectLst/>
                          <a:latin typeface="Meiryo UI" panose="020B0604030504040204" pitchFamily="50" charset="-128"/>
                          <a:ea typeface="Meiryo UI" panose="020B0604030504040204" pitchFamily="50" charset="-128"/>
                          <a:cs typeface="Meiryo UI" panose="020B0604030504040204" pitchFamily="50" charset="-128"/>
                        </a:rPr>
                        <a:t>取説に記載要</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r>
              <a:tr h="749213">
                <a:tc>
                  <a:txBody>
                    <a:bodyPr/>
                    <a:lstStyle/>
                    <a:p>
                      <a:pPr algn="ctr">
                        <a:spcAft>
                          <a:spcPts val="0"/>
                        </a:spcAft>
                      </a:pPr>
                      <a:r>
                        <a:rPr lang="en-US" sz="1400" kern="100">
                          <a:effectLst/>
                          <a:latin typeface="Meiryo UI" panose="020B0604030504040204" pitchFamily="50" charset="-128"/>
                          <a:ea typeface="Meiryo UI" panose="020B0604030504040204" pitchFamily="50" charset="-128"/>
                          <a:cs typeface="Meiryo UI" panose="020B0604030504040204" pitchFamily="50" charset="-128"/>
                        </a:rPr>
                        <a:t>2</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just">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ティーチ時の速度制限、ホールド・トゥ・ラン、ロボットへの軸名称・動作方向表示</a:t>
                      </a:r>
                      <a:endParaRPr lang="ja-JP" sz="18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ctr">
                        <a:spcAft>
                          <a:spcPts val="0"/>
                        </a:spcAft>
                      </a:pPr>
                      <a:r>
                        <a:rPr lang="en-US" sz="1400" kern="100" dirty="0">
                          <a:effectLst/>
                          <a:latin typeface="Meiryo UI" panose="020B0604030504040204" pitchFamily="50" charset="-128"/>
                          <a:ea typeface="Meiryo UI" panose="020B0604030504040204" pitchFamily="50" charset="-128"/>
                          <a:cs typeface="Meiryo UI" panose="020B0604030504040204" pitchFamily="50" charset="-128"/>
                        </a:rPr>
                        <a:t>S3</a:t>
                      </a:r>
                      <a:endParaRPr lang="ja-JP" sz="180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ロボット推力</a:t>
                      </a:r>
                      <a:r>
                        <a:rPr lang="en-US" sz="1400" kern="100" dirty="0">
                          <a:effectLst/>
                          <a:latin typeface="Meiryo UI" panose="020B0604030504040204" pitchFamily="50" charset="-128"/>
                          <a:ea typeface="Meiryo UI" panose="020B0604030504040204" pitchFamily="50" charset="-128"/>
                          <a:cs typeface="Meiryo UI" panose="020B0604030504040204" pitchFamily="50" charset="-128"/>
                        </a:rPr>
                        <a:t>2000N</a:t>
                      </a:r>
                      <a:endParaRPr lang="ja-JP" sz="18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nchor="ctr"/>
                </a:tc>
                <a:tc>
                  <a:txBody>
                    <a:bodyPr/>
                    <a:lstStyle/>
                    <a:p>
                      <a:pPr algn="ctr">
                        <a:spcAft>
                          <a:spcPts val="0"/>
                        </a:spcAft>
                      </a:pPr>
                      <a:r>
                        <a:rPr lang="en-US" sz="1400" kern="100">
                          <a:effectLst/>
                          <a:latin typeface="Meiryo UI" panose="020B0604030504040204" pitchFamily="50" charset="-128"/>
                          <a:ea typeface="Meiryo UI" panose="020B0604030504040204" pitchFamily="50" charset="-128"/>
                          <a:cs typeface="Meiryo UI" panose="020B0604030504040204" pitchFamily="50" charset="-128"/>
                        </a:rPr>
                        <a:t>F1</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400" kern="100">
                          <a:effectLst/>
                          <a:latin typeface="Meiryo UI" panose="020B0604030504040204" pitchFamily="50" charset="-128"/>
                          <a:ea typeface="Meiryo UI" panose="020B0604030504040204" pitchFamily="50" charset="-128"/>
                          <a:cs typeface="Meiryo UI" panose="020B0604030504040204" pitchFamily="50" charset="-128"/>
                        </a:rPr>
                        <a:t>ティーチは低頻度</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nchor="ctr"/>
                </a:tc>
                <a:tc>
                  <a:txBody>
                    <a:bodyPr/>
                    <a:lstStyle/>
                    <a:p>
                      <a:pPr algn="ctr">
                        <a:spcAft>
                          <a:spcPts val="0"/>
                        </a:spcAft>
                      </a:pPr>
                      <a:r>
                        <a:rPr lang="en-US" sz="1400" kern="100" dirty="0">
                          <a:effectLst/>
                          <a:latin typeface="Meiryo UI" panose="020B0604030504040204" pitchFamily="50" charset="-128"/>
                          <a:ea typeface="Meiryo UI" panose="020B0604030504040204" pitchFamily="50" charset="-128"/>
                          <a:cs typeface="Meiryo UI" panose="020B0604030504040204" pitchFamily="50" charset="-128"/>
                        </a:rPr>
                        <a:t>A2</a:t>
                      </a:r>
                      <a:endParaRPr lang="ja-JP" sz="180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回避</a:t>
                      </a:r>
                      <a:endParaRPr lang="ja-JP" sz="180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不可</a:t>
                      </a:r>
                      <a:endParaRPr lang="ja-JP" sz="18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nchor="ctr"/>
                </a:tc>
                <a:tc>
                  <a:txBody>
                    <a:bodyPr/>
                    <a:lstStyle/>
                    <a:p>
                      <a:pPr algn="ctr">
                        <a:spcAft>
                          <a:spcPts val="0"/>
                        </a:spcAft>
                      </a:pPr>
                      <a:r>
                        <a:rPr lang="en-US" sz="1400" kern="100">
                          <a:effectLst/>
                          <a:latin typeface="Meiryo UI" panose="020B0604030504040204" pitchFamily="50" charset="-128"/>
                          <a:ea typeface="Meiryo UI" panose="020B0604030504040204" pitchFamily="50" charset="-128"/>
                          <a:cs typeface="Meiryo UI" panose="020B0604030504040204" pitchFamily="50" charset="-128"/>
                        </a:rPr>
                        <a:t>O1</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400" kern="100">
                          <a:effectLst/>
                          <a:latin typeface="Meiryo UI" panose="020B0604030504040204" pitchFamily="50" charset="-128"/>
                          <a:ea typeface="Meiryo UI" panose="020B0604030504040204" pitchFamily="50" charset="-128"/>
                          <a:cs typeface="Meiryo UI" panose="020B0604030504040204" pitchFamily="50" charset="-128"/>
                        </a:rPr>
                        <a:t>無意識でも有効</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nchor="ctr"/>
                </a:tc>
                <a:tc>
                  <a:txBody>
                    <a:bodyPr/>
                    <a:lstStyle/>
                    <a:p>
                      <a:pPr algn="ctr">
                        <a:spcAft>
                          <a:spcPts val="0"/>
                        </a:spcAft>
                      </a:pPr>
                      <a:r>
                        <a:rPr lang="en-US" sz="1400" kern="100">
                          <a:effectLst/>
                          <a:latin typeface="Meiryo UI" panose="020B0604030504040204" pitchFamily="50" charset="-128"/>
                          <a:ea typeface="Meiryo UI" panose="020B0604030504040204" pitchFamily="50" charset="-128"/>
                          <a:cs typeface="Meiryo UI" panose="020B0604030504040204" pitchFamily="50" charset="-128"/>
                        </a:rPr>
                        <a:t>2</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nchor="ctr"/>
                </a:tc>
                <a:tc>
                  <a:txBody>
                    <a:bodyPr/>
                    <a:lstStyle/>
                    <a:p>
                      <a:pPr algn="ctr">
                        <a:spcAft>
                          <a:spcPts val="0"/>
                        </a:spcAft>
                      </a:pPr>
                      <a:r>
                        <a:rPr lang="en-US" sz="1400" kern="100">
                          <a:effectLst/>
                          <a:latin typeface="Meiryo UI" panose="020B0604030504040204" pitchFamily="50" charset="-128"/>
                          <a:ea typeface="Meiryo UI" panose="020B0604030504040204" pitchFamily="50" charset="-128"/>
                          <a:cs typeface="Meiryo UI" panose="020B0604030504040204" pitchFamily="50" charset="-128"/>
                        </a:rPr>
                        <a:t> </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r>
              <a:tr h="561910">
                <a:tc>
                  <a:txBody>
                    <a:bodyPr/>
                    <a:lstStyle/>
                    <a:p>
                      <a:pPr algn="ctr">
                        <a:spcAft>
                          <a:spcPts val="0"/>
                        </a:spcAft>
                      </a:pPr>
                      <a:r>
                        <a:rPr lang="en-US" sz="1400" kern="100">
                          <a:effectLst/>
                          <a:latin typeface="Meiryo UI" panose="020B0604030504040204" pitchFamily="50" charset="-128"/>
                          <a:ea typeface="Meiryo UI" panose="020B0604030504040204" pitchFamily="50" charset="-128"/>
                          <a:cs typeface="Meiryo UI" panose="020B0604030504040204" pitchFamily="50" charset="-128"/>
                        </a:rPr>
                        <a:t>3</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just">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イネーブルスイッチ</a:t>
                      </a:r>
                      <a:endParaRPr lang="ja-JP" sz="18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ctr">
                        <a:spcAft>
                          <a:spcPts val="0"/>
                        </a:spcAft>
                      </a:pPr>
                      <a:r>
                        <a:rPr lang="en-US" sz="1400" kern="100" dirty="0">
                          <a:effectLst/>
                          <a:latin typeface="Meiryo UI" panose="020B0604030504040204" pitchFamily="50" charset="-128"/>
                          <a:ea typeface="Meiryo UI" panose="020B0604030504040204" pitchFamily="50" charset="-128"/>
                          <a:cs typeface="Meiryo UI" panose="020B0604030504040204" pitchFamily="50" charset="-128"/>
                        </a:rPr>
                        <a:t>S3</a:t>
                      </a:r>
                      <a:endParaRPr lang="ja-JP" sz="180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ロボット推力</a:t>
                      </a:r>
                      <a:r>
                        <a:rPr lang="en-US" sz="1400" kern="100" dirty="0">
                          <a:effectLst/>
                          <a:latin typeface="Meiryo UI" panose="020B0604030504040204" pitchFamily="50" charset="-128"/>
                          <a:ea typeface="Meiryo UI" panose="020B0604030504040204" pitchFamily="50" charset="-128"/>
                          <a:cs typeface="Meiryo UI" panose="020B0604030504040204" pitchFamily="50" charset="-128"/>
                        </a:rPr>
                        <a:t>2000N</a:t>
                      </a:r>
                      <a:endParaRPr lang="ja-JP" sz="18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nchor="ctr"/>
                </a:tc>
                <a:tc>
                  <a:txBody>
                    <a:bodyPr/>
                    <a:lstStyle/>
                    <a:p>
                      <a:pPr algn="ctr">
                        <a:spcAft>
                          <a:spcPts val="0"/>
                        </a:spcAft>
                      </a:pPr>
                      <a:r>
                        <a:rPr lang="en-US" sz="1400" kern="100">
                          <a:effectLst/>
                          <a:latin typeface="Meiryo UI" panose="020B0604030504040204" pitchFamily="50" charset="-128"/>
                          <a:ea typeface="Meiryo UI" panose="020B0604030504040204" pitchFamily="50" charset="-128"/>
                          <a:cs typeface="Meiryo UI" panose="020B0604030504040204" pitchFamily="50" charset="-128"/>
                        </a:rPr>
                        <a:t>F1</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400" kern="100">
                          <a:effectLst/>
                          <a:latin typeface="Meiryo UI" panose="020B0604030504040204" pitchFamily="50" charset="-128"/>
                          <a:ea typeface="Meiryo UI" panose="020B0604030504040204" pitchFamily="50" charset="-128"/>
                          <a:cs typeface="Meiryo UI" panose="020B0604030504040204" pitchFamily="50" charset="-128"/>
                        </a:rPr>
                        <a:t>ティーチは低頻度</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nchor="ctr"/>
                </a:tc>
                <a:tc>
                  <a:txBody>
                    <a:bodyPr/>
                    <a:lstStyle/>
                    <a:p>
                      <a:pPr algn="ctr">
                        <a:spcAft>
                          <a:spcPts val="0"/>
                        </a:spcAft>
                      </a:pPr>
                      <a:r>
                        <a:rPr lang="en-US" sz="1400" kern="100">
                          <a:effectLst/>
                          <a:latin typeface="Meiryo UI" panose="020B0604030504040204" pitchFamily="50" charset="-128"/>
                          <a:ea typeface="Meiryo UI" panose="020B0604030504040204" pitchFamily="50" charset="-128"/>
                          <a:cs typeface="Meiryo UI" panose="020B0604030504040204" pitchFamily="50" charset="-128"/>
                        </a:rPr>
                        <a:t>A2</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400" kern="100">
                          <a:effectLst/>
                          <a:latin typeface="Meiryo UI" panose="020B0604030504040204" pitchFamily="50" charset="-128"/>
                          <a:ea typeface="Meiryo UI" panose="020B0604030504040204" pitchFamily="50" charset="-128"/>
                          <a:cs typeface="Meiryo UI" panose="020B0604030504040204" pitchFamily="50" charset="-128"/>
                        </a:rPr>
                        <a:t>回避不可</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nchor="ctr"/>
                </a:tc>
                <a:tc>
                  <a:txBody>
                    <a:bodyPr/>
                    <a:lstStyle/>
                    <a:p>
                      <a:pPr algn="ctr">
                        <a:spcAft>
                          <a:spcPts val="0"/>
                        </a:spcAft>
                      </a:pPr>
                      <a:r>
                        <a:rPr lang="en-US" sz="1400" kern="100">
                          <a:effectLst/>
                          <a:latin typeface="Meiryo UI" panose="020B0604030504040204" pitchFamily="50" charset="-128"/>
                          <a:ea typeface="Meiryo UI" panose="020B0604030504040204" pitchFamily="50" charset="-128"/>
                          <a:cs typeface="Meiryo UI" panose="020B0604030504040204" pitchFamily="50" charset="-128"/>
                        </a:rPr>
                        <a:t>O1</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400" kern="100">
                          <a:effectLst/>
                          <a:latin typeface="Meiryo UI" panose="020B0604030504040204" pitchFamily="50" charset="-128"/>
                          <a:ea typeface="Meiryo UI" panose="020B0604030504040204" pitchFamily="50" charset="-128"/>
                          <a:cs typeface="Meiryo UI" panose="020B0604030504040204" pitchFamily="50" charset="-128"/>
                        </a:rPr>
                        <a:t>無意識でも有効</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nchor="ctr"/>
                </a:tc>
                <a:tc>
                  <a:txBody>
                    <a:bodyPr/>
                    <a:lstStyle/>
                    <a:p>
                      <a:pPr algn="ctr">
                        <a:spcAft>
                          <a:spcPts val="0"/>
                        </a:spcAft>
                      </a:pPr>
                      <a:r>
                        <a:rPr lang="en-US" sz="1400" kern="100">
                          <a:effectLst/>
                          <a:latin typeface="Meiryo UI" panose="020B0604030504040204" pitchFamily="50" charset="-128"/>
                          <a:ea typeface="Meiryo UI" panose="020B0604030504040204" pitchFamily="50" charset="-128"/>
                          <a:cs typeface="Meiryo UI" panose="020B0604030504040204" pitchFamily="50" charset="-128"/>
                        </a:rPr>
                        <a:t>2</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nchor="ctr"/>
                </a:tc>
                <a:tc>
                  <a:txBody>
                    <a:bodyPr/>
                    <a:lstStyle/>
                    <a:p>
                      <a:pPr algn="ctr">
                        <a:spcAft>
                          <a:spcPts val="0"/>
                        </a:spcAft>
                      </a:pPr>
                      <a:r>
                        <a:rPr lang="en-US" sz="1400" kern="100">
                          <a:effectLst/>
                          <a:latin typeface="Meiryo UI" panose="020B0604030504040204" pitchFamily="50" charset="-128"/>
                          <a:ea typeface="Meiryo UI" panose="020B0604030504040204" pitchFamily="50" charset="-128"/>
                          <a:cs typeface="Meiryo UI" panose="020B0604030504040204" pitchFamily="50" charset="-128"/>
                        </a:rPr>
                        <a:t> </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r>
              <a:tr h="749213">
                <a:tc>
                  <a:txBody>
                    <a:bodyPr/>
                    <a:lstStyle/>
                    <a:p>
                      <a:pPr algn="ctr">
                        <a:spcAft>
                          <a:spcPts val="0"/>
                        </a:spcAft>
                      </a:pPr>
                      <a:r>
                        <a:rPr lang="en-US" sz="1400" kern="100">
                          <a:effectLst/>
                          <a:latin typeface="Meiryo UI" panose="020B0604030504040204" pitchFamily="50" charset="-128"/>
                          <a:ea typeface="Meiryo UI" panose="020B0604030504040204" pitchFamily="50" charset="-128"/>
                          <a:cs typeface="Meiryo UI" panose="020B0604030504040204" pitchFamily="50" charset="-128"/>
                        </a:rPr>
                        <a:t>4</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just">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キー付運転モード切替スイッチ</a:t>
                      </a:r>
                      <a:endParaRPr lang="ja-JP" sz="180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just">
                        <a:spcAft>
                          <a:spcPts val="0"/>
                        </a:spcAft>
                      </a:pPr>
                      <a:r>
                        <a:rPr lang="en-US" sz="1400" kern="100" dirty="0">
                          <a:effectLst/>
                          <a:latin typeface="Meiryo UI" panose="020B0604030504040204" pitchFamily="50" charset="-128"/>
                          <a:ea typeface="Meiryo UI" panose="020B0604030504040204" pitchFamily="50" charset="-128"/>
                          <a:cs typeface="Meiryo UI" panose="020B0604030504040204" pitchFamily="50" charset="-128"/>
                        </a:rPr>
                        <a:t>(</a:t>
                      </a: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ティーチ時抜いて携帯可</a:t>
                      </a:r>
                      <a:r>
                        <a:rPr lang="en-US" sz="1400" kern="100" dirty="0">
                          <a:effectLst/>
                          <a:latin typeface="Meiryo UI" panose="020B0604030504040204" pitchFamily="50" charset="-128"/>
                          <a:ea typeface="Meiryo UI" panose="020B0604030504040204" pitchFamily="50" charset="-128"/>
                          <a:cs typeface="Meiryo UI" panose="020B0604030504040204" pitchFamily="50" charset="-128"/>
                        </a:rPr>
                        <a:t>)</a:t>
                      </a:r>
                      <a:endParaRPr lang="ja-JP" sz="18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ctr">
                        <a:spcAft>
                          <a:spcPts val="0"/>
                        </a:spcAft>
                      </a:pPr>
                      <a:r>
                        <a:rPr lang="en-US" sz="1400" kern="100">
                          <a:effectLst/>
                          <a:latin typeface="Meiryo UI" panose="020B0604030504040204" pitchFamily="50" charset="-128"/>
                          <a:ea typeface="Meiryo UI" panose="020B0604030504040204" pitchFamily="50" charset="-128"/>
                          <a:cs typeface="Meiryo UI" panose="020B0604030504040204" pitchFamily="50" charset="-128"/>
                        </a:rPr>
                        <a:t>S3</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400" kern="100">
                          <a:effectLst/>
                          <a:latin typeface="Meiryo UI" panose="020B0604030504040204" pitchFamily="50" charset="-128"/>
                          <a:ea typeface="Meiryo UI" panose="020B0604030504040204" pitchFamily="50" charset="-128"/>
                          <a:cs typeface="Meiryo UI" panose="020B0604030504040204" pitchFamily="50" charset="-128"/>
                        </a:rPr>
                        <a:t>ロボット推力</a:t>
                      </a:r>
                      <a:r>
                        <a:rPr lang="en-US" sz="1400" kern="100">
                          <a:effectLst/>
                          <a:latin typeface="Meiryo UI" panose="020B0604030504040204" pitchFamily="50" charset="-128"/>
                          <a:ea typeface="Meiryo UI" panose="020B0604030504040204" pitchFamily="50" charset="-128"/>
                          <a:cs typeface="Meiryo UI" panose="020B0604030504040204" pitchFamily="50" charset="-128"/>
                        </a:rPr>
                        <a:t>2000N</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nchor="ctr"/>
                </a:tc>
                <a:tc>
                  <a:txBody>
                    <a:bodyPr/>
                    <a:lstStyle/>
                    <a:p>
                      <a:pPr algn="ctr">
                        <a:spcAft>
                          <a:spcPts val="0"/>
                        </a:spcAft>
                      </a:pPr>
                      <a:r>
                        <a:rPr lang="en-US" sz="1400" kern="100">
                          <a:effectLst/>
                          <a:latin typeface="Meiryo UI" panose="020B0604030504040204" pitchFamily="50" charset="-128"/>
                          <a:ea typeface="Meiryo UI" panose="020B0604030504040204" pitchFamily="50" charset="-128"/>
                          <a:cs typeface="Meiryo UI" panose="020B0604030504040204" pitchFamily="50" charset="-128"/>
                        </a:rPr>
                        <a:t>F1</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400" kern="100">
                          <a:effectLst/>
                          <a:latin typeface="Meiryo UI" panose="020B0604030504040204" pitchFamily="50" charset="-128"/>
                          <a:ea typeface="Meiryo UI" panose="020B0604030504040204" pitchFamily="50" charset="-128"/>
                          <a:cs typeface="Meiryo UI" panose="020B0604030504040204" pitchFamily="50" charset="-128"/>
                        </a:rPr>
                        <a:t>ティーチは低頻度</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nchor="ctr"/>
                </a:tc>
                <a:tc>
                  <a:txBody>
                    <a:bodyPr/>
                    <a:lstStyle/>
                    <a:p>
                      <a:pPr algn="ctr">
                        <a:spcAft>
                          <a:spcPts val="0"/>
                        </a:spcAft>
                      </a:pPr>
                      <a:r>
                        <a:rPr lang="en-US" sz="1400" kern="100">
                          <a:effectLst/>
                          <a:latin typeface="Meiryo UI" panose="020B0604030504040204" pitchFamily="50" charset="-128"/>
                          <a:ea typeface="Meiryo UI" panose="020B0604030504040204" pitchFamily="50" charset="-128"/>
                          <a:cs typeface="Meiryo UI" panose="020B0604030504040204" pitchFamily="50" charset="-128"/>
                        </a:rPr>
                        <a:t>A2</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400" kern="100">
                          <a:effectLst/>
                          <a:latin typeface="Meiryo UI" panose="020B0604030504040204" pitchFamily="50" charset="-128"/>
                          <a:ea typeface="Meiryo UI" panose="020B0604030504040204" pitchFamily="50" charset="-128"/>
                          <a:cs typeface="Meiryo UI" panose="020B0604030504040204" pitchFamily="50" charset="-128"/>
                        </a:rPr>
                        <a:t>回避</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400" kern="100">
                          <a:effectLst/>
                          <a:latin typeface="Meiryo UI" panose="020B0604030504040204" pitchFamily="50" charset="-128"/>
                          <a:ea typeface="Meiryo UI" panose="020B0604030504040204" pitchFamily="50" charset="-128"/>
                          <a:cs typeface="Meiryo UI" panose="020B0604030504040204" pitchFamily="50" charset="-128"/>
                        </a:rPr>
                        <a:t>不可</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nchor="ctr"/>
                </a:tc>
                <a:tc>
                  <a:txBody>
                    <a:bodyPr/>
                    <a:lstStyle/>
                    <a:p>
                      <a:pPr algn="ctr">
                        <a:spcAft>
                          <a:spcPts val="0"/>
                        </a:spcAft>
                      </a:pPr>
                      <a:r>
                        <a:rPr lang="en-US" sz="1400" kern="100">
                          <a:effectLst/>
                          <a:latin typeface="Meiryo UI" panose="020B0604030504040204" pitchFamily="50" charset="-128"/>
                          <a:ea typeface="Meiryo UI" panose="020B0604030504040204" pitchFamily="50" charset="-128"/>
                          <a:cs typeface="Meiryo UI" panose="020B0604030504040204" pitchFamily="50" charset="-128"/>
                        </a:rPr>
                        <a:t>O2</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400" kern="100">
                          <a:effectLst/>
                          <a:latin typeface="Meiryo UI" panose="020B0604030504040204" pitchFamily="50" charset="-128"/>
                          <a:ea typeface="Meiryo UI" panose="020B0604030504040204" pitchFamily="50" charset="-128"/>
                          <a:cs typeface="Meiryo UI" panose="020B0604030504040204" pitchFamily="50" charset="-128"/>
                        </a:rPr>
                        <a:t>作業者による利用</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nchor="ctr"/>
                </a:tc>
                <a:tc>
                  <a:txBody>
                    <a:bodyPr/>
                    <a:lstStyle/>
                    <a:p>
                      <a:pPr algn="ctr">
                        <a:spcAft>
                          <a:spcPts val="0"/>
                        </a:spcAft>
                      </a:pPr>
                      <a:r>
                        <a:rPr lang="en-US" sz="1400" kern="100">
                          <a:effectLst/>
                          <a:latin typeface="Meiryo UI" panose="020B0604030504040204" pitchFamily="50" charset="-128"/>
                          <a:ea typeface="Meiryo UI" panose="020B0604030504040204" pitchFamily="50" charset="-128"/>
                          <a:cs typeface="Meiryo UI" panose="020B0604030504040204" pitchFamily="50" charset="-128"/>
                        </a:rPr>
                        <a:t>3</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nchor="ctr"/>
                </a:tc>
                <a:tc>
                  <a:txBody>
                    <a:bodyPr/>
                    <a:lstStyle/>
                    <a:p>
                      <a:pPr algn="ctr">
                        <a:spcAft>
                          <a:spcPts val="0"/>
                        </a:spcAft>
                      </a:pPr>
                      <a:r>
                        <a:rPr lang="ja-JP" sz="1400" kern="100">
                          <a:effectLst/>
                          <a:latin typeface="Meiryo UI" panose="020B0604030504040204" pitchFamily="50" charset="-128"/>
                          <a:ea typeface="Meiryo UI" panose="020B0604030504040204" pitchFamily="50" charset="-128"/>
                          <a:cs typeface="Meiryo UI" panose="020B0604030504040204" pitchFamily="50" charset="-128"/>
                        </a:rPr>
                        <a:t>取説に記載要</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r>
              <a:tr h="749213">
                <a:tc>
                  <a:txBody>
                    <a:bodyPr/>
                    <a:lstStyle/>
                    <a:p>
                      <a:pPr algn="ctr">
                        <a:spcAft>
                          <a:spcPts val="0"/>
                        </a:spcAft>
                      </a:pPr>
                      <a:r>
                        <a:rPr lang="en-US" sz="1400" kern="100">
                          <a:effectLst/>
                          <a:latin typeface="Meiryo UI" panose="020B0604030504040204" pitchFamily="50" charset="-128"/>
                          <a:ea typeface="Meiryo UI" panose="020B0604030504040204" pitchFamily="50" charset="-128"/>
                          <a:cs typeface="Meiryo UI" panose="020B0604030504040204" pitchFamily="50" charset="-128"/>
                        </a:rPr>
                        <a:t>5</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just">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ライトカーテンを設置し製品セット時にはロボットを保護停止させる</a:t>
                      </a:r>
                      <a:endParaRPr lang="ja-JP" sz="18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ctr">
                        <a:spcAft>
                          <a:spcPts val="0"/>
                        </a:spcAft>
                      </a:pPr>
                      <a:r>
                        <a:rPr lang="en-US" sz="1400" kern="100">
                          <a:effectLst/>
                          <a:latin typeface="Meiryo UI" panose="020B0604030504040204" pitchFamily="50" charset="-128"/>
                          <a:ea typeface="Meiryo UI" panose="020B0604030504040204" pitchFamily="50" charset="-128"/>
                          <a:cs typeface="Meiryo UI" panose="020B0604030504040204" pitchFamily="50" charset="-128"/>
                        </a:rPr>
                        <a:t>S3</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400" kern="100">
                          <a:effectLst/>
                          <a:latin typeface="Meiryo UI" panose="020B0604030504040204" pitchFamily="50" charset="-128"/>
                          <a:ea typeface="Meiryo UI" panose="020B0604030504040204" pitchFamily="50" charset="-128"/>
                          <a:cs typeface="Meiryo UI" panose="020B0604030504040204" pitchFamily="50" charset="-128"/>
                        </a:rPr>
                        <a:t>ロボット推力</a:t>
                      </a:r>
                      <a:r>
                        <a:rPr lang="en-US" sz="1400" kern="100">
                          <a:effectLst/>
                          <a:latin typeface="Meiryo UI" panose="020B0604030504040204" pitchFamily="50" charset="-128"/>
                          <a:ea typeface="Meiryo UI" panose="020B0604030504040204" pitchFamily="50" charset="-128"/>
                          <a:cs typeface="Meiryo UI" panose="020B0604030504040204" pitchFamily="50" charset="-128"/>
                        </a:rPr>
                        <a:t>2000N</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nchor="ctr"/>
                </a:tc>
                <a:tc>
                  <a:txBody>
                    <a:bodyPr/>
                    <a:lstStyle/>
                    <a:p>
                      <a:pPr algn="ctr">
                        <a:spcAft>
                          <a:spcPts val="0"/>
                        </a:spcAft>
                      </a:pPr>
                      <a:r>
                        <a:rPr lang="en-US" sz="1400" kern="100">
                          <a:effectLst/>
                          <a:latin typeface="Meiryo UI" panose="020B0604030504040204" pitchFamily="50" charset="-128"/>
                          <a:ea typeface="Meiryo UI" panose="020B0604030504040204" pitchFamily="50" charset="-128"/>
                          <a:cs typeface="Meiryo UI" panose="020B0604030504040204" pitchFamily="50" charset="-128"/>
                        </a:rPr>
                        <a:t>F3</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400" kern="100">
                          <a:effectLst/>
                          <a:latin typeface="Meiryo UI" panose="020B0604030504040204" pitchFamily="50" charset="-128"/>
                          <a:ea typeface="Meiryo UI" panose="020B0604030504040204" pitchFamily="50" charset="-128"/>
                          <a:cs typeface="Meiryo UI" panose="020B0604030504040204" pitchFamily="50" charset="-128"/>
                        </a:rPr>
                        <a:t>製品セットは高頻度</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nchor="ctr"/>
                </a:tc>
                <a:tc>
                  <a:txBody>
                    <a:bodyPr/>
                    <a:lstStyle/>
                    <a:p>
                      <a:pPr algn="ctr">
                        <a:spcAft>
                          <a:spcPts val="0"/>
                        </a:spcAft>
                      </a:pPr>
                      <a:r>
                        <a:rPr lang="en-US" sz="1400" kern="100">
                          <a:effectLst/>
                          <a:latin typeface="Meiryo UI" panose="020B0604030504040204" pitchFamily="50" charset="-128"/>
                          <a:ea typeface="Meiryo UI" panose="020B0604030504040204" pitchFamily="50" charset="-128"/>
                          <a:cs typeface="Meiryo UI" panose="020B0604030504040204" pitchFamily="50" charset="-128"/>
                        </a:rPr>
                        <a:t>A2</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400" kern="100">
                          <a:effectLst/>
                          <a:latin typeface="Meiryo UI" panose="020B0604030504040204" pitchFamily="50" charset="-128"/>
                          <a:ea typeface="Meiryo UI" panose="020B0604030504040204" pitchFamily="50" charset="-128"/>
                          <a:cs typeface="Meiryo UI" panose="020B0604030504040204" pitchFamily="50" charset="-128"/>
                        </a:rPr>
                        <a:t>回避</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400" kern="100">
                          <a:effectLst/>
                          <a:latin typeface="Meiryo UI" panose="020B0604030504040204" pitchFamily="50" charset="-128"/>
                          <a:ea typeface="Meiryo UI" panose="020B0604030504040204" pitchFamily="50" charset="-128"/>
                          <a:cs typeface="Meiryo UI" panose="020B0604030504040204" pitchFamily="50" charset="-128"/>
                        </a:rPr>
                        <a:t>不可</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nchor="ctr"/>
                </a:tc>
                <a:tc>
                  <a:txBody>
                    <a:bodyPr/>
                    <a:lstStyle/>
                    <a:p>
                      <a:pPr algn="ctr">
                        <a:spcAft>
                          <a:spcPts val="0"/>
                        </a:spcAft>
                      </a:pPr>
                      <a:r>
                        <a:rPr lang="en-US" sz="1400" kern="100">
                          <a:effectLst/>
                          <a:latin typeface="Meiryo UI" panose="020B0604030504040204" pitchFamily="50" charset="-128"/>
                          <a:ea typeface="Meiryo UI" panose="020B0604030504040204" pitchFamily="50" charset="-128"/>
                          <a:cs typeface="Meiryo UI" panose="020B0604030504040204" pitchFamily="50" charset="-128"/>
                        </a:rPr>
                        <a:t>O1</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400" kern="100">
                          <a:effectLst/>
                          <a:latin typeface="Meiryo UI" panose="020B0604030504040204" pitchFamily="50" charset="-128"/>
                          <a:ea typeface="Meiryo UI" panose="020B0604030504040204" pitchFamily="50" charset="-128"/>
                          <a:cs typeface="Meiryo UI" panose="020B0604030504040204" pitchFamily="50" charset="-128"/>
                        </a:rPr>
                        <a:t>無意識でも有効</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nchor="ctr"/>
                </a:tc>
                <a:tc>
                  <a:txBody>
                    <a:bodyPr/>
                    <a:lstStyle/>
                    <a:p>
                      <a:pPr algn="ctr">
                        <a:spcAft>
                          <a:spcPts val="0"/>
                        </a:spcAft>
                      </a:pPr>
                      <a:r>
                        <a:rPr lang="en-US" sz="1400" kern="100">
                          <a:effectLst/>
                          <a:latin typeface="Meiryo UI" panose="020B0604030504040204" pitchFamily="50" charset="-128"/>
                          <a:ea typeface="Meiryo UI" panose="020B0604030504040204" pitchFamily="50" charset="-128"/>
                          <a:cs typeface="Meiryo UI" panose="020B0604030504040204" pitchFamily="50" charset="-128"/>
                        </a:rPr>
                        <a:t>2</a:t>
                      </a:r>
                      <a:endParaRPr lang="ja-JP" sz="18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nchor="ctr"/>
                </a:tc>
                <a:tc>
                  <a:txBody>
                    <a:bodyPr/>
                    <a:lstStyle/>
                    <a:p>
                      <a:pPr algn="ctr">
                        <a:spcAft>
                          <a:spcPts val="0"/>
                        </a:spcAft>
                      </a:pPr>
                      <a:r>
                        <a:rPr lang="en-US" sz="140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18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r>
              <a:tr h="749213">
                <a:tc>
                  <a:txBody>
                    <a:bodyPr/>
                    <a:lstStyle/>
                    <a:p>
                      <a:pPr algn="ctr">
                        <a:spcAft>
                          <a:spcPts val="0"/>
                        </a:spcAft>
                      </a:pPr>
                      <a:r>
                        <a:rPr kumimoji="1" lang="en-US" sz="1400" kern="100" dirty="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6</a:t>
                      </a:r>
                      <a:endParaRPr kumimoji="1" lang="ja-JP" sz="1400" kern="100" dirty="0">
                        <a:solidFill>
                          <a:schemeClr val="dk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ctr">
                        <a:spcAft>
                          <a:spcPts val="0"/>
                        </a:spcAft>
                      </a:pPr>
                      <a:r>
                        <a:rPr kumimoji="1" lang="ja-JP" sz="1400" kern="100" dirty="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ライトカーテンを設置し製品セット時にはロボットを保護停止させる</a:t>
                      </a:r>
                    </a:p>
                  </a:txBody>
                  <a:tcPr marL="74295" marR="74295" marT="0" marB="0"/>
                </a:tc>
                <a:tc>
                  <a:txBody>
                    <a:bodyPr/>
                    <a:lstStyle/>
                    <a:p>
                      <a:pPr algn="ctr">
                        <a:spcAft>
                          <a:spcPts val="0"/>
                        </a:spcAft>
                      </a:pPr>
                      <a:r>
                        <a:rPr kumimoji="1" lang="en-US" sz="1400" kern="10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S3</a:t>
                      </a:r>
                      <a:endParaRPr kumimoji="1" lang="ja-JP" sz="1400" kern="100">
                        <a:solidFill>
                          <a:schemeClr val="dk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kumimoji="1" lang="ja-JP" sz="1400" kern="10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ロボット推力</a:t>
                      </a:r>
                      <a:r>
                        <a:rPr kumimoji="1" lang="en-US" sz="1400" kern="10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2000N</a:t>
                      </a:r>
                      <a:endParaRPr kumimoji="1" lang="ja-JP" sz="1400" kern="100">
                        <a:solidFill>
                          <a:schemeClr val="dk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nchor="ctr"/>
                </a:tc>
                <a:tc>
                  <a:txBody>
                    <a:bodyPr/>
                    <a:lstStyle/>
                    <a:p>
                      <a:pPr algn="ctr">
                        <a:spcAft>
                          <a:spcPts val="0"/>
                        </a:spcAft>
                      </a:pPr>
                      <a:r>
                        <a:rPr kumimoji="1" lang="en-US" sz="1400" kern="10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F3</a:t>
                      </a:r>
                      <a:endParaRPr kumimoji="1" lang="ja-JP" sz="1400" kern="100">
                        <a:solidFill>
                          <a:schemeClr val="dk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kumimoji="1" lang="ja-JP" sz="1400" kern="10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製品セットは高頻度</a:t>
                      </a:r>
                    </a:p>
                  </a:txBody>
                  <a:tcPr marL="74295" marR="74295" marT="0" marB="0" anchor="ctr"/>
                </a:tc>
                <a:tc>
                  <a:txBody>
                    <a:bodyPr/>
                    <a:lstStyle/>
                    <a:p>
                      <a:pPr algn="ctr">
                        <a:spcAft>
                          <a:spcPts val="0"/>
                        </a:spcAft>
                      </a:pPr>
                      <a:r>
                        <a:rPr kumimoji="1" lang="en-US" sz="1400" kern="10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A2</a:t>
                      </a:r>
                      <a:endParaRPr kumimoji="1" lang="ja-JP" sz="1400" kern="100">
                        <a:solidFill>
                          <a:schemeClr val="dk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kumimoji="1" lang="ja-JP" sz="1400" kern="10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回避</a:t>
                      </a:r>
                    </a:p>
                    <a:p>
                      <a:pPr algn="ctr">
                        <a:spcAft>
                          <a:spcPts val="0"/>
                        </a:spcAft>
                      </a:pPr>
                      <a:r>
                        <a:rPr kumimoji="1" lang="ja-JP" sz="1400" kern="10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不可</a:t>
                      </a:r>
                    </a:p>
                  </a:txBody>
                  <a:tcPr marL="74295" marR="74295" marT="0" marB="0" anchor="ctr"/>
                </a:tc>
                <a:tc>
                  <a:txBody>
                    <a:bodyPr/>
                    <a:lstStyle/>
                    <a:p>
                      <a:pPr algn="ctr">
                        <a:spcAft>
                          <a:spcPts val="0"/>
                        </a:spcAft>
                      </a:pPr>
                      <a:r>
                        <a:rPr kumimoji="1" lang="en-US" sz="1400" kern="10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O1</a:t>
                      </a:r>
                      <a:endParaRPr kumimoji="1" lang="ja-JP" sz="1400" kern="100">
                        <a:solidFill>
                          <a:schemeClr val="dk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kumimoji="1" lang="ja-JP" sz="1400" kern="10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無意識でも有効</a:t>
                      </a:r>
                    </a:p>
                  </a:txBody>
                  <a:tcPr marL="74295" marR="74295" marT="0" marB="0" anchor="ctr"/>
                </a:tc>
                <a:tc>
                  <a:txBody>
                    <a:bodyPr/>
                    <a:lstStyle/>
                    <a:p>
                      <a:pPr algn="ctr">
                        <a:spcAft>
                          <a:spcPts val="0"/>
                        </a:spcAft>
                      </a:pPr>
                      <a:r>
                        <a:rPr kumimoji="1" lang="en-US" sz="1400" kern="10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2</a:t>
                      </a:r>
                      <a:endParaRPr kumimoji="1" lang="ja-JP" sz="1400" kern="100">
                        <a:solidFill>
                          <a:schemeClr val="dk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nchor="ctr"/>
                </a:tc>
                <a:tc>
                  <a:txBody>
                    <a:bodyPr/>
                    <a:lstStyle/>
                    <a:p>
                      <a:pPr algn="ctr">
                        <a:spcAft>
                          <a:spcPts val="0"/>
                        </a:spcAft>
                      </a:pPr>
                      <a:r>
                        <a:rPr kumimoji="1" lang="en-US" sz="1400" kern="10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 </a:t>
                      </a:r>
                      <a:endParaRPr kumimoji="1" lang="ja-JP" sz="1400" kern="100">
                        <a:solidFill>
                          <a:schemeClr val="dk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r>
              <a:tr h="749213">
                <a:tc>
                  <a:txBody>
                    <a:bodyPr/>
                    <a:lstStyle/>
                    <a:p>
                      <a:pPr algn="ctr">
                        <a:spcAft>
                          <a:spcPts val="0"/>
                        </a:spcAft>
                      </a:pPr>
                      <a:r>
                        <a:rPr kumimoji="1" lang="en-US" sz="1400" kern="10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7</a:t>
                      </a:r>
                      <a:endParaRPr kumimoji="1" lang="ja-JP" sz="1400" kern="100">
                        <a:solidFill>
                          <a:schemeClr val="dk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c>
                  <a:txBody>
                    <a:bodyPr/>
                    <a:lstStyle/>
                    <a:p>
                      <a:pPr algn="just">
                        <a:spcAft>
                          <a:spcPts val="0"/>
                        </a:spcAft>
                      </a:pPr>
                      <a:r>
                        <a:rPr kumimoji="1" lang="ja-JP" sz="1400" kern="100" dirty="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排気装置による残留物質換気</a:t>
                      </a:r>
                    </a:p>
                  </a:txBody>
                  <a:tcPr marL="74295" marR="74295" marT="0" marB="0"/>
                </a:tc>
                <a:tc>
                  <a:txBody>
                    <a:bodyPr/>
                    <a:lstStyle/>
                    <a:p>
                      <a:pPr algn="ctr">
                        <a:spcAft>
                          <a:spcPts val="0"/>
                        </a:spcAft>
                      </a:pPr>
                      <a:r>
                        <a:rPr kumimoji="1" lang="en-US" sz="1400" kern="10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S2</a:t>
                      </a:r>
                      <a:endParaRPr kumimoji="1" lang="ja-JP" sz="1400" kern="100">
                        <a:solidFill>
                          <a:schemeClr val="dk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kumimoji="1" lang="ja-JP" sz="1400" kern="10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重篤疾病</a:t>
                      </a:r>
                    </a:p>
                  </a:txBody>
                  <a:tcPr marL="74295" marR="74295" marT="0" marB="0" anchor="ctr"/>
                </a:tc>
                <a:tc>
                  <a:txBody>
                    <a:bodyPr/>
                    <a:lstStyle/>
                    <a:p>
                      <a:pPr algn="ctr">
                        <a:spcAft>
                          <a:spcPts val="0"/>
                        </a:spcAft>
                      </a:pPr>
                      <a:r>
                        <a:rPr kumimoji="1" lang="en-US" sz="1400" kern="100" dirty="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F3</a:t>
                      </a:r>
                      <a:endParaRPr kumimoji="1" lang="ja-JP" sz="1400" kern="100" dirty="0">
                        <a:solidFill>
                          <a:schemeClr val="dk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kumimoji="1" lang="ja-JP" sz="1400" kern="100" dirty="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製品セットは高頻度</a:t>
                      </a:r>
                    </a:p>
                  </a:txBody>
                  <a:tcPr marL="74295" marR="74295" marT="0" marB="0" anchor="ctr"/>
                </a:tc>
                <a:tc>
                  <a:txBody>
                    <a:bodyPr/>
                    <a:lstStyle/>
                    <a:p>
                      <a:pPr algn="ctr">
                        <a:spcAft>
                          <a:spcPts val="0"/>
                        </a:spcAft>
                      </a:pPr>
                      <a:r>
                        <a:rPr kumimoji="1" lang="en-US" sz="1400" kern="100" dirty="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A2</a:t>
                      </a:r>
                      <a:endParaRPr kumimoji="1" lang="ja-JP" sz="1400" kern="100" dirty="0">
                        <a:solidFill>
                          <a:schemeClr val="dk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kumimoji="1" lang="ja-JP" sz="1400" kern="100" dirty="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回避</a:t>
                      </a:r>
                    </a:p>
                    <a:p>
                      <a:pPr algn="ctr">
                        <a:spcAft>
                          <a:spcPts val="0"/>
                        </a:spcAft>
                      </a:pPr>
                      <a:r>
                        <a:rPr kumimoji="1" lang="ja-JP" sz="1400" kern="100" dirty="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不可</a:t>
                      </a:r>
                    </a:p>
                  </a:txBody>
                  <a:tcPr marL="74295" marR="74295" marT="0" marB="0" anchor="ctr"/>
                </a:tc>
                <a:tc>
                  <a:txBody>
                    <a:bodyPr/>
                    <a:lstStyle/>
                    <a:p>
                      <a:pPr algn="ctr">
                        <a:spcAft>
                          <a:spcPts val="0"/>
                        </a:spcAft>
                      </a:pPr>
                      <a:r>
                        <a:rPr kumimoji="1" lang="en-US" sz="1400" kern="10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O1</a:t>
                      </a:r>
                      <a:endParaRPr kumimoji="1" lang="ja-JP" sz="1400" kern="100">
                        <a:solidFill>
                          <a:schemeClr val="dk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kumimoji="1" lang="ja-JP" sz="1400" kern="10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無意識でも有効</a:t>
                      </a:r>
                    </a:p>
                  </a:txBody>
                  <a:tcPr marL="74295" marR="74295" marT="0" marB="0" anchor="ctr"/>
                </a:tc>
                <a:tc>
                  <a:txBody>
                    <a:bodyPr/>
                    <a:lstStyle/>
                    <a:p>
                      <a:pPr algn="ctr">
                        <a:spcAft>
                          <a:spcPts val="0"/>
                        </a:spcAft>
                      </a:pPr>
                      <a:r>
                        <a:rPr kumimoji="1" lang="en-US" sz="1400" kern="10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2</a:t>
                      </a:r>
                      <a:endParaRPr kumimoji="1" lang="ja-JP" sz="1400" kern="100">
                        <a:solidFill>
                          <a:schemeClr val="dk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nchor="ctr"/>
                </a:tc>
                <a:tc>
                  <a:txBody>
                    <a:bodyPr/>
                    <a:lstStyle/>
                    <a:p>
                      <a:pPr algn="ctr">
                        <a:spcAft>
                          <a:spcPts val="0"/>
                        </a:spcAft>
                      </a:pPr>
                      <a:r>
                        <a:rPr kumimoji="1" lang="en-US" sz="1400" kern="100" dirty="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 </a:t>
                      </a:r>
                      <a:endParaRPr kumimoji="1" lang="ja-JP" sz="1400" kern="100" dirty="0">
                        <a:solidFill>
                          <a:schemeClr val="dk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tc>
              </a:tr>
            </a:tbl>
          </a:graphicData>
        </a:graphic>
      </p:graphicFrame>
    </p:spTree>
    <p:extLst>
      <p:ext uri="{BB962C8B-B14F-4D97-AF65-F5344CB8AC3E}">
        <p14:creationId xmlns:p14="http://schemas.microsoft.com/office/powerpoint/2010/main" val="256121218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ja-JP" altLang="en-US" dirty="0" smtClean="0"/>
              <a:t>リスクアセスメント全体</a:t>
            </a:r>
            <a:endParaRPr kumimoji="1" lang="ja-JP" altLang="en-US" dirty="0"/>
          </a:p>
        </p:txBody>
      </p:sp>
      <p:graphicFrame>
        <p:nvGraphicFramePr>
          <p:cNvPr id="3" name="Table 2"/>
          <p:cNvGraphicFramePr>
            <a:graphicFrameLocks noGrp="1"/>
          </p:cNvGraphicFramePr>
          <p:nvPr>
            <p:extLst>
              <p:ext uri="{D42A27DB-BD31-4B8C-83A1-F6EECF244321}">
                <p14:modId xmlns:p14="http://schemas.microsoft.com/office/powerpoint/2010/main" val="536471937"/>
              </p:ext>
            </p:extLst>
          </p:nvPr>
        </p:nvGraphicFramePr>
        <p:xfrm>
          <a:off x="0" y="1245756"/>
          <a:ext cx="9906000" cy="4945494"/>
        </p:xfrm>
        <a:graphic>
          <a:graphicData uri="http://schemas.openxmlformats.org/drawingml/2006/table">
            <a:tbl>
              <a:tblPr>
                <a:tableStyleId>{3C2FFA5D-87B4-456A-9821-1D502468CF0F}</a:tableStyleId>
              </a:tblPr>
              <a:tblGrid>
                <a:gridCol w="368188"/>
                <a:gridCol w="870062"/>
                <a:gridCol w="945806"/>
                <a:gridCol w="729121"/>
                <a:gridCol w="618629"/>
                <a:gridCol w="550481"/>
                <a:gridCol w="478600"/>
                <a:gridCol w="1472562"/>
                <a:gridCol w="716551"/>
                <a:gridCol w="682808"/>
                <a:gridCol w="666928"/>
                <a:gridCol w="702157"/>
                <a:gridCol w="534439"/>
                <a:gridCol w="569668"/>
              </a:tblGrid>
              <a:tr h="310166">
                <a:tc rowSpan="2">
                  <a:txBody>
                    <a:bodyPr/>
                    <a:lstStyle/>
                    <a:p>
                      <a:pPr algn="ctr">
                        <a:spcAft>
                          <a:spcPts val="0"/>
                        </a:spcAft>
                      </a:pP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No</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4251" marR="64251" marT="0" marB="0" anchor="ctr"/>
                </a:tc>
                <a:tc rowSpan="2" gridSpan="2">
                  <a:txBody>
                    <a:bodyPr/>
                    <a:lstStyle/>
                    <a:p>
                      <a:pPr algn="ctr">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作業</a:t>
                      </a: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a:t>
                      </a: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危険源</a:t>
                      </a: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a:t>
                      </a: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危険状態</a:t>
                      </a: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a:t>
                      </a: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危険事象</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4251" marR="64251" marT="0" marB="0" anchor="ctr"/>
                </a:tc>
                <a:tc rowSpan="2" hMerge="1">
                  <a:txBody>
                    <a:bodyPr/>
                    <a:lstStyle/>
                    <a:p>
                      <a:endParaRPr kumimoji="1" lang="ja-JP" altLang="en-US"/>
                    </a:p>
                  </a:txBody>
                  <a:tcPr/>
                </a:tc>
                <a:tc gridSpan="4">
                  <a:txBody>
                    <a:bodyPr/>
                    <a:lstStyle/>
                    <a:p>
                      <a:pPr algn="ctr">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保護方策前のリスク見積もり・評価</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4251" marR="64251" marT="0"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rowSpan="2">
                  <a:txBody>
                    <a:bodyPr/>
                    <a:lstStyle/>
                    <a:p>
                      <a:pPr algn="ctr">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リスク低減方策</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4251" marR="64251" marT="0" marB="0" anchor="ctr"/>
                </a:tc>
                <a:tc gridSpan="6">
                  <a:txBody>
                    <a:bodyPr/>
                    <a:lstStyle/>
                    <a:p>
                      <a:pPr algn="ctr">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保護方策後のリスク見積もり・評価</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4251" marR="64251" marT="0"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141239">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ctr">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ひどさ</a:t>
                      </a: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:S</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頻度</a:t>
                      </a: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:F</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回避</a:t>
                      </a: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:P</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リスク</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vMerge="1">
                  <a:txBody>
                    <a:bodyPr/>
                    <a:lstStyle/>
                    <a:p>
                      <a:endParaRPr kumimoji="1" lang="ja-JP" altLang="en-US"/>
                    </a:p>
                  </a:txBody>
                  <a:tcPr/>
                </a:tc>
                <a:tc>
                  <a:txBody>
                    <a:bodyPr/>
                    <a:lstStyle/>
                    <a:p>
                      <a:pPr algn="ctr">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ひどさ</a:t>
                      </a: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:S</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頻度</a:t>
                      </a: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:F</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回避</a:t>
                      </a: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:P</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発生確率</a:t>
                      </a: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:O</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リスク</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妥当性等</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r>
              <a:tr h="733025">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1</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gridSpan="2">
                  <a:txBody>
                    <a:bodyPr/>
                    <a:lstStyle/>
                    <a:p>
                      <a:pPr algn="just">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据付の為、ロボットをフォークリフトで運搬する時バランスを崩し落下させ周辺作業者に接触</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hMerge="1">
                  <a:txBody>
                    <a:bodyPr/>
                    <a:lstStyle/>
                    <a:p>
                      <a:endParaRPr kumimoji="1" lang="ja-JP" altLang="en-US"/>
                    </a:p>
                  </a:txBody>
                  <a:tcP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S3</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ロボット質量</a:t>
                      </a:r>
                      <a:r>
                        <a:rPr lang="en-US" sz="1000" kern="100">
                          <a:effectLst/>
                          <a:latin typeface="Meiryo UI" panose="020B0604030504040204" pitchFamily="50" charset="-128"/>
                          <a:ea typeface="Meiryo UI" panose="020B0604030504040204" pitchFamily="50" charset="-128"/>
                          <a:cs typeface="Meiryo UI" panose="020B0604030504040204" pitchFamily="50" charset="-128"/>
                        </a:rPr>
                        <a:t>1000kg</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F1</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据付作業は低頻度</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A2</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回避不可</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l">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 </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4</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just">
                        <a:spcAft>
                          <a:spcPts val="0"/>
                        </a:spcAft>
                      </a:pPr>
                      <a:r>
                        <a:rPr lang="ja-JP" sz="1000" kern="100" dirty="0" smtClean="0">
                          <a:effectLst/>
                          <a:latin typeface="Meiryo UI" panose="020B0604030504040204" pitchFamily="50" charset="-128"/>
                          <a:ea typeface="Meiryo UI" panose="020B0604030504040204" pitchFamily="50" charset="-128"/>
                          <a:cs typeface="Meiryo UI" panose="020B0604030504040204" pitchFamily="50" charset="-128"/>
                        </a:rPr>
                        <a:t>フォークポケット</a:t>
                      </a: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を</a:t>
                      </a:r>
                      <a:r>
                        <a:rPr lang="ja-JP" sz="1000" kern="100" dirty="0" smtClean="0">
                          <a:effectLst/>
                          <a:latin typeface="Meiryo UI" panose="020B0604030504040204" pitchFamily="50" charset="-128"/>
                          <a:ea typeface="Meiryo UI" panose="020B0604030504040204" pitchFamily="50" charset="-128"/>
                          <a:cs typeface="Meiryo UI" panose="020B0604030504040204" pitchFamily="50" charset="-128"/>
                        </a:rPr>
                        <a:t>設ける</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S3</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ロボット質量</a:t>
                      </a:r>
                      <a:r>
                        <a:rPr lang="en-US" sz="1000" kern="100">
                          <a:effectLst/>
                          <a:latin typeface="Meiryo UI" panose="020B0604030504040204" pitchFamily="50" charset="-128"/>
                          <a:ea typeface="Meiryo UI" panose="020B0604030504040204" pitchFamily="50" charset="-128"/>
                          <a:cs typeface="Meiryo UI" panose="020B0604030504040204" pitchFamily="50" charset="-128"/>
                        </a:rPr>
                        <a:t>1000kg</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F1</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据付作業は低頻度</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A2</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回避不可</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O2</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作業者による利用</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3</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取説に記載要</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r>
              <a:tr h="668786">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2</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rowSpan="3">
                  <a:txBody>
                    <a:bodyPr/>
                    <a:lstStyle/>
                    <a:p>
                      <a:pPr algn="just">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ロボットの可動範囲内でロボットティーチ中、</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just">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ボタン操作を誤りロボットが動き挟まれる</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S3</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ロボット推力</a:t>
                      </a: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2000N</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F1</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ティーチは低頻度</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A2</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速度により回避不可</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l">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 </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4</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just">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ティーチ時の速度制限</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just">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ホールド・トゥ・ラン</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just">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ロボットへの軸名称・動作方向表示</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S3</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ロボット推力</a:t>
                      </a:r>
                      <a:r>
                        <a:rPr lang="en-US" sz="1000" kern="100">
                          <a:effectLst/>
                          <a:latin typeface="Meiryo UI" panose="020B0604030504040204" pitchFamily="50" charset="-128"/>
                          <a:ea typeface="Meiryo UI" panose="020B0604030504040204" pitchFamily="50" charset="-128"/>
                          <a:cs typeface="Meiryo UI" panose="020B0604030504040204" pitchFamily="50" charset="-128"/>
                        </a:rPr>
                        <a:t>2000N</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F1</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ティーチは低頻度</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A2</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回避不可</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O1</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自動的に有効</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2</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 </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r>
              <a:tr h="640211">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3</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vMerge="1">
                  <a:txBody>
                    <a:bodyPr/>
                    <a:lstStyle/>
                    <a:p>
                      <a:endParaRPr kumimoji="1" lang="ja-JP" altLang="en-US"/>
                    </a:p>
                  </a:txBody>
                  <a:tcPr/>
                </a:tc>
                <a:tc>
                  <a:txBody>
                    <a:bodyPr/>
                    <a:lstStyle/>
                    <a:p>
                      <a:pPr algn="just">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体がボタンに触れロボットが動き挟まれる</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S3</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ロボット推力</a:t>
                      </a:r>
                      <a:r>
                        <a:rPr lang="en-US" sz="1000" kern="100">
                          <a:effectLst/>
                          <a:latin typeface="Meiryo UI" panose="020B0604030504040204" pitchFamily="50" charset="-128"/>
                          <a:ea typeface="Meiryo UI" panose="020B0604030504040204" pitchFamily="50" charset="-128"/>
                          <a:cs typeface="Meiryo UI" panose="020B0604030504040204" pitchFamily="50" charset="-128"/>
                        </a:rPr>
                        <a:t>2000N</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F1</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ティーチは低頻度</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A2</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速度により回避不可</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4</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just">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イネーブルスイッチ</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S3</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ロボット推力</a:t>
                      </a:r>
                      <a:r>
                        <a:rPr lang="en-US" sz="1000" kern="100">
                          <a:effectLst/>
                          <a:latin typeface="Meiryo UI" panose="020B0604030504040204" pitchFamily="50" charset="-128"/>
                          <a:ea typeface="Meiryo UI" panose="020B0604030504040204" pitchFamily="50" charset="-128"/>
                          <a:cs typeface="Meiryo UI" panose="020B0604030504040204" pitchFamily="50" charset="-128"/>
                        </a:rPr>
                        <a:t>2000N</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F1</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ティーチは低頻度</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A2</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回避不可</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O1</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自動的に有効</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2</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 </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r>
              <a:tr h="662436">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4</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vMerge="1">
                  <a:txBody>
                    <a:bodyPr/>
                    <a:lstStyle/>
                    <a:p>
                      <a:endParaRPr kumimoji="1" lang="ja-JP" altLang="en-US"/>
                    </a:p>
                  </a:txBody>
                  <a:tcPr/>
                </a:tc>
                <a:tc>
                  <a:txBody>
                    <a:bodyPr/>
                    <a:lstStyle/>
                    <a:p>
                      <a:pPr algn="just">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他人が自動運転させロボットに動き挟まれる</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S3</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ロボット推力</a:t>
                      </a: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2000N</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F1</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ティーチは低頻度</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A2</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速度により回避不可</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4</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just">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キー付運転モード切替スイッチ</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just">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a:t>
                      </a:r>
                      <a:r>
                        <a:rPr lang="ja-JP" sz="1000" kern="100">
                          <a:effectLst/>
                          <a:latin typeface="Meiryo UI" panose="020B0604030504040204" pitchFamily="50" charset="-128"/>
                          <a:ea typeface="Meiryo UI" panose="020B0604030504040204" pitchFamily="50" charset="-128"/>
                          <a:cs typeface="Meiryo UI" panose="020B0604030504040204" pitchFamily="50" charset="-128"/>
                        </a:rPr>
                        <a:t>ティーチ時抜いて携帯可</a:t>
                      </a:r>
                      <a:r>
                        <a:rPr lang="en-US" sz="1000" kern="10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S3</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ロボット推力</a:t>
                      </a:r>
                      <a:r>
                        <a:rPr lang="en-US" sz="1000" kern="100">
                          <a:effectLst/>
                          <a:latin typeface="Meiryo UI" panose="020B0604030504040204" pitchFamily="50" charset="-128"/>
                          <a:ea typeface="Meiryo UI" panose="020B0604030504040204" pitchFamily="50" charset="-128"/>
                          <a:cs typeface="Meiryo UI" panose="020B0604030504040204" pitchFamily="50" charset="-128"/>
                        </a:rPr>
                        <a:t>2000N</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F1</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ティーチは低頻度</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A2</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回避不可</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O2</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作業者による利用</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3</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取説に記載要</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r>
              <a:tr h="733025">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5</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gridSpan="2">
                  <a:txBody>
                    <a:bodyPr/>
                    <a:lstStyle/>
                    <a:p>
                      <a:pPr algn="just">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製品セットにおいて、誤ったタイミングで入りロボットに挟まれる</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hMerge="1">
                  <a:txBody>
                    <a:bodyPr/>
                    <a:lstStyle/>
                    <a:p>
                      <a:endParaRPr kumimoji="1" lang="ja-JP" altLang="en-US"/>
                    </a:p>
                  </a:txBody>
                  <a:tcP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S3</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ロボット推力</a:t>
                      </a:r>
                      <a:r>
                        <a:rPr lang="en-US" sz="1000" kern="100">
                          <a:effectLst/>
                          <a:latin typeface="Meiryo UI" panose="020B0604030504040204" pitchFamily="50" charset="-128"/>
                          <a:ea typeface="Meiryo UI" panose="020B0604030504040204" pitchFamily="50" charset="-128"/>
                          <a:cs typeface="Meiryo UI" panose="020B0604030504040204" pitchFamily="50" charset="-128"/>
                        </a:rPr>
                        <a:t>2000N</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F3</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製品セットは高頻度</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A2</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高速時は回避不可</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4</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just">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ライトカーテンを設置し製品セット時にはロボットを保護停止させる</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S3</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ロボット推力</a:t>
                      </a:r>
                      <a:r>
                        <a:rPr lang="en-US" sz="1000" kern="100">
                          <a:effectLst/>
                          <a:latin typeface="Meiryo UI" panose="020B0604030504040204" pitchFamily="50" charset="-128"/>
                          <a:ea typeface="Meiryo UI" panose="020B0604030504040204" pitchFamily="50" charset="-128"/>
                          <a:cs typeface="Meiryo UI" panose="020B0604030504040204" pitchFamily="50" charset="-128"/>
                        </a:rPr>
                        <a:t>2000N</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F3</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製品セットは高頻度</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A2</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回避不可</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O1</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無意識でも有効</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2</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 </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r>
              <a:tr h="733025">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6</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gridSpan="2">
                  <a:txBody>
                    <a:bodyPr/>
                    <a:lstStyle/>
                    <a:p>
                      <a:pPr algn="just">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起動後にセット忘れ部品をセット中、起動しているロボットに挟まれる</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hMerge="1">
                  <a:txBody>
                    <a:bodyPr/>
                    <a:lstStyle/>
                    <a:p>
                      <a:endParaRPr kumimoji="1" lang="ja-JP" altLang="en-US"/>
                    </a:p>
                  </a:txBody>
                  <a:tcP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S3</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ロボット推力</a:t>
                      </a:r>
                      <a:r>
                        <a:rPr lang="en-US" sz="1000" kern="100">
                          <a:effectLst/>
                          <a:latin typeface="Meiryo UI" panose="020B0604030504040204" pitchFamily="50" charset="-128"/>
                          <a:ea typeface="Meiryo UI" panose="020B0604030504040204" pitchFamily="50" charset="-128"/>
                          <a:cs typeface="Meiryo UI" panose="020B0604030504040204" pitchFamily="50" charset="-128"/>
                        </a:rPr>
                        <a:t>2000N</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F3</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製品セットは高頻度</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A2</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高速時は回避不可</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4</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l">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ライトカーテンを設置し製品セット時にはロボットを保護停止させる</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S3</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ロボット推力</a:t>
                      </a:r>
                      <a:r>
                        <a:rPr lang="en-US" sz="1000" kern="100">
                          <a:effectLst/>
                          <a:latin typeface="Meiryo UI" panose="020B0604030504040204" pitchFamily="50" charset="-128"/>
                          <a:ea typeface="Meiryo UI" panose="020B0604030504040204" pitchFamily="50" charset="-128"/>
                          <a:cs typeface="Meiryo UI" panose="020B0604030504040204" pitchFamily="50" charset="-128"/>
                        </a:rPr>
                        <a:t>2000N</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F3</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製品セットは高頻度</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A2</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回避不可</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O1</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無意識でも有効</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2</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r>
              <a:tr h="131061">
                <a:tc>
                  <a:txBody>
                    <a:bodyPr/>
                    <a:lstStyle/>
                    <a:p>
                      <a:pPr algn="ctr">
                        <a:spcAft>
                          <a:spcPts val="0"/>
                        </a:spcAft>
                      </a:pPr>
                      <a:r>
                        <a:rPr lang="en-US"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gridSpan="2">
                  <a:txBody>
                    <a:bodyPr/>
                    <a:lstStyle/>
                    <a:p>
                      <a:pPr algn="just">
                        <a:spcAft>
                          <a:spcPts val="0"/>
                        </a:spcAft>
                      </a:pPr>
                      <a:r>
                        <a:rPr lang="en-US"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hMerge="1">
                  <a:txBody>
                    <a:bodyPr/>
                    <a:lstStyle/>
                    <a:p>
                      <a:endParaRPr kumimoji="1" lang="ja-JP" altLang="en-US"/>
                    </a:p>
                  </a:txBody>
                  <a:tcPr/>
                </a:tc>
                <a:tc>
                  <a:txBody>
                    <a:bodyPr/>
                    <a:lstStyle/>
                    <a:p>
                      <a:pPr algn="ctr">
                        <a:spcAft>
                          <a:spcPts val="0"/>
                        </a:spcAft>
                      </a:pPr>
                      <a:r>
                        <a:rPr lang="en-US"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altLang="ja-JP" sz="1050" kern="10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l">
                        <a:spcAft>
                          <a:spcPts val="0"/>
                        </a:spcAft>
                      </a:pPr>
                      <a:r>
                        <a:rPr lang="en-US" altLang="ja-JP" sz="1050" kern="10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altLang="ja-JP" sz="1050" kern="10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altLang="ja-JP" sz="1050" kern="10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altLang="ja-JP" sz="1050" kern="10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altLang="ja-JP" sz="1050" kern="10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altLang="ja-JP" sz="1050" kern="10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r>
            </a:tbl>
          </a:graphicData>
        </a:graphic>
      </p:graphicFrame>
    </p:spTree>
    <p:extLst>
      <p:ext uri="{BB962C8B-B14F-4D97-AF65-F5344CB8AC3E}">
        <p14:creationId xmlns:p14="http://schemas.microsoft.com/office/powerpoint/2010/main" val="41217964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3890" y="1699260"/>
            <a:ext cx="8782050" cy="2315370"/>
          </a:xfrm>
        </p:spPr>
        <p:txBody>
          <a:bodyPr>
            <a:normAutofit/>
          </a:bodyPr>
          <a:lstStyle/>
          <a:p>
            <a:pPr algn="l"/>
            <a:r>
              <a:rPr lang="ja-JP" altLang="en-US" dirty="0"/>
              <a:t>第</a:t>
            </a:r>
            <a:r>
              <a:rPr kumimoji="1" lang="en-US" altLang="ja-JP" dirty="0" smtClean="0"/>
              <a:t>4</a:t>
            </a:r>
            <a:r>
              <a:rPr kumimoji="1" lang="ja-JP" altLang="en-US" dirty="0" smtClean="0"/>
              <a:t>章　安全関連システムの要求安全度水準の決定　</a:t>
            </a:r>
            <a:endParaRPr kumimoji="1" lang="ja-JP" altLang="en-US" dirty="0"/>
          </a:p>
        </p:txBody>
      </p:sp>
      <p:sp>
        <p:nvSpPr>
          <p:cNvPr id="4" name="Subtitle 3"/>
          <p:cNvSpPr>
            <a:spLocks noGrp="1"/>
          </p:cNvSpPr>
          <p:nvPr>
            <p:ph type="subTitle" idx="1"/>
          </p:nvPr>
        </p:nvSpPr>
        <p:spPr>
          <a:xfrm>
            <a:off x="838199" y="858838"/>
            <a:ext cx="8452757" cy="752792"/>
          </a:xfrm>
        </p:spPr>
        <p:txBody>
          <a:bodyPr>
            <a:noAutofit/>
          </a:bodyPr>
          <a:lstStyle/>
          <a:p>
            <a:pPr algn="l"/>
            <a:r>
              <a:rPr kumimoji="1" lang="ja-JP" altLang="en-US" sz="3200" dirty="0" smtClean="0"/>
              <a:t>機能安全活用実践マニュアル</a:t>
            </a:r>
            <a:r>
              <a:rPr kumimoji="1" lang="en-US" altLang="ja-JP" sz="3200" dirty="0" smtClean="0"/>
              <a:t>(</a:t>
            </a:r>
            <a:r>
              <a:rPr kumimoji="1" lang="ja-JP" altLang="en-US" sz="3200" dirty="0" smtClean="0"/>
              <a:t>ロボットシステム編</a:t>
            </a:r>
            <a:r>
              <a:rPr kumimoji="1" lang="en-US" altLang="ja-JP" sz="3200" dirty="0" smtClean="0"/>
              <a:t>)</a:t>
            </a:r>
            <a:endParaRPr kumimoji="1" lang="ja-JP" altLang="en-US" sz="3200" dirty="0"/>
          </a:p>
        </p:txBody>
      </p:sp>
      <p:sp>
        <p:nvSpPr>
          <p:cNvPr id="5" name="テキスト ボックス 4"/>
          <p:cNvSpPr txBox="1"/>
          <p:nvPr/>
        </p:nvSpPr>
        <p:spPr>
          <a:xfrm>
            <a:off x="838200" y="4421165"/>
            <a:ext cx="8279730" cy="1477328"/>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（注）本スライドの使用上の注意</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464344" indent="-464344">
              <a:buFont typeface="Wingdings" panose="05000000000000000000" pitchFamily="2" charset="2"/>
              <a:buChar char="l"/>
            </a:pPr>
            <a:r>
              <a:rPr lang="ja-JP" altLang="en-US" dirty="0">
                <a:latin typeface="Meiryo UI" panose="020B0604030504040204" pitchFamily="50" charset="-128"/>
                <a:ea typeface="Meiryo UI" panose="020B0604030504040204" pitchFamily="50" charset="-128"/>
                <a:cs typeface="Meiryo UI" panose="020B0604030504040204" pitchFamily="50" charset="-128"/>
              </a:rPr>
              <a:t>本スライドを利用する際は出典を記載してください。</a:t>
            </a:r>
          </a:p>
          <a:p>
            <a:pPr marL="464344" indent="-464344">
              <a:buFont typeface="Wingdings" panose="05000000000000000000" pitchFamily="2" charset="2"/>
              <a:buChar char="l"/>
            </a:pPr>
            <a:r>
              <a:rPr lang="ja-JP" altLang="en-US" dirty="0">
                <a:latin typeface="Meiryo UI" panose="020B0604030504040204" pitchFamily="50" charset="-128"/>
                <a:ea typeface="Meiryo UI" panose="020B0604030504040204" pitchFamily="50" charset="-128"/>
                <a:cs typeface="Meiryo UI" panose="020B0604030504040204" pitchFamily="50" charset="-128"/>
              </a:rPr>
              <a:t>本スライドを編集・加工等して利用する場合は、上記出典とは別に、編集・加工等を行ったことを記載してください。また編集・加工した情報を、あたかも厚生労働省又は中央労働災害防止協会が作成したかのような態様で公表・利用してはいけません。</a:t>
            </a:r>
            <a:endParaRPr kumimoji="1" lang="ja-JP" altLang="en-US" dirty="0"/>
          </a:p>
        </p:txBody>
      </p:sp>
    </p:spTree>
    <p:extLst>
      <p:ext uri="{BB962C8B-B14F-4D97-AF65-F5344CB8AC3E}">
        <p14:creationId xmlns:p14="http://schemas.microsoft.com/office/powerpoint/2010/main" val="829081068"/>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t>1.</a:t>
            </a:r>
            <a:r>
              <a:rPr lang="ja-JP" altLang="en-US" dirty="0" smtClean="0"/>
              <a:t>リスクアセスメントと機能安全</a:t>
            </a:r>
            <a:br>
              <a:rPr lang="ja-JP" altLang="en-US" dirty="0" smtClean="0"/>
            </a:br>
            <a:r>
              <a:rPr lang="en-US" altLang="ja-JP" sz="3200" dirty="0" smtClean="0"/>
              <a:t>(1)</a:t>
            </a:r>
            <a:r>
              <a:rPr lang="ja-JP" altLang="en-US" sz="3200" dirty="0" smtClean="0"/>
              <a:t>保護方策と</a:t>
            </a:r>
            <a:r>
              <a:rPr lang="ja-JP" altLang="en-US" sz="3200" dirty="0"/>
              <a:t>機能安全</a:t>
            </a:r>
            <a:endParaRPr kumimoji="1" lang="ja-JP" altLang="en-US" sz="3200" dirty="0"/>
          </a:p>
        </p:txBody>
      </p:sp>
      <p:sp>
        <p:nvSpPr>
          <p:cNvPr id="81" name="正方形/長方形 3"/>
          <p:cNvSpPr/>
          <p:nvPr/>
        </p:nvSpPr>
        <p:spPr>
          <a:xfrm>
            <a:off x="1677202" y="1294741"/>
            <a:ext cx="2730303" cy="49842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リスクアセスメント</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正方形/長方形 11"/>
          <p:cNvSpPr/>
          <p:nvPr/>
        </p:nvSpPr>
        <p:spPr>
          <a:xfrm>
            <a:off x="1677202" y="1911893"/>
            <a:ext cx="2730303" cy="2268224"/>
          </a:xfrm>
          <a:prstGeom prst="rect">
            <a:avLst/>
          </a:prstGeom>
          <a:pattFill prst="pct25">
            <a:fgClr>
              <a:schemeClr val="bg1">
                <a:lumMod val="65000"/>
              </a:schemeClr>
            </a:fgClr>
            <a:bgClr>
              <a:schemeClr val="bg1"/>
            </a:bgClr>
          </a:patt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3" name="テキスト ボックス 12"/>
          <p:cNvSpPr txBox="1"/>
          <p:nvPr/>
        </p:nvSpPr>
        <p:spPr>
          <a:xfrm>
            <a:off x="1833219" y="1969355"/>
            <a:ext cx="2405219" cy="338554"/>
          </a:xfrm>
          <a:prstGeom prst="rect">
            <a:avLst/>
          </a:prstGeom>
          <a:noFill/>
        </p:spPr>
        <p:txBody>
          <a:bodyPr wrap="square" rtlCol="0">
            <a:spAutoFit/>
          </a:bodyPr>
          <a:lstStyle/>
          <a:p>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設計者による保護方策</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4" name="正方形/長方形 18"/>
          <p:cNvSpPr/>
          <p:nvPr/>
        </p:nvSpPr>
        <p:spPr>
          <a:xfrm>
            <a:off x="1768260" y="2379917"/>
            <a:ext cx="2561236" cy="50644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ステップ</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p>
          <a:p>
            <a:pPr algn="ct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本質的安全設計方策</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5" name="正方形/長方形 26"/>
          <p:cNvSpPr/>
          <p:nvPr/>
        </p:nvSpPr>
        <p:spPr>
          <a:xfrm>
            <a:off x="1755210" y="2954785"/>
            <a:ext cx="2574286" cy="523267"/>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ステップ</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p>
          <a:p>
            <a:pPr algn="ct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安全</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防護</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及び</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付加</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保護方策</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6" name="テキスト ボックス 28"/>
          <p:cNvSpPr txBox="1"/>
          <p:nvPr/>
        </p:nvSpPr>
        <p:spPr>
          <a:xfrm>
            <a:off x="1743252" y="3546452"/>
            <a:ext cx="2586244" cy="523220"/>
          </a:xfrm>
          <a:prstGeom prst="rect">
            <a:avLst/>
          </a:prstGeom>
          <a:noFill/>
          <a:ln>
            <a:solidFill>
              <a:schemeClr val="tx1"/>
            </a:solidFill>
          </a:ln>
        </p:spPr>
        <p:txBody>
          <a:bodyPr wrap="square" rtlCol="0">
            <a:spAutoFit/>
          </a:bodyPr>
          <a:lstStyle/>
          <a:p>
            <a:pPr algn="ct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ステップ</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使用上の情報</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7" name="正方形/長方形 44"/>
          <p:cNvSpPr/>
          <p:nvPr/>
        </p:nvSpPr>
        <p:spPr>
          <a:xfrm>
            <a:off x="1677202" y="4574586"/>
            <a:ext cx="2730303" cy="192147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8" name="テキスト ボックス 45"/>
          <p:cNvSpPr txBox="1"/>
          <p:nvPr/>
        </p:nvSpPr>
        <p:spPr>
          <a:xfrm>
            <a:off x="1677201" y="4617498"/>
            <a:ext cx="2652295" cy="338554"/>
          </a:xfrm>
          <a:prstGeom prst="rect">
            <a:avLst/>
          </a:prstGeom>
          <a:noFill/>
        </p:spPr>
        <p:txBody>
          <a:bodyPr wrap="square" rtlCol="0">
            <a:spAutoFit/>
          </a:bodyPr>
          <a:lstStyle>
            <a:defPPr>
              <a:defRPr lang="ja-JP"/>
            </a:defPPr>
            <a:lvl1pPr>
              <a:defRPr sz="1600" b="1"/>
            </a:lvl1pPr>
          </a:lstStyle>
          <a:p>
            <a:pPr algn="ct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使用者による保護方策　</a:t>
            </a:r>
          </a:p>
        </p:txBody>
      </p:sp>
      <p:sp>
        <p:nvSpPr>
          <p:cNvPr id="89" name="正方形/長方形 48"/>
          <p:cNvSpPr/>
          <p:nvPr/>
        </p:nvSpPr>
        <p:spPr>
          <a:xfrm>
            <a:off x="1743252" y="5248281"/>
            <a:ext cx="2574286" cy="121342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l"/>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□組織</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－安全作業手順</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－監督</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－作業許可システム</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□追加</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安全防護物の準備と</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使用</a:t>
            </a:r>
            <a:endParaRPr lang="en-US" altLang="ja-JP" sz="1100" baseline="30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□保護</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具の使用</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□訓練</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等</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0" name="テキスト ボックス 49"/>
          <p:cNvSpPr txBox="1"/>
          <p:nvPr/>
        </p:nvSpPr>
        <p:spPr>
          <a:xfrm>
            <a:off x="1703301" y="4827201"/>
            <a:ext cx="2704204" cy="461665"/>
          </a:xfrm>
          <a:prstGeom prst="rect">
            <a:avLst/>
          </a:prstGeom>
          <a:noFill/>
        </p:spPr>
        <p:txBody>
          <a:bodyPr wrap="square" rtlCol="0">
            <a:spAutoFit/>
          </a:bodyPr>
          <a:lstStyle/>
          <a:p>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設計者により提供された使用上の情報に基づくものを含む</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92" name="グループ化 1045"/>
          <p:cNvGrpSpPr/>
          <p:nvPr/>
        </p:nvGrpSpPr>
        <p:grpSpPr>
          <a:xfrm>
            <a:off x="663089" y="1431162"/>
            <a:ext cx="1209714" cy="3462714"/>
            <a:chOff x="1115616" y="536029"/>
            <a:chExt cx="1116659" cy="3462714"/>
          </a:xfrm>
        </p:grpSpPr>
        <p:grpSp>
          <p:nvGrpSpPr>
            <p:cNvPr id="93" name="グループ化 1041"/>
            <p:cNvGrpSpPr/>
            <p:nvPr/>
          </p:nvGrpSpPr>
          <p:grpSpPr>
            <a:xfrm>
              <a:off x="1671145" y="536029"/>
              <a:ext cx="346841" cy="3462714"/>
              <a:chOff x="1671145" y="536029"/>
              <a:chExt cx="346841" cy="3462714"/>
            </a:xfrm>
          </p:grpSpPr>
          <p:sp>
            <p:nvSpPr>
              <p:cNvPr id="95" name="フリーフォーム 1037"/>
              <p:cNvSpPr/>
              <p:nvPr/>
            </p:nvSpPr>
            <p:spPr>
              <a:xfrm>
                <a:off x="1671145" y="536029"/>
                <a:ext cx="346841" cy="3462714"/>
              </a:xfrm>
              <a:custGeom>
                <a:avLst/>
                <a:gdLst>
                  <a:gd name="connsiteX0" fmla="*/ 346841 w 346841"/>
                  <a:gd name="connsiteY0" fmla="*/ 0 h 6038193"/>
                  <a:gd name="connsiteX1" fmla="*/ 0 w 346841"/>
                  <a:gd name="connsiteY1" fmla="*/ 0 h 6038193"/>
                  <a:gd name="connsiteX2" fmla="*/ 15765 w 346841"/>
                  <a:gd name="connsiteY2" fmla="*/ 6038193 h 6038193"/>
                  <a:gd name="connsiteX3" fmla="*/ 346841 w 346841"/>
                  <a:gd name="connsiteY3" fmla="*/ 6038193 h 6038193"/>
                </a:gdLst>
                <a:ahLst/>
                <a:cxnLst>
                  <a:cxn ang="0">
                    <a:pos x="connsiteX0" y="connsiteY0"/>
                  </a:cxn>
                  <a:cxn ang="0">
                    <a:pos x="connsiteX1" y="connsiteY1"/>
                  </a:cxn>
                  <a:cxn ang="0">
                    <a:pos x="connsiteX2" y="connsiteY2"/>
                  </a:cxn>
                  <a:cxn ang="0">
                    <a:pos x="connsiteX3" y="connsiteY3"/>
                  </a:cxn>
                </a:cxnLst>
                <a:rect l="l" t="t" r="r" b="b"/>
                <a:pathLst>
                  <a:path w="346841" h="6038193">
                    <a:moveTo>
                      <a:pt x="346841" y="0"/>
                    </a:moveTo>
                    <a:lnTo>
                      <a:pt x="0" y="0"/>
                    </a:lnTo>
                    <a:lnTo>
                      <a:pt x="15765" y="6038193"/>
                    </a:lnTo>
                    <a:lnTo>
                      <a:pt x="346841" y="6038193"/>
                    </a:lnTo>
                  </a:path>
                </a:pathLst>
              </a:custGeom>
              <a:noFill/>
              <a:ln w="1905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6" name="直線矢印コネクタ 1039"/>
              <p:cNvCxnSpPr/>
              <p:nvPr/>
            </p:nvCxnSpPr>
            <p:spPr>
              <a:xfrm>
                <a:off x="1671145" y="1276668"/>
                <a:ext cx="34684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94" name="テキスト ボックス 21"/>
            <p:cNvSpPr txBox="1"/>
            <p:nvPr/>
          </p:nvSpPr>
          <p:spPr>
            <a:xfrm>
              <a:off x="1115616" y="3380744"/>
              <a:ext cx="1116659" cy="261610"/>
            </a:xfrm>
            <a:prstGeom prst="rect">
              <a:avLst/>
            </a:prstGeom>
            <a:solidFill>
              <a:schemeClr val="bg1"/>
            </a:solidFill>
            <a:ln w="6350">
              <a:solidFill>
                <a:schemeClr val="tx1"/>
              </a:solidFill>
            </a:ln>
          </p:spPr>
          <p:txBody>
            <a:bodyPr wrap="square" rtlCol="0">
              <a:spAutoFit/>
            </a:bodyPr>
            <a:lstStyle/>
            <a:p>
              <a:pPr algn="ct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使用者入力</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97" name="下矢印 2"/>
          <p:cNvSpPr/>
          <p:nvPr/>
        </p:nvSpPr>
        <p:spPr>
          <a:xfrm>
            <a:off x="2613306" y="4180118"/>
            <a:ext cx="702078" cy="401408"/>
          </a:xfrm>
          <a:prstGeom prst="down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8" name="テキスト ボックス 51"/>
          <p:cNvSpPr txBox="1"/>
          <p:nvPr/>
        </p:nvSpPr>
        <p:spPr>
          <a:xfrm>
            <a:off x="3315384" y="4239318"/>
            <a:ext cx="1022510" cy="261610"/>
          </a:xfrm>
          <a:prstGeom prst="rect">
            <a:avLst/>
          </a:prstGeom>
          <a:solidFill>
            <a:schemeClr val="bg1"/>
          </a:solidFill>
          <a:ln w="6350">
            <a:solidFill>
              <a:schemeClr val="tx1"/>
            </a:solidFill>
          </a:ln>
        </p:spPr>
        <p:txBody>
          <a:bodyPr wrap="square" rtlCol="0">
            <a:spAutoFit/>
          </a:bodyPr>
          <a:lstStyle/>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設計者入力</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1" name="Rectangle 110"/>
          <p:cNvSpPr/>
          <p:nvPr/>
        </p:nvSpPr>
        <p:spPr bwMode="auto">
          <a:xfrm>
            <a:off x="1686680" y="1941068"/>
            <a:ext cx="2769205" cy="2239045"/>
          </a:xfrm>
          <a:prstGeom prst="rect">
            <a:avLst/>
          </a:prstGeom>
          <a:noFill/>
          <a:ln w="57150">
            <a:solidFill>
              <a:srgbClr val="FF0000"/>
            </a:solid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none" lIns="72000" tIns="45720" rIns="7200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smtClean="0">
              <a:ln>
                <a:noFill/>
              </a:ln>
              <a:solidFill>
                <a:srgbClr val="0000FF"/>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TextBox 4"/>
          <p:cNvSpPr txBox="1"/>
          <p:nvPr/>
        </p:nvSpPr>
        <p:spPr>
          <a:xfrm>
            <a:off x="4847772" y="3082470"/>
            <a:ext cx="4432945" cy="2246769"/>
          </a:xfrm>
          <a:prstGeom prst="rect">
            <a:avLst/>
          </a:prstGeom>
          <a:noFill/>
          <a:ln w="38100">
            <a:solidFill>
              <a:srgbClr val="FF0000"/>
            </a:solidFill>
          </a:ln>
        </p:spPr>
        <p:txBody>
          <a:bodyPr wrap="none" rtlCol="0">
            <a:spAutoFit/>
          </a:bodyPr>
          <a:lstStyle/>
          <a:p>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制御を用いる保護方策は次のいづれか</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342900" indent="-342900">
              <a:buFontTx/>
              <a:buChar char="-"/>
            </a:pP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リスクアセスメントによる</a:t>
            </a:r>
            <a:r>
              <a:rPr kumimoji="1" lang="en-US" altLang="ja-JP" sz="2000" dirty="0" smtClean="0">
                <a:latin typeface="Meiryo UI" panose="020B0604030504040204" pitchFamily="50" charset="-128"/>
                <a:ea typeface="Meiryo UI" panose="020B0604030504040204" pitchFamily="50" charset="-128"/>
                <a:cs typeface="Meiryo UI" panose="020B0604030504040204" pitchFamily="50" charset="-128"/>
              </a:rPr>
              <a:t>PL</a:t>
            </a:r>
            <a:r>
              <a:rPr kumimoji="1" lang="ja-JP" altLang="en-US" sz="2000" dirty="0" err="1" smtClean="0">
                <a:latin typeface="Meiryo UI" panose="020B0604030504040204" pitchFamily="50" charset="-128"/>
                <a:ea typeface="Meiryo UI" panose="020B0604030504040204" pitchFamily="50" charset="-128"/>
                <a:cs typeface="Meiryo UI" panose="020B0604030504040204" pitchFamily="50" charset="-128"/>
              </a:rPr>
              <a:t>ｒ</a:t>
            </a:r>
            <a:endParaRPr kumimoji="1"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342900" indent="-342900">
              <a:buFontTx/>
              <a:buChar char="-"/>
            </a:pP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ISO 13849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に基づく </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Cat.3/</a:t>
            </a:r>
            <a:r>
              <a:rPr lang="en-US" altLang="ja-JP" sz="2000" dirty="0" err="1" smtClean="0">
                <a:latin typeface="Meiryo UI" panose="020B0604030504040204" pitchFamily="50" charset="-128"/>
                <a:ea typeface="Meiryo UI" panose="020B0604030504040204" pitchFamily="50" charset="-128"/>
                <a:cs typeface="Meiryo UI" panose="020B0604030504040204" pitchFamily="50" charset="-128"/>
              </a:rPr>
              <a:t>PLr</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=d</a:t>
            </a:r>
          </a:p>
          <a:p>
            <a:pPr marL="342900" indent="-342900">
              <a:buFontTx/>
              <a:buChar char="-"/>
            </a:pPr>
            <a:r>
              <a:rPr lang="en-GB" altLang="ja-JP" sz="2000" dirty="0">
                <a:latin typeface="Meiryo UI" panose="020B0604030504040204" pitchFamily="50" charset="-128"/>
                <a:ea typeface="Meiryo UI" panose="020B0604030504040204" pitchFamily="50" charset="-128"/>
                <a:cs typeface="Meiryo UI" panose="020B0604030504040204" pitchFamily="50" charset="-128"/>
              </a:rPr>
              <a:t>IEC </a:t>
            </a:r>
            <a:r>
              <a:rPr lang="en-GB" altLang="ja-JP" sz="2000" dirty="0" smtClean="0">
                <a:latin typeface="Meiryo UI" panose="020B0604030504040204" pitchFamily="50" charset="-128"/>
                <a:ea typeface="Meiryo UI" panose="020B0604030504040204" pitchFamily="50" charset="-128"/>
                <a:cs typeface="Meiryo UI" panose="020B0604030504040204" pitchFamily="50" charset="-128"/>
              </a:rPr>
              <a:t>62061</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に基づく</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a:tabLst>
                <a:tab pos="449263" algn="l"/>
              </a:tabLst>
            </a:pP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	1)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プルーフテスト間隔</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=20</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年</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a:tabLst>
                <a:tab pos="449263" algn="l"/>
              </a:tabLst>
            </a:pP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	2)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ハードウェアフォールトトレランス</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1</a:t>
            </a:r>
          </a:p>
          <a:p>
            <a:pPr>
              <a:tabLst>
                <a:tab pos="449263" algn="l"/>
              </a:tabLst>
            </a:pPr>
            <a:r>
              <a:rPr lang="en-US" altLang="ja-JP" sz="2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3) SIL=2</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Bent-Up Arrow 29"/>
          <p:cNvSpPr/>
          <p:nvPr/>
        </p:nvSpPr>
        <p:spPr>
          <a:xfrm flipV="1">
            <a:off x="4528457" y="2278742"/>
            <a:ext cx="2743200" cy="783772"/>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TextBox 22"/>
          <p:cNvSpPr txBox="1"/>
          <p:nvPr/>
        </p:nvSpPr>
        <p:spPr>
          <a:xfrm>
            <a:off x="5003347" y="5471656"/>
            <a:ext cx="4174541" cy="400110"/>
          </a:xfrm>
          <a:prstGeom prst="rect">
            <a:avLst/>
          </a:prstGeom>
          <a:noFill/>
          <a:ln w="38100">
            <a:solidFill>
              <a:srgbClr val="FF0000"/>
            </a:solidFill>
          </a:ln>
        </p:spPr>
        <p:txBody>
          <a:bodyPr wrap="none" rtlCol="0">
            <a:spAutoFit/>
          </a:bodyPr>
          <a:lstStyle/>
          <a:p>
            <a:r>
              <a:rPr lang="ja-JP" altLang="en-US" sz="20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安全機能としての信頼性が要求される</a:t>
            </a:r>
            <a:endParaRPr lang="en-US" altLang="ja-JP" sz="2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3633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287" y="215490"/>
            <a:ext cx="9680713" cy="875688"/>
          </a:xfrm>
        </p:spPr>
        <p:txBody>
          <a:bodyPr>
            <a:normAutofit/>
          </a:bodyPr>
          <a:lstStyle/>
          <a:p>
            <a:r>
              <a:rPr kumimoji="1" lang="en-US" altLang="ja-JP" sz="3200" dirty="0" smtClean="0"/>
              <a:t>(2)RA</a:t>
            </a:r>
            <a:r>
              <a:rPr kumimoji="1" lang="ja-JP" altLang="en-US" sz="3200" dirty="0" smtClean="0"/>
              <a:t>と機能安全</a:t>
            </a:r>
            <a:endParaRPr kumimoji="1" lang="ja-JP" altLang="en-US" sz="3200" dirty="0"/>
          </a:p>
        </p:txBody>
      </p:sp>
      <p:graphicFrame>
        <p:nvGraphicFramePr>
          <p:cNvPr id="4" name="Table 3"/>
          <p:cNvGraphicFramePr>
            <a:graphicFrameLocks noGrp="1"/>
          </p:cNvGraphicFramePr>
          <p:nvPr>
            <p:extLst>
              <p:ext uri="{D42A27DB-BD31-4B8C-83A1-F6EECF244321}">
                <p14:modId xmlns:p14="http://schemas.microsoft.com/office/powerpoint/2010/main" val="78544008"/>
              </p:ext>
            </p:extLst>
          </p:nvPr>
        </p:nvGraphicFramePr>
        <p:xfrm>
          <a:off x="0" y="1588656"/>
          <a:ext cx="9906000" cy="4945494"/>
        </p:xfrm>
        <a:graphic>
          <a:graphicData uri="http://schemas.openxmlformats.org/drawingml/2006/table">
            <a:tbl>
              <a:tblPr>
                <a:tableStyleId>{3C2FFA5D-87B4-456A-9821-1D502468CF0F}</a:tableStyleId>
              </a:tblPr>
              <a:tblGrid>
                <a:gridCol w="368188"/>
                <a:gridCol w="870062"/>
                <a:gridCol w="945806"/>
                <a:gridCol w="729121"/>
                <a:gridCol w="618629"/>
                <a:gridCol w="550481"/>
                <a:gridCol w="478600"/>
                <a:gridCol w="1472562"/>
                <a:gridCol w="716551"/>
                <a:gridCol w="682808"/>
                <a:gridCol w="666928"/>
                <a:gridCol w="702157"/>
                <a:gridCol w="534439"/>
                <a:gridCol w="569668"/>
              </a:tblGrid>
              <a:tr h="310166">
                <a:tc rowSpan="2">
                  <a:txBody>
                    <a:bodyPr/>
                    <a:lstStyle/>
                    <a:p>
                      <a:pPr algn="ctr">
                        <a:spcAft>
                          <a:spcPts val="0"/>
                        </a:spcAft>
                      </a:pP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No</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4251" marR="64251" marT="0" marB="0" anchor="ctr"/>
                </a:tc>
                <a:tc rowSpan="2" gridSpan="2">
                  <a:txBody>
                    <a:bodyPr/>
                    <a:lstStyle/>
                    <a:p>
                      <a:pPr algn="ctr">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作業</a:t>
                      </a: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a:t>
                      </a: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危険源</a:t>
                      </a: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a:t>
                      </a: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危険状態</a:t>
                      </a: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a:t>
                      </a: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危険事象</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4251" marR="64251" marT="0" marB="0" anchor="ctr"/>
                </a:tc>
                <a:tc rowSpan="2" hMerge="1">
                  <a:txBody>
                    <a:bodyPr/>
                    <a:lstStyle/>
                    <a:p>
                      <a:endParaRPr kumimoji="1" lang="ja-JP" altLang="en-US"/>
                    </a:p>
                  </a:txBody>
                  <a:tcPr/>
                </a:tc>
                <a:tc gridSpan="4">
                  <a:txBody>
                    <a:bodyPr/>
                    <a:lstStyle/>
                    <a:p>
                      <a:pPr algn="ctr">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保護方策前のリスク見積もり・評価</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4251" marR="64251" marT="0"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rowSpan="2">
                  <a:txBody>
                    <a:bodyPr/>
                    <a:lstStyle/>
                    <a:p>
                      <a:pPr algn="ctr">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リスク低減方策</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4251" marR="64251" marT="0" marB="0" anchor="ctr"/>
                </a:tc>
                <a:tc gridSpan="6">
                  <a:txBody>
                    <a:bodyPr/>
                    <a:lstStyle/>
                    <a:p>
                      <a:pPr algn="ctr">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保護方策後のリスク見積もり・評価</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4251" marR="64251" marT="0"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141239">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ctr">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ひどさ</a:t>
                      </a: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:S</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頻度</a:t>
                      </a: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:F</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回避</a:t>
                      </a: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:P</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リスク</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vMerge="1">
                  <a:txBody>
                    <a:bodyPr/>
                    <a:lstStyle/>
                    <a:p>
                      <a:endParaRPr kumimoji="1" lang="ja-JP" altLang="en-US"/>
                    </a:p>
                  </a:txBody>
                  <a:tcPr/>
                </a:tc>
                <a:tc>
                  <a:txBody>
                    <a:bodyPr/>
                    <a:lstStyle/>
                    <a:p>
                      <a:pPr algn="ctr">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ひどさ</a:t>
                      </a: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:S</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頻度</a:t>
                      </a: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:F</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回避</a:t>
                      </a: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:P</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発生確率</a:t>
                      </a: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:O</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リスク</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妥当性等</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r>
              <a:tr h="733025">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1</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gridSpan="2">
                  <a:txBody>
                    <a:bodyPr/>
                    <a:lstStyle/>
                    <a:p>
                      <a:pPr algn="just">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据付の為、ロボットをフォークリフトで運搬する時バランスを崩し落下させ周辺作業者に接触</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hMerge="1">
                  <a:txBody>
                    <a:bodyPr/>
                    <a:lstStyle/>
                    <a:p>
                      <a:endParaRPr kumimoji="1" lang="ja-JP" altLang="en-US"/>
                    </a:p>
                  </a:txBody>
                  <a:tcP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S3</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ロボット質量</a:t>
                      </a:r>
                      <a:r>
                        <a:rPr lang="en-US" sz="1000" kern="100">
                          <a:effectLst/>
                          <a:latin typeface="Meiryo UI" panose="020B0604030504040204" pitchFamily="50" charset="-128"/>
                          <a:ea typeface="Meiryo UI" panose="020B0604030504040204" pitchFamily="50" charset="-128"/>
                          <a:cs typeface="Meiryo UI" panose="020B0604030504040204" pitchFamily="50" charset="-128"/>
                        </a:rPr>
                        <a:t>1000kg</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F1</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据付作業は低頻度</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A2</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回避不可</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l">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 </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4</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just">
                        <a:spcAft>
                          <a:spcPts val="0"/>
                        </a:spcAft>
                      </a:pPr>
                      <a:r>
                        <a:rPr lang="ja-JP" sz="1000" kern="100" dirty="0" smtClean="0">
                          <a:effectLst/>
                          <a:latin typeface="Meiryo UI" panose="020B0604030504040204" pitchFamily="50" charset="-128"/>
                          <a:ea typeface="Meiryo UI" panose="020B0604030504040204" pitchFamily="50" charset="-128"/>
                          <a:cs typeface="Meiryo UI" panose="020B0604030504040204" pitchFamily="50" charset="-128"/>
                        </a:rPr>
                        <a:t>フォークポケット</a:t>
                      </a: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を</a:t>
                      </a:r>
                      <a:r>
                        <a:rPr lang="ja-JP" sz="1000" kern="100" dirty="0" smtClean="0">
                          <a:effectLst/>
                          <a:latin typeface="Meiryo UI" panose="020B0604030504040204" pitchFamily="50" charset="-128"/>
                          <a:ea typeface="Meiryo UI" panose="020B0604030504040204" pitchFamily="50" charset="-128"/>
                          <a:cs typeface="Meiryo UI" panose="020B0604030504040204" pitchFamily="50" charset="-128"/>
                        </a:rPr>
                        <a:t>設ける</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S3</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ロボット質量</a:t>
                      </a:r>
                      <a:r>
                        <a:rPr lang="en-US" sz="1000" kern="100">
                          <a:effectLst/>
                          <a:latin typeface="Meiryo UI" panose="020B0604030504040204" pitchFamily="50" charset="-128"/>
                          <a:ea typeface="Meiryo UI" panose="020B0604030504040204" pitchFamily="50" charset="-128"/>
                          <a:cs typeface="Meiryo UI" panose="020B0604030504040204" pitchFamily="50" charset="-128"/>
                        </a:rPr>
                        <a:t>1000kg</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F1</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据付作業は低頻度</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A2</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回避不可</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O2</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作業者による利用</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3</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取説に記載要</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r>
              <a:tr h="668786">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2</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rowSpan="3">
                  <a:txBody>
                    <a:bodyPr/>
                    <a:lstStyle/>
                    <a:p>
                      <a:pPr algn="just">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ロボットの可動範囲内でロボットティーチ中、</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just">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ボタン操作を誤りロボットが動き挟まれる</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S3</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ロボット推力</a:t>
                      </a: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2000N</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F1</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ティーチは低頻度</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A2</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速度により回避不可</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l">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 </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4</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just">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ティーチ時の速度制限</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just">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ホールド・トゥ・ラン</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just">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ロボットへの軸名称・動作方向表示</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S3</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ロボット推力</a:t>
                      </a:r>
                      <a:r>
                        <a:rPr lang="en-US" sz="1000" kern="100">
                          <a:effectLst/>
                          <a:latin typeface="Meiryo UI" panose="020B0604030504040204" pitchFamily="50" charset="-128"/>
                          <a:ea typeface="Meiryo UI" panose="020B0604030504040204" pitchFamily="50" charset="-128"/>
                          <a:cs typeface="Meiryo UI" panose="020B0604030504040204" pitchFamily="50" charset="-128"/>
                        </a:rPr>
                        <a:t>2000N</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F1</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ティーチは低頻度</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A2</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回避不可</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O1</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自動的に有効</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2</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 </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r>
              <a:tr h="640211">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3</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vMerge="1">
                  <a:txBody>
                    <a:bodyPr/>
                    <a:lstStyle/>
                    <a:p>
                      <a:endParaRPr kumimoji="1" lang="ja-JP" altLang="en-US"/>
                    </a:p>
                  </a:txBody>
                  <a:tcPr/>
                </a:tc>
                <a:tc>
                  <a:txBody>
                    <a:bodyPr/>
                    <a:lstStyle/>
                    <a:p>
                      <a:pPr algn="just">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体がボタンに触れロボットが動き挟まれる</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S3</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ロボット推力</a:t>
                      </a:r>
                      <a:r>
                        <a:rPr lang="en-US" sz="1000" kern="100">
                          <a:effectLst/>
                          <a:latin typeface="Meiryo UI" panose="020B0604030504040204" pitchFamily="50" charset="-128"/>
                          <a:ea typeface="Meiryo UI" panose="020B0604030504040204" pitchFamily="50" charset="-128"/>
                          <a:cs typeface="Meiryo UI" panose="020B0604030504040204" pitchFamily="50" charset="-128"/>
                        </a:rPr>
                        <a:t>2000N</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F1</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ティーチは低頻度</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A2</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速度により回避不可</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4</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just">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イネーブルスイッチ</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S3</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ロボット推力</a:t>
                      </a:r>
                      <a:r>
                        <a:rPr lang="en-US" sz="1000" kern="100">
                          <a:effectLst/>
                          <a:latin typeface="Meiryo UI" panose="020B0604030504040204" pitchFamily="50" charset="-128"/>
                          <a:ea typeface="Meiryo UI" panose="020B0604030504040204" pitchFamily="50" charset="-128"/>
                          <a:cs typeface="Meiryo UI" panose="020B0604030504040204" pitchFamily="50" charset="-128"/>
                        </a:rPr>
                        <a:t>2000N</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F1</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ティーチは低頻度</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A2</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回避不可</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O1</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自動的に有効</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2</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r>
              <a:tr h="662436">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4</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vMerge="1">
                  <a:txBody>
                    <a:bodyPr/>
                    <a:lstStyle/>
                    <a:p>
                      <a:endParaRPr kumimoji="1" lang="ja-JP" altLang="en-US"/>
                    </a:p>
                  </a:txBody>
                  <a:tcPr/>
                </a:tc>
                <a:tc>
                  <a:txBody>
                    <a:bodyPr/>
                    <a:lstStyle/>
                    <a:p>
                      <a:pPr algn="just">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他人が自動運転させロボットに動き挟まれる</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S3</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dirty="0">
                          <a:effectLst/>
                          <a:latin typeface="Meiryo UI" panose="020B0604030504040204" pitchFamily="50" charset="-128"/>
                          <a:ea typeface="Meiryo UI" panose="020B0604030504040204" pitchFamily="50" charset="-128"/>
                          <a:cs typeface="Meiryo UI" panose="020B0604030504040204" pitchFamily="50" charset="-128"/>
                        </a:rPr>
                        <a:t>ロボット推力</a:t>
                      </a: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2000N</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F1</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ティーチは低頻度</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A2</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速度により回避不可</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4</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just">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キー付運転モード切替スイッチ</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just">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a:t>
                      </a:r>
                      <a:r>
                        <a:rPr lang="ja-JP" sz="1000" kern="100">
                          <a:effectLst/>
                          <a:latin typeface="Meiryo UI" panose="020B0604030504040204" pitchFamily="50" charset="-128"/>
                          <a:ea typeface="Meiryo UI" panose="020B0604030504040204" pitchFamily="50" charset="-128"/>
                          <a:cs typeface="Meiryo UI" panose="020B0604030504040204" pitchFamily="50" charset="-128"/>
                        </a:rPr>
                        <a:t>ティーチ時抜いて携帯可</a:t>
                      </a:r>
                      <a:r>
                        <a:rPr lang="en-US" sz="1000" kern="10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S3</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ロボット推力</a:t>
                      </a:r>
                      <a:r>
                        <a:rPr lang="en-US" sz="1000" kern="100">
                          <a:effectLst/>
                          <a:latin typeface="Meiryo UI" panose="020B0604030504040204" pitchFamily="50" charset="-128"/>
                          <a:ea typeface="Meiryo UI" panose="020B0604030504040204" pitchFamily="50" charset="-128"/>
                          <a:cs typeface="Meiryo UI" panose="020B0604030504040204" pitchFamily="50" charset="-128"/>
                        </a:rPr>
                        <a:t>2000N</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F1</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ティーチは低頻度</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A2</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回避不可</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O2</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作業者による利用</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3</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取説に記載要</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r>
              <a:tr h="733025">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5</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gridSpan="2">
                  <a:txBody>
                    <a:bodyPr/>
                    <a:lstStyle/>
                    <a:p>
                      <a:pPr algn="just">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製品セットにおいて、誤ったタイミングで入りロボットに挟まれる</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hMerge="1">
                  <a:txBody>
                    <a:bodyPr/>
                    <a:lstStyle/>
                    <a:p>
                      <a:endParaRPr kumimoji="1" lang="ja-JP" altLang="en-US"/>
                    </a:p>
                  </a:txBody>
                  <a:tcP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S3</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ロボット推力</a:t>
                      </a:r>
                      <a:r>
                        <a:rPr lang="en-US" sz="1000" kern="100">
                          <a:effectLst/>
                          <a:latin typeface="Meiryo UI" panose="020B0604030504040204" pitchFamily="50" charset="-128"/>
                          <a:ea typeface="Meiryo UI" panose="020B0604030504040204" pitchFamily="50" charset="-128"/>
                          <a:cs typeface="Meiryo UI" panose="020B0604030504040204" pitchFamily="50" charset="-128"/>
                        </a:rPr>
                        <a:t>2000N</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F3</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製品セットは高頻度</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A2</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高速時は回避不可</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4</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just">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ライトカーテンを設置し製品セット時にはロボットを保護停止させる</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S3</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ロボット推力</a:t>
                      </a:r>
                      <a:r>
                        <a:rPr lang="en-US" sz="1000" kern="100">
                          <a:effectLst/>
                          <a:latin typeface="Meiryo UI" panose="020B0604030504040204" pitchFamily="50" charset="-128"/>
                          <a:ea typeface="Meiryo UI" panose="020B0604030504040204" pitchFamily="50" charset="-128"/>
                          <a:cs typeface="Meiryo UI" panose="020B0604030504040204" pitchFamily="50" charset="-128"/>
                        </a:rPr>
                        <a:t>2000N</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F3</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製品セットは高頻度</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A2</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回避不可</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O1</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無意識でも有効</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2</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 </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r>
              <a:tr h="733025">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6</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gridSpan="2">
                  <a:txBody>
                    <a:bodyPr/>
                    <a:lstStyle/>
                    <a:p>
                      <a:pPr algn="just">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起動後にセット忘れ部品をセット中、起動しているロボットに挟まれる</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hMerge="1">
                  <a:txBody>
                    <a:bodyPr/>
                    <a:lstStyle/>
                    <a:p>
                      <a:endParaRPr kumimoji="1" lang="ja-JP" altLang="en-US"/>
                    </a:p>
                  </a:txBody>
                  <a:tcP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S3</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ロボット推力</a:t>
                      </a:r>
                      <a:r>
                        <a:rPr lang="en-US" sz="1000" kern="100">
                          <a:effectLst/>
                          <a:latin typeface="Meiryo UI" panose="020B0604030504040204" pitchFamily="50" charset="-128"/>
                          <a:ea typeface="Meiryo UI" panose="020B0604030504040204" pitchFamily="50" charset="-128"/>
                          <a:cs typeface="Meiryo UI" panose="020B0604030504040204" pitchFamily="50" charset="-128"/>
                        </a:rPr>
                        <a:t>2000N</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F3</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製品セットは高頻度</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A2</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高速時は回避不可</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4</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l">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ライトカーテンを設置し製品セット時にはロボットを保護停止させる</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S3</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ロボット推力</a:t>
                      </a:r>
                      <a:r>
                        <a:rPr lang="en-US" sz="1000" kern="100">
                          <a:effectLst/>
                          <a:latin typeface="Meiryo UI" panose="020B0604030504040204" pitchFamily="50" charset="-128"/>
                          <a:ea typeface="Meiryo UI" panose="020B0604030504040204" pitchFamily="50" charset="-128"/>
                          <a:cs typeface="Meiryo UI" panose="020B0604030504040204" pitchFamily="50" charset="-128"/>
                        </a:rPr>
                        <a:t>2000N</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F3</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製品セットは高頻度</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A2</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回避不可</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O1</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kern="100">
                          <a:effectLst/>
                          <a:latin typeface="Meiryo UI" panose="020B0604030504040204" pitchFamily="50" charset="-128"/>
                          <a:ea typeface="Meiryo UI" panose="020B0604030504040204" pitchFamily="50" charset="-128"/>
                          <a:cs typeface="Meiryo UI" panose="020B0604030504040204" pitchFamily="50" charset="-128"/>
                        </a:rPr>
                        <a:t>無意識でも有効</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Meiryo UI" panose="020B0604030504040204" pitchFamily="50" charset="-128"/>
                        </a:rPr>
                        <a:t>2</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sz="100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r>
              <a:tr h="131061">
                <a:tc>
                  <a:txBody>
                    <a:bodyPr/>
                    <a:lstStyle/>
                    <a:p>
                      <a:pPr algn="ctr">
                        <a:spcAft>
                          <a:spcPts val="0"/>
                        </a:spcAft>
                      </a:pPr>
                      <a:r>
                        <a:rPr lang="en-US"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gridSpan="2">
                  <a:txBody>
                    <a:bodyPr/>
                    <a:lstStyle/>
                    <a:p>
                      <a:pPr algn="just">
                        <a:spcAft>
                          <a:spcPts val="0"/>
                        </a:spcAft>
                      </a:pPr>
                      <a:r>
                        <a:rPr lang="en-US"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hMerge="1">
                  <a:txBody>
                    <a:bodyPr/>
                    <a:lstStyle/>
                    <a:p>
                      <a:endParaRPr kumimoji="1" lang="ja-JP" altLang="en-US"/>
                    </a:p>
                  </a:txBody>
                  <a:tcPr/>
                </a:tc>
                <a:tc>
                  <a:txBody>
                    <a:bodyPr/>
                    <a:lstStyle/>
                    <a:p>
                      <a:pPr algn="ctr">
                        <a:spcAft>
                          <a:spcPts val="0"/>
                        </a:spcAft>
                      </a:pPr>
                      <a:r>
                        <a:rPr lang="en-US"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altLang="ja-JP" sz="1050" kern="10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l">
                        <a:spcAft>
                          <a:spcPts val="0"/>
                        </a:spcAft>
                      </a:pPr>
                      <a:r>
                        <a:rPr lang="en-US"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c>
                  <a:txBody>
                    <a:bodyPr/>
                    <a:lstStyle/>
                    <a:p>
                      <a:pPr algn="ctr">
                        <a:spcAft>
                          <a:spcPts val="0"/>
                        </a:spcAft>
                      </a:pPr>
                      <a:r>
                        <a:rPr lang="en-US" altLang="ja-JP" sz="1050" kern="10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altLang="ja-JP" sz="1050" kern="10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altLang="ja-JP" sz="1050" kern="10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altLang="ja-JP" sz="1050" kern="10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altLang="ja-JP" sz="1050" kern="10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nchor="ctr"/>
                </a:tc>
                <a:tc>
                  <a:txBody>
                    <a:bodyPr/>
                    <a:lstStyle/>
                    <a:p>
                      <a:pPr algn="ctr">
                        <a:spcAft>
                          <a:spcPts val="0"/>
                        </a:spcAft>
                      </a:pPr>
                      <a:r>
                        <a:rPr lang="en-US"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0092" marR="70092" marT="0" marB="0"/>
                </a:tc>
              </a:tr>
            </a:tbl>
          </a:graphicData>
        </a:graphic>
      </p:graphicFrame>
      <p:sp>
        <p:nvSpPr>
          <p:cNvPr id="5" name="Rectangle 4"/>
          <p:cNvSpPr/>
          <p:nvPr/>
        </p:nvSpPr>
        <p:spPr>
          <a:xfrm>
            <a:off x="1209674" y="2962275"/>
            <a:ext cx="8696326" cy="6286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Rectangle 5"/>
          <p:cNvSpPr/>
          <p:nvPr/>
        </p:nvSpPr>
        <p:spPr>
          <a:xfrm>
            <a:off x="1209674" y="3581400"/>
            <a:ext cx="8696326" cy="648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Rectangle 6"/>
          <p:cNvSpPr/>
          <p:nvPr/>
        </p:nvSpPr>
        <p:spPr>
          <a:xfrm>
            <a:off x="1209674" y="4229100"/>
            <a:ext cx="8696326" cy="648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Rectangle 7"/>
          <p:cNvSpPr/>
          <p:nvPr/>
        </p:nvSpPr>
        <p:spPr>
          <a:xfrm>
            <a:off x="409574" y="4895849"/>
            <a:ext cx="9496426" cy="7334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Rectangle 8"/>
          <p:cNvSpPr/>
          <p:nvPr/>
        </p:nvSpPr>
        <p:spPr>
          <a:xfrm>
            <a:off x="409574" y="5648324"/>
            <a:ext cx="9496426" cy="7334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TextBox 10"/>
          <p:cNvSpPr txBox="1"/>
          <p:nvPr/>
        </p:nvSpPr>
        <p:spPr>
          <a:xfrm>
            <a:off x="819150" y="1104900"/>
            <a:ext cx="8749511" cy="523220"/>
          </a:xfrm>
          <a:prstGeom prst="rect">
            <a:avLst/>
          </a:prstGeom>
          <a:noFill/>
        </p:spPr>
        <p:txBody>
          <a:bodyPr wrap="none" rtlCol="0">
            <a:spAutoFit/>
          </a:bodyPr>
          <a:lstStyle/>
          <a:p>
            <a:r>
              <a:rPr kumimoji="1" lang="ja-JP" altLang="en-US" sz="2800" dirty="0" smtClean="0">
                <a:latin typeface="Meiryo UI" panose="020B0604030504040204" pitchFamily="50" charset="-128"/>
                <a:ea typeface="Meiryo UI" panose="020B0604030504040204" pitchFamily="50" charset="-128"/>
                <a:cs typeface="Meiryo UI" panose="020B0604030504040204" pitchFamily="50" charset="-128"/>
              </a:rPr>
              <a:t>リスク低減方策のうち</a:t>
            </a:r>
            <a:r>
              <a:rPr kumimoji="1" lang="en-US" altLang="ja-JP" sz="2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2800" dirty="0" smtClean="0">
                <a:latin typeface="Meiryo UI" panose="020B0604030504040204" pitchFamily="50" charset="-128"/>
                <a:ea typeface="Meiryo UI" panose="020B0604030504040204" pitchFamily="50" charset="-128"/>
                <a:cs typeface="Meiryo UI" panose="020B0604030504040204" pitchFamily="50" charset="-128"/>
              </a:rPr>
              <a:t>電気・電子制御</a:t>
            </a:r>
            <a:r>
              <a:rPr kumimoji="1" lang="en-US" altLang="ja-JP" sz="2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2800" dirty="0" smtClean="0">
                <a:latin typeface="Meiryo UI" panose="020B0604030504040204" pitchFamily="50" charset="-128"/>
                <a:ea typeface="Meiryo UI" panose="020B0604030504040204" pitchFamily="50" charset="-128"/>
                <a:cs typeface="Meiryo UI" panose="020B0604030504040204" pitchFamily="50" charset="-128"/>
              </a:rPr>
              <a:t>を用いる方策を特定</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6283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711794" y="169849"/>
            <a:ext cx="8885873" cy="675001"/>
          </a:xfrm>
          <a:ln>
            <a:solidFill>
              <a:schemeClr val="accent4">
                <a:lumMod val="40000"/>
                <a:lumOff val="60000"/>
              </a:schemeClr>
            </a:solidFill>
          </a:ln>
        </p:spPr>
        <p:txBody>
          <a:bodyPr>
            <a:noAutofit/>
          </a:bodyPr>
          <a:lstStyle/>
          <a:p>
            <a:r>
              <a:rPr lang="ja-JP" altLang="en-US" dirty="0" smtClean="0">
                <a:cs typeface="Yu Mincho" charset="-128"/>
              </a:rPr>
              <a:t>ロボットシステムの構成</a:t>
            </a:r>
            <a:r>
              <a:rPr lang="ja-JP" altLang="ja-JP" dirty="0" smtClean="0">
                <a:cs typeface="Yu Mincho" charset="-128"/>
              </a:rPr>
              <a:t> </a:t>
            </a:r>
            <a:endParaRPr lang="ja-JP" altLang="en-US" dirty="0">
              <a:cs typeface="Yu Mincho" charset="-128"/>
            </a:endParaRPr>
          </a:p>
        </p:txBody>
      </p:sp>
      <p:grpSp>
        <p:nvGrpSpPr>
          <p:cNvPr id="12" name="図形グループ 11"/>
          <p:cNvGrpSpPr/>
          <p:nvPr/>
        </p:nvGrpSpPr>
        <p:grpSpPr>
          <a:xfrm>
            <a:off x="234424" y="1306285"/>
            <a:ext cx="9160565" cy="4234543"/>
            <a:chOff x="2326405" y="2094085"/>
            <a:chExt cx="5056844" cy="2337566"/>
          </a:xfrm>
        </p:grpSpPr>
        <p:sp>
          <p:nvSpPr>
            <p:cNvPr id="13" name="フリーフォーム 12"/>
            <p:cNvSpPr/>
            <p:nvPr/>
          </p:nvSpPr>
          <p:spPr>
            <a:xfrm>
              <a:off x="3648998" y="2529088"/>
              <a:ext cx="3281391" cy="1482842"/>
            </a:xfrm>
            <a:custGeom>
              <a:avLst/>
              <a:gdLst>
                <a:gd name="connsiteX0" fmla="*/ 0 w 2762250"/>
                <a:gd name="connsiteY0" fmla="*/ 0 h 1451610"/>
                <a:gd name="connsiteX1" fmla="*/ 2762250 w 2762250"/>
                <a:gd name="connsiteY1" fmla="*/ 0 h 1451610"/>
                <a:gd name="connsiteX2" fmla="*/ 2762250 w 2762250"/>
                <a:gd name="connsiteY2" fmla="*/ 1451610 h 1451610"/>
                <a:gd name="connsiteX3" fmla="*/ 0 w 2762250"/>
                <a:gd name="connsiteY3" fmla="*/ 1451610 h 1451610"/>
                <a:gd name="connsiteX4" fmla="*/ 0 w 2762250"/>
                <a:gd name="connsiteY4" fmla="*/ 0 h 1451610"/>
                <a:gd name="connsiteX0" fmla="*/ 697230 w 3459480"/>
                <a:gd name="connsiteY0" fmla="*/ 0 h 1451610"/>
                <a:gd name="connsiteX1" fmla="*/ 3459480 w 3459480"/>
                <a:gd name="connsiteY1" fmla="*/ 0 h 1451610"/>
                <a:gd name="connsiteX2" fmla="*/ 3459480 w 3459480"/>
                <a:gd name="connsiteY2" fmla="*/ 1451610 h 1451610"/>
                <a:gd name="connsiteX3" fmla="*/ 697230 w 3459480"/>
                <a:gd name="connsiteY3" fmla="*/ 1451610 h 1451610"/>
                <a:gd name="connsiteX4" fmla="*/ 0 w 3459480"/>
                <a:gd name="connsiteY4" fmla="*/ 392430 h 1451610"/>
                <a:gd name="connsiteX5" fmla="*/ 697230 w 3459480"/>
                <a:gd name="connsiteY5" fmla="*/ 0 h 1451610"/>
                <a:gd name="connsiteX0" fmla="*/ 697230 w 3459480"/>
                <a:gd name="connsiteY0" fmla="*/ 0 h 1451610"/>
                <a:gd name="connsiteX1" fmla="*/ 3459480 w 3459480"/>
                <a:gd name="connsiteY1" fmla="*/ 0 h 1451610"/>
                <a:gd name="connsiteX2" fmla="*/ 3459480 w 3459480"/>
                <a:gd name="connsiteY2" fmla="*/ 1451610 h 1451610"/>
                <a:gd name="connsiteX3" fmla="*/ 697230 w 3459480"/>
                <a:gd name="connsiteY3" fmla="*/ 1451610 h 1451610"/>
                <a:gd name="connsiteX4" fmla="*/ 64770 w 3459480"/>
                <a:gd name="connsiteY4" fmla="*/ 560070 h 1451610"/>
                <a:gd name="connsiteX5" fmla="*/ 0 w 3459480"/>
                <a:gd name="connsiteY5" fmla="*/ 392430 h 1451610"/>
                <a:gd name="connsiteX6" fmla="*/ 697230 w 3459480"/>
                <a:gd name="connsiteY6" fmla="*/ 0 h 1451610"/>
                <a:gd name="connsiteX0" fmla="*/ 697230 w 3459480"/>
                <a:gd name="connsiteY0" fmla="*/ 0 h 1451610"/>
                <a:gd name="connsiteX1" fmla="*/ 3459480 w 3459480"/>
                <a:gd name="connsiteY1" fmla="*/ 0 h 1451610"/>
                <a:gd name="connsiteX2" fmla="*/ 3459480 w 3459480"/>
                <a:gd name="connsiteY2" fmla="*/ 1451610 h 1451610"/>
                <a:gd name="connsiteX3" fmla="*/ 697230 w 3459480"/>
                <a:gd name="connsiteY3" fmla="*/ 1451610 h 1451610"/>
                <a:gd name="connsiteX4" fmla="*/ 426720 w 3459480"/>
                <a:gd name="connsiteY4" fmla="*/ 506730 h 1451610"/>
                <a:gd name="connsiteX5" fmla="*/ 64770 w 3459480"/>
                <a:gd name="connsiteY5" fmla="*/ 560070 h 1451610"/>
                <a:gd name="connsiteX6" fmla="*/ 0 w 3459480"/>
                <a:gd name="connsiteY6" fmla="*/ 392430 h 1451610"/>
                <a:gd name="connsiteX7" fmla="*/ 697230 w 3459480"/>
                <a:gd name="connsiteY7" fmla="*/ 0 h 145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9480" h="1451610">
                  <a:moveTo>
                    <a:pt x="697230" y="0"/>
                  </a:moveTo>
                  <a:lnTo>
                    <a:pt x="3459480" y="0"/>
                  </a:lnTo>
                  <a:lnTo>
                    <a:pt x="3459480" y="1451610"/>
                  </a:lnTo>
                  <a:lnTo>
                    <a:pt x="697230" y="1451610"/>
                  </a:lnTo>
                  <a:lnTo>
                    <a:pt x="426720" y="506730"/>
                  </a:lnTo>
                  <a:lnTo>
                    <a:pt x="64770" y="560070"/>
                  </a:lnTo>
                  <a:lnTo>
                    <a:pt x="0" y="392430"/>
                  </a:lnTo>
                  <a:lnTo>
                    <a:pt x="697230" y="0"/>
                  </a:lnTo>
                  <a:close/>
                </a:path>
              </a:pathLst>
            </a:custGeom>
            <a:solidFill>
              <a:schemeClr val="bg1">
                <a:lumMod val="75000"/>
              </a:schemeClr>
            </a:solidFill>
            <a:ln w="127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50" charset="-128"/>
                <a:ea typeface="Meiryo UI" panose="020B0604030504040204" pitchFamily="50" charset="-128"/>
                <a:cs typeface="Yu Mincho" charset="-128"/>
              </a:endParaRPr>
            </a:p>
          </p:txBody>
        </p:sp>
        <p:sp>
          <p:nvSpPr>
            <p:cNvPr id="14" name="正方形/長方形 13"/>
            <p:cNvSpPr/>
            <p:nvPr/>
          </p:nvSpPr>
          <p:spPr>
            <a:xfrm>
              <a:off x="6124353" y="2926080"/>
              <a:ext cx="659220" cy="23391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latin typeface="Meiryo UI" panose="020B0604030504040204" pitchFamily="50" charset="-128"/>
                  <a:ea typeface="Meiryo UI" panose="020B0604030504040204" pitchFamily="50" charset="-128"/>
                  <a:cs typeface="Yu Mincho" charset="-128"/>
                </a:rPr>
                <a:t>操作盤</a:t>
              </a:r>
              <a:endParaRPr kumimoji="1" lang="ja-JP" altLang="en-US" sz="1600" dirty="0">
                <a:solidFill>
                  <a:schemeClr val="tx1"/>
                </a:solidFill>
                <a:latin typeface="Meiryo UI" panose="020B0604030504040204" pitchFamily="50" charset="-128"/>
                <a:ea typeface="Meiryo UI" panose="020B0604030504040204" pitchFamily="50" charset="-128"/>
                <a:cs typeface="Yu Mincho" charset="-128"/>
              </a:endParaRPr>
            </a:p>
          </p:txBody>
        </p:sp>
        <p:sp>
          <p:nvSpPr>
            <p:cNvPr id="15" name="正方形/長方形 14"/>
            <p:cNvSpPr/>
            <p:nvPr/>
          </p:nvSpPr>
          <p:spPr>
            <a:xfrm>
              <a:off x="2957900" y="2094085"/>
              <a:ext cx="754990" cy="223813"/>
            </a:xfrm>
            <a:prstGeom prst="rect">
              <a:avLst/>
            </a:prstGeom>
            <a:ln/>
          </p:spPr>
          <p:style>
            <a:lnRef idx="1">
              <a:schemeClr val="accent6"/>
            </a:lnRef>
            <a:fillRef idx="2">
              <a:schemeClr val="accent6"/>
            </a:fillRef>
            <a:effectRef idx="1">
              <a:schemeClr val="accent6"/>
            </a:effectRef>
            <a:fontRef idx="minor">
              <a:schemeClr val="dk1"/>
            </a:fontRef>
          </p:style>
          <p:txBody>
            <a:bodyPr lIns="36000" tIns="36000" rIns="72000" bIns="36000" rtlCol="0" anchor="ctr"/>
            <a:lstStyle/>
            <a:p>
              <a:pPr algn="ctr"/>
              <a:r>
                <a:rPr lang="ja-JP" altLang="en-US" sz="1600" dirty="0" smtClean="0">
                  <a:solidFill>
                    <a:schemeClr val="tx1"/>
                  </a:solidFill>
                  <a:latin typeface="Meiryo UI" panose="020B0604030504040204" pitchFamily="50" charset="-128"/>
                  <a:ea typeface="Meiryo UI" panose="020B0604030504040204" pitchFamily="50" charset="-128"/>
                  <a:cs typeface="Yu Mincho" charset="-128"/>
                </a:rPr>
                <a:t>保護装置類</a:t>
              </a:r>
              <a:endParaRPr kumimoji="1" lang="ja-JP" altLang="en-US" sz="1600" dirty="0">
                <a:solidFill>
                  <a:schemeClr val="tx1"/>
                </a:solidFill>
                <a:latin typeface="Meiryo UI" panose="020B0604030504040204" pitchFamily="50" charset="-128"/>
                <a:ea typeface="Meiryo UI" panose="020B0604030504040204" pitchFamily="50" charset="-128"/>
                <a:cs typeface="Yu Mincho" charset="-128"/>
              </a:endParaRPr>
            </a:p>
          </p:txBody>
        </p:sp>
        <p:sp>
          <p:nvSpPr>
            <p:cNvPr id="16" name="正方形/長方形 15"/>
            <p:cNvSpPr/>
            <p:nvPr/>
          </p:nvSpPr>
          <p:spPr>
            <a:xfrm>
              <a:off x="6103088" y="2862285"/>
              <a:ext cx="706001" cy="96118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50" charset="-128"/>
                <a:ea typeface="Meiryo UI" panose="020B0604030504040204" pitchFamily="50" charset="-128"/>
                <a:cs typeface="Yu Mincho" charset="-128"/>
              </a:endParaRPr>
            </a:p>
          </p:txBody>
        </p:sp>
        <p:sp>
          <p:nvSpPr>
            <p:cNvPr id="17" name="正方形/長方形 16"/>
            <p:cNvSpPr/>
            <p:nvPr/>
          </p:nvSpPr>
          <p:spPr>
            <a:xfrm>
              <a:off x="5388580" y="3321611"/>
              <a:ext cx="467833" cy="48059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kumimoji="1" lang="ja-JP" altLang="en-US" sz="1600" dirty="0" smtClean="0">
                  <a:solidFill>
                    <a:schemeClr val="tx1"/>
                  </a:solidFill>
                  <a:latin typeface="Meiryo UI" panose="020B0604030504040204" pitchFamily="50" charset="-128"/>
                  <a:ea typeface="Meiryo UI" panose="020B0604030504040204" pitchFamily="50" charset="-128"/>
                  <a:cs typeface="Yu Mincho" charset="-128"/>
                </a:rPr>
                <a:t>内部</a:t>
              </a:r>
              <a:endParaRPr kumimoji="1" lang="en-US" altLang="ja-JP" sz="1600" dirty="0" smtClean="0">
                <a:solidFill>
                  <a:schemeClr val="tx1"/>
                </a:solidFill>
                <a:latin typeface="Meiryo UI" panose="020B0604030504040204" pitchFamily="50" charset="-128"/>
                <a:ea typeface="Meiryo UI" panose="020B0604030504040204" pitchFamily="50" charset="-128"/>
                <a:cs typeface="Yu Mincho"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Yu Mincho" charset="-128"/>
                </a:rPr>
                <a:t>動力源</a:t>
              </a:r>
              <a:endParaRPr kumimoji="1" lang="ja-JP" altLang="en-US" sz="1600" dirty="0">
                <a:solidFill>
                  <a:schemeClr val="tx1"/>
                </a:solidFill>
                <a:latin typeface="Meiryo UI" panose="020B0604030504040204" pitchFamily="50" charset="-128"/>
                <a:ea typeface="Meiryo UI" panose="020B0604030504040204" pitchFamily="50" charset="-128"/>
                <a:cs typeface="Yu Mincho" charset="-128"/>
              </a:endParaRPr>
            </a:p>
          </p:txBody>
        </p:sp>
        <p:sp>
          <p:nvSpPr>
            <p:cNvPr id="18" name="正方形/長方形 17"/>
            <p:cNvSpPr/>
            <p:nvPr/>
          </p:nvSpPr>
          <p:spPr>
            <a:xfrm>
              <a:off x="4308312" y="3512997"/>
              <a:ext cx="506110" cy="29345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600" dirty="0" smtClean="0">
                  <a:solidFill>
                    <a:schemeClr val="tx1"/>
                  </a:solidFill>
                  <a:latin typeface="Meiryo UI" panose="020B0604030504040204" pitchFamily="50" charset="-128"/>
                  <a:ea typeface="Meiryo UI" panose="020B0604030504040204" pitchFamily="50" charset="-128"/>
                  <a:cs typeface="Yu Mincho" charset="-128"/>
                </a:rPr>
                <a:t>ベース</a:t>
              </a:r>
              <a:endParaRPr kumimoji="1" lang="ja-JP" altLang="en-US" sz="1600" dirty="0">
                <a:solidFill>
                  <a:schemeClr val="tx1"/>
                </a:solidFill>
                <a:latin typeface="Meiryo UI" panose="020B0604030504040204" pitchFamily="50" charset="-128"/>
                <a:ea typeface="Meiryo UI" panose="020B0604030504040204" pitchFamily="50" charset="-128"/>
                <a:cs typeface="Yu Mincho" charset="-128"/>
              </a:endParaRPr>
            </a:p>
          </p:txBody>
        </p:sp>
        <p:sp>
          <p:nvSpPr>
            <p:cNvPr id="19" name="正方形/長方形 18"/>
            <p:cNvSpPr/>
            <p:nvPr/>
          </p:nvSpPr>
          <p:spPr>
            <a:xfrm>
              <a:off x="3495986" y="3296092"/>
              <a:ext cx="280700" cy="510363"/>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kumimoji="1" lang="ja-JP" altLang="en-US" sz="1400" dirty="0" smtClean="0">
                  <a:solidFill>
                    <a:schemeClr val="tx1"/>
                  </a:solidFill>
                  <a:latin typeface="Meiryo UI" panose="020B0604030504040204" pitchFamily="50" charset="-128"/>
                  <a:ea typeface="Meiryo UI" panose="020B0604030504040204" pitchFamily="50" charset="-128"/>
                  <a:cs typeface="Yu Mincho" charset="-128"/>
                </a:rPr>
                <a:t>周辺</a:t>
              </a:r>
              <a:endParaRPr kumimoji="1" lang="en-US" altLang="ja-JP" sz="1400" dirty="0" smtClean="0">
                <a:solidFill>
                  <a:schemeClr val="tx1"/>
                </a:solidFill>
                <a:latin typeface="Meiryo UI" panose="020B0604030504040204" pitchFamily="50" charset="-128"/>
                <a:ea typeface="Meiryo UI" panose="020B0604030504040204" pitchFamily="50" charset="-128"/>
                <a:cs typeface="Yu Mincho" charset="-128"/>
              </a:endParaRPr>
            </a:p>
            <a:p>
              <a:pPr algn="ctr"/>
              <a:r>
                <a:rPr kumimoji="1" lang="ja-JP" altLang="en-US" sz="1400" dirty="0" smtClean="0">
                  <a:solidFill>
                    <a:schemeClr val="tx1"/>
                  </a:solidFill>
                  <a:latin typeface="Meiryo UI" panose="020B0604030504040204" pitchFamily="50" charset="-128"/>
                  <a:ea typeface="Meiryo UI" panose="020B0604030504040204" pitchFamily="50" charset="-128"/>
                  <a:cs typeface="Yu Mincho" charset="-128"/>
                </a:rPr>
                <a:t>装置</a:t>
              </a:r>
              <a:endParaRPr kumimoji="1" lang="en-US" altLang="ja-JP" sz="1400" dirty="0" smtClean="0">
                <a:solidFill>
                  <a:schemeClr val="tx1"/>
                </a:solidFill>
                <a:latin typeface="Meiryo UI" panose="020B0604030504040204" pitchFamily="50" charset="-128"/>
                <a:ea typeface="Meiryo UI" panose="020B0604030504040204" pitchFamily="50" charset="-128"/>
                <a:cs typeface="Yu Mincho" charset="-128"/>
              </a:endParaRPr>
            </a:p>
            <a:p>
              <a:pPr algn="ctr"/>
              <a:r>
                <a:rPr lang="en-US" altLang="ja-JP" sz="1400" dirty="0" smtClean="0">
                  <a:solidFill>
                    <a:schemeClr val="tx1"/>
                  </a:solidFill>
                  <a:latin typeface="Meiryo UI" panose="020B0604030504040204" pitchFamily="50" charset="-128"/>
                  <a:ea typeface="Meiryo UI" panose="020B0604030504040204" pitchFamily="50" charset="-128"/>
                  <a:cs typeface="Yu Mincho"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Yu Mincho" charset="-128"/>
                </a:rPr>
                <a:t>ﾎﾟｼﾞｼｮﾅ等</a:t>
              </a:r>
              <a:r>
                <a:rPr lang="en-US" altLang="ja-JP" sz="1400" dirty="0" smtClean="0">
                  <a:solidFill>
                    <a:schemeClr val="tx1"/>
                  </a:solidFill>
                  <a:latin typeface="Meiryo UI" panose="020B0604030504040204" pitchFamily="50" charset="-128"/>
                  <a:ea typeface="Meiryo UI" panose="020B0604030504040204" pitchFamily="50" charset="-128"/>
                  <a:cs typeface="Yu Mincho"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Yu Mincho" charset="-128"/>
              </a:endParaRPr>
            </a:p>
          </p:txBody>
        </p:sp>
        <p:sp>
          <p:nvSpPr>
            <p:cNvPr id="20" name="フリーフォーム 19"/>
            <p:cNvSpPr/>
            <p:nvPr/>
          </p:nvSpPr>
          <p:spPr>
            <a:xfrm>
              <a:off x="2921828" y="2747452"/>
              <a:ext cx="391277" cy="1056833"/>
            </a:xfrm>
            <a:custGeom>
              <a:avLst/>
              <a:gdLst>
                <a:gd name="connsiteX0" fmla="*/ 0 w 391277"/>
                <a:gd name="connsiteY0" fmla="*/ 0 h 1054751"/>
                <a:gd name="connsiteX1" fmla="*/ 391277 w 391277"/>
                <a:gd name="connsiteY1" fmla="*/ 0 h 1054751"/>
                <a:gd name="connsiteX2" fmla="*/ 391277 w 391277"/>
                <a:gd name="connsiteY2" fmla="*/ 1054751 h 1054751"/>
                <a:gd name="connsiteX3" fmla="*/ 0 w 391277"/>
                <a:gd name="connsiteY3" fmla="*/ 1054751 h 1054751"/>
                <a:gd name="connsiteX4" fmla="*/ 0 w 391277"/>
                <a:gd name="connsiteY4" fmla="*/ 0 h 1054751"/>
                <a:gd name="connsiteX0" fmla="*/ 0 w 391277"/>
                <a:gd name="connsiteY0" fmla="*/ 0 h 1054751"/>
                <a:gd name="connsiteX1" fmla="*/ 391277 w 391277"/>
                <a:gd name="connsiteY1" fmla="*/ 0 h 1054751"/>
                <a:gd name="connsiteX2" fmla="*/ 390968 w 391277"/>
                <a:gd name="connsiteY2" fmla="*/ 199583 h 1054751"/>
                <a:gd name="connsiteX3" fmla="*/ 391277 w 391277"/>
                <a:gd name="connsiteY3" fmla="*/ 1054751 h 1054751"/>
                <a:gd name="connsiteX4" fmla="*/ 0 w 391277"/>
                <a:gd name="connsiteY4" fmla="*/ 1054751 h 1054751"/>
                <a:gd name="connsiteX5" fmla="*/ 0 w 391277"/>
                <a:gd name="connsiteY5" fmla="*/ 0 h 1054751"/>
                <a:gd name="connsiteX0" fmla="*/ 0 w 391277"/>
                <a:gd name="connsiteY0" fmla="*/ 0 h 1054751"/>
                <a:gd name="connsiteX1" fmla="*/ 391277 w 391277"/>
                <a:gd name="connsiteY1" fmla="*/ 0 h 1054751"/>
                <a:gd name="connsiteX2" fmla="*/ 390968 w 391277"/>
                <a:gd name="connsiteY2" fmla="*/ 199583 h 1054751"/>
                <a:gd name="connsiteX3" fmla="*/ 390968 w 391277"/>
                <a:gd name="connsiteY3" fmla="*/ 586298 h 1054751"/>
                <a:gd name="connsiteX4" fmla="*/ 391277 w 391277"/>
                <a:gd name="connsiteY4" fmla="*/ 1054751 h 1054751"/>
                <a:gd name="connsiteX5" fmla="*/ 0 w 391277"/>
                <a:gd name="connsiteY5" fmla="*/ 1054751 h 1054751"/>
                <a:gd name="connsiteX6" fmla="*/ 0 w 391277"/>
                <a:gd name="connsiteY6" fmla="*/ 0 h 1054751"/>
                <a:gd name="connsiteX0" fmla="*/ 0 w 391277"/>
                <a:gd name="connsiteY0" fmla="*/ 0 h 1054751"/>
                <a:gd name="connsiteX1" fmla="*/ 391277 w 391277"/>
                <a:gd name="connsiteY1" fmla="*/ 0 h 1054751"/>
                <a:gd name="connsiteX2" fmla="*/ 390968 w 391277"/>
                <a:gd name="connsiteY2" fmla="*/ 199583 h 1054751"/>
                <a:gd name="connsiteX3" fmla="*/ 154748 w 391277"/>
                <a:gd name="connsiteY3" fmla="*/ 197678 h 1054751"/>
                <a:gd name="connsiteX4" fmla="*/ 390968 w 391277"/>
                <a:gd name="connsiteY4" fmla="*/ 586298 h 1054751"/>
                <a:gd name="connsiteX5" fmla="*/ 391277 w 391277"/>
                <a:gd name="connsiteY5" fmla="*/ 1054751 h 1054751"/>
                <a:gd name="connsiteX6" fmla="*/ 0 w 391277"/>
                <a:gd name="connsiteY6" fmla="*/ 1054751 h 1054751"/>
                <a:gd name="connsiteX7" fmla="*/ 0 w 391277"/>
                <a:gd name="connsiteY7" fmla="*/ 0 h 1054751"/>
                <a:gd name="connsiteX0" fmla="*/ 0 w 391277"/>
                <a:gd name="connsiteY0" fmla="*/ 0 h 1054751"/>
                <a:gd name="connsiteX1" fmla="*/ 391277 w 391277"/>
                <a:gd name="connsiteY1" fmla="*/ 0 h 1054751"/>
                <a:gd name="connsiteX2" fmla="*/ 390968 w 391277"/>
                <a:gd name="connsiteY2" fmla="*/ 199583 h 1054751"/>
                <a:gd name="connsiteX3" fmla="*/ 154748 w 391277"/>
                <a:gd name="connsiteY3" fmla="*/ 197678 h 1054751"/>
                <a:gd name="connsiteX4" fmla="*/ 156653 w 391277"/>
                <a:gd name="connsiteY4" fmla="*/ 586298 h 1054751"/>
                <a:gd name="connsiteX5" fmla="*/ 390968 w 391277"/>
                <a:gd name="connsiteY5" fmla="*/ 586298 h 1054751"/>
                <a:gd name="connsiteX6" fmla="*/ 391277 w 391277"/>
                <a:gd name="connsiteY6" fmla="*/ 1054751 h 1054751"/>
                <a:gd name="connsiteX7" fmla="*/ 0 w 391277"/>
                <a:gd name="connsiteY7" fmla="*/ 1054751 h 1054751"/>
                <a:gd name="connsiteX8" fmla="*/ 0 w 391277"/>
                <a:gd name="connsiteY8" fmla="*/ 0 h 1054751"/>
                <a:gd name="connsiteX0" fmla="*/ 391277 w 482717"/>
                <a:gd name="connsiteY0" fmla="*/ 1054751 h 1146191"/>
                <a:gd name="connsiteX1" fmla="*/ 0 w 482717"/>
                <a:gd name="connsiteY1" fmla="*/ 1054751 h 1146191"/>
                <a:gd name="connsiteX2" fmla="*/ 0 w 482717"/>
                <a:gd name="connsiteY2" fmla="*/ 0 h 1146191"/>
                <a:gd name="connsiteX3" fmla="*/ 391277 w 482717"/>
                <a:gd name="connsiteY3" fmla="*/ 0 h 1146191"/>
                <a:gd name="connsiteX4" fmla="*/ 390968 w 482717"/>
                <a:gd name="connsiteY4" fmla="*/ 199583 h 1146191"/>
                <a:gd name="connsiteX5" fmla="*/ 154748 w 482717"/>
                <a:gd name="connsiteY5" fmla="*/ 197678 h 1146191"/>
                <a:gd name="connsiteX6" fmla="*/ 156653 w 482717"/>
                <a:gd name="connsiteY6" fmla="*/ 586298 h 1146191"/>
                <a:gd name="connsiteX7" fmla="*/ 390968 w 482717"/>
                <a:gd name="connsiteY7" fmla="*/ 586298 h 1146191"/>
                <a:gd name="connsiteX8" fmla="*/ 482717 w 482717"/>
                <a:gd name="connsiteY8" fmla="*/ 1146191 h 1146191"/>
                <a:gd name="connsiteX0" fmla="*/ 391277 w 391277"/>
                <a:gd name="connsiteY0" fmla="*/ 1054751 h 1054751"/>
                <a:gd name="connsiteX1" fmla="*/ 0 w 391277"/>
                <a:gd name="connsiteY1" fmla="*/ 1054751 h 1054751"/>
                <a:gd name="connsiteX2" fmla="*/ 0 w 391277"/>
                <a:gd name="connsiteY2" fmla="*/ 0 h 1054751"/>
                <a:gd name="connsiteX3" fmla="*/ 391277 w 391277"/>
                <a:gd name="connsiteY3" fmla="*/ 0 h 1054751"/>
                <a:gd name="connsiteX4" fmla="*/ 390968 w 391277"/>
                <a:gd name="connsiteY4" fmla="*/ 199583 h 1054751"/>
                <a:gd name="connsiteX5" fmla="*/ 154748 w 391277"/>
                <a:gd name="connsiteY5" fmla="*/ 197678 h 1054751"/>
                <a:gd name="connsiteX6" fmla="*/ 156653 w 391277"/>
                <a:gd name="connsiteY6" fmla="*/ 586298 h 1054751"/>
                <a:gd name="connsiteX7" fmla="*/ 390968 w 391277"/>
                <a:gd name="connsiteY7" fmla="*/ 586298 h 1054751"/>
                <a:gd name="connsiteX8" fmla="*/ 389372 w 391277"/>
                <a:gd name="connsiteY8" fmla="*/ 654701 h 1054751"/>
                <a:gd name="connsiteX0" fmla="*/ 391277 w 392976"/>
                <a:gd name="connsiteY0" fmla="*/ 1054751 h 1054751"/>
                <a:gd name="connsiteX1" fmla="*/ 0 w 392976"/>
                <a:gd name="connsiteY1" fmla="*/ 1054751 h 1054751"/>
                <a:gd name="connsiteX2" fmla="*/ 0 w 392976"/>
                <a:gd name="connsiteY2" fmla="*/ 0 h 1054751"/>
                <a:gd name="connsiteX3" fmla="*/ 391277 w 392976"/>
                <a:gd name="connsiteY3" fmla="*/ 0 h 1054751"/>
                <a:gd name="connsiteX4" fmla="*/ 390968 w 392976"/>
                <a:gd name="connsiteY4" fmla="*/ 199583 h 1054751"/>
                <a:gd name="connsiteX5" fmla="*/ 154748 w 392976"/>
                <a:gd name="connsiteY5" fmla="*/ 197678 h 1054751"/>
                <a:gd name="connsiteX6" fmla="*/ 156653 w 392976"/>
                <a:gd name="connsiteY6" fmla="*/ 586298 h 1054751"/>
                <a:gd name="connsiteX7" fmla="*/ 390968 w 392976"/>
                <a:gd name="connsiteY7" fmla="*/ 586298 h 1054751"/>
                <a:gd name="connsiteX8" fmla="*/ 389372 w 392976"/>
                <a:gd name="connsiteY8" fmla="*/ 654701 h 1054751"/>
                <a:gd name="connsiteX0" fmla="*/ 391277 w 391277"/>
                <a:gd name="connsiteY0" fmla="*/ 1054751 h 1054751"/>
                <a:gd name="connsiteX1" fmla="*/ 0 w 391277"/>
                <a:gd name="connsiteY1" fmla="*/ 1054751 h 1054751"/>
                <a:gd name="connsiteX2" fmla="*/ 0 w 391277"/>
                <a:gd name="connsiteY2" fmla="*/ 0 h 1054751"/>
                <a:gd name="connsiteX3" fmla="*/ 391277 w 391277"/>
                <a:gd name="connsiteY3" fmla="*/ 0 h 1054751"/>
                <a:gd name="connsiteX4" fmla="*/ 390968 w 391277"/>
                <a:gd name="connsiteY4" fmla="*/ 199583 h 1054751"/>
                <a:gd name="connsiteX5" fmla="*/ 154748 w 391277"/>
                <a:gd name="connsiteY5" fmla="*/ 197678 h 1054751"/>
                <a:gd name="connsiteX6" fmla="*/ 156653 w 391277"/>
                <a:gd name="connsiteY6" fmla="*/ 586298 h 1054751"/>
                <a:gd name="connsiteX7" fmla="*/ 390968 w 391277"/>
                <a:gd name="connsiteY7" fmla="*/ 586298 h 1054751"/>
                <a:gd name="connsiteX8" fmla="*/ 389372 w 391277"/>
                <a:gd name="connsiteY8" fmla="*/ 654701 h 1054751"/>
                <a:gd name="connsiteX0" fmla="*/ 391277 w 391277"/>
                <a:gd name="connsiteY0" fmla="*/ 1054751 h 1054751"/>
                <a:gd name="connsiteX1" fmla="*/ 0 w 391277"/>
                <a:gd name="connsiteY1" fmla="*/ 1054751 h 1054751"/>
                <a:gd name="connsiteX2" fmla="*/ 0 w 391277"/>
                <a:gd name="connsiteY2" fmla="*/ 0 h 1054751"/>
                <a:gd name="connsiteX3" fmla="*/ 391277 w 391277"/>
                <a:gd name="connsiteY3" fmla="*/ 0 h 1054751"/>
                <a:gd name="connsiteX4" fmla="*/ 390968 w 391277"/>
                <a:gd name="connsiteY4" fmla="*/ 199583 h 1054751"/>
                <a:gd name="connsiteX5" fmla="*/ 154748 w 391277"/>
                <a:gd name="connsiteY5" fmla="*/ 197678 h 1054751"/>
                <a:gd name="connsiteX6" fmla="*/ 156653 w 391277"/>
                <a:gd name="connsiteY6" fmla="*/ 586298 h 1054751"/>
                <a:gd name="connsiteX7" fmla="*/ 390968 w 391277"/>
                <a:gd name="connsiteY7" fmla="*/ 586298 h 1054751"/>
                <a:gd name="connsiteX8" fmla="*/ 391277 w 391277"/>
                <a:gd name="connsiteY8" fmla="*/ 652796 h 1054751"/>
                <a:gd name="connsiteX0" fmla="*/ 391277 w 394778"/>
                <a:gd name="connsiteY0" fmla="*/ 1054751 h 1056833"/>
                <a:gd name="connsiteX1" fmla="*/ 394778 w 394778"/>
                <a:gd name="connsiteY1" fmla="*/ 1056833 h 1056833"/>
                <a:gd name="connsiteX2" fmla="*/ 0 w 394778"/>
                <a:gd name="connsiteY2" fmla="*/ 1054751 h 1056833"/>
                <a:gd name="connsiteX3" fmla="*/ 0 w 394778"/>
                <a:gd name="connsiteY3" fmla="*/ 0 h 1056833"/>
                <a:gd name="connsiteX4" fmla="*/ 391277 w 394778"/>
                <a:gd name="connsiteY4" fmla="*/ 0 h 1056833"/>
                <a:gd name="connsiteX5" fmla="*/ 390968 w 394778"/>
                <a:gd name="connsiteY5" fmla="*/ 199583 h 1056833"/>
                <a:gd name="connsiteX6" fmla="*/ 154748 w 394778"/>
                <a:gd name="connsiteY6" fmla="*/ 197678 h 1056833"/>
                <a:gd name="connsiteX7" fmla="*/ 156653 w 394778"/>
                <a:gd name="connsiteY7" fmla="*/ 586298 h 1056833"/>
                <a:gd name="connsiteX8" fmla="*/ 390968 w 394778"/>
                <a:gd name="connsiteY8" fmla="*/ 586298 h 1056833"/>
                <a:gd name="connsiteX9" fmla="*/ 391277 w 394778"/>
                <a:gd name="connsiteY9" fmla="*/ 652796 h 1056833"/>
                <a:gd name="connsiteX0" fmla="*/ 391277 w 396683"/>
                <a:gd name="connsiteY0" fmla="*/ 1054751 h 1077788"/>
                <a:gd name="connsiteX1" fmla="*/ 396683 w 396683"/>
                <a:gd name="connsiteY1" fmla="*/ 1077788 h 1077788"/>
                <a:gd name="connsiteX2" fmla="*/ 0 w 396683"/>
                <a:gd name="connsiteY2" fmla="*/ 1054751 h 1077788"/>
                <a:gd name="connsiteX3" fmla="*/ 0 w 396683"/>
                <a:gd name="connsiteY3" fmla="*/ 0 h 1077788"/>
                <a:gd name="connsiteX4" fmla="*/ 391277 w 396683"/>
                <a:gd name="connsiteY4" fmla="*/ 0 h 1077788"/>
                <a:gd name="connsiteX5" fmla="*/ 390968 w 396683"/>
                <a:gd name="connsiteY5" fmla="*/ 199583 h 1077788"/>
                <a:gd name="connsiteX6" fmla="*/ 154748 w 396683"/>
                <a:gd name="connsiteY6" fmla="*/ 197678 h 1077788"/>
                <a:gd name="connsiteX7" fmla="*/ 156653 w 396683"/>
                <a:gd name="connsiteY7" fmla="*/ 586298 h 1077788"/>
                <a:gd name="connsiteX8" fmla="*/ 390968 w 396683"/>
                <a:gd name="connsiteY8" fmla="*/ 586298 h 1077788"/>
                <a:gd name="connsiteX9" fmla="*/ 391277 w 396683"/>
                <a:gd name="connsiteY9" fmla="*/ 652796 h 1077788"/>
                <a:gd name="connsiteX0" fmla="*/ 389372 w 396683"/>
                <a:gd name="connsiteY0" fmla="*/ 1009031 h 1077788"/>
                <a:gd name="connsiteX1" fmla="*/ 396683 w 396683"/>
                <a:gd name="connsiteY1" fmla="*/ 1077788 h 1077788"/>
                <a:gd name="connsiteX2" fmla="*/ 0 w 396683"/>
                <a:gd name="connsiteY2" fmla="*/ 1054751 h 1077788"/>
                <a:gd name="connsiteX3" fmla="*/ 0 w 396683"/>
                <a:gd name="connsiteY3" fmla="*/ 0 h 1077788"/>
                <a:gd name="connsiteX4" fmla="*/ 391277 w 396683"/>
                <a:gd name="connsiteY4" fmla="*/ 0 h 1077788"/>
                <a:gd name="connsiteX5" fmla="*/ 390968 w 396683"/>
                <a:gd name="connsiteY5" fmla="*/ 199583 h 1077788"/>
                <a:gd name="connsiteX6" fmla="*/ 154748 w 396683"/>
                <a:gd name="connsiteY6" fmla="*/ 197678 h 1077788"/>
                <a:gd name="connsiteX7" fmla="*/ 156653 w 396683"/>
                <a:gd name="connsiteY7" fmla="*/ 586298 h 1077788"/>
                <a:gd name="connsiteX8" fmla="*/ 390968 w 396683"/>
                <a:gd name="connsiteY8" fmla="*/ 586298 h 1077788"/>
                <a:gd name="connsiteX9" fmla="*/ 391277 w 396683"/>
                <a:gd name="connsiteY9" fmla="*/ 652796 h 1077788"/>
                <a:gd name="connsiteX0" fmla="*/ 389372 w 391277"/>
                <a:gd name="connsiteY0" fmla="*/ 1009031 h 1058738"/>
                <a:gd name="connsiteX1" fmla="*/ 385253 w 391277"/>
                <a:gd name="connsiteY1" fmla="*/ 1058738 h 1058738"/>
                <a:gd name="connsiteX2" fmla="*/ 0 w 391277"/>
                <a:gd name="connsiteY2" fmla="*/ 1054751 h 1058738"/>
                <a:gd name="connsiteX3" fmla="*/ 0 w 391277"/>
                <a:gd name="connsiteY3" fmla="*/ 0 h 1058738"/>
                <a:gd name="connsiteX4" fmla="*/ 391277 w 391277"/>
                <a:gd name="connsiteY4" fmla="*/ 0 h 1058738"/>
                <a:gd name="connsiteX5" fmla="*/ 390968 w 391277"/>
                <a:gd name="connsiteY5" fmla="*/ 199583 h 1058738"/>
                <a:gd name="connsiteX6" fmla="*/ 154748 w 391277"/>
                <a:gd name="connsiteY6" fmla="*/ 197678 h 1058738"/>
                <a:gd name="connsiteX7" fmla="*/ 156653 w 391277"/>
                <a:gd name="connsiteY7" fmla="*/ 586298 h 1058738"/>
                <a:gd name="connsiteX8" fmla="*/ 390968 w 391277"/>
                <a:gd name="connsiteY8" fmla="*/ 586298 h 1058738"/>
                <a:gd name="connsiteX9" fmla="*/ 391277 w 391277"/>
                <a:gd name="connsiteY9" fmla="*/ 652796 h 1058738"/>
                <a:gd name="connsiteX0" fmla="*/ 389372 w 391277"/>
                <a:gd name="connsiteY0" fmla="*/ 1009031 h 1058738"/>
                <a:gd name="connsiteX1" fmla="*/ 387158 w 391277"/>
                <a:gd name="connsiteY1" fmla="*/ 1058738 h 1058738"/>
                <a:gd name="connsiteX2" fmla="*/ 0 w 391277"/>
                <a:gd name="connsiteY2" fmla="*/ 1054751 h 1058738"/>
                <a:gd name="connsiteX3" fmla="*/ 0 w 391277"/>
                <a:gd name="connsiteY3" fmla="*/ 0 h 1058738"/>
                <a:gd name="connsiteX4" fmla="*/ 391277 w 391277"/>
                <a:gd name="connsiteY4" fmla="*/ 0 h 1058738"/>
                <a:gd name="connsiteX5" fmla="*/ 390968 w 391277"/>
                <a:gd name="connsiteY5" fmla="*/ 199583 h 1058738"/>
                <a:gd name="connsiteX6" fmla="*/ 154748 w 391277"/>
                <a:gd name="connsiteY6" fmla="*/ 197678 h 1058738"/>
                <a:gd name="connsiteX7" fmla="*/ 156653 w 391277"/>
                <a:gd name="connsiteY7" fmla="*/ 586298 h 1058738"/>
                <a:gd name="connsiteX8" fmla="*/ 390968 w 391277"/>
                <a:gd name="connsiteY8" fmla="*/ 586298 h 1058738"/>
                <a:gd name="connsiteX9" fmla="*/ 391277 w 391277"/>
                <a:gd name="connsiteY9" fmla="*/ 652796 h 1058738"/>
                <a:gd name="connsiteX0" fmla="*/ 389372 w 391277"/>
                <a:gd name="connsiteY0" fmla="*/ 1009031 h 1056833"/>
                <a:gd name="connsiteX1" fmla="*/ 389063 w 391277"/>
                <a:gd name="connsiteY1" fmla="*/ 1056833 h 1056833"/>
                <a:gd name="connsiteX2" fmla="*/ 0 w 391277"/>
                <a:gd name="connsiteY2" fmla="*/ 1054751 h 1056833"/>
                <a:gd name="connsiteX3" fmla="*/ 0 w 391277"/>
                <a:gd name="connsiteY3" fmla="*/ 0 h 1056833"/>
                <a:gd name="connsiteX4" fmla="*/ 391277 w 391277"/>
                <a:gd name="connsiteY4" fmla="*/ 0 h 1056833"/>
                <a:gd name="connsiteX5" fmla="*/ 390968 w 391277"/>
                <a:gd name="connsiteY5" fmla="*/ 199583 h 1056833"/>
                <a:gd name="connsiteX6" fmla="*/ 154748 w 391277"/>
                <a:gd name="connsiteY6" fmla="*/ 197678 h 1056833"/>
                <a:gd name="connsiteX7" fmla="*/ 156653 w 391277"/>
                <a:gd name="connsiteY7" fmla="*/ 586298 h 1056833"/>
                <a:gd name="connsiteX8" fmla="*/ 390968 w 391277"/>
                <a:gd name="connsiteY8" fmla="*/ 586298 h 1056833"/>
                <a:gd name="connsiteX9" fmla="*/ 391277 w 391277"/>
                <a:gd name="connsiteY9" fmla="*/ 652796 h 105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277" h="1056833">
                  <a:moveTo>
                    <a:pt x="389372" y="1009031"/>
                  </a:moveTo>
                  <a:lnTo>
                    <a:pt x="389063" y="1056833"/>
                  </a:lnTo>
                  <a:lnTo>
                    <a:pt x="0" y="1054751"/>
                  </a:lnTo>
                  <a:lnTo>
                    <a:pt x="0" y="0"/>
                  </a:lnTo>
                  <a:lnTo>
                    <a:pt x="391277" y="0"/>
                  </a:lnTo>
                  <a:lnTo>
                    <a:pt x="390968" y="199583"/>
                  </a:lnTo>
                  <a:lnTo>
                    <a:pt x="154748" y="197678"/>
                  </a:lnTo>
                  <a:lnTo>
                    <a:pt x="156653" y="586298"/>
                  </a:lnTo>
                  <a:lnTo>
                    <a:pt x="390968" y="586298"/>
                  </a:lnTo>
                  <a:cubicBezTo>
                    <a:pt x="391071" y="611004"/>
                    <a:pt x="391277" y="652796"/>
                    <a:pt x="391277" y="652796"/>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endParaRPr kumimoji="1" lang="en-US" altLang="ja-JP" sz="1600" dirty="0" smtClean="0">
                <a:solidFill>
                  <a:schemeClr val="tx1"/>
                </a:solidFill>
                <a:latin typeface="Meiryo UI" panose="020B0604030504040204" pitchFamily="50" charset="-128"/>
                <a:ea typeface="Meiryo UI" panose="020B0604030504040204" pitchFamily="50" charset="-128"/>
                <a:cs typeface="Yu Mincho" charset="-128"/>
              </a:endParaRPr>
            </a:p>
          </p:txBody>
        </p:sp>
        <p:sp>
          <p:nvSpPr>
            <p:cNvPr id="21" name="正方形/長方形 20"/>
            <p:cNvSpPr/>
            <p:nvPr/>
          </p:nvSpPr>
          <p:spPr>
            <a:xfrm>
              <a:off x="4133939" y="2207318"/>
              <a:ext cx="1505571" cy="25943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kumimoji="1" lang="ja-JP" altLang="en-US" sz="1600" dirty="0" smtClean="0">
                  <a:solidFill>
                    <a:schemeClr val="tx1"/>
                  </a:solidFill>
                  <a:latin typeface="Meiryo UI" panose="020B0604030504040204" pitchFamily="50" charset="-128"/>
                  <a:ea typeface="Meiryo UI" panose="020B0604030504040204" pitchFamily="50" charset="-128"/>
                  <a:cs typeface="Yu Mincho" charset="-128"/>
                </a:rPr>
                <a:t>認識機能（外界計測機能）</a:t>
              </a:r>
              <a:endParaRPr kumimoji="1" lang="ja-JP" altLang="en-US" sz="1600" dirty="0">
                <a:solidFill>
                  <a:schemeClr val="tx1"/>
                </a:solidFill>
                <a:latin typeface="Meiryo UI" panose="020B0604030504040204" pitchFamily="50" charset="-128"/>
                <a:ea typeface="Meiryo UI" panose="020B0604030504040204" pitchFamily="50" charset="-128"/>
                <a:cs typeface="Yu Mincho" charset="-128"/>
              </a:endParaRPr>
            </a:p>
          </p:txBody>
        </p:sp>
        <p:sp>
          <p:nvSpPr>
            <p:cNvPr id="22" name="正方形/長方形 21"/>
            <p:cNvSpPr/>
            <p:nvPr/>
          </p:nvSpPr>
          <p:spPr>
            <a:xfrm>
              <a:off x="6349764" y="2641127"/>
              <a:ext cx="531628" cy="25943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kumimoji="1" lang="ja-JP" altLang="en-US" sz="1600" dirty="0" smtClean="0">
                  <a:solidFill>
                    <a:schemeClr val="tx1"/>
                  </a:solidFill>
                  <a:latin typeface="Meiryo UI" panose="020B0604030504040204" pitchFamily="50" charset="-128"/>
                  <a:ea typeface="Meiryo UI" panose="020B0604030504040204" pitchFamily="50" charset="-128"/>
                  <a:cs typeface="Yu Mincho" charset="-128"/>
                </a:rPr>
                <a:t>制御装置</a:t>
              </a:r>
              <a:endParaRPr kumimoji="1" lang="ja-JP" altLang="en-US" sz="1600" dirty="0">
                <a:solidFill>
                  <a:schemeClr val="tx1"/>
                </a:solidFill>
                <a:latin typeface="Meiryo UI" panose="020B0604030504040204" pitchFamily="50" charset="-128"/>
                <a:ea typeface="Meiryo UI" panose="020B0604030504040204" pitchFamily="50" charset="-128"/>
                <a:cs typeface="Yu Mincho" charset="-128"/>
              </a:endParaRPr>
            </a:p>
          </p:txBody>
        </p:sp>
        <p:sp>
          <p:nvSpPr>
            <p:cNvPr id="23" name="正方形/長方形 22"/>
            <p:cNvSpPr/>
            <p:nvPr/>
          </p:nvSpPr>
          <p:spPr>
            <a:xfrm>
              <a:off x="7145080" y="3608447"/>
              <a:ext cx="238169" cy="15736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600" dirty="0" smtClean="0">
                  <a:solidFill>
                    <a:schemeClr val="tx1"/>
                  </a:solidFill>
                  <a:latin typeface="Meiryo UI" panose="020B0604030504040204" pitchFamily="50" charset="-128"/>
                  <a:ea typeface="Meiryo UI" panose="020B0604030504040204" pitchFamily="50" charset="-128"/>
                  <a:cs typeface="Yu Mincho" charset="-128"/>
                </a:rPr>
                <a:t>通信</a:t>
              </a:r>
              <a:endParaRPr kumimoji="1" lang="ja-JP" altLang="en-US" sz="1600" dirty="0">
                <a:solidFill>
                  <a:schemeClr val="tx1"/>
                </a:solidFill>
                <a:latin typeface="Meiryo UI" panose="020B0604030504040204" pitchFamily="50" charset="-128"/>
                <a:ea typeface="Meiryo UI" panose="020B0604030504040204" pitchFamily="50" charset="-128"/>
                <a:cs typeface="Yu Mincho" charset="-128"/>
              </a:endParaRPr>
            </a:p>
          </p:txBody>
        </p:sp>
        <p:sp>
          <p:nvSpPr>
            <p:cNvPr id="25" name="正方形/長方形 24"/>
            <p:cNvSpPr/>
            <p:nvPr/>
          </p:nvSpPr>
          <p:spPr>
            <a:xfrm>
              <a:off x="4922184" y="4016720"/>
              <a:ext cx="501855" cy="157363"/>
            </a:xfrm>
            <a:prstGeom prst="rect">
              <a:avLst/>
            </a:prstGeom>
            <a:ln/>
          </p:spPr>
          <p:style>
            <a:lnRef idx="1">
              <a:schemeClr val="accent6"/>
            </a:lnRef>
            <a:fillRef idx="2">
              <a:schemeClr val="accent6"/>
            </a:fillRef>
            <a:effectRef idx="1">
              <a:schemeClr val="accent6"/>
            </a:effectRef>
            <a:fontRef idx="minor">
              <a:schemeClr val="dk1"/>
            </a:fontRef>
          </p:style>
          <p:txBody>
            <a:bodyPr lIns="0" tIns="0" rIns="0" bIns="0" rtlCol="0" anchor="ctr"/>
            <a:lstStyle/>
            <a:p>
              <a:r>
                <a:rPr kumimoji="1" lang="ja-JP" altLang="en-US" sz="1600" dirty="0" smtClean="0">
                  <a:solidFill>
                    <a:schemeClr val="tx1"/>
                  </a:solidFill>
                  <a:latin typeface="Meiryo UI" panose="020B0604030504040204" pitchFamily="50" charset="-128"/>
                  <a:ea typeface="Meiryo UI" panose="020B0604030504040204" pitchFamily="50" charset="-128"/>
                  <a:cs typeface="Yu Mincho" charset="-128"/>
                </a:rPr>
                <a:t>制御信号</a:t>
              </a:r>
              <a:endParaRPr kumimoji="1" lang="ja-JP" altLang="en-US" sz="1600" dirty="0">
                <a:solidFill>
                  <a:schemeClr val="tx1"/>
                </a:solidFill>
                <a:latin typeface="Meiryo UI" panose="020B0604030504040204" pitchFamily="50" charset="-128"/>
                <a:ea typeface="Meiryo UI" panose="020B0604030504040204" pitchFamily="50" charset="-128"/>
                <a:cs typeface="Yu Mincho" charset="-128"/>
              </a:endParaRPr>
            </a:p>
          </p:txBody>
        </p:sp>
        <p:sp>
          <p:nvSpPr>
            <p:cNvPr id="26" name="正方形/長方形 25"/>
            <p:cNvSpPr/>
            <p:nvPr/>
          </p:nvSpPr>
          <p:spPr>
            <a:xfrm>
              <a:off x="5483747" y="4274288"/>
              <a:ext cx="459854" cy="15736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600" dirty="0" smtClean="0">
                  <a:solidFill>
                    <a:schemeClr val="tx1"/>
                  </a:solidFill>
                  <a:latin typeface="Meiryo UI" panose="020B0604030504040204" pitchFamily="50" charset="-128"/>
                  <a:ea typeface="Meiryo UI" panose="020B0604030504040204" pitchFamily="50" charset="-128"/>
                  <a:cs typeface="Yu Mincho" charset="-128"/>
                </a:rPr>
                <a:t>外部電源</a:t>
              </a:r>
              <a:endParaRPr kumimoji="1" lang="ja-JP" altLang="en-US" sz="1600" dirty="0">
                <a:solidFill>
                  <a:schemeClr val="tx1"/>
                </a:solidFill>
                <a:latin typeface="Meiryo UI" panose="020B0604030504040204" pitchFamily="50" charset="-128"/>
                <a:ea typeface="Meiryo UI" panose="020B0604030504040204" pitchFamily="50" charset="-128"/>
                <a:cs typeface="Yu Mincho" charset="-128"/>
              </a:endParaRPr>
            </a:p>
          </p:txBody>
        </p:sp>
        <p:sp>
          <p:nvSpPr>
            <p:cNvPr id="27" name="正方形/長方形 26"/>
            <p:cNvSpPr/>
            <p:nvPr/>
          </p:nvSpPr>
          <p:spPr>
            <a:xfrm>
              <a:off x="4835690" y="3827721"/>
              <a:ext cx="688987" cy="15736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600" dirty="0" smtClean="0">
                  <a:solidFill>
                    <a:schemeClr val="tx1"/>
                  </a:solidFill>
                  <a:latin typeface="Meiryo UI" panose="020B0604030504040204" pitchFamily="50" charset="-128"/>
                  <a:ea typeface="Meiryo UI" panose="020B0604030504040204" pitchFamily="50" charset="-128"/>
                  <a:cs typeface="Yu Mincho" charset="-128"/>
                </a:rPr>
                <a:t>内界計測機能</a:t>
              </a:r>
              <a:endParaRPr kumimoji="1" lang="ja-JP" altLang="en-US" sz="1600" dirty="0">
                <a:solidFill>
                  <a:schemeClr val="tx1"/>
                </a:solidFill>
                <a:latin typeface="Meiryo UI" panose="020B0604030504040204" pitchFamily="50" charset="-128"/>
                <a:ea typeface="Meiryo UI" panose="020B0604030504040204" pitchFamily="50" charset="-128"/>
                <a:cs typeface="Yu Mincho" charset="-128"/>
              </a:endParaRPr>
            </a:p>
          </p:txBody>
        </p:sp>
        <p:sp>
          <p:nvSpPr>
            <p:cNvPr id="28" name="正方形/長方形 27"/>
            <p:cNvSpPr/>
            <p:nvPr/>
          </p:nvSpPr>
          <p:spPr>
            <a:xfrm flipH="1">
              <a:off x="2916600" y="3394710"/>
              <a:ext cx="512400" cy="3809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Yu Mincho" charset="-128"/>
                </a:rPr>
                <a:t>関連機械</a:t>
              </a:r>
              <a:endParaRPr kumimoji="1" lang="en-US" altLang="ja-JP" sz="1400" dirty="0" smtClean="0">
                <a:solidFill>
                  <a:schemeClr val="tx1"/>
                </a:solidFill>
                <a:latin typeface="Meiryo UI" panose="020B0604030504040204" pitchFamily="50" charset="-128"/>
                <a:ea typeface="Meiryo UI" panose="020B0604030504040204" pitchFamily="50" charset="-128"/>
                <a:cs typeface="Yu Mincho" charset="-128"/>
              </a:endParaRPr>
            </a:p>
            <a:p>
              <a:r>
                <a:rPr lang="en-US" altLang="ja-JP" sz="1400" dirty="0" smtClean="0">
                  <a:solidFill>
                    <a:schemeClr val="tx1"/>
                  </a:solidFill>
                  <a:latin typeface="Meiryo UI" panose="020B0604030504040204" pitchFamily="50" charset="-128"/>
                  <a:ea typeface="Meiryo UI" panose="020B0604030504040204" pitchFamily="50" charset="-128"/>
                  <a:cs typeface="Yu Mincho" charset="-128"/>
                </a:rPr>
                <a:t>(</a:t>
              </a:r>
              <a:r>
                <a:rPr lang="ja-JP" altLang="en-US" sz="1400" dirty="0" smtClean="0">
                  <a:solidFill>
                    <a:schemeClr val="tx1"/>
                  </a:solidFill>
                  <a:latin typeface="Meiryo UI" panose="020B0604030504040204" pitchFamily="50" charset="-128"/>
                  <a:ea typeface="Meiryo UI" panose="020B0604030504040204" pitchFamily="50" charset="-128"/>
                  <a:cs typeface="Yu Mincho" charset="-128"/>
                </a:rPr>
                <a:t>ﾌﾟﾚｽ機械</a:t>
              </a:r>
              <a:endParaRPr lang="en-US" altLang="ja-JP" sz="1400" dirty="0" smtClean="0">
                <a:solidFill>
                  <a:schemeClr val="tx1"/>
                </a:solidFill>
                <a:latin typeface="Meiryo UI" panose="020B0604030504040204" pitchFamily="50" charset="-128"/>
                <a:ea typeface="Meiryo UI" panose="020B0604030504040204" pitchFamily="50" charset="-128"/>
                <a:cs typeface="Yu Mincho" charset="-128"/>
              </a:endParaRPr>
            </a:p>
            <a:p>
              <a:r>
                <a:rPr kumimoji="1" lang="ja-JP" altLang="en-US" sz="1400" dirty="0" smtClean="0">
                  <a:solidFill>
                    <a:schemeClr val="tx1"/>
                  </a:solidFill>
                  <a:latin typeface="Meiryo UI" panose="020B0604030504040204" pitchFamily="50" charset="-128"/>
                  <a:ea typeface="Meiryo UI" panose="020B0604030504040204" pitchFamily="50" charset="-128"/>
                  <a:cs typeface="Yu Mincho" charset="-128"/>
                </a:rPr>
                <a:t>　ｺﾝﾍﾞﾔ等</a:t>
              </a:r>
              <a:r>
                <a:rPr kumimoji="1" lang="en-US" altLang="ja-JP" sz="1400" dirty="0" smtClean="0">
                  <a:solidFill>
                    <a:schemeClr val="tx1"/>
                  </a:solidFill>
                  <a:latin typeface="Meiryo UI" panose="020B0604030504040204" pitchFamily="50" charset="-128"/>
                  <a:ea typeface="Meiryo UI" panose="020B0604030504040204" pitchFamily="50" charset="-128"/>
                  <a:cs typeface="Yu Mincho"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Yu Mincho" charset="-128"/>
              </a:endParaRPr>
            </a:p>
          </p:txBody>
        </p:sp>
        <p:sp>
          <p:nvSpPr>
            <p:cNvPr id="29" name="正方形/長方形 28"/>
            <p:cNvSpPr/>
            <p:nvPr/>
          </p:nvSpPr>
          <p:spPr>
            <a:xfrm>
              <a:off x="2326405" y="3608447"/>
              <a:ext cx="238169" cy="15736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600" dirty="0" smtClean="0">
                  <a:solidFill>
                    <a:schemeClr val="tx1"/>
                  </a:solidFill>
                  <a:latin typeface="Meiryo UI" panose="020B0604030504040204" pitchFamily="50" charset="-128"/>
                  <a:ea typeface="Meiryo UI" panose="020B0604030504040204" pitchFamily="50" charset="-128"/>
                  <a:cs typeface="Yu Mincho" charset="-128"/>
                </a:rPr>
                <a:t>通信</a:t>
              </a:r>
              <a:endParaRPr kumimoji="1" lang="ja-JP" altLang="en-US" sz="1600" dirty="0">
                <a:solidFill>
                  <a:schemeClr val="tx1"/>
                </a:solidFill>
                <a:latin typeface="Meiryo UI" panose="020B0604030504040204" pitchFamily="50" charset="-128"/>
                <a:ea typeface="Meiryo UI" panose="020B0604030504040204" pitchFamily="50" charset="-128"/>
                <a:cs typeface="Yu Mincho" charset="-128"/>
              </a:endParaRPr>
            </a:p>
          </p:txBody>
        </p:sp>
        <p:sp>
          <p:nvSpPr>
            <p:cNvPr id="30" name="正方形/長方形 29"/>
            <p:cNvSpPr/>
            <p:nvPr/>
          </p:nvSpPr>
          <p:spPr>
            <a:xfrm flipH="1">
              <a:off x="3991548" y="3215196"/>
              <a:ext cx="462342" cy="20414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600" dirty="0" smtClean="0">
                  <a:solidFill>
                    <a:schemeClr val="tx1"/>
                  </a:solidFill>
                  <a:latin typeface="Meiryo UI" panose="020B0604030504040204" pitchFamily="50" charset="-128"/>
                  <a:ea typeface="Meiryo UI" panose="020B0604030504040204" pitchFamily="50" charset="-128"/>
                  <a:cs typeface="Yu Mincho" charset="-128"/>
                </a:rPr>
                <a:t>作業対象</a:t>
              </a:r>
              <a:endParaRPr kumimoji="1" lang="en-US" altLang="ja-JP" sz="1600" dirty="0" smtClean="0">
                <a:solidFill>
                  <a:schemeClr val="tx1"/>
                </a:solidFill>
                <a:latin typeface="Meiryo UI" panose="020B0604030504040204" pitchFamily="50" charset="-128"/>
                <a:ea typeface="Meiryo UI" panose="020B0604030504040204" pitchFamily="50" charset="-128"/>
                <a:cs typeface="Yu Mincho" charset="-128"/>
              </a:endParaRPr>
            </a:p>
            <a:p>
              <a:r>
                <a:rPr kumimoji="1" lang="ja-JP" altLang="en-US" sz="1600" dirty="0" smtClean="0">
                  <a:solidFill>
                    <a:schemeClr val="tx1"/>
                  </a:solidFill>
                  <a:latin typeface="Meiryo UI" panose="020B0604030504040204" pitchFamily="50" charset="-128"/>
                  <a:ea typeface="Meiryo UI" panose="020B0604030504040204" pitchFamily="50" charset="-128"/>
                  <a:cs typeface="Yu Mincho" charset="-128"/>
                </a:rPr>
                <a:t>ワーク</a:t>
              </a:r>
              <a:endParaRPr kumimoji="1" lang="ja-JP" altLang="en-US" sz="1600" dirty="0">
                <a:solidFill>
                  <a:schemeClr val="tx1"/>
                </a:solidFill>
                <a:latin typeface="Meiryo UI" panose="020B0604030504040204" pitchFamily="50" charset="-128"/>
                <a:ea typeface="Meiryo UI" panose="020B0604030504040204" pitchFamily="50" charset="-128"/>
                <a:cs typeface="Yu Mincho" charset="-128"/>
              </a:endParaRPr>
            </a:p>
          </p:txBody>
        </p:sp>
        <p:sp>
          <p:nvSpPr>
            <p:cNvPr id="31" name="正方形/長方形 30"/>
            <p:cNvSpPr/>
            <p:nvPr/>
          </p:nvSpPr>
          <p:spPr>
            <a:xfrm>
              <a:off x="6128605" y="3266322"/>
              <a:ext cx="650714" cy="23391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latin typeface="Meiryo UI" panose="020B0604030504040204" pitchFamily="50" charset="-128"/>
                  <a:ea typeface="Meiryo UI" panose="020B0604030504040204" pitchFamily="50" charset="-128"/>
                  <a:cs typeface="Yu Mincho" charset="-128"/>
                </a:rPr>
                <a:t>制御部</a:t>
              </a:r>
              <a:endParaRPr kumimoji="1" lang="ja-JP" altLang="en-US" sz="1600" dirty="0">
                <a:solidFill>
                  <a:schemeClr val="tx1"/>
                </a:solidFill>
                <a:latin typeface="Meiryo UI" panose="020B0604030504040204" pitchFamily="50" charset="-128"/>
                <a:ea typeface="Meiryo UI" panose="020B0604030504040204" pitchFamily="50" charset="-128"/>
                <a:cs typeface="Yu Mincho" charset="-128"/>
              </a:endParaRPr>
            </a:p>
          </p:txBody>
        </p:sp>
        <p:sp>
          <p:nvSpPr>
            <p:cNvPr id="32" name="正方形/長方形 31"/>
            <p:cNvSpPr/>
            <p:nvPr/>
          </p:nvSpPr>
          <p:spPr>
            <a:xfrm>
              <a:off x="6128605" y="3534263"/>
              <a:ext cx="650714" cy="23391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latin typeface="Meiryo UI" panose="020B0604030504040204" pitchFamily="50" charset="-128"/>
                  <a:ea typeface="Meiryo UI" panose="020B0604030504040204" pitchFamily="50" charset="-128"/>
                  <a:cs typeface="Yu Mincho" charset="-128"/>
                </a:rPr>
                <a:t>インタフェース</a:t>
              </a:r>
              <a:endParaRPr kumimoji="1" lang="ja-JP" altLang="en-US" sz="1600" dirty="0">
                <a:solidFill>
                  <a:schemeClr val="tx1"/>
                </a:solidFill>
                <a:latin typeface="Meiryo UI" panose="020B0604030504040204" pitchFamily="50" charset="-128"/>
                <a:ea typeface="Meiryo UI" panose="020B0604030504040204" pitchFamily="50" charset="-128"/>
                <a:cs typeface="Yu Mincho" charset="-128"/>
              </a:endParaRPr>
            </a:p>
          </p:txBody>
        </p:sp>
        <p:sp>
          <p:nvSpPr>
            <p:cNvPr id="33" name="円/楕円 32"/>
            <p:cNvSpPr/>
            <p:nvPr/>
          </p:nvSpPr>
          <p:spPr>
            <a:xfrm>
              <a:off x="4486939" y="3113212"/>
              <a:ext cx="157361" cy="157361"/>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50" charset="-128"/>
                <a:ea typeface="Meiryo UI" panose="020B0604030504040204" pitchFamily="50" charset="-128"/>
                <a:cs typeface="Yu Mincho" charset="-128"/>
              </a:endParaRPr>
            </a:p>
          </p:txBody>
        </p:sp>
        <p:sp>
          <p:nvSpPr>
            <p:cNvPr id="34" name="円/楕円 33"/>
            <p:cNvSpPr/>
            <p:nvPr/>
          </p:nvSpPr>
          <p:spPr>
            <a:xfrm>
              <a:off x="4410385" y="3032404"/>
              <a:ext cx="314724" cy="314724"/>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50" charset="-128"/>
                <a:ea typeface="Meiryo UI" panose="020B0604030504040204" pitchFamily="50" charset="-128"/>
                <a:cs typeface="Yu Mincho" charset="-128"/>
              </a:endParaRPr>
            </a:p>
          </p:txBody>
        </p:sp>
        <p:sp>
          <p:nvSpPr>
            <p:cNvPr id="35" name="円/楕円 34"/>
            <p:cNvSpPr/>
            <p:nvPr/>
          </p:nvSpPr>
          <p:spPr>
            <a:xfrm>
              <a:off x="4316819" y="2751706"/>
              <a:ext cx="121210" cy="12121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50" charset="-128"/>
                <a:ea typeface="Meiryo UI" panose="020B0604030504040204" pitchFamily="50" charset="-128"/>
                <a:cs typeface="Yu Mincho" charset="-128"/>
              </a:endParaRPr>
            </a:p>
          </p:txBody>
        </p:sp>
        <p:sp>
          <p:nvSpPr>
            <p:cNvPr id="36" name="円/楕円 35"/>
            <p:cNvSpPr/>
            <p:nvPr/>
          </p:nvSpPr>
          <p:spPr>
            <a:xfrm>
              <a:off x="4257276" y="2687909"/>
              <a:ext cx="242422" cy="242422"/>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50" charset="-128"/>
                <a:ea typeface="Meiryo UI" panose="020B0604030504040204" pitchFamily="50" charset="-128"/>
                <a:cs typeface="Yu Mincho" charset="-128"/>
              </a:endParaRPr>
            </a:p>
          </p:txBody>
        </p:sp>
        <p:cxnSp>
          <p:nvCxnSpPr>
            <p:cNvPr id="37" name="直線コネクタ 36"/>
            <p:cNvCxnSpPr>
              <a:stCxn id="82" idx="6"/>
              <a:endCxn id="80" idx="7"/>
            </p:cNvCxnSpPr>
            <p:nvPr/>
          </p:nvCxnSpPr>
          <p:spPr>
            <a:xfrm>
              <a:off x="4499698" y="2809120"/>
              <a:ext cx="179321" cy="26937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4452915" y="3296093"/>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a:endCxn id="80" idx="2"/>
            </p:cNvCxnSpPr>
            <p:nvPr/>
          </p:nvCxnSpPr>
          <p:spPr>
            <a:xfrm>
              <a:off x="4295553" y="2898433"/>
              <a:ext cx="114832" cy="29133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4682579" y="3300346"/>
              <a:ext cx="0" cy="2160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フリーフォーム 40"/>
            <p:cNvSpPr/>
            <p:nvPr/>
          </p:nvSpPr>
          <p:spPr>
            <a:xfrm>
              <a:off x="3685539" y="2628899"/>
              <a:ext cx="927735" cy="383857"/>
            </a:xfrm>
            <a:custGeom>
              <a:avLst/>
              <a:gdLst>
                <a:gd name="connsiteX0" fmla="*/ 885825 w 910590"/>
                <a:gd name="connsiteY0" fmla="*/ 289560 h 369570"/>
                <a:gd name="connsiteX1" fmla="*/ 910590 w 910590"/>
                <a:gd name="connsiteY1" fmla="*/ 281940 h 369570"/>
                <a:gd name="connsiteX2" fmla="*/ 834390 w 910590"/>
                <a:gd name="connsiteY2" fmla="*/ 0 h 369570"/>
                <a:gd name="connsiteX3" fmla="*/ 504825 w 910590"/>
                <a:gd name="connsiteY3" fmla="*/ 78105 h 369570"/>
                <a:gd name="connsiteX4" fmla="*/ 451485 w 910590"/>
                <a:gd name="connsiteY4" fmla="*/ 133350 h 369570"/>
                <a:gd name="connsiteX5" fmla="*/ 0 w 910590"/>
                <a:gd name="connsiteY5" fmla="*/ 344805 h 369570"/>
                <a:gd name="connsiteX6" fmla="*/ 0 w 910590"/>
                <a:gd name="connsiteY6" fmla="*/ 344805 h 369570"/>
                <a:gd name="connsiteX7" fmla="*/ 501015 w 910590"/>
                <a:gd name="connsiteY7" fmla="*/ 344805 h 369570"/>
                <a:gd name="connsiteX8" fmla="*/ 575310 w 910590"/>
                <a:gd name="connsiteY8" fmla="*/ 369570 h 369570"/>
                <a:gd name="connsiteX9" fmla="*/ 634365 w 910590"/>
                <a:gd name="connsiteY9" fmla="*/ 352425 h 369570"/>
                <a:gd name="connsiteX0" fmla="*/ 885825 w 910590"/>
                <a:gd name="connsiteY0" fmla="*/ 289560 h 369570"/>
                <a:gd name="connsiteX1" fmla="*/ 910590 w 910590"/>
                <a:gd name="connsiteY1" fmla="*/ 281940 h 369570"/>
                <a:gd name="connsiteX2" fmla="*/ 834390 w 910590"/>
                <a:gd name="connsiteY2" fmla="*/ 0 h 369570"/>
                <a:gd name="connsiteX3" fmla="*/ 504825 w 910590"/>
                <a:gd name="connsiteY3" fmla="*/ 78105 h 369570"/>
                <a:gd name="connsiteX4" fmla="*/ 451485 w 910590"/>
                <a:gd name="connsiteY4" fmla="*/ 133350 h 369570"/>
                <a:gd name="connsiteX5" fmla="*/ 0 w 910590"/>
                <a:gd name="connsiteY5" fmla="*/ 344805 h 369570"/>
                <a:gd name="connsiteX6" fmla="*/ 0 w 910590"/>
                <a:gd name="connsiteY6" fmla="*/ 344805 h 369570"/>
                <a:gd name="connsiteX7" fmla="*/ 501015 w 910590"/>
                <a:gd name="connsiteY7" fmla="*/ 344805 h 369570"/>
                <a:gd name="connsiteX8" fmla="*/ 575310 w 910590"/>
                <a:gd name="connsiteY8" fmla="*/ 369570 h 369570"/>
                <a:gd name="connsiteX9" fmla="*/ 634365 w 910590"/>
                <a:gd name="connsiteY9" fmla="*/ 352425 h 369570"/>
                <a:gd name="connsiteX0" fmla="*/ 885825 w 923290"/>
                <a:gd name="connsiteY0" fmla="*/ 289560 h 369570"/>
                <a:gd name="connsiteX1" fmla="*/ 910590 w 923290"/>
                <a:gd name="connsiteY1" fmla="*/ 281940 h 369570"/>
                <a:gd name="connsiteX2" fmla="*/ 834390 w 923290"/>
                <a:gd name="connsiteY2" fmla="*/ 0 h 369570"/>
                <a:gd name="connsiteX3" fmla="*/ 504825 w 923290"/>
                <a:gd name="connsiteY3" fmla="*/ 78105 h 369570"/>
                <a:gd name="connsiteX4" fmla="*/ 451485 w 923290"/>
                <a:gd name="connsiteY4" fmla="*/ 133350 h 369570"/>
                <a:gd name="connsiteX5" fmla="*/ 0 w 923290"/>
                <a:gd name="connsiteY5" fmla="*/ 344805 h 369570"/>
                <a:gd name="connsiteX6" fmla="*/ 0 w 923290"/>
                <a:gd name="connsiteY6" fmla="*/ 344805 h 369570"/>
                <a:gd name="connsiteX7" fmla="*/ 501015 w 923290"/>
                <a:gd name="connsiteY7" fmla="*/ 344805 h 369570"/>
                <a:gd name="connsiteX8" fmla="*/ 575310 w 923290"/>
                <a:gd name="connsiteY8" fmla="*/ 369570 h 369570"/>
                <a:gd name="connsiteX9" fmla="*/ 634365 w 923290"/>
                <a:gd name="connsiteY9" fmla="*/ 352425 h 369570"/>
                <a:gd name="connsiteX0" fmla="*/ 885825 w 923290"/>
                <a:gd name="connsiteY0" fmla="*/ 289560 h 369570"/>
                <a:gd name="connsiteX1" fmla="*/ 910590 w 923290"/>
                <a:gd name="connsiteY1" fmla="*/ 281940 h 369570"/>
                <a:gd name="connsiteX2" fmla="*/ 834390 w 923290"/>
                <a:gd name="connsiteY2" fmla="*/ 0 h 369570"/>
                <a:gd name="connsiteX3" fmla="*/ 504825 w 923290"/>
                <a:gd name="connsiteY3" fmla="*/ 78105 h 369570"/>
                <a:gd name="connsiteX4" fmla="*/ 451485 w 923290"/>
                <a:gd name="connsiteY4" fmla="*/ 133350 h 369570"/>
                <a:gd name="connsiteX5" fmla="*/ 0 w 923290"/>
                <a:gd name="connsiteY5" fmla="*/ 344805 h 369570"/>
                <a:gd name="connsiteX6" fmla="*/ 0 w 923290"/>
                <a:gd name="connsiteY6" fmla="*/ 344805 h 369570"/>
                <a:gd name="connsiteX7" fmla="*/ 501015 w 923290"/>
                <a:gd name="connsiteY7" fmla="*/ 344805 h 369570"/>
                <a:gd name="connsiteX8" fmla="*/ 575310 w 923290"/>
                <a:gd name="connsiteY8" fmla="*/ 369570 h 369570"/>
                <a:gd name="connsiteX9" fmla="*/ 634365 w 923290"/>
                <a:gd name="connsiteY9" fmla="*/ 352425 h 369570"/>
                <a:gd name="connsiteX0" fmla="*/ 885825 w 923290"/>
                <a:gd name="connsiteY0" fmla="*/ 289560 h 369570"/>
                <a:gd name="connsiteX1" fmla="*/ 910590 w 923290"/>
                <a:gd name="connsiteY1" fmla="*/ 281940 h 369570"/>
                <a:gd name="connsiteX2" fmla="*/ 834390 w 923290"/>
                <a:gd name="connsiteY2" fmla="*/ 0 h 369570"/>
                <a:gd name="connsiteX3" fmla="*/ 504825 w 923290"/>
                <a:gd name="connsiteY3" fmla="*/ 78105 h 369570"/>
                <a:gd name="connsiteX4" fmla="*/ 451485 w 923290"/>
                <a:gd name="connsiteY4" fmla="*/ 133350 h 369570"/>
                <a:gd name="connsiteX5" fmla="*/ 0 w 923290"/>
                <a:gd name="connsiteY5" fmla="*/ 344805 h 369570"/>
                <a:gd name="connsiteX6" fmla="*/ 0 w 923290"/>
                <a:gd name="connsiteY6" fmla="*/ 344805 h 369570"/>
                <a:gd name="connsiteX7" fmla="*/ 501015 w 923290"/>
                <a:gd name="connsiteY7" fmla="*/ 344805 h 369570"/>
                <a:gd name="connsiteX8" fmla="*/ 575310 w 923290"/>
                <a:gd name="connsiteY8" fmla="*/ 369570 h 369570"/>
                <a:gd name="connsiteX9" fmla="*/ 634365 w 923290"/>
                <a:gd name="connsiteY9" fmla="*/ 352425 h 369570"/>
                <a:gd name="connsiteX0" fmla="*/ 885825 w 923290"/>
                <a:gd name="connsiteY0" fmla="*/ 289560 h 369570"/>
                <a:gd name="connsiteX1" fmla="*/ 910590 w 923290"/>
                <a:gd name="connsiteY1" fmla="*/ 281940 h 369570"/>
                <a:gd name="connsiteX2" fmla="*/ 834390 w 923290"/>
                <a:gd name="connsiteY2" fmla="*/ 0 h 369570"/>
                <a:gd name="connsiteX3" fmla="*/ 504825 w 923290"/>
                <a:gd name="connsiteY3" fmla="*/ 78105 h 369570"/>
                <a:gd name="connsiteX4" fmla="*/ 451485 w 923290"/>
                <a:gd name="connsiteY4" fmla="*/ 133350 h 369570"/>
                <a:gd name="connsiteX5" fmla="*/ 0 w 923290"/>
                <a:gd name="connsiteY5" fmla="*/ 344805 h 369570"/>
                <a:gd name="connsiteX6" fmla="*/ 0 w 923290"/>
                <a:gd name="connsiteY6" fmla="*/ 344805 h 369570"/>
                <a:gd name="connsiteX7" fmla="*/ 501015 w 923290"/>
                <a:gd name="connsiteY7" fmla="*/ 344805 h 369570"/>
                <a:gd name="connsiteX8" fmla="*/ 575310 w 923290"/>
                <a:gd name="connsiteY8" fmla="*/ 369570 h 369570"/>
                <a:gd name="connsiteX9" fmla="*/ 634365 w 923290"/>
                <a:gd name="connsiteY9" fmla="*/ 352425 h 369570"/>
                <a:gd name="connsiteX0" fmla="*/ 885825 w 923290"/>
                <a:gd name="connsiteY0" fmla="*/ 289560 h 369570"/>
                <a:gd name="connsiteX1" fmla="*/ 910590 w 923290"/>
                <a:gd name="connsiteY1" fmla="*/ 281940 h 369570"/>
                <a:gd name="connsiteX2" fmla="*/ 834390 w 923290"/>
                <a:gd name="connsiteY2" fmla="*/ 0 h 369570"/>
                <a:gd name="connsiteX3" fmla="*/ 504825 w 923290"/>
                <a:gd name="connsiteY3" fmla="*/ 78105 h 369570"/>
                <a:gd name="connsiteX4" fmla="*/ 451485 w 923290"/>
                <a:gd name="connsiteY4" fmla="*/ 133350 h 369570"/>
                <a:gd name="connsiteX5" fmla="*/ 0 w 923290"/>
                <a:gd name="connsiteY5" fmla="*/ 344805 h 369570"/>
                <a:gd name="connsiteX6" fmla="*/ 0 w 923290"/>
                <a:gd name="connsiteY6" fmla="*/ 344805 h 369570"/>
                <a:gd name="connsiteX7" fmla="*/ 501015 w 923290"/>
                <a:gd name="connsiteY7" fmla="*/ 344805 h 369570"/>
                <a:gd name="connsiteX8" fmla="*/ 575310 w 923290"/>
                <a:gd name="connsiteY8" fmla="*/ 369570 h 369570"/>
                <a:gd name="connsiteX9" fmla="*/ 634365 w 923290"/>
                <a:gd name="connsiteY9" fmla="*/ 352425 h 369570"/>
                <a:gd name="connsiteX0" fmla="*/ 885825 w 923290"/>
                <a:gd name="connsiteY0" fmla="*/ 289560 h 369570"/>
                <a:gd name="connsiteX1" fmla="*/ 910590 w 923290"/>
                <a:gd name="connsiteY1" fmla="*/ 281940 h 369570"/>
                <a:gd name="connsiteX2" fmla="*/ 834390 w 923290"/>
                <a:gd name="connsiteY2" fmla="*/ 0 h 369570"/>
                <a:gd name="connsiteX3" fmla="*/ 504825 w 923290"/>
                <a:gd name="connsiteY3" fmla="*/ 78105 h 369570"/>
                <a:gd name="connsiteX4" fmla="*/ 451485 w 923290"/>
                <a:gd name="connsiteY4" fmla="*/ 133350 h 369570"/>
                <a:gd name="connsiteX5" fmla="*/ 0 w 923290"/>
                <a:gd name="connsiteY5" fmla="*/ 344805 h 369570"/>
                <a:gd name="connsiteX6" fmla="*/ 0 w 923290"/>
                <a:gd name="connsiteY6" fmla="*/ 344805 h 369570"/>
                <a:gd name="connsiteX7" fmla="*/ 501015 w 923290"/>
                <a:gd name="connsiteY7" fmla="*/ 344805 h 369570"/>
                <a:gd name="connsiteX8" fmla="*/ 575310 w 923290"/>
                <a:gd name="connsiteY8" fmla="*/ 369570 h 369570"/>
                <a:gd name="connsiteX9" fmla="*/ 634365 w 923290"/>
                <a:gd name="connsiteY9" fmla="*/ 352425 h 369570"/>
                <a:gd name="connsiteX0" fmla="*/ 885825 w 923290"/>
                <a:gd name="connsiteY0" fmla="*/ 289560 h 369570"/>
                <a:gd name="connsiteX1" fmla="*/ 910590 w 923290"/>
                <a:gd name="connsiteY1" fmla="*/ 281940 h 369570"/>
                <a:gd name="connsiteX2" fmla="*/ 834390 w 923290"/>
                <a:gd name="connsiteY2" fmla="*/ 0 h 369570"/>
                <a:gd name="connsiteX3" fmla="*/ 504825 w 923290"/>
                <a:gd name="connsiteY3" fmla="*/ 78105 h 369570"/>
                <a:gd name="connsiteX4" fmla="*/ 451485 w 923290"/>
                <a:gd name="connsiteY4" fmla="*/ 133350 h 369570"/>
                <a:gd name="connsiteX5" fmla="*/ 0 w 923290"/>
                <a:gd name="connsiteY5" fmla="*/ 344805 h 369570"/>
                <a:gd name="connsiteX6" fmla="*/ 0 w 923290"/>
                <a:gd name="connsiteY6" fmla="*/ 344805 h 369570"/>
                <a:gd name="connsiteX7" fmla="*/ 501015 w 923290"/>
                <a:gd name="connsiteY7" fmla="*/ 344805 h 369570"/>
                <a:gd name="connsiteX8" fmla="*/ 575310 w 923290"/>
                <a:gd name="connsiteY8" fmla="*/ 369570 h 369570"/>
                <a:gd name="connsiteX9" fmla="*/ 634365 w 923290"/>
                <a:gd name="connsiteY9" fmla="*/ 352425 h 369570"/>
                <a:gd name="connsiteX0" fmla="*/ 885825 w 923290"/>
                <a:gd name="connsiteY0" fmla="*/ 289560 h 369570"/>
                <a:gd name="connsiteX1" fmla="*/ 910590 w 923290"/>
                <a:gd name="connsiteY1" fmla="*/ 281940 h 369570"/>
                <a:gd name="connsiteX2" fmla="*/ 834390 w 923290"/>
                <a:gd name="connsiteY2" fmla="*/ 0 h 369570"/>
                <a:gd name="connsiteX3" fmla="*/ 504825 w 923290"/>
                <a:gd name="connsiteY3" fmla="*/ 78105 h 369570"/>
                <a:gd name="connsiteX4" fmla="*/ 451485 w 923290"/>
                <a:gd name="connsiteY4" fmla="*/ 133350 h 369570"/>
                <a:gd name="connsiteX5" fmla="*/ 0 w 923290"/>
                <a:gd name="connsiteY5" fmla="*/ 344805 h 369570"/>
                <a:gd name="connsiteX6" fmla="*/ 0 w 923290"/>
                <a:gd name="connsiteY6" fmla="*/ 344805 h 369570"/>
                <a:gd name="connsiteX7" fmla="*/ 501015 w 923290"/>
                <a:gd name="connsiteY7" fmla="*/ 344805 h 369570"/>
                <a:gd name="connsiteX8" fmla="*/ 575310 w 923290"/>
                <a:gd name="connsiteY8" fmla="*/ 369570 h 369570"/>
                <a:gd name="connsiteX9" fmla="*/ 634365 w 923290"/>
                <a:gd name="connsiteY9" fmla="*/ 352425 h 369570"/>
                <a:gd name="connsiteX0" fmla="*/ 885825 w 923290"/>
                <a:gd name="connsiteY0" fmla="*/ 289560 h 369570"/>
                <a:gd name="connsiteX1" fmla="*/ 910590 w 923290"/>
                <a:gd name="connsiteY1" fmla="*/ 281940 h 369570"/>
                <a:gd name="connsiteX2" fmla="*/ 834390 w 923290"/>
                <a:gd name="connsiteY2" fmla="*/ 0 h 369570"/>
                <a:gd name="connsiteX3" fmla="*/ 504825 w 923290"/>
                <a:gd name="connsiteY3" fmla="*/ 78105 h 369570"/>
                <a:gd name="connsiteX4" fmla="*/ 451485 w 923290"/>
                <a:gd name="connsiteY4" fmla="*/ 133350 h 369570"/>
                <a:gd name="connsiteX5" fmla="*/ 0 w 923290"/>
                <a:gd name="connsiteY5" fmla="*/ 344805 h 369570"/>
                <a:gd name="connsiteX6" fmla="*/ 0 w 923290"/>
                <a:gd name="connsiteY6" fmla="*/ 344805 h 369570"/>
                <a:gd name="connsiteX7" fmla="*/ 501015 w 923290"/>
                <a:gd name="connsiteY7" fmla="*/ 344805 h 369570"/>
                <a:gd name="connsiteX8" fmla="*/ 575310 w 923290"/>
                <a:gd name="connsiteY8" fmla="*/ 369570 h 369570"/>
                <a:gd name="connsiteX9" fmla="*/ 634365 w 923290"/>
                <a:gd name="connsiteY9" fmla="*/ 352425 h 369570"/>
                <a:gd name="connsiteX0" fmla="*/ 885825 w 923290"/>
                <a:gd name="connsiteY0" fmla="*/ 289560 h 369570"/>
                <a:gd name="connsiteX1" fmla="*/ 910590 w 923290"/>
                <a:gd name="connsiteY1" fmla="*/ 281940 h 369570"/>
                <a:gd name="connsiteX2" fmla="*/ 834390 w 923290"/>
                <a:gd name="connsiteY2" fmla="*/ 0 h 369570"/>
                <a:gd name="connsiteX3" fmla="*/ 504825 w 923290"/>
                <a:gd name="connsiteY3" fmla="*/ 78105 h 369570"/>
                <a:gd name="connsiteX4" fmla="*/ 451485 w 923290"/>
                <a:gd name="connsiteY4" fmla="*/ 133350 h 369570"/>
                <a:gd name="connsiteX5" fmla="*/ 0 w 923290"/>
                <a:gd name="connsiteY5" fmla="*/ 344805 h 369570"/>
                <a:gd name="connsiteX6" fmla="*/ 0 w 923290"/>
                <a:gd name="connsiteY6" fmla="*/ 344805 h 369570"/>
                <a:gd name="connsiteX7" fmla="*/ 501015 w 923290"/>
                <a:gd name="connsiteY7" fmla="*/ 344805 h 369570"/>
                <a:gd name="connsiteX8" fmla="*/ 575310 w 923290"/>
                <a:gd name="connsiteY8" fmla="*/ 369570 h 369570"/>
                <a:gd name="connsiteX9" fmla="*/ 634365 w 923290"/>
                <a:gd name="connsiteY9" fmla="*/ 352425 h 369570"/>
                <a:gd name="connsiteX0" fmla="*/ 885825 w 923290"/>
                <a:gd name="connsiteY0" fmla="*/ 289560 h 369570"/>
                <a:gd name="connsiteX1" fmla="*/ 910590 w 923290"/>
                <a:gd name="connsiteY1" fmla="*/ 281940 h 369570"/>
                <a:gd name="connsiteX2" fmla="*/ 834390 w 923290"/>
                <a:gd name="connsiteY2" fmla="*/ 0 h 369570"/>
                <a:gd name="connsiteX3" fmla="*/ 504825 w 923290"/>
                <a:gd name="connsiteY3" fmla="*/ 78105 h 369570"/>
                <a:gd name="connsiteX4" fmla="*/ 451485 w 923290"/>
                <a:gd name="connsiteY4" fmla="*/ 133350 h 369570"/>
                <a:gd name="connsiteX5" fmla="*/ 0 w 923290"/>
                <a:gd name="connsiteY5" fmla="*/ 344805 h 369570"/>
                <a:gd name="connsiteX6" fmla="*/ 0 w 923290"/>
                <a:gd name="connsiteY6" fmla="*/ 344805 h 369570"/>
                <a:gd name="connsiteX7" fmla="*/ 501015 w 923290"/>
                <a:gd name="connsiteY7" fmla="*/ 344805 h 369570"/>
                <a:gd name="connsiteX8" fmla="*/ 575310 w 923290"/>
                <a:gd name="connsiteY8" fmla="*/ 369570 h 369570"/>
                <a:gd name="connsiteX9" fmla="*/ 634365 w 923290"/>
                <a:gd name="connsiteY9" fmla="*/ 352425 h 369570"/>
                <a:gd name="connsiteX0" fmla="*/ 885825 w 923290"/>
                <a:gd name="connsiteY0" fmla="*/ 289560 h 369570"/>
                <a:gd name="connsiteX1" fmla="*/ 910590 w 923290"/>
                <a:gd name="connsiteY1" fmla="*/ 281940 h 369570"/>
                <a:gd name="connsiteX2" fmla="*/ 834390 w 923290"/>
                <a:gd name="connsiteY2" fmla="*/ 0 h 369570"/>
                <a:gd name="connsiteX3" fmla="*/ 504825 w 923290"/>
                <a:gd name="connsiteY3" fmla="*/ 78105 h 369570"/>
                <a:gd name="connsiteX4" fmla="*/ 451485 w 923290"/>
                <a:gd name="connsiteY4" fmla="*/ 133350 h 369570"/>
                <a:gd name="connsiteX5" fmla="*/ 0 w 923290"/>
                <a:gd name="connsiteY5" fmla="*/ 344805 h 369570"/>
                <a:gd name="connsiteX6" fmla="*/ 0 w 923290"/>
                <a:gd name="connsiteY6" fmla="*/ 344805 h 369570"/>
                <a:gd name="connsiteX7" fmla="*/ 501015 w 923290"/>
                <a:gd name="connsiteY7" fmla="*/ 344805 h 369570"/>
                <a:gd name="connsiteX8" fmla="*/ 575310 w 923290"/>
                <a:gd name="connsiteY8" fmla="*/ 369570 h 369570"/>
                <a:gd name="connsiteX9" fmla="*/ 634365 w 923290"/>
                <a:gd name="connsiteY9" fmla="*/ 352425 h 369570"/>
                <a:gd name="connsiteX0" fmla="*/ 885825 w 923290"/>
                <a:gd name="connsiteY0" fmla="*/ 289560 h 369570"/>
                <a:gd name="connsiteX1" fmla="*/ 910590 w 923290"/>
                <a:gd name="connsiteY1" fmla="*/ 281940 h 369570"/>
                <a:gd name="connsiteX2" fmla="*/ 834390 w 923290"/>
                <a:gd name="connsiteY2" fmla="*/ 0 h 369570"/>
                <a:gd name="connsiteX3" fmla="*/ 504825 w 923290"/>
                <a:gd name="connsiteY3" fmla="*/ 78105 h 369570"/>
                <a:gd name="connsiteX4" fmla="*/ 451485 w 923290"/>
                <a:gd name="connsiteY4" fmla="*/ 133350 h 369570"/>
                <a:gd name="connsiteX5" fmla="*/ 0 w 923290"/>
                <a:gd name="connsiteY5" fmla="*/ 344805 h 369570"/>
                <a:gd name="connsiteX6" fmla="*/ 0 w 923290"/>
                <a:gd name="connsiteY6" fmla="*/ 344805 h 369570"/>
                <a:gd name="connsiteX7" fmla="*/ 501015 w 923290"/>
                <a:gd name="connsiteY7" fmla="*/ 344805 h 369570"/>
                <a:gd name="connsiteX8" fmla="*/ 575310 w 923290"/>
                <a:gd name="connsiteY8" fmla="*/ 369570 h 369570"/>
                <a:gd name="connsiteX9" fmla="*/ 634365 w 923290"/>
                <a:gd name="connsiteY9" fmla="*/ 352425 h 369570"/>
                <a:gd name="connsiteX0" fmla="*/ 885825 w 923290"/>
                <a:gd name="connsiteY0" fmla="*/ 289560 h 369570"/>
                <a:gd name="connsiteX1" fmla="*/ 910590 w 923290"/>
                <a:gd name="connsiteY1" fmla="*/ 281940 h 369570"/>
                <a:gd name="connsiteX2" fmla="*/ 834390 w 923290"/>
                <a:gd name="connsiteY2" fmla="*/ 0 h 369570"/>
                <a:gd name="connsiteX3" fmla="*/ 504825 w 923290"/>
                <a:gd name="connsiteY3" fmla="*/ 78105 h 369570"/>
                <a:gd name="connsiteX4" fmla="*/ 451485 w 923290"/>
                <a:gd name="connsiteY4" fmla="*/ 133350 h 369570"/>
                <a:gd name="connsiteX5" fmla="*/ 0 w 923290"/>
                <a:gd name="connsiteY5" fmla="*/ 344805 h 369570"/>
                <a:gd name="connsiteX6" fmla="*/ 501015 w 923290"/>
                <a:gd name="connsiteY6" fmla="*/ 344805 h 369570"/>
                <a:gd name="connsiteX7" fmla="*/ 575310 w 923290"/>
                <a:gd name="connsiteY7" fmla="*/ 369570 h 369570"/>
                <a:gd name="connsiteX8" fmla="*/ 634365 w 923290"/>
                <a:gd name="connsiteY8" fmla="*/ 352425 h 369570"/>
                <a:gd name="connsiteX0" fmla="*/ 434975 w 472440"/>
                <a:gd name="connsiteY0" fmla="*/ 289560 h 369570"/>
                <a:gd name="connsiteX1" fmla="*/ 459740 w 472440"/>
                <a:gd name="connsiteY1" fmla="*/ 281940 h 369570"/>
                <a:gd name="connsiteX2" fmla="*/ 383540 w 472440"/>
                <a:gd name="connsiteY2" fmla="*/ 0 h 369570"/>
                <a:gd name="connsiteX3" fmla="*/ 53975 w 472440"/>
                <a:gd name="connsiteY3" fmla="*/ 78105 h 369570"/>
                <a:gd name="connsiteX4" fmla="*/ 635 w 472440"/>
                <a:gd name="connsiteY4" fmla="*/ 133350 h 369570"/>
                <a:gd name="connsiteX5" fmla="*/ 50165 w 472440"/>
                <a:gd name="connsiteY5" fmla="*/ 344805 h 369570"/>
                <a:gd name="connsiteX6" fmla="*/ 124460 w 472440"/>
                <a:gd name="connsiteY6" fmla="*/ 369570 h 369570"/>
                <a:gd name="connsiteX7" fmla="*/ 183515 w 472440"/>
                <a:gd name="connsiteY7" fmla="*/ 352425 h 369570"/>
                <a:gd name="connsiteX0" fmla="*/ 890270 w 927735"/>
                <a:gd name="connsiteY0" fmla="*/ 289560 h 380048"/>
                <a:gd name="connsiteX1" fmla="*/ 915035 w 927735"/>
                <a:gd name="connsiteY1" fmla="*/ 281940 h 380048"/>
                <a:gd name="connsiteX2" fmla="*/ 838835 w 927735"/>
                <a:gd name="connsiteY2" fmla="*/ 0 h 380048"/>
                <a:gd name="connsiteX3" fmla="*/ 509270 w 927735"/>
                <a:gd name="connsiteY3" fmla="*/ 78105 h 380048"/>
                <a:gd name="connsiteX4" fmla="*/ 455930 w 927735"/>
                <a:gd name="connsiteY4" fmla="*/ 133350 h 380048"/>
                <a:gd name="connsiteX5" fmla="*/ 8255 w 927735"/>
                <a:gd name="connsiteY5" fmla="*/ 344805 h 380048"/>
                <a:gd name="connsiteX6" fmla="*/ 505460 w 927735"/>
                <a:gd name="connsiteY6" fmla="*/ 344805 h 380048"/>
                <a:gd name="connsiteX7" fmla="*/ 579755 w 927735"/>
                <a:gd name="connsiteY7" fmla="*/ 369570 h 380048"/>
                <a:gd name="connsiteX8" fmla="*/ 638810 w 927735"/>
                <a:gd name="connsiteY8" fmla="*/ 352425 h 380048"/>
                <a:gd name="connsiteX0" fmla="*/ 882015 w 919480"/>
                <a:gd name="connsiteY0" fmla="*/ 289560 h 380048"/>
                <a:gd name="connsiteX1" fmla="*/ 906780 w 919480"/>
                <a:gd name="connsiteY1" fmla="*/ 281940 h 380048"/>
                <a:gd name="connsiteX2" fmla="*/ 830580 w 919480"/>
                <a:gd name="connsiteY2" fmla="*/ 0 h 380048"/>
                <a:gd name="connsiteX3" fmla="*/ 501015 w 919480"/>
                <a:gd name="connsiteY3" fmla="*/ 78105 h 380048"/>
                <a:gd name="connsiteX4" fmla="*/ 0 w 919480"/>
                <a:gd name="connsiteY4" fmla="*/ 344805 h 380048"/>
                <a:gd name="connsiteX5" fmla="*/ 497205 w 919480"/>
                <a:gd name="connsiteY5" fmla="*/ 344805 h 380048"/>
                <a:gd name="connsiteX6" fmla="*/ 571500 w 919480"/>
                <a:gd name="connsiteY6" fmla="*/ 369570 h 380048"/>
                <a:gd name="connsiteX7" fmla="*/ 630555 w 919480"/>
                <a:gd name="connsiteY7" fmla="*/ 352425 h 380048"/>
                <a:gd name="connsiteX0" fmla="*/ 882015 w 919480"/>
                <a:gd name="connsiteY0" fmla="*/ 289560 h 393383"/>
                <a:gd name="connsiteX1" fmla="*/ 906780 w 919480"/>
                <a:gd name="connsiteY1" fmla="*/ 281940 h 393383"/>
                <a:gd name="connsiteX2" fmla="*/ 830580 w 919480"/>
                <a:gd name="connsiteY2" fmla="*/ 0 h 393383"/>
                <a:gd name="connsiteX3" fmla="*/ 501015 w 919480"/>
                <a:gd name="connsiteY3" fmla="*/ 78105 h 393383"/>
                <a:gd name="connsiteX4" fmla="*/ 0 w 919480"/>
                <a:gd name="connsiteY4" fmla="*/ 344805 h 393383"/>
                <a:gd name="connsiteX5" fmla="*/ 571500 w 919480"/>
                <a:gd name="connsiteY5" fmla="*/ 369570 h 393383"/>
                <a:gd name="connsiteX6" fmla="*/ 630555 w 919480"/>
                <a:gd name="connsiteY6" fmla="*/ 352425 h 393383"/>
                <a:gd name="connsiteX0" fmla="*/ 882015 w 919480"/>
                <a:gd name="connsiteY0" fmla="*/ 289560 h 393383"/>
                <a:gd name="connsiteX1" fmla="*/ 906780 w 919480"/>
                <a:gd name="connsiteY1" fmla="*/ 281940 h 393383"/>
                <a:gd name="connsiteX2" fmla="*/ 830580 w 919480"/>
                <a:gd name="connsiteY2" fmla="*/ 0 h 393383"/>
                <a:gd name="connsiteX3" fmla="*/ 501015 w 919480"/>
                <a:gd name="connsiteY3" fmla="*/ 78105 h 393383"/>
                <a:gd name="connsiteX4" fmla="*/ 0 w 919480"/>
                <a:gd name="connsiteY4" fmla="*/ 344805 h 393383"/>
                <a:gd name="connsiteX5" fmla="*/ 571500 w 919480"/>
                <a:gd name="connsiteY5" fmla="*/ 369570 h 393383"/>
                <a:gd name="connsiteX6" fmla="*/ 630555 w 919480"/>
                <a:gd name="connsiteY6" fmla="*/ 352425 h 393383"/>
                <a:gd name="connsiteX0" fmla="*/ 882015 w 919480"/>
                <a:gd name="connsiteY0" fmla="*/ 289560 h 393383"/>
                <a:gd name="connsiteX1" fmla="*/ 906780 w 919480"/>
                <a:gd name="connsiteY1" fmla="*/ 281940 h 393383"/>
                <a:gd name="connsiteX2" fmla="*/ 830580 w 919480"/>
                <a:gd name="connsiteY2" fmla="*/ 0 h 393383"/>
                <a:gd name="connsiteX3" fmla="*/ 501015 w 919480"/>
                <a:gd name="connsiteY3" fmla="*/ 78105 h 393383"/>
                <a:gd name="connsiteX4" fmla="*/ 0 w 919480"/>
                <a:gd name="connsiteY4" fmla="*/ 344805 h 393383"/>
                <a:gd name="connsiteX5" fmla="*/ 571500 w 919480"/>
                <a:gd name="connsiteY5" fmla="*/ 369570 h 393383"/>
                <a:gd name="connsiteX6" fmla="*/ 630555 w 919480"/>
                <a:gd name="connsiteY6" fmla="*/ 352425 h 393383"/>
                <a:gd name="connsiteX0" fmla="*/ 882015 w 919480"/>
                <a:gd name="connsiteY0" fmla="*/ 289560 h 393382"/>
                <a:gd name="connsiteX1" fmla="*/ 906780 w 919480"/>
                <a:gd name="connsiteY1" fmla="*/ 281940 h 393382"/>
                <a:gd name="connsiteX2" fmla="*/ 830580 w 919480"/>
                <a:gd name="connsiteY2" fmla="*/ 0 h 393382"/>
                <a:gd name="connsiteX3" fmla="*/ 501015 w 919480"/>
                <a:gd name="connsiteY3" fmla="*/ 78105 h 393382"/>
                <a:gd name="connsiteX4" fmla="*/ 0 w 919480"/>
                <a:gd name="connsiteY4" fmla="*/ 344805 h 393382"/>
                <a:gd name="connsiteX5" fmla="*/ 506730 w 919480"/>
                <a:gd name="connsiteY5" fmla="*/ 344805 h 393382"/>
                <a:gd name="connsiteX6" fmla="*/ 571500 w 919480"/>
                <a:gd name="connsiteY6" fmla="*/ 369570 h 393382"/>
                <a:gd name="connsiteX7" fmla="*/ 630555 w 919480"/>
                <a:gd name="connsiteY7" fmla="*/ 352425 h 393382"/>
                <a:gd name="connsiteX0" fmla="*/ 882015 w 919480"/>
                <a:gd name="connsiteY0" fmla="*/ 289560 h 393382"/>
                <a:gd name="connsiteX1" fmla="*/ 906780 w 919480"/>
                <a:gd name="connsiteY1" fmla="*/ 281940 h 393382"/>
                <a:gd name="connsiteX2" fmla="*/ 830580 w 919480"/>
                <a:gd name="connsiteY2" fmla="*/ 0 h 393382"/>
                <a:gd name="connsiteX3" fmla="*/ 501015 w 919480"/>
                <a:gd name="connsiteY3" fmla="*/ 78105 h 393382"/>
                <a:gd name="connsiteX4" fmla="*/ 0 w 919480"/>
                <a:gd name="connsiteY4" fmla="*/ 344805 h 393382"/>
                <a:gd name="connsiteX5" fmla="*/ 506730 w 919480"/>
                <a:gd name="connsiteY5" fmla="*/ 344805 h 393382"/>
                <a:gd name="connsiteX6" fmla="*/ 571500 w 919480"/>
                <a:gd name="connsiteY6" fmla="*/ 369570 h 393382"/>
                <a:gd name="connsiteX7" fmla="*/ 630555 w 919480"/>
                <a:gd name="connsiteY7" fmla="*/ 352425 h 393382"/>
                <a:gd name="connsiteX0" fmla="*/ 882015 w 919480"/>
                <a:gd name="connsiteY0" fmla="*/ 289560 h 393382"/>
                <a:gd name="connsiteX1" fmla="*/ 906780 w 919480"/>
                <a:gd name="connsiteY1" fmla="*/ 281940 h 393382"/>
                <a:gd name="connsiteX2" fmla="*/ 830580 w 919480"/>
                <a:gd name="connsiteY2" fmla="*/ 0 h 393382"/>
                <a:gd name="connsiteX3" fmla="*/ 501015 w 919480"/>
                <a:gd name="connsiteY3" fmla="*/ 78105 h 393382"/>
                <a:gd name="connsiteX4" fmla="*/ 0 w 919480"/>
                <a:gd name="connsiteY4" fmla="*/ 344805 h 393382"/>
                <a:gd name="connsiteX5" fmla="*/ 506730 w 919480"/>
                <a:gd name="connsiteY5" fmla="*/ 344805 h 393382"/>
                <a:gd name="connsiteX6" fmla="*/ 571500 w 919480"/>
                <a:gd name="connsiteY6" fmla="*/ 369570 h 393382"/>
                <a:gd name="connsiteX7" fmla="*/ 630555 w 919480"/>
                <a:gd name="connsiteY7" fmla="*/ 352425 h 393382"/>
                <a:gd name="connsiteX0" fmla="*/ 882015 w 919480"/>
                <a:gd name="connsiteY0" fmla="*/ 289560 h 393382"/>
                <a:gd name="connsiteX1" fmla="*/ 906780 w 919480"/>
                <a:gd name="connsiteY1" fmla="*/ 281940 h 393382"/>
                <a:gd name="connsiteX2" fmla="*/ 830580 w 919480"/>
                <a:gd name="connsiteY2" fmla="*/ 0 h 393382"/>
                <a:gd name="connsiteX3" fmla="*/ 501015 w 919480"/>
                <a:gd name="connsiteY3" fmla="*/ 78105 h 393382"/>
                <a:gd name="connsiteX4" fmla="*/ 0 w 919480"/>
                <a:gd name="connsiteY4" fmla="*/ 344805 h 393382"/>
                <a:gd name="connsiteX5" fmla="*/ 506730 w 919480"/>
                <a:gd name="connsiteY5" fmla="*/ 344805 h 393382"/>
                <a:gd name="connsiteX6" fmla="*/ 571500 w 919480"/>
                <a:gd name="connsiteY6" fmla="*/ 369570 h 393382"/>
                <a:gd name="connsiteX7" fmla="*/ 630555 w 919480"/>
                <a:gd name="connsiteY7" fmla="*/ 352425 h 393382"/>
                <a:gd name="connsiteX0" fmla="*/ 882015 w 919480"/>
                <a:gd name="connsiteY0" fmla="*/ 289560 h 378142"/>
                <a:gd name="connsiteX1" fmla="*/ 906780 w 919480"/>
                <a:gd name="connsiteY1" fmla="*/ 281940 h 378142"/>
                <a:gd name="connsiteX2" fmla="*/ 830580 w 919480"/>
                <a:gd name="connsiteY2" fmla="*/ 0 h 378142"/>
                <a:gd name="connsiteX3" fmla="*/ 501015 w 919480"/>
                <a:gd name="connsiteY3" fmla="*/ 78105 h 378142"/>
                <a:gd name="connsiteX4" fmla="*/ 0 w 919480"/>
                <a:gd name="connsiteY4" fmla="*/ 344805 h 378142"/>
                <a:gd name="connsiteX5" fmla="*/ 506730 w 919480"/>
                <a:gd name="connsiteY5" fmla="*/ 344805 h 378142"/>
                <a:gd name="connsiteX6" fmla="*/ 571500 w 919480"/>
                <a:gd name="connsiteY6" fmla="*/ 369570 h 378142"/>
                <a:gd name="connsiteX7" fmla="*/ 630555 w 919480"/>
                <a:gd name="connsiteY7" fmla="*/ 352425 h 378142"/>
                <a:gd name="connsiteX0" fmla="*/ 887095 w 924560"/>
                <a:gd name="connsiteY0" fmla="*/ 289560 h 378142"/>
                <a:gd name="connsiteX1" fmla="*/ 911860 w 924560"/>
                <a:gd name="connsiteY1" fmla="*/ 281940 h 378142"/>
                <a:gd name="connsiteX2" fmla="*/ 835660 w 924560"/>
                <a:gd name="connsiteY2" fmla="*/ 0 h 378142"/>
                <a:gd name="connsiteX3" fmla="*/ 506095 w 924560"/>
                <a:gd name="connsiteY3" fmla="*/ 78105 h 378142"/>
                <a:gd name="connsiteX4" fmla="*/ 5080 w 924560"/>
                <a:gd name="connsiteY4" fmla="*/ 344805 h 378142"/>
                <a:gd name="connsiteX5" fmla="*/ 511810 w 924560"/>
                <a:gd name="connsiteY5" fmla="*/ 344805 h 378142"/>
                <a:gd name="connsiteX6" fmla="*/ 576580 w 924560"/>
                <a:gd name="connsiteY6" fmla="*/ 369570 h 378142"/>
                <a:gd name="connsiteX7" fmla="*/ 635635 w 924560"/>
                <a:gd name="connsiteY7" fmla="*/ 352425 h 378142"/>
                <a:gd name="connsiteX0" fmla="*/ 883285 w 920750"/>
                <a:gd name="connsiteY0" fmla="*/ 289560 h 378142"/>
                <a:gd name="connsiteX1" fmla="*/ 908050 w 920750"/>
                <a:gd name="connsiteY1" fmla="*/ 281940 h 378142"/>
                <a:gd name="connsiteX2" fmla="*/ 831850 w 920750"/>
                <a:gd name="connsiteY2" fmla="*/ 0 h 378142"/>
                <a:gd name="connsiteX3" fmla="*/ 502285 w 920750"/>
                <a:gd name="connsiteY3" fmla="*/ 78105 h 378142"/>
                <a:gd name="connsiteX4" fmla="*/ 1270 w 920750"/>
                <a:gd name="connsiteY4" fmla="*/ 344805 h 378142"/>
                <a:gd name="connsiteX5" fmla="*/ 508000 w 920750"/>
                <a:gd name="connsiteY5" fmla="*/ 344805 h 378142"/>
                <a:gd name="connsiteX6" fmla="*/ 572770 w 920750"/>
                <a:gd name="connsiteY6" fmla="*/ 369570 h 378142"/>
                <a:gd name="connsiteX7" fmla="*/ 631825 w 920750"/>
                <a:gd name="connsiteY7" fmla="*/ 352425 h 378142"/>
                <a:gd name="connsiteX0" fmla="*/ 883285 w 920750"/>
                <a:gd name="connsiteY0" fmla="*/ 289560 h 378142"/>
                <a:gd name="connsiteX1" fmla="*/ 908050 w 920750"/>
                <a:gd name="connsiteY1" fmla="*/ 281940 h 378142"/>
                <a:gd name="connsiteX2" fmla="*/ 831850 w 920750"/>
                <a:gd name="connsiteY2" fmla="*/ 0 h 378142"/>
                <a:gd name="connsiteX3" fmla="*/ 502285 w 920750"/>
                <a:gd name="connsiteY3" fmla="*/ 78105 h 378142"/>
                <a:gd name="connsiteX4" fmla="*/ 1270 w 920750"/>
                <a:gd name="connsiteY4" fmla="*/ 344805 h 378142"/>
                <a:gd name="connsiteX5" fmla="*/ 508000 w 920750"/>
                <a:gd name="connsiteY5" fmla="*/ 344805 h 378142"/>
                <a:gd name="connsiteX6" fmla="*/ 572770 w 920750"/>
                <a:gd name="connsiteY6" fmla="*/ 369570 h 378142"/>
                <a:gd name="connsiteX7" fmla="*/ 631825 w 920750"/>
                <a:gd name="connsiteY7" fmla="*/ 352425 h 378142"/>
                <a:gd name="connsiteX0" fmla="*/ 885190 w 922655"/>
                <a:gd name="connsiteY0" fmla="*/ 289560 h 378142"/>
                <a:gd name="connsiteX1" fmla="*/ 909955 w 922655"/>
                <a:gd name="connsiteY1" fmla="*/ 281940 h 378142"/>
                <a:gd name="connsiteX2" fmla="*/ 833755 w 922655"/>
                <a:gd name="connsiteY2" fmla="*/ 0 h 378142"/>
                <a:gd name="connsiteX3" fmla="*/ 504190 w 922655"/>
                <a:gd name="connsiteY3" fmla="*/ 78105 h 378142"/>
                <a:gd name="connsiteX4" fmla="*/ 3175 w 922655"/>
                <a:gd name="connsiteY4" fmla="*/ 344805 h 378142"/>
                <a:gd name="connsiteX5" fmla="*/ 509905 w 922655"/>
                <a:gd name="connsiteY5" fmla="*/ 344805 h 378142"/>
                <a:gd name="connsiteX6" fmla="*/ 574675 w 922655"/>
                <a:gd name="connsiteY6" fmla="*/ 369570 h 378142"/>
                <a:gd name="connsiteX7" fmla="*/ 633730 w 922655"/>
                <a:gd name="connsiteY7" fmla="*/ 352425 h 378142"/>
                <a:gd name="connsiteX0" fmla="*/ 885190 w 922655"/>
                <a:gd name="connsiteY0" fmla="*/ 289560 h 372428"/>
                <a:gd name="connsiteX1" fmla="*/ 909955 w 922655"/>
                <a:gd name="connsiteY1" fmla="*/ 281940 h 372428"/>
                <a:gd name="connsiteX2" fmla="*/ 833755 w 922655"/>
                <a:gd name="connsiteY2" fmla="*/ 0 h 372428"/>
                <a:gd name="connsiteX3" fmla="*/ 504190 w 922655"/>
                <a:gd name="connsiteY3" fmla="*/ 78105 h 372428"/>
                <a:gd name="connsiteX4" fmla="*/ 3175 w 922655"/>
                <a:gd name="connsiteY4" fmla="*/ 344805 h 372428"/>
                <a:gd name="connsiteX5" fmla="*/ 509905 w 922655"/>
                <a:gd name="connsiteY5" fmla="*/ 344805 h 372428"/>
                <a:gd name="connsiteX6" fmla="*/ 574675 w 922655"/>
                <a:gd name="connsiteY6" fmla="*/ 369570 h 372428"/>
                <a:gd name="connsiteX7" fmla="*/ 633730 w 922655"/>
                <a:gd name="connsiteY7" fmla="*/ 352425 h 372428"/>
                <a:gd name="connsiteX0" fmla="*/ 885190 w 922655"/>
                <a:gd name="connsiteY0" fmla="*/ 289560 h 372428"/>
                <a:gd name="connsiteX1" fmla="*/ 909955 w 922655"/>
                <a:gd name="connsiteY1" fmla="*/ 281940 h 372428"/>
                <a:gd name="connsiteX2" fmla="*/ 833755 w 922655"/>
                <a:gd name="connsiteY2" fmla="*/ 0 h 372428"/>
                <a:gd name="connsiteX3" fmla="*/ 504190 w 922655"/>
                <a:gd name="connsiteY3" fmla="*/ 78105 h 372428"/>
                <a:gd name="connsiteX4" fmla="*/ 3175 w 922655"/>
                <a:gd name="connsiteY4" fmla="*/ 344805 h 372428"/>
                <a:gd name="connsiteX5" fmla="*/ 509905 w 922655"/>
                <a:gd name="connsiteY5" fmla="*/ 344805 h 372428"/>
                <a:gd name="connsiteX6" fmla="*/ 574675 w 922655"/>
                <a:gd name="connsiteY6" fmla="*/ 369570 h 372428"/>
                <a:gd name="connsiteX7" fmla="*/ 633730 w 922655"/>
                <a:gd name="connsiteY7" fmla="*/ 352425 h 372428"/>
                <a:gd name="connsiteX0" fmla="*/ 890270 w 927735"/>
                <a:gd name="connsiteY0" fmla="*/ 289560 h 372428"/>
                <a:gd name="connsiteX1" fmla="*/ 915035 w 927735"/>
                <a:gd name="connsiteY1" fmla="*/ 281940 h 372428"/>
                <a:gd name="connsiteX2" fmla="*/ 838835 w 927735"/>
                <a:gd name="connsiteY2" fmla="*/ 0 h 372428"/>
                <a:gd name="connsiteX3" fmla="*/ 509270 w 927735"/>
                <a:gd name="connsiteY3" fmla="*/ 78105 h 372428"/>
                <a:gd name="connsiteX4" fmla="*/ 450216 w 927735"/>
                <a:gd name="connsiteY4" fmla="*/ 129540 h 372428"/>
                <a:gd name="connsiteX5" fmla="*/ 8255 w 927735"/>
                <a:gd name="connsiteY5" fmla="*/ 344805 h 372428"/>
                <a:gd name="connsiteX6" fmla="*/ 514985 w 927735"/>
                <a:gd name="connsiteY6" fmla="*/ 344805 h 372428"/>
                <a:gd name="connsiteX7" fmla="*/ 579755 w 927735"/>
                <a:gd name="connsiteY7" fmla="*/ 369570 h 372428"/>
                <a:gd name="connsiteX8" fmla="*/ 638810 w 927735"/>
                <a:gd name="connsiteY8" fmla="*/ 352425 h 372428"/>
                <a:gd name="connsiteX0" fmla="*/ 890270 w 927735"/>
                <a:gd name="connsiteY0" fmla="*/ 289560 h 372428"/>
                <a:gd name="connsiteX1" fmla="*/ 915035 w 927735"/>
                <a:gd name="connsiteY1" fmla="*/ 281940 h 372428"/>
                <a:gd name="connsiteX2" fmla="*/ 838835 w 927735"/>
                <a:gd name="connsiteY2" fmla="*/ 0 h 372428"/>
                <a:gd name="connsiteX3" fmla="*/ 509270 w 927735"/>
                <a:gd name="connsiteY3" fmla="*/ 78105 h 372428"/>
                <a:gd name="connsiteX4" fmla="*/ 450216 w 927735"/>
                <a:gd name="connsiteY4" fmla="*/ 129540 h 372428"/>
                <a:gd name="connsiteX5" fmla="*/ 8255 w 927735"/>
                <a:gd name="connsiteY5" fmla="*/ 344805 h 372428"/>
                <a:gd name="connsiteX6" fmla="*/ 514985 w 927735"/>
                <a:gd name="connsiteY6" fmla="*/ 344805 h 372428"/>
                <a:gd name="connsiteX7" fmla="*/ 579755 w 927735"/>
                <a:gd name="connsiteY7" fmla="*/ 369570 h 372428"/>
                <a:gd name="connsiteX8" fmla="*/ 638810 w 927735"/>
                <a:gd name="connsiteY8" fmla="*/ 352425 h 372428"/>
                <a:gd name="connsiteX0" fmla="*/ 890270 w 927735"/>
                <a:gd name="connsiteY0" fmla="*/ 289560 h 372428"/>
                <a:gd name="connsiteX1" fmla="*/ 915035 w 927735"/>
                <a:gd name="connsiteY1" fmla="*/ 281940 h 372428"/>
                <a:gd name="connsiteX2" fmla="*/ 838835 w 927735"/>
                <a:gd name="connsiteY2" fmla="*/ 0 h 372428"/>
                <a:gd name="connsiteX3" fmla="*/ 509270 w 927735"/>
                <a:gd name="connsiteY3" fmla="*/ 78105 h 372428"/>
                <a:gd name="connsiteX4" fmla="*/ 450216 w 927735"/>
                <a:gd name="connsiteY4" fmla="*/ 129540 h 372428"/>
                <a:gd name="connsiteX5" fmla="*/ 8255 w 927735"/>
                <a:gd name="connsiteY5" fmla="*/ 344805 h 372428"/>
                <a:gd name="connsiteX6" fmla="*/ 514985 w 927735"/>
                <a:gd name="connsiteY6" fmla="*/ 344805 h 372428"/>
                <a:gd name="connsiteX7" fmla="*/ 579755 w 927735"/>
                <a:gd name="connsiteY7" fmla="*/ 369570 h 372428"/>
                <a:gd name="connsiteX8" fmla="*/ 638810 w 927735"/>
                <a:gd name="connsiteY8" fmla="*/ 352425 h 372428"/>
                <a:gd name="connsiteX0" fmla="*/ 890270 w 927735"/>
                <a:gd name="connsiteY0" fmla="*/ 289560 h 372428"/>
                <a:gd name="connsiteX1" fmla="*/ 915035 w 927735"/>
                <a:gd name="connsiteY1" fmla="*/ 281940 h 372428"/>
                <a:gd name="connsiteX2" fmla="*/ 838835 w 927735"/>
                <a:gd name="connsiteY2" fmla="*/ 0 h 372428"/>
                <a:gd name="connsiteX3" fmla="*/ 509270 w 927735"/>
                <a:gd name="connsiteY3" fmla="*/ 78105 h 372428"/>
                <a:gd name="connsiteX4" fmla="*/ 450216 w 927735"/>
                <a:gd name="connsiteY4" fmla="*/ 129540 h 372428"/>
                <a:gd name="connsiteX5" fmla="*/ 8255 w 927735"/>
                <a:gd name="connsiteY5" fmla="*/ 344805 h 372428"/>
                <a:gd name="connsiteX6" fmla="*/ 514985 w 927735"/>
                <a:gd name="connsiteY6" fmla="*/ 344805 h 372428"/>
                <a:gd name="connsiteX7" fmla="*/ 579755 w 927735"/>
                <a:gd name="connsiteY7" fmla="*/ 369570 h 372428"/>
                <a:gd name="connsiteX8" fmla="*/ 638810 w 927735"/>
                <a:gd name="connsiteY8" fmla="*/ 352425 h 372428"/>
                <a:gd name="connsiteX0" fmla="*/ 890270 w 927735"/>
                <a:gd name="connsiteY0" fmla="*/ 289560 h 372428"/>
                <a:gd name="connsiteX1" fmla="*/ 915035 w 927735"/>
                <a:gd name="connsiteY1" fmla="*/ 281940 h 372428"/>
                <a:gd name="connsiteX2" fmla="*/ 838835 w 927735"/>
                <a:gd name="connsiteY2" fmla="*/ 0 h 372428"/>
                <a:gd name="connsiteX3" fmla="*/ 509270 w 927735"/>
                <a:gd name="connsiteY3" fmla="*/ 78105 h 372428"/>
                <a:gd name="connsiteX4" fmla="*/ 450216 w 927735"/>
                <a:gd name="connsiteY4" fmla="*/ 129540 h 372428"/>
                <a:gd name="connsiteX5" fmla="*/ 8255 w 927735"/>
                <a:gd name="connsiteY5" fmla="*/ 344805 h 372428"/>
                <a:gd name="connsiteX6" fmla="*/ 514985 w 927735"/>
                <a:gd name="connsiteY6" fmla="*/ 344805 h 372428"/>
                <a:gd name="connsiteX7" fmla="*/ 579755 w 927735"/>
                <a:gd name="connsiteY7" fmla="*/ 369570 h 372428"/>
                <a:gd name="connsiteX8" fmla="*/ 638810 w 927735"/>
                <a:gd name="connsiteY8" fmla="*/ 352425 h 372428"/>
                <a:gd name="connsiteX0" fmla="*/ 890270 w 927735"/>
                <a:gd name="connsiteY0" fmla="*/ 289560 h 372428"/>
                <a:gd name="connsiteX1" fmla="*/ 915035 w 927735"/>
                <a:gd name="connsiteY1" fmla="*/ 281940 h 372428"/>
                <a:gd name="connsiteX2" fmla="*/ 838835 w 927735"/>
                <a:gd name="connsiteY2" fmla="*/ 0 h 372428"/>
                <a:gd name="connsiteX3" fmla="*/ 509270 w 927735"/>
                <a:gd name="connsiteY3" fmla="*/ 78105 h 372428"/>
                <a:gd name="connsiteX4" fmla="*/ 450216 w 927735"/>
                <a:gd name="connsiteY4" fmla="*/ 129540 h 372428"/>
                <a:gd name="connsiteX5" fmla="*/ 8255 w 927735"/>
                <a:gd name="connsiteY5" fmla="*/ 344805 h 372428"/>
                <a:gd name="connsiteX6" fmla="*/ 514985 w 927735"/>
                <a:gd name="connsiteY6" fmla="*/ 344805 h 372428"/>
                <a:gd name="connsiteX7" fmla="*/ 579755 w 927735"/>
                <a:gd name="connsiteY7" fmla="*/ 369570 h 372428"/>
                <a:gd name="connsiteX8" fmla="*/ 638810 w 927735"/>
                <a:gd name="connsiteY8" fmla="*/ 352425 h 372428"/>
                <a:gd name="connsiteX0" fmla="*/ 890270 w 927735"/>
                <a:gd name="connsiteY0" fmla="*/ 289560 h 372427"/>
                <a:gd name="connsiteX1" fmla="*/ 915035 w 927735"/>
                <a:gd name="connsiteY1" fmla="*/ 281940 h 372427"/>
                <a:gd name="connsiteX2" fmla="*/ 838835 w 927735"/>
                <a:gd name="connsiteY2" fmla="*/ 0 h 372427"/>
                <a:gd name="connsiteX3" fmla="*/ 509270 w 927735"/>
                <a:gd name="connsiteY3" fmla="*/ 78105 h 372427"/>
                <a:gd name="connsiteX4" fmla="*/ 450216 w 927735"/>
                <a:gd name="connsiteY4" fmla="*/ 129540 h 372427"/>
                <a:gd name="connsiteX5" fmla="*/ 8255 w 927735"/>
                <a:gd name="connsiteY5" fmla="*/ 344805 h 372427"/>
                <a:gd name="connsiteX6" fmla="*/ 514985 w 927735"/>
                <a:gd name="connsiteY6" fmla="*/ 344805 h 372427"/>
                <a:gd name="connsiteX7" fmla="*/ 579755 w 927735"/>
                <a:gd name="connsiteY7" fmla="*/ 369570 h 372427"/>
                <a:gd name="connsiteX8" fmla="*/ 638810 w 927735"/>
                <a:gd name="connsiteY8" fmla="*/ 352425 h 372427"/>
                <a:gd name="connsiteX0" fmla="*/ 890270 w 927735"/>
                <a:gd name="connsiteY0" fmla="*/ 289560 h 372427"/>
                <a:gd name="connsiteX1" fmla="*/ 915035 w 927735"/>
                <a:gd name="connsiteY1" fmla="*/ 281940 h 372427"/>
                <a:gd name="connsiteX2" fmla="*/ 838835 w 927735"/>
                <a:gd name="connsiteY2" fmla="*/ 0 h 372427"/>
                <a:gd name="connsiteX3" fmla="*/ 509270 w 927735"/>
                <a:gd name="connsiteY3" fmla="*/ 78105 h 372427"/>
                <a:gd name="connsiteX4" fmla="*/ 450216 w 927735"/>
                <a:gd name="connsiteY4" fmla="*/ 129540 h 372427"/>
                <a:gd name="connsiteX5" fmla="*/ 8255 w 927735"/>
                <a:gd name="connsiteY5" fmla="*/ 344805 h 372427"/>
                <a:gd name="connsiteX6" fmla="*/ 514985 w 927735"/>
                <a:gd name="connsiteY6" fmla="*/ 344805 h 372427"/>
                <a:gd name="connsiteX7" fmla="*/ 579755 w 927735"/>
                <a:gd name="connsiteY7" fmla="*/ 369570 h 372427"/>
                <a:gd name="connsiteX8" fmla="*/ 638810 w 927735"/>
                <a:gd name="connsiteY8" fmla="*/ 352425 h 372427"/>
                <a:gd name="connsiteX0" fmla="*/ 890270 w 927735"/>
                <a:gd name="connsiteY0" fmla="*/ 289560 h 372427"/>
                <a:gd name="connsiteX1" fmla="*/ 915035 w 927735"/>
                <a:gd name="connsiteY1" fmla="*/ 281940 h 372427"/>
                <a:gd name="connsiteX2" fmla="*/ 838835 w 927735"/>
                <a:gd name="connsiteY2" fmla="*/ 0 h 372427"/>
                <a:gd name="connsiteX3" fmla="*/ 509270 w 927735"/>
                <a:gd name="connsiteY3" fmla="*/ 78105 h 372427"/>
                <a:gd name="connsiteX4" fmla="*/ 450216 w 927735"/>
                <a:gd name="connsiteY4" fmla="*/ 129540 h 372427"/>
                <a:gd name="connsiteX5" fmla="*/ 8255 w 927735"/>
                <a:gd name="connsiteY5" fmla="*/ 344805 h 372427"/>
                <a:gd name="connsiteX6" fmla="*/ 514985 w 927735"/>
                <a:gd name="connsiteY6" fmla="*/ 344805 h 372427"/>
                <a:gd name="connsiteX7" fmla="*/ 577850 w 927735"/>
                <a:gd name="connsiteY7" fmla="*/ 367665 h 372427"/>
                <a:gd name="connsiteX8" fmla="*/ 638810 w 927735"/>
                <a:gd name="connsiteY8" fmla="*/ 352425 h 372427"/>
                <a:gd name="connsiteX0" fmla="*/ 890270 w 927735"/>
                <a:gd name="connsiteY0" fmla="*/ 289560 h 372427"/>
                <a:gd name="connsiteX1" fmla="*/ 915035 w 927735"/>
                <a:gd name="connsiteY1" fmla="*/ 281940 h 372427"/>
                <a:gd name="connsiteX2" fmla="*/ 838835 w 927735"/>
                <a:gd name="connsiteY2" fmla="*/ 0 h 372427"/>
                <a:gd name="connsiteX3" fmla="*/ 509270 w 927735"/>
                <a:gd name="connsiteY3" fmla="*/ 78105 h 372427"/>
                <a:gd name="connsiteX4" fmla="*/ 450216 w 927735"/>
                <a:gd name="connsiteY4" fmla="*/ 129540 h 372427"/>
                <a:gd name="connsiteX5" fmla="*/ 8255 w 927735"/>
                <a:gd name="connsiteY5" fmla="*/ 344805 h 372427"/>
                <a:gd name="connsiteX6" fmla="*/ 514985 w 927735"/>
                <a:gd name="connsiteY6" fmla="*/ 344805 h 372427"/>
                <a:gd name="connsiteX7" fmla="*/ 577850 w 927735"/>
                <a:gd name="connsiteY7" fmla="*/ 367665 h 372427"/>
                <a:gd name="connsiteX8" fmla="*/ 638810 w 927735"/>
                <a:gd name="connsiteY8" fmla="*/ 352425 h 372427"/>
                <a:gd name="connsiteX0" fmla="*/ 890270 w 927735"/>
                <a:gd name="connsiteY0" fmla="*/ 289560 h 372427"/>
                <a:gd name="connsiteX1" fmla="*/ 915035 w 927735"/>
                <a:gd name="connsiteY1" fmla="*/ 281940 h 372427"/>
                <a:gd name="connsiteX2" fmla="*/ 838835 w 927735"/>
                <a:gd name="connsiteY2" fmla="*/ 0 h 372427"/>
                <a:gd name="connsiteX3" fmla="*/ 509270 w 927735"/>
                <a:gd name="connsiteY3" fmla="*/ 78105 h 372427"/>
                <a:gd name="connsiteX4" fmla="*/ 450216 w 927735"/>
                <a:gd name="connsiteY4" fmla="*/ 129540 h 372427"/>
                <a:gd name="connsiteX5" fmla="*/ 8255 w 927735"/>
                <a:gd name="connsiteY5" fmla="*/ 344805 h 372427"/>
                <a:gd name="connsiteX6" fmla="*/ 514985 w 927735"/>
                <a:gd name="connsiteY6" fmla="*/ 344805 h 372427"/>
                <a:gd name="connsiteX7" fmla="*/ 577850 w 927735"/>
                <a:gd name="connsiteY7" fmla="*/ 367665 h 372427"/>
                <a:gd name="connsiteX8" fmla="*/ 638810 w 927735"/>
                <a:gd name="connsiteY8" fmla="*/ 352425 h 372427"/>
                <a:gd name="connsiteX0" fmla="*/ 890270 w 927735"/>
                <a:gd name="connsiteY0" fmla="*/ 289560 h 383857"/>
                <a:gd name="connsiteX1" fmla="*/ 915035 w 927735"/>
                <a:gd name="connsiteY1" fmla="*/ 281940 h 383857"/>
                <a:gd name="connsiteX2" fmla="*/ 838835 w 927735"/>
                <a:gd name="connsiteY2" fmla="*/ 0 h 383857"/>
                <a:gd name="connsiteX3" fmla="*/ 509270 w 927735"/>
                <a:gd name="connsiteY3" fmla="*/ 78105 h 383857"/>
                <a:gd name="connsiteX4" fmla="*/ 450216 w 927735"/>
                <a:gd name="connsiteY4" fmla="*/ 129540 h 383857"/>
                <a:gd name="connsiteX5" fmla="*/ 8255 w 927735"/>
                <a:gd name="connsiteY5" fmla="*/ 344805 h 383857"/>
                <a:gd name="connsiteX6" fmla="*/ 514985 w 927735"/>
                <a:gd name="connsiteY6" fmla="*/ 344805 h 383857"/>
                <a:gd name="connsiteX7" fmla="*/ 577850 w 927735"/>
                <a:gd name="connsiteY7" fmla="*/ 367665 h 383857"/>
                <a:gd name="connsiteX8" fmla="*/ 638810 w 927735"/>
                <a:gd name="connsiteY8" fmla="*/ 352425 h 3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7735" h="383857">
                  <a:moveTo>
                    <a:pt x="890270" y="289560"/>
                  </a:moveTo>
                  <a:lnTo>
                    <a:pt x="915035" y="281940"/>
                  </a:lnTo>
                  <a:cubicBezTo>
                    <a:pt x="927735" y="189865"/>
                    <a:pt x="892810" y="46355"/>
                    <a:pt x="838835" y="0"/>
                  </a:cubicBezTo>
                  <a:lnTo>
                    <a:pt x="509270" y="78105"/>
                  </a:lnTo>
                  <a:cubicBezTo>
                    <a:pt x="502285" y="98742"/>
                    <a:pt x="480378" y="117475"/>
                    <a:pt x="450216" y="129540"/>
                  </a:cubicBezTo>
                  <a:cubicBezTo>
                    <a:pt x="372429" y="160655"/>
                    <a:pt x="0" y="306070"/>
                    <a:pt x="8255" y="344805"/>
                  </a:cubicBezTo>
                  <a:cubicBezTo>
                    <a:pt x="17462" y="383857"/>
                    <a:pt x="429260" y="352108"/>
                    <a:pt x="514985" y="344805"/>
                  </a:cubicBezTo>
                  <a:cubicBezTo>
                    <a:pt x="553085" y="341313"/>
                    <a:pt x="559753" y="362903"/>
                    <a:pt x="577850" y="367665"/>
                  </a:cubicBezTo>
                  <a:cubicBezTo>
                    <a:pt x="596265" y="364490"/>
                    <a:pt x="620395" y="359410"/>
                    <a:pt x="638810" y="352425"/>
                  </a:cubicBezTo>
                </a:path>
              </a:pathLst>
            </a:cu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0">
                <a:latin typeface="Meiryo UI" panose="020B0604030504040204" pitchFamily="50" charset="-128"/>
                <a:ea typeface="Meiryo UI" panose="020B0604030504040204" pitchFamily="50" charset="-128"/>
                <a:cs typeface="Yu Mincho" charset="-128"/>
              </a:endParaRPr>
            </a:p>
          </p:txBody>
        </p:sp>
        <p:sp>
          <p:nvSpPr>
            <p:cNvPr id="42" name="正方形/長方形 41"/>
            <p:cNvSpPr/>
            <p:nvPr/>
          </p:nvSpPr>
          <p:spPr>
            <a:xfrm rot="4326788">
              <a:off x="3627676" y="2973992"/>
              <a:ext cx="107478" cy="288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cs typeface="Yu Mincho" charset="-128"/>
              </a:endParaRPr>
            </a:p>
          </p:txBody>
        </p:sp>
        <p:sp>
          <p:nvSpPr>
            <p:cNvPr id="43" name="円/楕円 42"/>
            <p:cNvSpPr/>
            <p:nvPr/>
          </p:nvSpPr>
          <p:spPr>
            <a:xfrm rot="3616841">
              <a:off x="3746849" y="2931864"/>
              <a:ext cx="50549" cy="50549"/>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50" charset="-128"/>
                <a:ea typeface="Meiryo UI" panose="020B0604030504040204" pitchFamily="50" charset="-128"/>
                <a:cs typeface="Yu Mincho" charset="-128"/>
              </a:endParaRPr>
            </a:p>
          </p:txBody>
        </p:sp>
        <p:sp>
          <p:nvSpPr>
            <p:cNvPr id="44" name="フリーフォーム 43"/>
            <p:cNvSpPr/>
            <p:nvPr/>
          </p:nvSpPr>
          <p:spPr>
            <a:xfrm rot="4315082">
              <a:off x="3722368" y="2876477"/>
              <a:ext cx="102133" cy="164593"/>
            </a:xfrm>
            <a:custGeom>
              <a:avLst/>
              <a:gdLst>
                <a:gd name="connsiteX0" fmla="*/ 0 w 98288"/>
                <a:gd name="connsiteY0" fmla="*/ 16382 h 180975"/>
                <a:gd name="connsiteX1" fmla="*/ 4798 w 98288"/>
                <a:gd name="connsiteY1" fmla="*/ 4798 h 180975"/>
                <a:gd name="connsiteX2" fmla="*/ 16382 w 98288"/>
                <a:gd name="connsiteY2" fmla="*/ 0 h 180975"/>
                <a:gd name="connsiteX3" fmla="*/ 81906 w 98288"/>
                <a:gd name="connsiteY3" fmla="*/ 0 h 180975"/>
                <a:gd name="connsiteX4" fmla="*/ 93490 w 98288"/>
                <a:gd name="connsiteY4" fmla="*/ 4798 h 180975"/>
                <a:gd name="connsiteX5" fmla="*/ 98288 w 98288"/>
                <a:gd name="connsiteY5" fmla="*/ 16382 h 180975"/>
                <a:gd name="connsiteX6" fmla="*/ 98288 w 98288"/>
                <a:gd name="connsiteY6" fmla="*/ 164593 h 180975"/>
                <a:gd name="connsiteX7" fmla="*/ 93490 w 98288"/>
                <a:gd name="connsiteY7" fmla="*/ 176177 h 180975"/>
                <a:gd name="connsiteX8" fmla="*/ 81906 w 98288"/>
                <a:gd name="connsiteY8" fmla="*/ 180975 h 180975"/>
                <a:gd name="connsiteX9" fmla="*/ 16382 w 98288"/>
                <a:gd name="connsiteY9" fmla="*/ 180975 h 180975"/>
                <a:gd name="connsiteX10" fmla="*/ 4798 w 98288"/>
                <a:gd name="connsiteY10" fmla="*/ 176177 h 180975"/>
                <a:gd name="connsiteX11" fmla="*/ 0 w 98288"/>
                <a:gd name="connsiteY11" fmla="*/ 164593 h 180975"/>
                <a:gd name="connsiteX12" fmla="*/ 0 w 98288"/>
                <a:gd name="connsiteY12" fmla="*/ 16382 h 180975"/>
                <a:gd name="connsiteX0" fmla="*/ 81906 w 173346"/>
                <a:gd name="connsiteY0" fmla="*/ 0 h 180975"/>
                <a:gd name="connsiteX1" fmla="*/ 93490 w 173346"/>
                <a:gd name="connsiteY1" fmla="*/ 4798 h 180975"/>
                <a:gd name="connsiteX2" fmla="*/ 98288 w 173346"/>
                <a:gd name="connsiteY2" fmla="*/ 16382 h 180975"/>
                <a:gd name="connsiteX3" fmla="*/ 98288 w 173346"/>
                <a:gd name="connsiteY3" fmla="*/ 164593 h 180975"/>
                <a:gd name="connsiteX4" fmla="*/ 93490 w 173346"/>
                <a:gd name="connsiteY4" fmla="*/ 176177 h 180975"/>
                <a:gd name="connsiteX5" fmla="*/ 81906 w 173346"/>
                <a:gd name="connsiteY5" fmla="*/ 180975 h 180975"/>
                <a:gd name="connsiteX6" fmla="*/ 16382 w 173346"/>
                <a:gd name="connsiteY6" fmla="*/ 180975 h 180975"/>
                <a:gd name="connsiteX7" fmla="*/ 4798 w 173346"/>
                <a:gd name="connsiteY7" fmla="*/ 176177 h 180975"/>
                <a:gd name="connsiteX8" fmla="*/ 0 w 173346"/>
                <a:gd name="connsiteY8" fmla="*/ 164593 h 180975"/>
                <a:gd name="connsiteX9" fmla="*/ 0 w 173346"/>
                <a:gd name="connsiteY9" fmla="*/ 16382 h 180975"/>
                <a:gd name="connsiteX10" fmla="*/ 4798 w 173346"/>
                <a:gd name="connsiteY10" fmla="*/ 4798 h 180975"/>
                <a:gd name="connsiteX11" fmla="*/ 16382 w 173346"/>
                <a:gd name="connsiteY11" fmla="*/ 0 h 180975"/>
                <a:gd name="connsiteX12" fmla="*/ 173346 w 173346"/>
                <a:gd name="connsiteY12" fmla="*/ 91440 h 180975"/>
                <a:gd name="connsiteX0" fmla="*/ 81906 w 98288"/>
                <a:gd name="connsiteY0" fmla="*/ 0 h 180975"/>
                <a:gd name="connsiteX1" fmla="*/ 93490 w 98288"/>
                <a:gd name="connsiteY1" fmla="*/ 4798 h 180975"/>
                <a:gd name="connsiteX2" fmla="*/ 98288 w 98288"/>
                <a:gd name="connsiteY2" fmla="*/ 16382 h 180975"/>
                <a:gd name="connsiteX3" fmla="*/ 98288 w 98288"/>
                <a:gd name="connsiteY3" fmla="*/ 164593 h 180975"/>
                <a:gd name="connsiteX4" fmla="*/ 93490 w 98288"/>
                <a:gd name="connsiteY4" fmla="*/ 176177 h 180975"/>
                <a:gd name="connsiteX5" fmla="*/ 81906 w 98288"/>
                <a:gd name="connsiteY5" fmla="*/ 180975 h 180975"/>
                <a:gd name="connsiteX6" fmla="*/ 16382 w 98288"/>
                <a:gd name="connsiteY6" fmla="*/ 180975 h 180975"/>
                <a:gd name="connsiteX7" fmla="*/ 4798 w 98288"/>
                <a:gd name="connsiteY7" fmla="*/ 176177 h 180975"/>
                <a:gd name="connsiteX8" fmla="*/ 0 w 98288"/>
                <a:gd name="connsiteY8" fmla="*/ 164593 h 180975"/>
                <a:gd name="connsiteX9" fmla="*/ 0 w 98288"/>
                <a:gd name="connsiteY9" fmla="*/ 16382 h 180975"/>
                <a:gd name="connsiteX10" fmla="*/ 4798 w 98288"/>
                <a:gd name="connsiteY10" fmla="*/ 4798 h 180975"/>
                <a:gd name="connsiteX11" fmla="*/ 16382 w 98288"/>
                <a:gd name="connsiteY11" fmla="*/ 0 h 180975"/>
                <a:gd name="connsiteX0" fmla="*/ 81906 w 98288"/>
                <a:gd name="connsiteY0" fmla="*/ 0 h 180975"/>
                <a:gd name="connsiteX1" fmla="*/ 93490 w 98288"/>
                <a:gd name="connsiteY1" fmla="*/ 4798 h 180975"/>
                <a:gd name="connsiteX2" fmla="*/ 98288 w 98288"/>
                <a:gd name="connsiteY2" fmla="*/ 16382 h 180975"/>
                <a:gd name="connsiteX3" fmla="*/ 98288 w 98288"/>
                <a:gd name="connsiteY3" fmla="*/ 164593 h 180975"/>
                <a:gd name="connsiteX4" fmla="*/ 93490 w 98288"/>
                <a:gd name="connsiteY4" fmla="*/ 176177 h 180975"/>
                <a:gd name="connsiteX5" fmla="*/ 81906 w 98288"/>
                <a:gd name="connsiteY5" fmla="*/ 180975 h 180975"/>
                <a:gd name="connsiteX6" fmla="*/ 16382 w 98288"/>
                <a:gd name="connsiteY6" fmla="*/ 180975 h 180975"/>
                <a:gd name="connsiteX7" fmla="*/ 4798 w 98288"/>
                <a:gd name="connsiteY7" fmla="*/ 176177 h 180975"/>
                <a:gd name="connsiteX8" fmla="*/ 0 w 98288"/>
                <a:gd name="connsiteY8" fmla="*/ 164593 h 180975"/>
                <a:gd name="connsiteX9" fmla="*/ 0 w 98288"/>
                <a:gd name="connsiteY9" fmla="*/ 16382 h 180975"/>
                <a:gd name="connsiteX10" fmla="*/ 4798 w 98288"/>
                <a:gd name="connsiteY10" fmla="*/ 4798 h 180975"/>
                <a:gd name="connsiteX0" fmla="*/ 81906 w 98288"/>
                <a:gd name="connsiteY0" fmla="*/ 0 h 180975"/>
                <a:gd name="connsiteX1" fmla="*/ 93490 w 98288"/>
                <a:gd name="connsiteY1" fmla="*/ 4798 h 180975"/>
                <a:gd name="connsiteX2" fmla="*/ 98288 w 98288"/>
                <a:gd name="connsiteY2" fmla="*/ 16382 h 180975"/>
                <a:gd name="connsiteX3" fmla="*/ 98288 w 98288"/>
                <a:gd name="connsiteY3" fmla="*/ 164593 h 180975"/>
                <a:gd name="connsiteX4" fmla="*/ 93490 w 98288"/>
                <a:gd name="connsiteY4" fmla="*/ 176177 h 180975"/>
                <a:gd name="connsiteX5" fmla="*/ 81906 w 98288"/>
                <a:gd name="connsiteY5" fmla="*/ 180975 h 180975"/>
                <a:gd name="connsiteX6" fmla="*/ 16382 w 98288"/>
                <a:gd name="connsiteY6" fmla="*/ 180975 h 180975"/>
                <a:gd name="connsiteX7" fmla="*/ 4798 w 98288"/>
                <a:gd name="connsiteY7" fmla="*/ 176177 h 180975"/>
                <a:gd name="connsiteX8" fmla="*/ 0 w 98288"/>
                <a:gd name="connsiteY8" fmla="*/ 164593 h 180975"/>
                <a:gd name="connsiteX9" fmla="*/ 0 w 98288"/>
                <a:gd name="connsiteY9" fmla="*/ 16382 h 180975"/>
                <a:gd name="connsiteX0" fmla="*/ 93490 w 98288"/>
                <a:gd name="connsiteY0" fmla="*/ 0 h 176177"/>
                <a:gd name="connsiteX1" fmla="*/ 98288 w 98288"/>
                <a:gd name="connsiteY1" fmla="*/ 11584 h 176177"/>
                <a:gd name="connsiteX2" fmla="*/ 98288 w 98288"/>
                <a:gd name="connsiteY2" fmla="*/ 159795 h 176177"/>
                <a:gd name="connsiteX3" fmla="*/ 93490 w 98288"/>
                <a:gd name="connsiteY3" fmla="*/ 171379 h 176177"/>
                <a:gd name="connsiteX4" fmla="*/ 81906 w 98288"/>
                <a:gd name="connsiteY4" fmla="*/ 176177 h 176177"/>
                <a:gd name="connsiteX5" fmla="*/ 16382 w 98288"/>
                <a:gd name="connsiteY5" fmla="*/ 176177 h 176177"/>
                <a:gd name="connsiteX6" fmla="*/ 4798 w 98288"/>
                <a:gd name="connsiteY6" fmla="*/ 171379 h 176177"/>
                <a:gd name="connsiteX7" fmla="*/ 0 w 98288"/>
                <a:gd name="connsiteY7" fmla="*/ 159795 h 176177"/>
                <a:gd name="connsiteX8" fmla="*/ 0 w 98288"/>
                <a:gd name="connsiteY8" fmla="*/ 11584 h 176177"/>
                <a:gd name="connsiteX0" fmla="*/ 98288 w 98288"/>
                <a:gd name="connsiteY0" fmla="*/ 0 h 164593"/>
                <a:gd name="connsiteX1" fmla="*/ 98288 w 98288"/>
                <a:gd name="connsiteY1" fmla="*/ 148211 h 164593"/>
                <a:gd name="connsiteX2" fmla="*/ 93490 w 98288"/>
                <a:gd name="connsiteY2" fmla="*/ 159795 h 164593"/>
                <a:gd name="connsiteX3" fmla="*/ 81906 w 98288"/>
                <a:gd name="connsiteY3" fmla="*/ 164593 h 164593"/>
                <a:gd name="connsiteX4" fmla="*/ 16382 w 98288"/>
                <a:gd name="connsiteY4" fmla="*/ 164593 h 164593"/>
                <a:gd name="connsiteX5" fmla="*/ 4798 w 98288"/>
                <a:gd name="connsiteY5" fmla="*/ 159795 h 164593"/>
                <a:gd name="connsiteX6" fmla="*/ 0 w 98288"/>
                <a:gd name="connsiteY6" fmla="*/ 148211 h 164593"/>
                <a:gd name="connsiteX7" fmla="*/ 0 w 98288"/>
                <a:gd name="connsiteY7" fmla="*/ 0 h 164593"/>
                <a:gd name="connsiteX0" fmla="*/ 97328 w 98288"/>
                <a:gd name="connsiteY0" fmla="*/ 39766 h 164593"/>
                <a:gd name="connsiteX1" fmla="*/ 98288 w 98288"/>
                <a:gd name="connsiteY1" fmla="*/ 148211 h 164593"/>
                <a:gd name="connsiteX2" fmla="*/ 93490 w 98288"/>
                <a:gd name="connsiteY2" fmla="*/ 159795 h 164593"/>
                <a:gd name="connsiteX3" fmla="*/ 81906 w 98288"/>
                <a:gd name="connsiteY3" fmla="*/ 164593 h 164593"/>
                <a:gd name="connsiteX4" fmla="*/ 16382 w 98288"/>
                <a:gd name="connsiteY4" fmla="*/ 164593 h 164593"/>
                <a:gd name="connsiteX5" fmla="*/ 4798 w 98288"/>
                <a:gd name="connsiteY5" fmla="*/ 159795 h 164593"/>
                <a:gd name="connsiteX6" fmla="*/ 0 w 98288"/>
                <a:gd name="connsiteY6" fmla="*/ 148211 h 164593"/>
                <a:gd name="connsiteX7" fmla="*/ 0 w 98288"/>
                <a:gd name="connsiteY7" fmla="*/ 0 h 164593"/>
                <a:gd name="connsiteX0" fmla="*/ 101616 w 101616"/>
                <a:gd name="connsiteY0" fmla="*/ 51186 h 164593"/>
                <a:gd name="connsiteX1" fmla="*/ 98288 w 101616"/>
                <a:gd name="connsiteY1" fmla="*/ 148211 h 164593"/>
                <a:gd name="connsiteX2" fmla="*/ 93490 w 101616"/>
                <a:gd name="connsiteY2" fmla="*/ 159795 h 164593"/>
                <a:gd name="connsiteX3" fmla="*/ 81906 w 101616"/>
                <a:gd name="connsiteY3" fmla="*/ 164593 h 164593"/>
                <a:gd name="connsiteX4" fmla="*/ 16382 w 101616"/>
                <a:gd name="connsiteY4" fmla="*/ 164593 h 164593"/>
                <a:gd name="connsiteX5" fmla="*/ 4798 w 101616"/>
                <a:gd name="connsiteY5" fmla="*/ 159795 h 164593"/>
                <a:gd name="connsiteX6" fmla="*/ 0 w 101616"/>
                <a:gd name="connsiteY6" fmla="*/ 148211 h 164593"/>
                <a:gd name="connsiteX7" fmla="*/ 0 w 101616"/>
                <a:gd name="connsiteY7" fmla="*/ 0 h 164593"/>
                <a:gd name="connsiteX0" fmla="*/ 102133 w 102133"/>
                <a:gd name="connsiteY0" fmla="*/ 37327 h 164593"/>
                <a:gd name="connsiteX1" fmla="*/ 98288 w 102133"/>
                <a:gd name="connsiteY1" fmla="*/ 148211 h 164593"/>
                <a:gd name="connsiteX2" fmla="*/ 93490 w 102133"/>
                <a:gd name="connsiteY2" fmla="*/ 159795 h 164593"/>
                <a:gd name="connsiteX3" fmla="*/ 81906 w 102133"/>
                <a:gd name="connsiteY3" fmla="*/ 164593 h 164593"/>
                <a:gd name="connsiteX4" fmla="*/ 16382 w 102133"/>
                <a:gd name="connsiteY4" fmla="*/ 164593 h 164593"/>
                <a:gd name="connsiteX5" fmla="*/ 4798 w 102133"/>
                <a:gd name="connsiteY5" fmla="*/ 159795 h 164593"/>
                <a:gd name="connsiteX6" fmla="*/ 0 w 102133"/>
                <a:gd name="connsiteY6" fmla="*/ 148211 h 164593"/>
                <a:gd name="connsiteX7" fmla="*/ 0 w 102133"/>
                <a:gd name="connsiteY7" fmla="*/ 0 h 16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133" h="164593">
                  <a:moveTo>
                    <a:pt x="102133" y="37327"/>
                  </a:moveTo>
                  <a:lnTo>
                    <a:pt x="98288" y="148211"/>
                  </a:lnTo>
                  <a:cubicBezTo>
                    <a:pt x="98288" y="152556"/>
                    <a:pt x="96562" y="156723"/>
                    <a:pt x="93490" y="159795"/>
                  </a:cubicBezTo>
                  <a:cubicBezTo>
                    <a:pt x="90418" y="162867"/>
                    <a:pt x="86251" y="164593"/>
                    <a:pt x="81906" y="164593"/>
                  </a:cubicBezTo>
                  <a:lnTo>
                    <a:pt x="16382" y="164593"/>
                  </a:lnTo>
                  <a:cubicBezTo>
                    <a:pt x="12037" y="164593"/>
                    <a:pt x="7870" y="162867"/>
                    <a:pt x="4798" y="159795"/>
                  </a:cubicBezTo>
                  <a:cubicBezTo>
                    <a:pt x="1726" y="156723"/>
                    <a:pt x="0" y="152556"/>
                    <a:pt x="0" y="148211"/>
                  </a:cubicBezTo>
                  <a:lnTo>
                    <a:pt x="0" y="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50" charset="-128"/>
                <a:ea typeface="Meiryo UI" panose="020B0604030504040204" pitchFamily="50" charset="-128"/>
                <a:cs typeface="Yu Mincho" charset="-128"/>
              </a:endParaRPr>
            </a:p>
          </p:txBody>
        </p:sp>
        <p:grpSp>
          <p:nvGrpSpPr>
            <p:cNvPr id="45" name="グループ化 113"/>
            <p:cNvGrpSpPr>
              <a:grpSpLocks noChangeAspect="1"/>
            </p:cNvGrpSpPr>
            <p:nvPr/>
          </p:nvGrpSpPr>
          <p:grpSpPr>
            <a:xfrm>
              <a:off x="3518697" y="2934229"/>
              <a:ext cx="169383" cy="169204"/>
              <a:chOff x="3499647" y="2920893"/>
              <a:chExt cx="190382" cy="190181"/>
            </a:xfrm>
          </p:grpSpPr>
          <p:sp>
            <p:nvSpPr>
              <p:cNvPr id="89" name="フリーフォーム 88"/>
              <p:cNvSpPr/>
              <p:nvPr/>
            </p:nvSpPr>
            <p:spPr>
              <a:xfrm rot="3616841">
                <a:off x="3533937" y="2886603"/>
                <a:ext cx="85725" cy="154305"/>
              </a:xfrm>
              <a:custGeom>
                <a:avLst/>
                <a:gdLst>
                  <a:gd name="connsiteX0" fmla="*/ 59055 w 76200"/>
                  <a:gd name="connsiteY0" fmla="*/ 0 h 154305"/>
                  <a:gd name="connsiteX1" fmla="*/ 0 w 76200"/>
                  <a:gd name="connsiteY1" fmla="*/ 70485 h 154305"/>
                  <a:gd name="connsiteX2" fmla="*/ 49530 w 76200"/>
                  <a:gd name="connsiteY2" fmla="*/ 154305 h 154305"/>
                  <a:gd name="connsiteX3" fmla="*/ 76200 w 76200"/>
                  <a:gd name="connsiteY3" fmla="*/ 142875 h 154305"/>
                  <a:gd name="connsiteX4" fmla="*/ 32385 w 76200"/>
                  <a:gd name="connsiteY4" fmla="*/ 68580 h 154305"/>
                  <a:gd name="connsiteX5" fmla="*/ 59055 w 76200"/>
                  <a:gd name="connsiteY5" fmla="*/ 0 h 154305"/>
                  <a:gd name="connsiteX0" fmla="*/ 59055 w 150495"/>
                  <a:gd name="connsiteY0" fmla="*/ 0 h 154305"/>
                  <a:gd name="connsiteX1" fmla="*/ 0 w 150495"/>
                  <a:gd name="connsiteY1" fmla="*/ 70485 h 154305"/>
                  <a:gd name="connsiteX2" fmla="*/ 49530 w 150495"/>
                  <a:gd name="connsiteY2" fmla="*/ 154305 h 154305"/>
                  <a:gd name="connsiteX3" fmla="*/ 76200 w 150495"/>
                  <a:gd name="connsiteY3" fmla="*/ 142875 h 154305"/>
                  <a:gd name="connsiteX4" fmla="*/ 32385 w 150495"/>
                  <a:gd name="connsiteY4" fmla="*/ 68580 h 154305"/>
                  <a:gd name="connsiteX5" fmla="*/ 150495 w 150495"/>
                  <a:gd name="connsiteY5" fmla="*/ 91440 h 154305"/>
                  <a:gd name="connsiteX0" fmla="*/ 59055 w 85725"/>
                  <a:gd name="connsiteY0" fmla="*/ 0 h 154305"/>
                  <a:gd name="connsiteX1" fmla="*/ 0 w 85725"/>
                  <a:gd name="connsiteY1" fmla="*/ 70485 h 154305"/>
                  <a:gd name="connsiteX2" fmla="*/ 49530 w 85725"/>
                  <a:gd name="connsiteY2" fmla="*/ 154305 h 154305"/>
                  <a:gd name="connsiteX3" fmla="*/ 76200 w 85725"/>
                  <a:gd name="connsiteY3" fmla="*/ 142875 h 154305"/>
                  <a:gd name="connsiteX4" fmla="*/ 32385 w 85725"/>
                  <a:gd name="connsiteY4" fmla="*/ 68580 h 154305"/>
                  <a:gd name="connsiteX5" fmla="*/ 85725 w 85725"/>
                  <a:gd name="connsiteY5" fmla="*/ 7620 h 154305"/>
                  <a:gd name="connsiteX0" fmla="*/ 59055 w 85725"/>
                  <a:gd name="connsiteY0" fmla="*/ 0 h 154305"/>
                  <a:gd name="connsiteX1" fmla="*/ 0 w 85725"/>
                  <a:gd name="connsiteY1" fmla="*/ 70485 h 154305"/>
                  <a:gd name="connsiteX2" fmla="*/ 49530 w 85725"/>
                  <a:gd name="connsiteY2" fmla="*/ 154305 h 154305"/>
                  <a:gd name="connsiteX3" fmla="*/ 76200 w 85725"/>
                  <a:gd name="connsiteY3" fmla="*/ 142875 h 154305"/>
                  <a:gd name="connsiteX4" fmla="*/ 32385 w 85725"/>
                  <a:gd name="connsiteY4" fmla="*/ 68580 h 154305"/>
                  <a:gd name="connsiteX5" fmla="*/ 85725 w 85725"/>
                  <a:gd name="connsiteY5" fmla="*/ 7620 h 154305"/>
                  <a:gd name="connsiteX0" fmla="*/ 59055 w 85725"/>
                  <a:gd name="connsiteY0" fmla="*/ 0 h 154305"/>
                  <a:gd name="connsiteX1" fmla="*/ 0 w 85725"/>
                  <a:gd name="connsiteY1" fmla="*/ 70485 h 154305"/>
                  <a:gd name="connsiteX2" fmla="*/ 49530 w 85725"/>
                  <a:gd name="connsiteY2" fmla="*/ 154305 h 154305"/>
                  <a:gd name="connsiteX3" fmla="*/ 76200 w 85725"/>
                  <a:gd name="connsiteY3" fmla="*/ 142875 h 154305"/>
                  <a:gd name="connsiteX4" fmla="*/ 32385 w 85725"/>
                  <a:gd name="connsiteY4" fmla="*/ 68580 h 154305"/>
                  <a:gd name="connsiteX5" fmla="*/ 85725 w 85725"/>
                  <a:gd name="connsiteY5" fmla="*/ 762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5" h="154305">
                    <a:moveTo>
                      <a:pt x="59055" y="0"/>
                    </a:moveTo>
                    <a:lnTo>
                      <a:pt x="0" y="70485"/>
                    </a:lnTo>
                    <a:lnTo>
                      <a:pt x="49530" y="154305"/>
                    </a:lnTo>
                    <a:lnTo>
                      <a:pt x="76200" y="142875"/>
                    </a:lnTo>
                    <a:lnTo>
                      <a:pt x="32385" y="68580"/>
                    </a:lnTo>
                    <a:cubicBezTo>
                      <a:pt x="46990" y="49530"/>
                      <a:pt x="85725" y="7620"/>
                      <a:pt x="85725" y="762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50" charset="-128"/>
                  <a:ea typeface="Meiryo UI" panose="020B0604030504040204" pitchFamily="50" charset="-128"/>
                  <a:cs typeface="Yu Mincho" charset="-128"/>
                </a:endParaRPr>
              </a:p>
            </p:txBody>
          </p:sp>
          <p:sp>
            <p:nvSpPr>
              <p:cNvPr id="90" name="フリーフォーム 89"/>
              <p:cNvSpPr/>
              <p:nvPr/>
            </p:nvSpPr>
            <p:spPr>
              <a:xfrm rot="4649106" flipH="1">
                <a:off x="3570014" y="2991059"/>
                <a:ext cx="85725" cy="154305"/>
              </a:xfrm>
              <a:custGeom>
                <a:avLst/>
                <a:gdLst>
                  <a:gd name="connsiteX0" fmla="*/ 59055 w 76200"/>
                  <a:gd name="connsiteY0" fmla="*/ 0 h 154305"/>
                  <a:gd name="connsiteX1" fmla="*/ 0 w 76200"/>
                  <a:gd name="connsiteY1" fmla="*/ 70485 h 154305"/>
                  <a:gd name="connsiteX2" fmla="*/ 49530 w 76200"/>
                  <a:gd name="connsiteY2" fmla="*/ 154305 h 154305"/>
                  <a:gd name="connsiteX3" fmla="*/ 76200 w 76200"/>
                  <a:gd name="connsiteY3" fmla="*/ 142875 h 154305"/>
                  <a:gd name="connsiteX4" fmla="*/ 32385 w 76200"/>
                  <a:gd name="connsiteY4" fmla="*/ 68580 h 154305"/>
                  <a:gd name="connsiteX5" fmla="*/ 59055 w 76200"/>
                  <a:gd name="connsiteY5" fmla="*/ 0 h 154305"/>
                  <a:gd name="connsiteX0" fmla="*/ 59055 w 150495"/>
                  <a:gd name="connsiteY0" fmla="*/ 0 h 154305"/>
                  <a:gd name="connsiteX1" fmla="*/ 0 w 150495"/>
                  <a:gd name="connsiteY1" fmla="*/ 70485 h 154305"/>
                  <a:gd name="connsiteX2" fmla="*/ 49530 w 150495"/>
                  <a:gd name="connsiteY2" fmla="*/ 154305 h 154305"/>
                  <a:gd name="connsiteX3" fmla="*/ 76200 w 150495"/>
                  <a:gd name="connsiteY3" fmla="*/ 142875 h 154305"/>
                  <a:gd name="connsiteX4" fmla="*/ 32385 w 150495"/>
                  <a:gd name="connsiteY4" fmla="*/ 68580 h 154305"/>
                  <a:gd name="connsiteX5" fmla="*/ 150495 w 150495"/>
                  <a:gd name="connsiteY5" fmla="*/ 91440 h 154305"/>
                  <a:gd name="connsiteX0" fmla="*/ 59055 w 85725"/>
                  <a:gd name="connsiteY0" fmla="*/ 0 h 154305"/>
                  <a:gd name="connsiteX1" fmla="*/ 0 w 85725"/>
                  <a:gd name="connsiteY1" fmla="*/ 70485 h 154305"/>
                  <a:gd name="connsiteX2" fmla="*/ 49530 w 85725"/>
                  <a:gd name="connsiteY2" fmla="*/ 154305 h 154305"/>
                  <a:gd name="connsiteX3" fmla="*/ 76200 w 85725"/>
                  <a:gd name="connsiteY3" fmla="*/ 142875 h 154305"/>
                  <a:gd name="connsiteX4" fmla="*/ 32385 w 85725"/>
                  <a:gd name="connsiteY4" fmla="*/ 68580 h 154305"/>
                  <a:gd name="connsiteX5" fmla="*/ 85725 w 85725"/>
                  <a:gd name="connsiteY5" fmla="*/ 7620 h 154305"/>
                  <a:gd name="connsiteX0" fmla="*/ 59055 w 85725"/>
                  <a:gd name="connsiteY0" fmla="*/ 0 h 154305"/>
                  <a:gd name="connsiteX1" fmla="*/ 0 w 85725"/>
                  <a:gd name="connsiteY1" fmla="*/ 70485 h 154305"/>
                  <a:gd name="connsiteX2" fmla="*/ 49530 w 85725"/>
                  <a:gd name="connsiteY2" fmla="*/ 154305 h 154305"/>
                  <a:gd name="connsiteX3" fmla="*/ 76200 w 85725"/>
                  <a:gd name="connsiteY3" fmla="*/ 142875 h 154305"/>
                  <a:gd name="connsiteX4" fmla="*/ 32385 w 85725"/>
                  <a:gd name="connsiteY4" fmla="*/ 68580 h 154305"/>
                  <a:gd name="connsiteX5" fmla="*/ 85725 w 85725"/>
                  <a:gd name="connsiteY5" fmla="*/ 7620 h 154305"/>
                  <a:gd name="connsiteX0" fmla="*/ 59055 w 85725"/>
                  <a:gd name="connsiteY0" fmla="*/ 0 h 154305"/>
                  <a:gd name="connsiteX1" fmla="*/ 0 w 85725"/>
                  <a:gd name="connsiteY1" fmla="*/ 70485 h 154305"/>
                  <a:gd name="connsiteX2" fmla="*/ 49530 w 85725"/>
                  <a:gd name="connsiteY2" fmla="*/ 154305 h 154305"/>
                  <a:gd name="connsiteX3" fmla="*/ 76200 w 85725"/>
                  <a:gd name="connsiteY3" fmla="*/ 142875 h 154305"/>
                  <a:gd name="connsiteX4" fmla="*/ 32385 w 85725"/>
                  <a:gd name="connsiteY4" fmla="*/ 68580 h 154305"/>
                  <a:gd name="connsiteX5" fmla="*/ 85725 w 85725"/>
                  <a:gd name="connsiteY5" fmla="*/ 762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5" h="154305">
                    <a:moveTo>
                      <a:pt x="59055" y="0"/>
                    </a:moveTo>
                    <a:lnTo>
                      <a:pt x="0" y="70485"/>
                    </a:lnTo>
                    <a:lnTo>
                      <a:pt x="49530" y="154305"/>
                    </a:lnTo>
                    <a:lnTo>
                      <a:pt x="76200" y="142875"/>
                    </a:lnTo>
                    <a:lnTo>
                      <a:pt x="32385" y="68580"/>
                    </a:lnTo>
                    <a:cubicBezTo>
                      <a:pt x="46990" y="49530"/>
                      <a:pt x="85725" y="7620"/>
                      <a:pt x="85725" y="762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50" charset="-128"/>
                  <a:ea typeface="Meiryo UI" panose="020B0604030504040204" pitchFamily="50" charset="-128"/>
                  <a:cs typeface="Yu Mincho" charset="-128"/>
                </a:endParaRPr>
              </a:p>
            </p:txBody>
          </p:sp>
        </p:grpSp>
        <p:sp>
          <p:nvSpPr>
            <p:cNvPr id="46" name="正方形/長方形 45"/>
            <p:cNvSpPr/>
            <p:nvPr/>
          </p:nvSpPr>
          <p:spPr>
            <a:xfrm flipH="1">
              <a:off x="2763841" y="2412897"/>
              <a:ext cx="925120" cy="16763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600" dirty="0" smtClean="0">
                  <a:solidFill>
                    <a:schemeClr val="tx1"/>
                  </a:solidFill>
                  <a:latin typeface="Meiryo UI" panose="020B0604030504040204" pitchFamily="50" charset="-128"/>
                  <a:ea typeface="Meiryo UI" panose="020B0604030504040204" pitchFamily="50" charset="-128"/>
                  <a:cs typeface="Yu Mincho" charset="-128"/>
                </a:rPr>
                <a:t>エンドエフェクタ</a:t>
              </a:r>
              <a:endParaRPr kumimoji="1" lang="ja-JP" altLang="en-US" sz="1600" dirty="0">
                <a:solidFill>
                  <a:schemeClr val="tx1"/>
                </a:solidFill>
                <a:latin typeface="Meiryo UI" panose="020B0604030504040204" pitchFamily="50" charset="-128"/>
                <a:ea typeface="Meiryo UI" panose="020B0604030504040204" pitchFamily="50" charset="-128"/>
                <a:cs typeface="Yu Mincho" charset="-128"/>
              </a:endParaRPr>
            </a:p>
          </p:txBody>
        </p:sp>
        <p:grpSp>
          <p:nvGrpSpPr>
            <p:cNvPr id="47" name="グループ化 106"/>
            <p:cNvGrpSpPr/>
            <p:nvPr/>
          </p:nvGrpSpPr>
          <p:grpSpPr>
            <a:xfrm rot="21148560">
              <a:off x="3764094" y="2530797"/>
              <a:ext cx="136130" cy="211785"/>
              <a:chOff x="4891242" y="2882265"/>
              <a:chExt cx="149388" cy="232411"/>
            </a:xfrm>
          </p:grpSpPr>
          <p:sp>
            <p:nvSpPr>
              <p:cNvPr id="87" name="正方形/長方形 86"/>
              <p:cNvSpPr/>
              <p:nvPr/>
            </p:nvSpPr>
            <p:spPr>
              <a:xfrm>
                <a:off x="4891242" y="2882265"/>
                <a:ext cx="149388" cy="18478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cs typeface="Yu Mincho" charset="-128"/>
                </a:endParaRPr>
              </a:p>
            </p:txBody>
          </p:sp>
          <p:sp>
            <p:nvSpPr>
              <p:cNvPr id="88" name="正方形/長方形 87"/>
              <p:cNvSpPr/>
              <p:nvPr/>
            </p:nvSpPr>
            <p:spPr>
              <a:xfrm>
                <a:off x="4935855" y="3067228"/>
                <a:ext cx="64770" cy="4744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cs typeface="Yu Mincho" charset="-128"/>
                </a:endParaRPr>
              </a:p>
            </p:txBody>
          </p:sp>
        </p:grpSp>
        <p:grpSp>
          <p:nvGrpSpPr>
            <p:cNvPr id="48" name="グループ化 110"/>
            <p:cNvGrpSpPr>
              <a:grpSpLocks noChangeAspect="1"/>
            </p:cNvGrpSpPr>
            <p:nvPr/>
          </p:nvGrpSpPr>
          <p:grpSpPr>
            <a:xfrm>
              <a:off x="3797894" y="2400305"/>
              <a:ext cx="181652" cy="125486"/>
              <a:chOff x="3672353" y="1988832"/>
              <a:chExt cx="484374" cy="334610"/>
            </a:xfrm>
          </p:grpSpPr>
          <p:sp>
            <p:nvSpPr>
              <p:cNvPr id="83" name="フリーフォーム 82"/>
              <p:cNvSpPr/>
              <p:nvPr/>
            </p:nvSpPr>
            <p:spPr>
              <a:xfrm>
                <a:off x="3990354" y="2018625"/>
                <a:ext cx="166373" cy="135302"/>
              </a:xfrm>
              <a:custGeom>
                <a:avLst/>
                <a:gdLst>
                  <a:gd name="connsiteX0" fmla="*/ 41910 w 41910"/>
                  <a:gd name="connsiteY0" fmla="*/ 7620 h 7620"/>
                  <a:gd name="connsiteX1" fmla="*/ 0 w 41910"/>
                  <a:gd name="connsiteY1" fmla="*/ 0 h 7620"/>
                  <a:gd name="connsiteX0" fmla="*/ 10000 w 10000"/>
                  <a:gd name="connsiteY0" fmla="*/ 32500 h 32500"/>
                  <a:gd name="connsiteX1" fmla="*/ 3182 w 10000"/>
                  <a:gd name="connsiteY1" fmla="*/ 0 h 32500"/>
                  <a:gd name="connsiteX2" fmla="*/ 0 w 10000"/>
                  <a:gd name="connsiteY2" fmla="*/ 22500 h 32500"/>
                  <a:gd name="connsiteX0" fmla="*/ 10000 w 11364"/>
                  <a:gd name="connsiteY0" fmla="*/ 49167 h 49167"/>
                  <a:gd name="connsiteX1" fmla="*/ 3182 w 11364"/>
                  <a:gd name="connsiteY1" fmla="*/ 16667 h 49167"/>
                  <a:gd name="connsiteX2" fmla="*/ 0 w 11364"/>
                  <a:gd name="connsiteY2" fmla="*/ 39167 h 49167"/>
                  <a:gd name="connsiteX0" fmla="*/ 14242 w 15606"/>
                  <a:gd name="connsiteY0" fmla="*/ 49167 h 49167"/>
                  <a:gd name="connsiteX1" fmla="*/ 7424 w 15606"/>
                  <a:gd name="connsiteY1" fmla="*/ 16667 h 49167"/>
                  <a:gd name="connsiteX2" fmla="*/ 4242 w 15606"/>
                  <a:gd name="connsiteY2" fmla="*/ 39167 h 49167"/>
                  <a:gd name="connsiteX0" fmla="*/ 14242 w 14242"/>
                  <a:gd name="connsiteY0" fmla="*/ 45832 h 45832"/>
                  <a:gd name="connsiteX1" fmla="*/ 7424 w 14242"/>
                  <a:gd name="connsiteY1" fmla="*/ 13332 h 45832"/>
                  <a:gd name="connsiteX2" fmla="*/ 4242 w 14242"/>
                  <a:gd name="connsiteY2" fmla="*/ 35832 h 45832"/>
                  <a:gd name="connsiteX0" fmla="*/ 10606 w 10606"/>
                  <a:gd name="connsiteY0" fmla="*/ 34167 h 34167"/>
                  <a:gd name="connsiteX1" fmla="*/ 3788 w 10606"/>
                  <a:gd name="connsiteY1" fmla="*/ 1667 h 34167"/>
                  <a:gd name="connsiteX2" fmla="*/ 606 w 10606"/>
                  <a:gd name="connsiteY2" fmla="*/ 24167 h 34167"/>
                  <a:gd name="connsiteX0" fmla="*/ 15000 w 15000"/>
                  <a:gd name="connsiteY0" fmla="*/ 34167 h 34167"/>
                  <a:gd name="connsiteX1" fmla="*/ 8182 w 15000"/>
                  <a:gd name="connsiteY1" fmla="*/ 1667 h 34167"/>
                  <a:gd name="connsiteX2" fmla="*/ 0 w 15000"/>
                  <a:gd name="connsiteY2" fmla="*/ 26667 h 34167"/>
                  <a:gd name="connsiteX0" fmla="*/ 10606 w 10606"/>
                  <a:gd name="connsiteY0" fmla="*/ 34167 h 67499"/>
                  <a:gd name="connsiteX1" fmla="*/ 3788 w 10606"/>
                  <a:gd name="connsiteY1" fmla="*/ 1667 h 67499"/>
                  <a:gd name="connsiteX2" fmla="*/ 151 w 10606"/>
                  <a:gd name="connsiteY2" fmla="*/ 64167 h 67499"/>
                  <a:gd name="connsiteX0" fmla="*/ 14697 w 14697"/>
                  <a:gd name="connsiteY0" fmla="*/ 34167 h 64167"/>
                  <a:gd name="connsiteX1" fmla="*/ 7879 w 14697"/>
                  <a:gd name="connsiteY1" fmla="*/ 1667 h 64167"/>
                  <a:gd name="connsiteX2" fmla="*/ 606 w 14697"/>
                  <a:gd name="connsiteY2" fmla="*/ 24165 h 64167"/>
                  <a:gd name="connsiteX3" fmla="*/ 4242 w 14697"/>
                  <a:gd name="connsiteY3" fmla="*/ 64167 h 64167"/>
                  <a:gd name="connsiteX0" fmla="*/ 14243 w 14243"/>
                  <a:gd name="connsiteY0" fmla="*/ 34167 h 34167"/>
                  <a:gd name="connsiteX1" fmla="*/ 7425 w 14243"/>
                  <a:gd name="connsiteY1" fmla="*/ 1667 h 34167"/>
                  <a:gd name="connsiteX2" fmla="*/ 152 w 14243"/>
                  <a:gd name="connsiteY2" fmla="*/ 24165 h 34167"/>
                  <a:gd name="connsiteX3" fmla="*/ 6515 w 14243"/>
                  <a:gd name="connsiteY3" fmla="*/ 24167 h 34167"/>
                  <a:gd name="connsiteX0" fmla="*/ 14697 w 14697"/>
                  <a:gd name="connsiteY0" fmla="*/ 34167 h 69167"/>
                  <a:gd name="connsiteX1" fmla="*/ 7879 w 14697"/>
                  <a:gd name="connsiteY1" fmla="*/ 1667 h 69167"/>
                  <a:gd name="connsiteX2" fmla="*/ 606 w 14697"/>
                  <a:gd name="connsiteY2" fmla="*/ 24165 h 69167"/>
                  <a:gd name="connsiteX3" fmla="*/ 4697 w 14697"/>
                  <a:gd name="connsiteY3" fmla="*/ 69167 h 69167"/>
                  <a:gd name="connsiteX4" fmla="*/ 6969 w 14697"/>
                  <a:gd name="connsiteY4" fmla="*/ 24167 h 69167"/>
                  <a:gd name="connsiteX0" fmla="*/ 14697 w 14697"/>
                  <a:gd name="connsiteY0" fmla="*/ 34167 h 69167"/>
                  <a:gd name="connsiteX1" fmla="*/ 7879 w 14697"/>
                  <a:gd name="connsiteY1" fmla="*/ 1667 h 69167"/>
                  <a:gd name="connsiteX2" fmla="*/ 606 w 14697"/>
                  <a:gd name="connsiteY2" fmla="*/ 24165 h 69167"/>
                  <a:gd name="connsiteX3" fmla="*/ 4697 w 14697"/>
                  <a:gd name="connsiteY3" fmla="*/ 69167 h 69167"/>
                  <a:gd name="connsiteX4" fmla="*/ 6969 w 14697"/>
                  <a:gd name="connsiteY4" fmla="*/ 24167 h 69167"/>
                  <a:gd name="connsiteX0" fmla="*/ 14697 w 14697"/>
                  <a:gd name="connsiteY0" fmla="*/ 33209 h 68209"/>
                  <a:gd name="connsiteX1" fmla="*/ 7879 w 14697"/>
                  <a:gd name="connsiteY1" fmla="*/ 709 h 68209"/>
                  <a:gd name="connsiteX2" fmla="*/ 606 w 14697"/>
                  <a:gd name="connsiteY2" fmla="*/ 23207 h 68209"/>
                  <a:gd name="connsiteX3" fmla="*/ 4697 w 14697"/>
                  <a:gd name="connsiteY3" fmla="*/ 68209 h 68209"/>
                  <a:gd name="connsiteX4" fmla="*/ 6969 w 14697"/>
                  <a:gd name="connsiteY4" fmla="*/ 23209 h 68209"/>
                  <a:gd name="connsiteX0" fmla="*/ 14697 w 14697"/>
                  <a:gd name="connsiteY0" fmla="*/ 33209 h 68209"/>
                  <a:gd name="connsiteX1" fmla="*/ 7879 w 14697"/>
                  <a:gd name="connsiteY1" fmla="*/ 709 h 68209"/>
                  <a:gd name="connsiteX2" fmla="*/ 606 w 14697"/>
                  <a:gd name="connsiteY2" fmla="*/ 23207 h 68209"/>
                  <a:gd name="connsiteX3" fmla="*/ 4697 w 14697"/>
                  <a:gd name="connsiteY3" fmla="*/ 68209 h 68209"/>
                  <a:gd name="connsiteX4" fmla="*/ 6969 w 14697"/>
                  <a:gd name="connsiteY4" fmla="*/ 23209 h 68209"/>
                  <a:gd name="connsiteX0" fmla="*/ 15046 w 15046"/>
                  <a:gd name="connsiteY0" fmla="*/ 33209 h 68368"/>
                  <a:gd name="connsiteX1" fmla="*/ 8228 w 15046"/>
                  <a:gd name="connsiteY1" fmla="*/ 709 h 68368"/>
                  <a:gd name="connsiteX2" fmla="*/ 606 w 15046"/>
                  <a:gd name="connsiteY2" fmla="*/ 24166 h 68368"/>
                  <a:gd name="connsiteX3" fmla="*/ 5046 w 15046"/>
                  <a:gd name="connsiteY3" fmla="*/ 68209 h 68368"/>
                  <a:gd name="connsiteX4" fmla="*/ 7318 w 15046"/>
                  <a:gd name="connsiteY4" fmla="*/ 23209 h 68368"/>
                  <a:gd name="connsiteX0" fmla="*/ 15046 w 15046"/>
                  <a:gd name="connsiteY0" fmla="*/ 33209 h 68368"/>
                  <a:gd name="connsiteX1" fmla="*/ 8228 w 15046"/>
                  <a:gd name="connsiteY1" fmla="*/ 709 h 68368"/>
                  <a:gd name="connsiteX2" fmla="*/ 606 w 15046"/>
                  <a:gd name="connsiteY2" fmla="*/ 24166 h 68368"/>
                  <a:gd name="connsiteX3" fmla="*/ 5046 w 15046"/>
                  <a:gd name="connsiteY3" fmla="*/ 68209 h 68368"/>
                  <a:gd name="connsiteX4" fmla="*/ 7318 w 15046"/>
                  <a:gd name="connsiteY4" fmla="*/ 23209 h 68368"/>
                  <a:gd name="connsiteX0" fmla="*/ 15220 w 15220"/>
                  <a:gd name="connsiteY0" fmla="*/ 33209 h 68368"/>
                  <a:gd name="connsiteX1" fmla="*/ 8402 w 15220"/>
                  <a:gd name="connsiteY1" fmla="*/ 709 h 68368"/>
                  <a:gd name="connsiteX2" fmla="*/ 780 w 15220"/>
                  <a:gd name="connsiteY2" fmla="*/ 24166 h 68368"/>
                  <a:gd name="connsiteX3" fmla="*/ 5220 w 15220"/>
                  <a:gd name="connsiteY3" fmla="*/ 68209 h 68368"/>
                  <a:gd name="connsiteX4" fmla="*/ 7492 w 15220"/>
                  <a:gd name="connsiteY4" fmla="*/ 23209 h 68368"/>
                  <a:gd name="connsiteX0" fmla="*/ 15220 w 15220"/>
                  <a:gd name="connsiteY0" fmla="*/ 33209 h 68368"/>
                  <a:gd name="connsiteX1" fmla="*/ 8402 w 15220"/>
                  <a:gd name="connsiteY1" fmla="*/ 709 h 68368"/>
                  <a:gd name="connsiteX2" fmla="*/ 780 w 15220"/>
                  <a:gd name="connsiteY2" fmla="*/ 24166 h 68368"/>
                  <a:gd name="connsiteX3" fmla="*/ 5220 w 15220"/>
                  <a:gd name="connsiteY3" fmla="*/ 68209 h 68368"/>
                  <a:gd name="connsiteX4" fmla="*/ 7492 w 15220"/>
                  <a:gd name="connsiteY4" fmla="*/ 23209 h 68368"/>
                  <a:gd name="connsiteX0" fmla="*/ 15220 w 15220"/>
                  <a:gd name="connsiteY0" fmla="*/ 33209 h 68368"/>
                  <a:gd name="connsiteX1" fmla="*/ 8402 w 15220"/>
                  <a:gd name="connsiteY1" fmla="*/ 709 h 68368"/>
                  <a:gd name="connsiteX2" fmla="*/ 780 w 15220"/>
                  <a:gd name="connsiteY2" fmla="*/ 24166 h 68368"/>
                  <a:gd name="connsiteX3" fmla="*/ 5220 w 15220"/>
                  <a:gd name="connsiteY3" fmla="*/ 68209 h 68368"/>
                  <a:gd name="connsiteX4" fmla="*/ 7492 w 15220"/>
                  <a:gd name="connsiteY4" fmla="*/ 23209 h 68368"/>
                  <a:gd name="connsiteX0" fmla="*/ 15220 w 15220"/>
                  <a:gd name="connsiteY0" fmla="*/ 33209 h 68368"/>
                  <a:gd name="connsiteX1" fmla="*/ 8402 w 15220"/>
                  <a:gd name="connsiteY1" fmla="*/ 709 h 68368"/>
                  <a:gd name="connsiteX2" fmla="*/ 780 w 15220"/>
                  <a:gd name="connsiteY2" fmla="*/ 24166 h 68368"/>
                  <a:gd name="connsiteX3" fmla="*/ 5220 w 15220"/>
                  <a:gd name="connsiteY3" fmla="*/ 68209 h 68368"/>
                  <a:gd name="connsiteX4" fmla="*/ 7492 w 15220"/>
                  <a:gd name="connsiteY4" fmla="*/ 23209 h 68368"/>
                  <a:gd name="connsiteX0" fmla="*/ 15220 w 15220"/>
                  <a:gd name="connsiteY0" fmla="*/ 33209 h 68368"/>
                  <a:gd name="connsiteX1" fmla="*/ 8402 w 15220"/>
                  <a:gd name="connsiteY1" fmla="*/ 709 h 68368"/>
                  <a:gd name="connsiteX2" fmla="*/ 780 w 15220"/>
                  <a:gd name="connsiteY2" fmla="*/ 24166 h 68368"/>
                  <a:gd name="connsiteX3" fmla="*/ 5220 w 15220"/>
                  <a:gd name="connsiteY3" fmla="*/ 68209 h 68368"/>
                  <a:gd name="connsiteX4" fmla="*/ 7492 w 15220"/>
                  <a:gd name="connsiteY4" fmla="*/ 23209 h 68368"/>
                  <a:gd name="connsiteX0" fmla="*/ 15220 w 15220"/>
                  <a:gd name="connsiteY0" fmla="*/ 33209 h 68368"/>
                  <a:gd name="connsiteX1" fmla="*/ 8402 w 15220"/>
                  <a:gd name="connsiteY1" fmla="*/ 709 h 68368"/>
                  <a:gd name="connsiteX2" fmla="*/ 780 w 15220"/>
                  <a:gd name="connsiteY2" fmla="*/ 24166 h 68368"/>
                  <a:gd name="connsiteX3" fmla="*/ 5220 w 15220"/>
                  <a:gd name="connsiteY3" fmla="*/ 68209 h 68368"/>
                  <a:gd name="connsiteX4" fmla="*/ 7492 w 15220"/>
                  <a:gd name="connsiteY4" fmla="*/ 23209 h 68368"/>
                  <a:gd name="connsiteX0" fmla="*/ 15220 w 15220"/>
                  <a:gd name="connsiteY0" fmla="*/ 32917 h 68076"/>
                  <a:gd name="connsiteX1" fmla="*/ 8402 w 15220"/>
                  <a:gd name="connsiteY1" fmla="*/ 417 h 68076"/>
                  <a:gd name="connsiteX2" fmla="*/ 780 w 15220"/>
                  <a:gd name="connsiteY2" fmla="*/ 23874 h 68076"/>
                  <a:gd name="connsiteX3" fmla="*/ 5220 w 15220"/>
                  <a:gd name="connsiteY3" fmla="*/ 67917 h 68076"/>
                  <a:gd name="connsiteX4" fmla="*/ 7492 w 15220"/>
                  <a:gd name="connsiteY4" fmla="*/ 22917 h 68076"/>
                  <a:gd name="connsiteX0" fmla="*/ 15220 w 15220"/>
                  <a:gd name="connsiteY0" fmla="*/ 32917 h 68076"/>
                  <a:gd name="connsiteX1" fmla="*/ 8402 w 15220"/>
                  <a:gd name="connsiteY1" fmla="*/ 417 h 68076"/>
                  <a:gd name="connsiteX2" fmla="*/ 780 w 15220"/>
                  <a:gd name="connsiteY2" fmla="*/ 23874 h 68076"/>
                  <a:gd name="connsiteX3" fmla="*/ 5220 w 15220"/>
                  <a:gd name="connsiteY3" fmla="*/ 67917 h 68076"/>
                  <a:gd name="connsiteX4" fmla="*/ 5633 w 15220"/>
                  <a:gd name="connsiteY4" fmla="*/ 15249 h 68076"/>
                  <a:gd name="connsiteX0" fmla="*/ 15220 w 15220"/>
                  <a:gd name="connsiteY0" fmla="*/ 32917 h 68076"/>
                  <a:gd name="connsiteX1" fmla="*/ 8402 w 15220"/>
                  <a:gd name="connsiteY1" fmla="*/ 417 h 68076"/>
                  <a:gd name="connsiteX2" fmla="*/ 780 w 15220"/>
                  <a:gd name="connsiteY2" fmla="*/ 23874 h 68076"/>
                  <a:gd name="connsiteX3" fmla="*/ 5220 w 15220"/>
                  <a:gd name="connsiteY3" fmla="*/ 67917 h 68076"/>
                  <a:gd name="connsiteX4" fmla="*/ 5633 w 15220"/>
                  <a:gd name="connsiteY4" fmla="*/ 15249 h 68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0" h="68076">
                    <a:moveTo>
                      <a:pt x="15220" y="32917"/>
                    </a:moveTo>
                    <a:cubicBezTo>
                      <a:pt x="14690" y="24001"/>
                      <a:pt x="11691" y="666"/>
                      <a:pt x="8402" y="417"/>
                    </a:cubicBezTo>
                    <a:cubicBezTo>
                      <a:pt x="5469" y="0"/>
                      <a:pt x="1630" y="10539"/>
                      <a:pt x="780" y="23874"/>
                    </a:cubicBezTo>
                    <a:cubicBezTo>
                      <a:pt x="0" y="37626"/>
                      <a:pt x="616" y="68076"/>
                      <a:pt x="5220" y="67917"/>
                    </a:cubicBezTo>
                    <a:cubicBezTo>
                      <a:pt x="8779" y="66800"/>
                      <a:pt x="8141" y="36753"/>
                      <a:pt x="5633" y="15249"/>
                    </a:cubicBezTo>
                  </a:path>
                </a:pathLst>
              </a:custGeom>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0">
                  <a:latin typeface="Meiryo UI" panose="020B0604030504040204" pitchFamily="50" charset="-128"/>
                  <a:ea typeface="Meiryo UI" panose="020B0604030504040204" pitchFamily="50" charset="-128"/>
                  <a:cs typeface="Yu Mincho" charset="-128"/>
                </a:endParaRPr>
              </a:p>
            </p:txBody>
          </p:sp>
          <p:sp>
            <p:nvSpPr>
              <p:cNvPr id="84" name="フリーフォーム 83"/>
              <p:cNvSpPr/>
              <p:nvPr/>
            </p:nvSpPr>
            <p:spPr>
              <a:xfrm>
                <a:off x="3860818" y="1988832"/>
                <a:ext cx="181610" cy="142874"/>
              </a:xfrm>
              <a:custGeom>
                <a:avLst/>
                <a:gdLst>
                  <a:gd name="connsiteX0" fmla="*/ 163830 w 163830"/>
                  <a:gd name="connsiteY0" fmla="*/ 0 h 95250"/>
                  <a:gd name="connsiteX1" fmla="*/ 0 w 163830"/>
                  <a:gd name="connsiteY1" fmla="*/ 17145 h 95250"/>
                  <a:gd name="connsiteX2" fmla="*/ 49530 w 163830"/>
                  <a:gd name="connsiteY2" fmla="*/ 95250 h 95250"/>
                  <a:gd name="connsiteX3" fmla="*/ 55245 w 163830"/>
                  <a:gd name="connsiteY3" fmla="*/ 26670 h 95250"/>
                  <a:gd name="connsiteX0" fmla="*/ 163830 w 163830"/>
                  <a:gd name="connsiteY0" fmla="*/ 17145 h 112395"/>
                  <a:gd name="connsiteX1" fmla="*/ 0 w 163830"/>
                  <a:gd name="connsiteY1" fmla="*/ 34290 h 112395"/>
                  <a:gd name="connsiteX2" fmla="*/ 49530 w 163830"/>
                  <a:gd name="connsiteY2" fmla="*/ 112395 h 112395"/>
                  <a:gd name="connsiteX3" fmla="*/ 55245 w 163830"/>
                  <a:gd name="connsiteY3" fmla="*/ 43815 h 112395"/>
                  <a:gd name="connsiteX0" fmla="*/ 163830 w 163830"/>
                  <a:gd name="connsiteY0" fmla="*/ 47625 h 142875"/>
                  <a:gd name="connsiteX1" fmla="*/ 0 w 163830"/>
                  <a:gd name="connsiteY1" fmla="*/ 64770 h 142875"/>
                  <a:gd name="connsiteX2" fmla="*/ 49530 w 163830"/>
                  <a:gd name="connsiteY2" fmla="*/ 142875 h 142875"/>
                  <a:gd name="connsiteX3" fmla="*/ 55245 w 163830"/>
                  <a:gd name="connsiteY3" fmla="*/ 74295 h 142875"/>
                  <a:gd name="connsiteX0" fmla="*/ 181610 w 181610"/>
                  <a:gd name="connsiteY0" fmla="*/ 47625 h 142875"/>
                  <a:gd name="connsiteX1" fmla="*/ 17780 w 181610"/>
                  <a:gd name="connsiteY1" fmla="*/ 64770 h 142875"/>
                  <a:gd name="connsiteX2" fmla="*/ 67310 w 181610"/>
                  <a:gd name="connsiteY2" fmla="*/ 142875 h 142875"/>
                  <a:gd name="connsiteX3" fmla="*/ 73025 w 181610"/>
                  <a:gd name="connsiteY3" fmla="*/ 74295 h 142875"/>
                  <a:gd name="connsiteX0" fmla="*/ 181610 w 181610"/>
                  <a:gd name="connsiteY0" fmla="*/ 47625 h 142875"/>
                  <a:gd name="connsiteX1" fmla="*/ 17780 w 181610"/>
                  <a:gd name="connsiteY1" fmla="*/ 64770 h 142875"/>
                  <a:gd name="connsiteX2" fmla="*/ 67310 w 181610"/>
                  <a:gd name="connsiteY2" fmla="*/ 142875 h 142875"/>
                  <a:gd name="connsiteX3" fmla="*/ 73025 w 181610"/>
                  <a:gd name="connsiteY3" fmla="*/ 74295 h 142875"/>
                  <a:gd name="connsiteX0" fmla="*/ 181610 w 181610"/>
                  <a:gd name="connsiteY0" fmla="*/ 47625 h 142875"/>
                  <a:gd name="connsiteX1" fmla="*/ 17780 w 181610"/>
                  <a:gd name="connsiteY1" fmla="*/ 64770 h 142875"/>
                  <a:gd name="connsiteX2" fmla="*/ 67310 w 181610"/>
                  <a:gd name="connsiteY2" fmla="*/ 142875 h 142875"/>
                  <a:gd name="connsiteX3" fmla="*/ 73025 w 181610"/>
                  <a:gd name="connsiteY3" fmla="*/ 74295 h 142875"/>
                  <a:gd name="connsiteX0" fmla="*/ 181610 w 181610"/>
                  <a:gd name="connsiteY0" fmla="*/ 47625 h 142875"/>
                  <a:gd name="connsiteX1" fmla="*/ 17780 w 181610"/>
                  <a:gd name="connsiteY1" fmla="*/ 64770 h 142875"/>
                  <a:gd name="connsiteX2" fmla="*/ 67310 w 181610"/>
                  <a:gd name="connsiteY2" fmla="*/ 142875 h 142875"/>
                  <a:gd name="connsiteX3" fmla="*/ 73025 w 181610"/>
                  <a:gd name="connsiteY3" fmla="*/ 74295 h 142875"/>
                  <a:gd name="connsiteX0" fmla="*/ 181610 w 181610"/>
                  <a:gd name="connsiteY0" fmla="*/ 47625 h 142875"/>
                  <a:gd name="connsiteX1" fmla="*/ 17780 w 181610"/>
                  <a:gd name="connsiteY1" fmla="*/ 64770 h 142875"/>
                  <a:gd name="connsiteX2" fmla="*/ 67310 w 181610"/>
                  <a:gd name="connsiteY2" fmla="*/ 142875 h 142875"/>
                  <a:gd name="connsiteX3" fmla="*/ 73025 w 181610"/>
                  <a:gd name="connsiteY3" fmla="*/ 74295 h 142875"/>
                  <a:gd name="connsiteX0" fmla="*/ 181610 w 181610"/>
                  <a:gd name="connsiteY0" fmla="*/ 47625 h 142875"/>
                  <a:gd name="connsiteX1" fmla="*/ 17780 w 181610"/>
                  <a:gd name="connsiteY1" fmla="*/ 64770 h 142875"/>
                  <a:gd name="connsiteX2" fmla="*/ 67310 w 181610"/>
                  <a:gd name="connsiteY2" fmla="*/ 142875 h 142875"/>
                  <a:gd name="connsiteX3" fmla="*/ 52706 w 181610"/>
                  <a:gd name="connsiteY3" fmla="*/ 79374 h 142875"/>
                  <a:gd name="connsiteX0" fmla="*/ 181610 w 181610"/>
                  <a:gd name="connsiteY0" fmla="*/ 47625 h 142875"/>
                  <a:gd name="connsiteX1" fmla="*/ 17780 w 181610"/>
                  <a:gd name="connsiteY1" fmla="*/ 64770 h 142875"/>
                  <a:gd name="connsiteX2" fmla="*/ 67310 w 181610"/>
                  <a:gd name="connsiteY2" fmla="*/ 142875 h 142875"/>
                  <a:gd name="connsiteX3" fmla="*/ 57786 w 181610"/>
                  <a:gd name="connsiteY3" fmla="*/ 74295 h 142875"/>
                </a:gdLst>
                <a:ahLst/>
                <a:cxnLst>
                  <a:cxn ang="0">
                    <a:pos x="connsiteX0" y="connsiteY0"/>
                  </a:cxn>
                  <a:cxn ang="0">
                    <a:pos x="connsiteX1" y="connsiteY1"/>
                  </a:cxn>
                  <a:cxn ang="0">
                    <a:pos x="connsiteX2" y="connsiteY2"/>
                  </a:cxn>
                  <a:cxn ang="0">
                    <a:pos x="connsiteX3" y="connsiteY3"/>
                  </a:cxn>
                </a:cxnLst>
                <a:rect l="l" t="t" r="r" b="b"/>
                <a:pathLst>
                  <a:path w="181610" h="142875">
                    <a:moveTo>
                      <a:pt x="181610" y="47625"/>
                    </a:moveTo>
                    <a:cubicBezTo>
                      <a:pt x="157480" y="9525"/>
                      <a:pt x="40005" y="0"/>
                      <a:pt x="17780" y="64770"/>
                    </a:cubicBezTo>
                    <a:cubicBezTo>
                      <a:pt x="0" y="128905"/>
                      <a:pt x="52705" y="141605"/>
                      <a:pt x="67310" y="142875"/>
                    </a:cubicBezTo>
                    <a:cubicBezTo>
                      <a:pt x="92075" y="142875"/>
                      <a:pt x="74931" y="91440"/>
                      <a:pt x="57786" y="74295"/>
                    </a:cubicBezTo>
                  </a:path>
                </a:pathLst>
              </a:custGeom>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0">
                  <a:latin typeface="Meiryo UI" panose="020B0604030504040204" pitchFamily="50" charset="-128"/>
                  <a:ea typeface="Meiryo UI" panose="020B0604030504040204" pitchFamily="50" charset="-128"/>
                  <a:cs typeface="Yu Mincho" charset="-128"/>
                </a:endParaRPr>
              </a:p>
            </p:txBody>
          </p:sp>
          <p:sp>
            <p:nvSpPr>
              <p:cNvPr id="85" name="フリーフォーム 84"/>
              <p:cNvSpPr/>
              <p:nvPr/>
            </p:nvSpPr>
            <p:spPr>
              <a:xfrm rot="20639963">
                <a:off x="3744201" y="2021339"/>
                <a:ext cx="162261" cy="141887"/>
              </a:xfrm>
              <a:custGeom>
                <a:avLst/>
                <a:gdLst>
                  <a:gd name="connsiteX0" fmla="*/ 163830 w 163830"/>
                  <a:gd name="connsiteY0" fmla="*/ 0 h 95250"/>
                  <a:gd name="connsiteX1" fmla="*/ 0 w 163830"/>
                  <a:gd name="connsiteY1" fmla="*/ 17145 h 95250"/>
                  <a:gd name="connsiteX2" fmla="*/ 49530 w 163830"/>
                  <a:gd name="connsiteY2" fmla="*/ 95250 h 95250"/>
                  <a:gd name="connsiteX3" fmla="*/ 55245 w 163830"/>
                  <a:gd name="connsiteY3" fmla="*/ 26670 h 95250"/>
                  <a:gd name="connsiteX0" fmla="*/ 163830 w 163830"/>
                  <a:gd name="connsiteY0" fmla="*/ 17145 h 112395"/>
                  <a:gd name="connsiteX1" fmla="*/ 0 w 163830"/>
                  <a:gd name="connsiteY1" fmla="*/ 34290 h 112395"/>
                  <a:gd name="connsiteX2" fmla="*/ 49530 w 163830"/>
                  <a:gd name="connsiteY2" fmla="*/ 112395 h 112395"/>
                  <a:gd name="connsiteX3" fmla="*/ 55245 w 163830"/>
                  <a:gd name="connsiteY3" fmla="*/ 43815 h 112395"/>
                  <a:gd name="connsiteX0" fmla="*/ 163830 w 163830"/>
                  <a:gd name="connsiteY0" fmla="*/ 47625 h 142875"/>
                  <a:gd name="connsiteX1" fmla="*/ 0 w 163830"/>
                  <a:gd name="connsiteY1" fmla="*/ 64770 h 142875"/>
                  <a:gd name="connsiteX2" fmla="*/ 49530 w 163830"/>
                  <a:gd name="connsiteY2" fmla="*/ 142875 h 142875"/>
                  <a:gd name="connsiteX3" fmla="*/ 55245 w 163830"/>
                  <a:gd name="connsiteY3" fmla="*/ 74295 h 142875"/>
                  <a:gd name="connsiteX0" fmla="*/ 181610 w 181610"/>
                  <a:gd name="connsiteY0" fmla="*/ 47625 h 142875"/>
                  <a:gd name="connsiteX1" fmla="*/ 17780 w 181610"/>
                  <a:gd name="connsiteY1" fmla="*/ 64770 h 142875"/>
                  <a:gd name="connsiteX2" fmla="*/ 67310 w 181610"/>
                  <a:gd name="connsiteY2" fmla="*/ 142875 h 142875"/>
                  <a:gd name="connsiteX3" fmla="*/ 73025 w 181610"/>
                  <a:gd name="connsiteY3" fmla="*/ 74295 h 142875"/>
                  <a:gd name="connsiteX0" fmla="*/ 181610 w 181610"/>
                  <a:gd name="connsiteY0" fmla="*/ 47625 h 142875"/>
                  <a:gd name="connsiteX1" fmla="*/ 17780 w 181610"/>
                  <a:gd name="connsiteY1" fmla="*/ 64770 h 142875"/>
                  <a:gd name="connsiteX2" fmla="*/ 67310 w 181610"/>
                  <a:gd name="connsiteY2" fmla="*/ 142875 h 142875"/>
                  <a:gd name="connsiteX3" fmla="*/ 73025 w 181610"/>
                  <a:gd name="connsiteY3" fmla="*/ 74295 h 142875"/>
                  <a:gd name="connsiteX0" fmla="*/ 181610 w 181610"/>
                  <a:gd name="connsiteY0" fmla="*/ 47625 h 142875"/>
                  <a:gd name="connsiteX1" fmla="*/ 17780 w 181610"/>
                  <a:gd name="connsiteY1" fmla="*/ 64770 h 142875"/>
                  <a:gd name="connsiteX2" fmla="*/ 67310 w 181610"/>
                  <a:gd name="connsiteY2" fmla="*/ 142875 h 142875"/>
                  <a:gd name="connsiteX3" fmla="*/ 73025 w 181610"/>
                  <a:gd name="connsiteY3" fmla="*/ 74295 h 142875"/>
                  <a:gd name="connsiteX0" fmla="*/ 181610 w 181610"/>
                  <a:gd name="connsiteY0" fmla="*/ 47625 h 142875"/>
                  <a:gd name="connsiteX1" fmla="*/ 17780 w 181610"/>
                  <a:gd name="connsiteY1" fmla="*/ 64770 h 142875"/>
                  <a:gd name="connsiteX2" fmla="*/ 67310 w 181610"/>
                  <a:gd name="connsiteY2" fmla="*/ 142875 h 142875"/>
                  <a:gd name="connsiteX3" fmla="*/ 73025 w 181610"/>
                  <a:gd name="connsiteY3" fmla="*/ 74295 h 142875"/>
                  <a:gd name="connsiteX0" fmla="*/ 181610 w 181610"/>
                  <a:gd name="connsiteY0" fmla="*/ 47625 h 142875"/>
                  <a:gd name="connsiteX1" fmla="*/ 17780 w 181610"/>
                  <a:gd name="connsiteY1" fmla="*/ 64770 h 142875"/>
                  <a:gd name="connsiteX2" fmla="*/ 67310 w 181610"/>
                  <a:gd name="connsiteY2" fmla="*/ 142875 h 142875"/>
                  <a:gd name="connsiteX3" fmla="*/ 73025 w 181610"/>
                  <a:gd name="connsiteY3" fmla="*/ 74295 h 142875"/>
                  <a:gd name="connsiteX0" fmla="*/ 181610 w 181610"/>
                  <a:gd name="connsiteY0" fmla="*/ 47625 h 142875"/>
                  <a:gd name="connsiteX1" fmla="*/ 17780 w 181610"/>
                  <a:gd name="connsiteY1" fmla="*/ 64770 h 142875"/>
                  <a:gd name="connsiteX2" fmla="*/ 67310 w 181610"/>
                  <a:gd name="connsiteY2" fmla="*/ 142875 h 142875"/>
                  <a:gd name="connsiteX3" fmla="*/ 46877 w 181610"/>
                  <a:gd name="connsiteY3" fmla="*/ 54906 h 142875"/>
                  <a:gd name="connsiteX0" fmla="*/ 181610 w 181610"/>
                  <a:gd name="connsiteY0" fmla="*/ 47625 h 142875"/>
                  <a:gd name="connsiteX1" fmla="*/ 17780 w 181610"/>
                  <a:gd name="connsiteY1" fmla="*/ 64770 h 142875"/>
                  <a:gd name="connsiteX2" fmla="*/ 67310 w 181610"/>
                  <a:gd name="connsiteY2" fmla="*/ 142875 h 142875"/>
                  <a:gd name="connsiteX3" fmla="*/ 46877 w 181610"/>
                  <a:gd name="connsiteY3" fmla="*/ 54906 h 142875"/>
                  <a:gd name="connsiteX0" fmla="*/ 181610 w 181610"/>
                  <a:gd name="connsiteY0" fmla="*/ 47625 h 147335"/>
                  <a:gd name="connsiteX1" fmla="*/ 17780 w 181610"/>
                  <a:gd name="connsiteY1" fmla="*/ 64770 h 147335"/>
                  <a:gd name="connsiteX2" fmla="*/ 67310 w 181610"/>
                  <a:gd name="connsiteY2" fmla="*/ 142875 h 147335"/>
                  <a:gd name="connsiteX3" fmla="*/ 90174 w 181610"/>
                  <a:gd name="connsiteY3" fmla="*/ 92067 h 147335"/>
                  <a:gd name="connsiteX4" fmla="*/ 46877 w 181610"/>
                  <a:gd name="connsiteY4" fmla="*/ 54906 h 147335"/>
                  <a:gd name="connsiteX0" fmla="*/ 181610 w 181610"/>
                  <a:gd name="connsiteY0" fmla="*/ 47625 h 135581"/>
                  <a:gd name="connsiteX1" fmla="*/ 17780 w 181610"/>
                  <a:gd name="connsiteY1" fmla="*/ 64770 h 135581"/>
                  <a:gd name="connsiteX2" fmla="*/ 88517 w 181610"/>
                  <a:gd name="connsiteY2" fmla="*/ 131121 h 135581"/>
                  <a:gd name="connsiteX3" fmla="*/ 90174 w 181610"/>
                  <a:gd name="connsiteY3" fmla="*/ 92067 h 135581"/>
                  <a:gd name="connsiteX4" fmla="*/ 46877 w 181610"/>
                  <a:gd name="connsiteY4" fmla="*/ 54906 h 135581"/>
                  <a:gd name="connsiteX0" fmla="*/ 181610 w 181610"/>
                  <a:gd name="connsiteY0" fmla="*/ 47625 h 131121"/>
                  <a:gd name="connsiteX1" fmla="*/ 17780 w 181610"/>
                  <a:gd name="connsiteY1" fmla="*/ 64770 h 131121"/>
                  <a:gd name="connsiteX2" fmla="*/ 88517 w 181610"/>
                  <a:gd name="connsiteY2" fmla="*/ 131121 h 131121"/>
                  <a:gd name="connsiteX3" fmla="*/ 90174 w 181610"/>
                  <a:gd name="connsiteY3" fmla="*/ 92067 h 131121"/>
                  <a:gd name="connsiteX4" fmla="*/ 46877 w 181610"/>
                  <a:gd name="connsiteY4" fmla="*/ 54906 h 131121"/>
                  <a:gd name="connsiteX0" fmla="*/ 181610 w 181610"/>
                  <a:gd name="connsiteY0" fmla="*/ 47625 h 141888"/>
                  <a:gd name="connsiteX1" fmla="*/ 17780 w 181610"/>
                  <a:gd name="connsiteY1" fmla="*/ 64770 h 141888"/>
                  <a:gd name="connsiteX2" fmla="*/ 88517 w 181610"/>
                  <a:gd name="connsiteY2" fmla="*/ 131121 h 141888"/>
                  <a:gd name="connsiteX3" fmla="*/ 90174 w 181610"/>
                  <a:gd name="connsiteY3" fmla="*/ 92067 h 141888"/>
                  <a:gd name="connsiteX4" fmla="*/ 46877 w 181610"/>
                  <a:gd name="connsiteY4" fmla="*/ 54906 h 141888"/>
                  <a:gd name="connsiteX0" fmla="*/ 181610 w 181610"/>
                  <a:gd name="connsiteY0" fmla="*/ 47625 h 141888"/>
                  <a:gd name="connsiteX1" fmla="*/ 17780 w 181610"/>
                  <a:gd name="connsiteY1" fmla="*/ 64770 h 141888"/>
                  <a:gd name="connsiteX2" fmla="*/ 88517 w 181610"/>
                  <a:gd name="connsiteY2" fmla="*/ 131121 h 141888"/>
                  <a:gd name="connsiteX3" fmla="*/ 90174 w 181610"/>
                  <a:gd name="connsiteY3" fmla="*/ 92067 h 141888"/>
                  <a:gd name="connsiteX4" fmla="*/ 46877 w 181610"/>
                  <a:gd name="connsiteY4" fmla="*/ 54906 h 141888"/>
                  <a:gd name="connsiteX0" fmla="*/ 162261 w 162261"/>
                  <a:gd name="connsiteY0" fmla="*/ 38100 h 147820"/>
                  <a:gd name="connsiteX1" fmla="*/ 17780 w 162261"/>
                  <a:gd name="connsiteY1" fmla="*/ 70702 h 147820"/>
                  <a:gd name="connsiteX2" fmla="*/ 88517 w 162261"/>
                  <a:gd name="connsiteY2" fmla="*/ 137053 h 147820"/>
                  <a:gd name="connsiteX3" fmla="*/ 90174 w 162261"/>
                  <a:gd name="connsiteY3" fmla="*/ 97999 h 147820"/>
                  <a:gd name="connsiteX4" fmla="*/ 46877 w 162261"/>
                  <a:gd name="connsiteY4" fmla="*/ 60838 h 147820"/>
                  <a:gd name="connsiteX0" fmla="*/ 162261 w 162261"/>
                  <a:gd name="connsiteY0" fmla="*/ 32168 h 141888"/>
                  <a:gd name="connsiteX1" fmla="*/ 17780 w 162261"/>
                  <a:gd name="connsiteY1" fmla="*/ 64770 h 141888"/>
                  <a:gd name="connsiteX2" fmla="*/ 88517 w 162261"/>
                  <a:gd name="connsiteY2" fmla="*/ 131121 h 141888"/>
                  <a:gd name="connsiteX3" fmla="*/ 90174 w 162261"/>
                  <a:gd name="connsiteY3" fmla="*/ 92067 h 141888"/>
                  <a:gd name="connsiteX4" fmla="*/ 46877 w 162261"/>
                  <a:gd name="connsiteY4" fmla="*/ 54906 h 141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1" h="141888">
                    <a:moveTo>
                      <a:pt x="162261" y="32168"/>
                    </a:moveTo>
                    <a:cubicBezTo>
                      <a:pt x="136030" y="1393"/>
                      <a:pt x="40005" y="0"/>
                      <a:pt x="17780" y="64770"/>
                    </a:cubicBezTo>
                    <a:cubicBezTo>
                      <a:pt x="0" y="128905"/>
                      <a:pt x="74424" y="141888"/>
                      <a:pt x="88517" y="131121"/>
                    </a:cubicBezTo>
                    <a:cubicBezTo>
                      <a:pt x="102948" y="125119"/>
                      <a:pt x="97114" y="104770"/>
                      <a:pt x="90174" y="92067"/>
                    </a:cubicBezTo>
                    <a:cubicBezTo>
                      <a:pt x="83234" y="79365"/>
                      <a:pt x="63514" y="60499"/>
                      <a:pt x="46877" y="54906"/>
                    </a:cubicBezTo>
                  </a:path>
                </a:pathLst>
              </a:custGeom>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0">
                  <a:latin typeface="Meiryo UI" panose="020B0604030504040204" pitchFamily="50" charset="-128"/>
                  <a:ea typeface="Meiryo UI" panose="020B0604030504040204" pitchFamily="50" charset="-128"/>
                  <a:cs typeface="Yu Mincho" charset="-128"/>
                </a:endParaRPr>
              </a:p>
            </p:txBody>
          </p:sp>
          <p:sp>
            <p:nvSpPr>
              <p:cNvPr id="86" name="フリーフォーム 85"/>
              <p:cNvSpPr/>
              <p:nvPr/>
            </p:nvSpPr>
            <p:spPr>
              <a:xfrm rot="17894528">
                <a:off x="3617914" y="2143743"/>
                <a:ext cx="234138" cy="125259"/>
              </a:xfrm>
              <a:custGeom>
                <a:avLst/>
                <a:gdLst>
                  <a:gd name="connsiteX0" fmla="*/ 163830 w 163830"/>
                  <a:gd name="connsiteY0" fmla="*/ 0 h 95250"/>
                  <a:gd name="connsiteX1" fmla="*/ 0 w 163830"/>
                  <a:gd name="connsiteY1" fmla="*/ 17145 h 95250"/>
                  <a:gd name="connsiteX2" fmla="*/ 49530 w 163830"/>
                  <a:gd name="connsiteY2" fmla="*/ 95250 h 95250"/>
                  <a:gd name="connsiteX3" fmla="*/ 55245 w 163830"/>
                  <a:gd name="connsiteY3" fmla="*/ 26670 h 95250"/>
                  <a:gd name="connsiteX0" fmla="*/ 163830 w 163830"/>
                  <a:gd name="connsiteY0" fmla="*/ 17145 h 112395"/>
                  <a:gd name="connsiteX1" fmla="*/ 0 w 163830"/>
                  <a:gd name="connsiteY1" fmla="*/ 34290 h 112395"/>
                  <a:gd name="connsiteX2" fmla="*/ 49530 w 163830"/>
                  <a:gd name="connsiteY2" fmla="*/ 112395 h 112395"/>
                  <a:gd name="connsiteX3" fmla="*/ 55245 w 163830"/>
                  <a:gd name="connsiteY3" fmla="*/ 43815 h 112395"/>
                  <a:gd name="connsiteX0" fmla="*/ 163830 w 163830"/>
                  <a:gd name="connsiteY0" fmla="*/ 47625 h 142875"/>
                  <a:gd name="connsiteX1" fmla="*/ 0 w 163830"/>
                  <a:gd name="connsiteY1" fmla="*/ 64770 h 142875"/>
                  <a:gd name="connsiteX2" fmla="*/ 49530 w 163830"/>
                  <a:gd name="connsiteY2" fmla="*/ 142875 h 142875"/>
                  <a:gd name="connsiteX3" fmla="*/ 55245 w 163830"/>
                  <a:gd name="connsiteY3" fmla="*/ 74295 h 142875"/>
                  <a:gd name="connsiteX0" fmla="*/ 181610 w 181610"/>
                  <a:gd name="connsiteY0" fmla="*/ 47625 h 142875"/>
                  <a:gd name="connsiteX1" fmla="*/ 17780 w 181610"/>
                  <a:gd name="connsiteY1" fmla="*/ 64770 h 142875"/>
                  <a:gd name="connsiteX2" fmla="*/ 67310 w 181610"/>
                  <a:gd name="connsiteY2" fmla="*/ 142875 h 142875"/>
                  <a:gd name="connsiteX3" fmla="*/ 73025 w 181610"/>
                  <a:gd name="connsiteY3" fmla="*/ 74295 h 142875"/>
                  <a:gd name="connsiteX0" fmla="*/ 181610 w 181610"/>
                  <a:gd name="connsiteY0" fmla="*/ 47625 h 142875"/>
                  <a:gd name="connsiteX1" fmla="*/ 17780 w 181610"/>
                  <a:gd name="connsiteY1" fmla="*/ 64770 h 142875"/>
                  <a:gd name="connsiteX2" fmla="*/ 67310 w 181610"/>
                  <a:gd name="connsiteY2" fmla="*/ 142875 h 142875"/>
                  <a:gd name="connsiteX3" fmla="*/ 73025 w 181610"/>
                  <a:gd name="connsiteY3" fmla="*/ 74295 h 142875"/>
                  <a:gd name="connsiteX0" fmla="*/ 181610 w 181610"/>
                  <a:gd name="connsiteY0" fmla="*/ 47625 h 142875"/>
                  <a:gd name="connsiteX1" fmla="*/ 17780 w 181610"/>
                  <a:gd name="connsiteY1" fmla="*/ 64770 h 142875"/>
                  <a:gd name="connsiteX2" fmla="*/ 67310 w 181610"/>
                  <a:gd name="connsiteY2" fmla="*/ 142875 h 142875"/>
                  <a:gd name="connsiteX3" fmla="*/ 73025 w 181610"/>
                  <a:gd name="connsiteY3" fmla="*/ 74295 h 142875"/>
                  <a:gd name="connsiteX0" fmla="*/ 181610 w 181610"/>
                  <a:gd name="connsiteY0" fmla="*/ 47625 h 142875"/>
                  <a:gd name="connsiteX1" fmla="*/ 17780 w 181610"/>
                  <a:gd name="connsiteY1" fmla="*/ 64770 h 142875"/>
                  <a:gd name="connsiteX2" fmla="*/ 67310 w 181610"/>
                  <a:gd name="connsiteY2" fmla="*/ 142875 h 142875"/>
                  <a:gd name="connsiteX3" fmla="*/ 73025 w 181610"/>
                  <a:gd name="connsiteY3" fmla="*/ 74295 h 142875"/>
                  <a:gd name="connsiteX0" fmla="*/ 181610 w 181610"/>
                  <a:gd name="connsiteY0" fmla="*/ 47625 h 142875"/>
                  <a:gd name="connsiteX1" fmla="*/ 17780 w 181610"/>
                  <a:gd name="connsiteY1" fmla="*/ 64770 h 142875"/>
                  <a:gd name="connsiteX2" fmla="*/ 67310 w 181610"/>
                  <a:gd name="connsiteY2" fmla="*/ 142875 h 142875"/>
                  <a:gd name="connsiteX3" fmla="*/ 73025 w 181610"/>
                  <a:gd name="connsiteY3" fmla="*/ 74295 h 142875"/>
                  <a:gd name="connsiteX0" fmla="*/ 181610 w 181610"/>
                  <a:gd name="connsiteY0" fmla="*/ 47625 h 142875"/>
                  <a:gd name="connsiteX1" fmla="*/ 17780 w 181610"/>
                  <a:gd name="connsiteY1" fmla="*/ 64770 h 142875"/>
                  <a:gd name="connsiteX2" fmla="*/ 67310 w 181610"/>
                  <a:gd name="connsiteY2" fmla="*/ 142875 h 142875"/>
                  <a:gd name="connsiteX3" fmla="*/ 46877 w 181610"/>
                  <a:gd name="connsiteY3" fmla="*/ 54906 h 142875"/>
                  <a:gd name="connsiteX0" fmla="*/ 181610 w 181610"/>
                  <a:gd name="connsiteY0" fmla="*/ 47625 h 142875"/>
                  <a:gd name="connsiteX1" fmla="*/ 17780 w 181610"/>
                  <a:gd name="connsiteY1" fmla="*/ 64770 h 142875"/>
                  <a:gd name="connsiteX2" fmla="*/ 67310 w 181610"/>
                  <a:gd name="connsiteY2" fmla="*/ 142875 h 142875"/>
                  <a:gd name="connsiteX3" fmla="*/ 46877 w 181610"/>
                  <a:gd name="connsiteY3" fmla="*/ 54906 h 142875"/>
                  <a:gd name="connsiteX0" fmla="*/ 181610 w 181610"/>
                  <a:gd name="connsiteY0" fmla="*/ 47625 h 147335"/>
                  <a:gd name="connsiteX1" fmla="*/ 17780 w 181610"/>
                  <a:gd name="connsiteY1" fmla="*/ 64770 h 147335"/>
                  <a:gd name="connsiteX2" fmla="*/ 67310 w 181610"/>
                  <a:gd name="connsiteY2" fmla="*/ 142875 h 147335"/>
                  <a:gd name="connsiteX3" fmla="*/ 90174 w 181610"/>
                  <a:gd name="connsiteY3" fmla="*/ 92067 h 147335"/>
                  <a:gd name="connsiteX4" fmla="*/ 46877 w 181610"/>
                  <a:gd name="connsiteY4" fmla="*/ 54906 h 147335"/>
                  <a:gd name="connsiteX0" fmla="*/ 181610 w 181610"/>
                  <a:gd name="connsiteY0" fmla="*/ 47625 h 135581"/>
                  <a:gd name="connsiteX1" fmla="*/ 17780 w 181610"/>
                  <a:gd name="connsiteY1" fmla="*/ 64770 h 135581"/>
                  <a:gd name="connsiteX2" fmla="*/ 88517 w 181610"/>
                  <a:gd name="connsiteY2" fmla="*/ 131121 h 135581"/>
                  <a:gd name="connsiteX3" fmla="*/ 90174 w 181610"/>
                  <a:gd name="connsiteY3" fmla="*/ 92067 h 135581"/>
                  <a:gd name="connsiteX4" fmla="*/ 46877 w 181610"/>
                  <a:gd name="connsiteY4" fmla="*/ 54906 h 135581"/>
                  <a:gd name="connsiteX0" fmla="*/ 181610 w 181610"/>
                  <a:gd name="connsiteY0" fmla="*/ 47625 h 131121"/>
                  <a:gd name="connsiteX1" fmla="*/ 17780 w 181610"/>
                  <a:gd name="connsiteY1" fmla="*/ 64770 h 131121"/>
                  <a:gd name="connsiteX2" fmla="*/ 88517 w 181610"/>
                  <a:gd name="connsiteY2" fmla="*/ 131121 h 131121"/>
                  <a:gd name="connsiteX3" fmla="*/ 90174 w 181610"/>
                  <a:gd name="connsiteY3" fmla="*/ 92067 h 131121"/>
                  <a:gd name="connsiteX4" fmla="*/ 46877 w 181610"/>
                  <a:gd name="connsiteY4" fmla="*/ 54906 h 131121"/>
                  <a:gd name="connsiteX0" fmla="*/ 181610 w 181610"/>
                  <a:gd name="connsiteY0" fmla="*/ 47625 h 141888"/>
                  <a:gd name="connsiteX1" fmla="*/ 17780 w 181610"/>
                  <a:gd name="connsiteY1" fmla="*/ 64770 h 141888"/>
                  <a:gd name="connsiteX2" fmla="*/ 88517 w 181610"/>
                  <a:gd name="connsiteY2" fmla="*/ 131121 h 141888"/>
                  <a:gd name="connsiteX3" fmla="*/ 90174 w 181610"/>
                  <a:gd name="connsiteY3" fmla="*/ 92067 h 141888"/>
                  <a:gd name="connsiteX4" fmla="*/ 46877 w 181610"/>
                  <a:gd name="connsiteY4" fmla="*/ 54906 h 141888"/>
                  <a:gd name="connsiteX0" fmla="*/ 181610 w 181610"/>
                  <a:gd name="connsiteY0" fmla="*/ 47625 h 141888"/>
                  <a:gd name="connsiteX1" fmla="*/ 17780 w 181610"/>
                  <a:gd name="connsiteY1" fmla="*/ 64770 h 141888"/>
                  <a:gd name="connsiteX2" fmla="*/ 88517 w 181610"/>
                  <a:gd name="connsiteY2" fmla="*/ 131121 h 141888"/>
                  <a:gd name="connsiteX3" fmla="*/ 90174 w 181610"/>
                  <a:gd name="connsiteY3" fmla="*/ 92067 h 141888"/>
                  <a:gd name="connsiteX4" fmla="*/ 46877 w 181610"/>
                  <a:gd name="connsiteY4" fmla="*/ 54906 h 141888"/>
                  <a:gd name="connsiteX0" fmla="*/ 162261 w 162261"/>
                  <a:gd name="connsiteY0" fmla="*/ 38100 h 147820"/>
                  <a:gd name="connsiteX1" fmla="*/ 17780 w 162261"/>
                  <a:gd name="connsiteY1" fmla="*/ 70702 h 147820"/>
                  <a:gd name="connsiteX2" fmla="*/ 88517 w 162261"/>
                  <a:gd name="connsiteY2" fmla="*/ 137053 h 147820"/>
                  <a:gd name="connsiteX3" fmla="*/ 90174 w 162261"/>
                  <a:gd name="connsiteY3" fmla="*/ 97999 h 147820"/>
                  <a:gd name="connsiteX4" fmla="*/ 46877 w 162261"/>
                  <a:gd name="connsiteY4" fmla="*/ 60838 h 147820"/>
                  <a:gd name="connsiteX0" fmla="*/ 162261 w 162261"/>
                  <a:gd name="connsiteY0" fmla="*/ 32168 h 141888"/>
                  <a:gd name="connsiteX1" fmla="*/ 17780 w 162261"/>
                  <a:gd name="connsiteY1" fmla="*/ 64770 h 141888"/>
                  <a:gd name="connsiteX2" fmla="*/ 88517 w 162261"/>
                  <a:gd name="connsiteY2" fmla="*/ 131121 h 141888"/>
                  <a:gd name="connsiteX3" fmla="*/ 90174 w 162261"/>
                  <a:gd name="connsiteY3" fmla="*/ 92067 h 141888"/>
                  <a:gd name="connsiteX4" fmla="*/ 46877 w 162261"/>
                  <a:gd name="connsiteY4" fmla="*/ 54906 h 141888"/>
                  <a:gd name="connsiteX0" fmla="*/ 156496 w 156496"/>
                  <a:gd name="connsiteY0" fmla="*/ 32168 h 93712"/>
                  <a:gd name="connsiteX1" fmla="*/ 12015 w 156496"/>
                  <a:gd name="connsiteY1" fmla="*/ 64770 h 93712"/>
                  <a:gd name="connsiteX2" fmla="*/ 84409 w 156496"/>
                  <a:gd name="connsiteY2" fmla="*/ 92067 h 93712"/>
                  <a:gd name="connsiteX3" fmla="*/ 41112 w 156496"/>
                  <a:gd name="connsiteY3" fmla="*/ 54906 h 93712"/>
                  <a:gd name="connsiteX0" fmla="*/ 163197 w 163197"/>
                  <a:gd name="connsiteY0" fmla="*/ 32168 h 129281"/>
                  <a:gd name="connsiteX1" fmla="*/ 18716 w 163197"/>
                  <a:gd name="connsiteY1" fmla="*/ 64770 h 129281"/>
                  <a:gd name="connsiteX2" fmla="*/ 38141 w 163197"/>
                  <a:gd name="connsiteY2" fmla="*/ 124730 h 129281"/>
                  <a:gd name="connsiteX3" fmla="*/ 91110 w 163197"/>
                  <a:gd name="connsiteY3" fmla="*/ 92067 h 129281"/>
                  <a:gd name="connsiteX4" fmla="*/ 47813 w 163197"/>
                  <a:gd name="connsiteY4" fmla="*/ 54906 h 129281"/>
                  <a:gd name="connsiteX0" fmla="*/ 163197 w 163197"/>
                  <a:gd name="connsiteY0" fmla="*/ 32168 h 127153"/>
                  <a:gd name="connsiteX1" fmla="*/ 18716 w 163197"/>
                  <a:gd name="connsiteY1" fmla="*/ 64770 h 127153"/>
                  <a:gd name="connsiteX2" fmla="*/ 38141 w 163197"/>
                  <a:gd name="connsiteY2" fmla="*/ 124730 h 127153"/>
                  <a:gd name="connsiteX3" fmla="*/ 61187 w 163197"/>
                  <a:gd name="connsiteY3" fmla="*/ 79308 h 127153"/>
                  <a:gd name="connsiteX4" fmla="*/ 47813 w 163197"/>
                  <a:gd name="connsiteY4" fmla="*/ 54906 h 127153"/>
                  <a:gd name="connsiteX0" fmla="*/ 190459 w 190459"/>
                  <a:gd name="connsiteY0" fmla="*/ 32168 h 135425"/>
                  <a:gd name="connsiteX1" fmla="*/ 45978 w 190459"/>
                  <a:gd name="connsiteY1" fmla="*/ 64770 h 135425"/>
                  <a:gd name="connsiteX2" fmla="*/ 65403 w 190459"/>
                  <a:gd name="connsiteY2" fmla="*/ 124730 h 135425"/>
                  <a:gd name="connsiteX3" fmla="*/ 88449 w 190459"/>
                  <a:gd name="connsiteY3" fmla="*/ 79308 h 135425"/>
                  <a:gd name="connsiteX4" fmla="*/ 1 w 190459"/>
                  <a:gd name="connsiteY4" fmla="*/ 129831 h 135425"/>
                  <a:gd name="connsiteX0" fmla="*/ 234136 w 234136"/>
                  <a:gd name="connsiteY0" fmla="*/ 32168 h 127153"/>
                  <a:gd name="connsiteX1" fmla="*/ 89655 w 234136"/>
                  <a:gd name="connsiteY1" fmla="*/ 64770 h 127153"/>
                  <a:gd name="connsiteX2" fmla="*/ 109080 w 234136"/>
                  <a:gd name="connsiteY2" fmla="*/ 124730 h 127153"/>
                  <a:gd name="connsiteX3" fmla="*/ 132126 w 234136"/>
                  <a:gd name="connsiteY3" fmla="*/ 79308 h 127153"/>
                  <a:gd name="connsiteX4" fmla="*/ 1 w 234136"/>
                  <a:gd name="connsiteY4" fmla="*/ 112927 h 127153"/>
                  <a:gd name="connsiteX0" fmla="*/ 234136 w 234136"/>
                  <a:gd name="connsiteY0" fmla="*/ 32168 h 127153"/>
                  <a:gd name="connsiteX1" fmla="*/ 89655 w 234136"/>
                  <a:gd name="connsiteY1" fmla="*/ 64770 h 127153"/>
                  <a:gd name="connsiteX2" fmla="*/ 109080 w 234136"/>
                  <a:gd name="connsiteY2" fmla="*/ 124730 h 127153"/>
                  <a:gd name="connsiteX3" fmla="*/ 132126 w 234136"/>
                  <a:gd name="connsiteY3" fmla="*/ 79308 h 127153"/>
                  <a:gd name="connsiteX4" fmla="*/ 1 w 234136"/>
                  <a:gd name="connsiteY4" fmla="*/ 112927 h 127153"/>
                  <a:gd name="connsiteX0" fmla="*/ 234136 w 234136"/>
                  <a:gd name="connsiteY0" fmla="*/ 32168 h 127153"/>
                  <a:gd name="connsiteX1" fmla="*/ 89655 w 234136"/>
                  <a:gd name="connsiteY1" fmla="*/ 64770 h 127153"/>
                  <a:gd name="connsiteX2" fmla="*/ 109080 w 234136"/>
                  <a:gd name="connsiteY2" fmla="*/ 124730 h 127153"/>
                  <a:gd name="connsiteX3" fmla="*/ 132126 w 234136"/>
                  <a:gd name="connsiteY3" fmla="*/ 79308 h 127153"/>
                  <a:gd name="connsiteX4" fmla="*/ 1 w 234136"/>
                  <a:gd name="connsiteY4" fmla="*/ 112927 h 127153"/>
                  <a:gd name="connsiteX0" fmla="*/ 234136 w 234136"/>
                  <a:gd name="connsiteY0" fmla="*/ 32168 h 125260"/>
                  <a:gd name="connsiteX1" fmla="*/ 89655 w 234136"/>
                  <a:gd name="connsiteY1" fmla="*/ 64770 h 125260"/>
                  <a:gd name="connsiteX2" fmla="*/ 109080 w 234136"/>
                  <a:gd name="connsiteY2" fmla="*/ 124730 h 125260"/>
                  <a:gd name="connsiteX3" fmla="*/ 131797 w 234136"/>
                  <a:gd name="connsiteY3" fmla="*/ 67953 h 125260"/>
                  <a:gd name="connsiteX4" fmla="*/ 1 w 234136"/>
                  <a:gd name="connsiteY4" fmla="*/ 112927 h 125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136" h="125260">
                    <a:moveTo>
                      <a:pt x="234136" y="32168"/>
                    </a:moveTo>
                    <a:cubicBezTo>
                      <a:pt x="207905" y="1393"/>
                      <a:pt x="111880" y="0"/>
                      <a:pt x="89655" y="64770"/>
                    </a:cubicBezTo>
                    <a:cubicBezTo>
                      <a:pt x="70939" y="75211"/>
                      <a:pt x="102056" y="124199"/>
                      <a:pt x="109080" y="124730"/>
                    </a:cubicBezTo>
                    <a:cubicBezTo>
                      <a:pt x="116104" y="125261"/>
                      <a:pt x="132312" y="74604"/>
                      <a:pt x="131797" y="67953"/>
                    </a:cubicBezTo>
                    <a:cubicBezTo>
                      <a:pt x="108364" y="35280"/>
                      <a:pt x="3291" y="50726"/>
                      <a:pt x="1" y="112927"/>
                    </a:cubicBezTo>
                  </a:path>
                </a:pathLst>
              </a:custGeom>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0">
                  <a:latin typeface="Meiryo UI" panose="020B0604030504040204" pitchFamily="50" charset="-128"/>
                  <a:ea typeface="Meiryo UI" panose="020B0604030504040204" pitchFamily="50" charset="-128"/>
                  <a:cs typeface="Yu Mincho" charset="-128"/>
                </a:endParaRPr>
              </a:p>
            </p:txBody>
          </p:sp>
        </p:grpSp>
        <p:sp>
          <p:nvSpPr>
            <p:cNvPr id="49" name="フリーフォーム 48"/>
            <p:cNvSpPr/>
            <p:nvPr/>
          </p:nvSpPr>
          <p:spPr>
            <a:xfrm>
              <a:off x="3981450" y="2436494"/>
              <a:ext cx="2343150" cy="428625"/>
            </a:xfrm>
            <a:custGeom>
              <a:avLst/>
              <a:gdLst>
                <a:gd name="connsiteX0" fmla="*/ 0 w 2343150"/>
                <a:gd name="connsiteY0" fmla="*/ 0 h 422910"/>
                <a:gd name="connsiteX1" fmla="*/ 2343150 w 2343150"/>
                <a:gd name="connsiteY1" fmla="*/ 0 h 422910"/>
                <a:gd name="connsiteX2" fmla="*/ 2343150 w 2343150"/>
                <a:gd name="connsiteY2" fmla="*/ 422910 h 422910"/>
                <a:gd name="connsiteX3" fmla="*/ 0 w 2343150"/>
                <a:gd name="connsiteY3" fmla="*/ 422910 h 422910"/>
                <a:gd name="connsiteX4" fmla="*/ 0 w 2343150"/>
                <a:gd name="connsiteY4" fmla="*/ 0 h 422910"/>
                <a:gd name="connsiteX0" fmla="*/ 0 w 2343150"/>
                <a:gd name="connsiteY0" fmla="*/ 0 h 422910"/>
                <a:gd name="connsiteX1" fmla="*/ 2343150 w 2343150"/>
                <a:gd name="connsiteY1" fmla="*/ 0 h 422910"/>
                <a:gd name="connsiteX2" fmla="*/ 2343150 w 2343150"/>
                <a:gd name="connsiteY2" fmla="*/ 422910 h 422910"/>
                <a:gd name="connsiteX3" fmla="*/ 0 w 2343150"/>
                <a:gd name="connsiteY3" fmla="*/ 422910 h 422910"/>
                <a:gd name="connsiteX4" fmla="*/ 91440 w 2343150"/>
                <a:gd name="connsiteY4" fmla="*/ 91440 h 422910"/>
                <a:gd name="connsiteX0" fmla="*/ 0 w 2343150"/>
                <a:gd name="connsiteY0" fmla="*/ 0 h 422910"/>
                <a:gd name="connsiteX1" fmla="*/ 2343150 w 2343150"/>
                <a:gd name="connsiteY1" fmla="*/ 0 h 422910"/>
                <a:gd name="connsiteX2" fmla="*/ 2343150 w 2343150"/>
                <a:gd name="connsiteY2" fmla="*/ 422910 h 422910"/>
                <a:gd name="connsiteX3" fmla="*/ 0 w 2343150"/>
                <a:gd name="connsiteY3" fmla="*/ 422910 h 422910"/>
                <a:gd name="connsiteX0" fmla="*/ 0 w 2343150"/>
                <a:gd name="connsiteY0" fmla="*/ 0 h 422910"/>
                <a:gd name="connsiteX1" fmla="*/ 2343150 w 2343150"/>
                <a:gd name="connsiteY1" fmla="*/ 0 h 422910"/>
                <a:gd name="connsiteX2" fmla="*/ 2343150 w 2343150"/>
                <a:gd name="connsiteY2" fmla="*/ 422910 h 422910"/>
              </a:gdLst>
              <a:ahLst/>
              <a:cxnLst>
                <a:cxn ang="0">
                  <a:pos x="connsiteX0" y="connsiteY0"/>
                </a:cxn>
                <a:cxn ang="0">
                  <a:pos x="connsiteX1" y="connsiteY1"/>
                </a:cxn>
                <a:cxn ang="0">
                  <a:pos x="connsiteX2" y="connsiteY2"/>
                </a:cxn>
              </a:cxnLst>
              <a:rect l="l" t="t" r="r" b="b"/>
              <a:pathLst>
                <a:path w="2343150" h="422910">
                  <a:moveTo>
                    <a:pt x="0" y="0"/>
                  </a:moveTo>
                  <a:lnTo>
                    <a:pt x="2343150" y="0"/>
                  </a:lnTo>
                  <a:lnTo>
                    <a:pt x="2343150" y="422910"/>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50" charset="-128"/>
                <a:ea typeface="Meiryo UI" panose="020B0604030504040204" pitchFamily="50" charset="-128"/>
                <a:cs typeface="Yu Mincho" charset="-128"/>
              </a:endParaRPr>
            </a:p>
          </p:txBody>
        </p:sp>
        <p:sp>
          <p:nvSpPr>
            <p:cNvPr id="50" name="フリーフォーム 49"/>
            <p:cNvSpPr/>
            <p:nvPr/>
          </p:nvSpPr>
          <p:spPr>
            <a:xfrm>
              <a:off x="3497167" y="3237295"/>
              <a:ext cx="53753" cy="58355"/>
            </a:xfrm>
            <a:custGeom>
              <a:avLst/>
              <a:gdLst>
                <a:gd name="connsiteX0" fmla="*/ 0 w 57563"/>
                <a:gd name="connsiteY0" fmla="*/ 19173 h 111694"/>
                <a:gd name="connsiteX1" fmla="*/ 5616 w 57563"/>
                <a:gd name="connsiteY1" fmla="*/ 5616 h 111694"/>
                <a:gd name="connsiteX2" fmla="*/ 19173 w 57563"/>
                <a:gd name="connsiteY2" fmla="*/ 0 h 111694"/>
                <a:gd name="connsiteX3" fmla="*/ 38390 w 57563"/>
                <a:gd name="connsiteY3" fmla="*/ 0 h 111694"/>
                <a:gd name="connsiteX4" fmla="*/ 51947 w 57563"/>
                <a:gd name="connsiteY4" fmla="*/ 5616 h 111694"/>
                <a:gd name="connsiteX5" fmla="*/ 57563 w 57563"/>
                <a:gd name="connsiteY5" fmla="*/ 19173 h 111694"/>
                <a:gd name="connsiteX6" fmla="*/ 57563 w 57563"/>
                <a:gd name="connsiteY6" fmla="*/ 92521 h 111694"/>
                <a:gd name="connsiteX7" fmla="*/ 51947 w 57563"/>
                <a:gd name="connsiteY7" fmla="*/ 106078 h 111694"/>
                <a:gd name="connsiteX8" fmla="*/ 38390 w 57563"/>
                <a:gd name="connsiteY8" fmla="*/ 111694 h 111694"/>
                <a:gd name="connsiteX9" fmla="*/ 19173 w 57563"/>
                <a:gd name="connsiteY9" fmla="*/ 111694 h 111694"/>
                <a:gd name="connsiteX10" fmla="*/ 5616 w 57563"/>
                <a:gd name="connsiteY10" fmla="*/ 106078 h 111694"/>
                <a:gd name="connsiteX11" fmla="*/ 0 w 57563"/>
                <a:gd name="connsiteY11" fmla="*/ 92521 h 111694"/>
                <a:gd name="connsiteX12" fmla="*/ 0 w 57563"/>
                <a:gd name="connsiteY12" fmla="*/ 19173 h 111694"/>
                <a:gd name="connsiteX0" fmla="*/ 38390 w 129830"/>
                <a:gd name="connsiteY0" fmla="*/ 111694 h 203134"/>
                <a:gd name="connsiteX1" fmla="*/ 19173 w 129830"/>
                <a:gd name="connsiteY1" fmla="*/ 111694 h 203134"/>
                <a:gd name="connsiteX2" fmla="*/ 5616 w 129830"/>
                <a:gd name="connsiteY2" fmla="*/ 106078 h 203134"/>
                <a:gd name="connsiteX3" fmla="*/ 0 w 129830"/>
                <a:gd name="connsiteY3" fmla="*/ 92521 h 203134"/>
                <a:gd name="connsiteX4" fmla="*/ 0 w 129830"/>
                <a:gd name="connsiteY4" fmla="*/ 19173 h 203134"/>
                <a:gd name="connsiteX5" fmla="*/ 5616 w 129830"/>
                <a:gd name="connsiteY5" fmla="*/ 5616 h 203134"/>
                <a:gd name="connsiteX6" fmla="*/ 19173 w 129830"/>
                <a:gd name="connsiteY6" fmla="*/ 0 h 203134"/>
                <a:gd name="connsiteX7" fmla="*/ 38390 w 129830"/>
                <a:gd name="connsiteY7" fmla="*/ 0 h 203134"/>
                <a:gd name="connsiteX8" fmla="*/ 51947 w 129830"/>
                <a:gd name="connsiteY8" fmla="*/ 5616 h 203134"/>
                <a:gd name="connsiteX9" fmla="*/ 57563 w 129830"/>
                <a:gd name="connsiteY9" fmla="*/ 19173 h 203134"/>
                <a:gd name="connsiteX10" fmla="*/ 57563 w 129830"/>
                <a:gd name="connsiteY10" fmla="*/ 92521 h 203134"/>
                <a:gd name="connsiteX11" fmla="*/ 51947 w 129830"/>
                <a:gd name="connsiteY11" fmla="*/ 106078 h 203134"/>
                <a:gd name="connsiteX12" fmla="*/ 129830 w 129830"/>
                <a:gd name="connsiteY12" fmla="*/ 203134 h 203134"/>
                <a:gd name="connsiteX0" fmla="*/ 38390 w 57563"/>
                <a:gd name="connsiteY0" fmla="*/ 111694 h 111694"/>
                <a:gd name="connsiteX1" fmla="*/ 19173 w 57563"/>
                <a:gd name="connsiteY1" fmla="*/ 111694 h 111694"/>
                <a:gd name="connsiteX2" fmla="*/ 5616 w 57563"/>
                <a:gd name="connsiteY2" fmla="*/ 106078 h 111694"/>
                <a:gd name="connsiteX3" fmla="*/ 0 w 57563"/>
                <a:gd name="connsiteY3" fmla="*/ 92521 h 111694"/>
                <a:gd name="connsiteX4" fmla="*/ 0 w 57563"/>
                <a:gd name="connsiteY4" fmla="*/ 19173 h 111694"/>
                <a:gd name="connsiteX5" fmla="*/ 5616 w 57563"/>
                <a:gd name="connsiteY5" fmla="*/ 5616 h 111694"/>
                <a:gd name="connsiteX6" fmla="*/ 19173 w 57563"/>
                <a:gd name="connsiteY6" fmla="*/ 0 h 111694"/>
                <a:gd name="connsiteX7" fmla="*/ 38390 w 57563"/>
                <a:gd name="connsiteY7" fmla="*/ 0 h 111694"/>
                <a:gd name="connsiteX8" fmla="*/ 51947 w 57563"/>
                <a:gd name="connsiteY8" fmla="*/ 5616 h 111694"/>
                <a:gd name="connsiteX9" fmla="*/ 57563 w 57563"/>
                <a:gd name="connsiteY9" fmla="*/ 19173 h 111694"/>
                <a:gd name="connsiteX10" fmla="*/ 57563 w 57563"/>
                <a:gd name="connsiteY10" fmla="*/ 92521 h 111694"/>
                <a:gd name="connsiteX11" fmla="*/ 51947 w 57563"/>
                <a:gd name="connsiteY11" fmla="*/ 106078 h 111694"/>
                <a:gd name="connsiteX0" fmla="*/ 19173 w 57563"/>
                <a:gd name="connsiteY0" fmla="*/ 111694 h 111694"/>
                <a:gd name="connsiteX1" fmla="*/ 5616 w 57563"/>
                <a:gd name="connsiteY1" fmla="*/ 106078 h 111694"/>
                <a:gd name="connsiteX2" fmla="*/ 0 w 57563"/>
                <a:gd name="connsiteY2" fmla="*/ 92521 h 111694"/>
                <a:gd name="connsiteX3" fmla="*/ 0 w 57563"/>
                <a:gd name="connsiteY3" fmla="*/ 19173 h 111694"/>
                <a:gd name="connsiteX4" fmla="*/ 5616 w 57563"/>
                <a:gd name="connsiteY4" fmla="*/ 5616 h 111694"/>
                <a:gd name="connsiteX5" fmla="*/ 19173 w 57563"/>
                <a:gd name="connsiteY5" fmla="*/ 0 h 111694"/>
                <a:gd name="connsiteX6" fmla="*/ 38390 w 57563"/>
                <a:gd name="connsiteY6" fmla="*/ 0 h 111694"/>
                <a:gd name="connsiteX7" fmla="*/ 51947 w 57563"/>
                <a:gd name="connsiteY7" fmla="*/ 5616 h 111694"/>
                <a:gd name="connsiteX8" fmla="*/ 57563 w 57563"/>
                <a:gd name="connsiteY8" fmla="*/ 19173 h 111694"/>
                <a:gd name="connsiteX9" fmla="*/ 57563 w 57563"/>
                <a:gd name="connsiteY9" fmla="*/ 92521 h 111694"/>
                <a:gd name="connsiteX10" fmla="*/ 51947 w 57563"/>
                <a:gd name="connsiteY10" fmla="*/ 106078 h 111694"/>
                <a:gd name="connsiteX0" fmla="*/ 5616 w 57563"/>
                <a:gd name="connsiteY0" fmla="*/ 106078 h 106078"/>
                <a:gd name="connsiteX1" fmla="*/ 0 w 57563"/>
                <a:gd name="connsiteY1" fmla="*/ 92521 h 106078"/>
                <a:gd name="connsiteX2" fmla="*/ 0 w 57563"/>
                <a:gd name="connsiteY2" fmla="*/ 19173 h 106078"/>
                <a:gd name="connsiteX3" fmla="*/ 5616 w 57563"/>
                <a:gd name="connsiteY3" fmla="*/ 5616 h 106078"/>
                <a:gd name="connsiteX4" fmla="*/ 19173 w 57563"/>
                <a:gd name="connsiteY4" fmla="*/ 0 h 106078"/>
                <a:gd name="connsiteX5" fmla="*/ 38390 w 57563"/>
                <a:gd name="connsiteY5" fmla="*/ 0 h 106078"/>
                <a:gd name="connsiteX6" fmla="*/ 51947 w 57563"/>
                <a:gd name="connsiteY6" fmla="*/ 5616 h 106078"/>
                <a:gd name="connsiteX7" fmla="*/ 57563 w 57563"/>
                <a:gd name="connsiteY7" fmla="*/ 19173 h 106078"/>
                <a:gd name="connsiteX8" fmla="*/ 57563 w 57563"/>
                <a:gd name="connsiteY8" fmla="*/ 92521 h 106078"/>
                <a:gd name="connsiteX9" fmla="*/ 51947 w 57563"/>
                <a:gd name="connsiteY9" fmla="*/ 106078 h 106078"/>
                <a:gd name="connsiteX0" fmla="*/ 0 w 57563"/>
                <a:gd name="connsiteY0" fmla="*/ 92521 h 106078"/>
                <a:gd name="connsiteX1" fmla="*/ 0 w 57563"/>
                <a:gd name="connsiteY1" fmla="*/ 19173 h 106078"/>
                <a:gd name="connsiteX2" fmla="*/ 5616 w 57563"/>
                <a:gd name="connsiteY2" fmla="*/ 5616 h 106078"/>
                <a:gd name="connsiteX3" fmla="*/ 19173 w 57563"/>
                <a:gd name="connsiteY3" fmla="*/ 0 h 106078"/>
                <a:gd name="connsiteX4" fmla="*/ 38390 w 57563"/>
                <a:gd name="connsiteY4" fmla="*/ 0 h 106078"/>
                <a:gd name="connsiteX5" fmla="*/ 51947 w 57563"/>
                <a:gd name="connsiteY5" fmla="*/ 5616 h 106078"/>
                <a:gd name="connsiteX6" fmla="*/ 57563 w 57563"/>
                <a:gd name="connsiteY6" fmla="*/ 19173 h 106078"/>
                <a:gd name="connsiteX7" fmla="*/ 57563 w 57563"/>
                <a:gd name="connsiteY7" fmla="*/ 92521 h 106078"/>
                <a:gd name="connsiteX8" fmla="*/ 51947 w 57563"/>
                <a:gd name="connsiteY8" fmla="*/ 106078 h 106078"/>
                <a:gd name="connsiteX0" fmla="*/ 0 w 57563"/>
                <a:gd name="connsiteY0" fmla="*/ 92521 h 92521"/>
                <a:gd name="connsiteX1" fmla="*/ 0 w 57563"/>
                <a:gd name="connsiteY1" fmla="*/ 19173 h 92521"/>
                <a:gd name="connsiteX2" fmla="*/ 5616 w 57563"/>
                <a:gd name="connsiteY2" fmla="*/ 5616 h 92521"/>
                <a:gd name="connsiteX3" fmla="*/ 19173 w 57563"/>
                <a:gd name="connsiteY3" fmla="*/ 0 h 92521"/>
                <a:gd name="connsiteX4" fmla="*/ 38390 w 57563"/>
                <a:gd name="connsiteY4" fmla="*/ 0 h 92521"/>
                <a:gd name="connsiteX5" fmla="*/ 51947 w 57563"/>
                <a:gd name="connsiteY5" fmla="*/ 5616 h 92521"/>
                <a:gd name="connsiteX6" fmla="*/ 57563 w 57563"/>
                <a:gd name="connsiteY6" fmla="*/ 19173 h 92521"/>
                <a:gd name="connsiteX7" fmla="*/ 57563 w 57563"/>
                <a:gd name="connsiteY7" fmla="*/ 92521 h 9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63" h="92521">
                  <a:moveTo>
                    <a:pt x="0" y="92521"/>
                  </a:moveTo>
                  <a:lnTo>
                    <a:pt x="0" y="19173"/>
                  </a:lnTo>
                  <a:cubicBezTo>
                    <a:pt x="0" y="14088"/>
                    <a:pt x="2020" y="9211"/>
                    <a:pt x="5616" y="5616"/>
                  </a:cubicBezTo>
                  <a:cubicBezTo>
                    <a:pt x="9212" y="2020"/>
                    <a:pt x="14088" y="0"/>
                    <a:pt x="19173" y="0"/>
                  </a:cubicBezTo>
                  <a:lnTo>
                    <a:pt x="38390" y="0"/>
                  </a:lnTo>
                  <a:cubicBezTo>
                    <a:pt x="43475" y="0"/>
                    <a:pt x="48352" y="2020"/>
                    <a:pt x="51947" y="5616"/>
                  </a:cubicBezTo>
                  <a:cubicBezTo>
                    <a:pt x="55543" y="9212"/>
                    <a:pt x="57563" y="14088"/>
                    <a:pt x="57563" y="19173"/>
                  </a:cubicBezTo>
                  <a:lnTo>
                    <a:pt x="57563" y="92521"/>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50" charset="-128"/>
                <a:ea typeface="Meiryo UI" panose="020B0604030504040204" pitchFamily="50" charset="-128"/>
                <a:cs typeface="Yu Mincho" charset="-128"/>
              </a:endParaRPr>
            </a:p>
          </p:txBody>
        </p:sp>
        <p:sp>
          <p:nvSpPr>
            <p:cNvPr id="51" name="フリーフォーム 50"/>
            <p:cNvSpPr/>
            <p:nvPr/>
          </p:nvSpPr>
          <p:spPr>
            <a:xfrm>
              <a:off x="3718782" y="3237295"/>
              <a:ext cx="53753" cy="58355"/>
            </a:xfrm>
            <a:custGeom>
              <a:avLst/>
              <a:gdLst>
                <a:gd name="connsiteX0" fmla="*/ 0 w 57563"/>
                <a:gd name="connsiteY0" fmla="*/ 19173 h 111694"/>
                <a:gd name="connsiteX1" fmla="*/ 5616 w 57563"/>
                <a:gd name="connsiteY1" fmla="*/ 5616 h 111694"/>
                <a:gd name="connsiteX2" fmla="*/ 19173 w 57563"/>
                <a:gd name="connsiteY2" fmla="*/ 0 h 111694"/>
                <a:gd name="connsiteX3" fmla="*/ 38390 w 57563"/>
                <a:gd name="connsiteY3" fmla="*/ 0 h 111694"/>
                <a:gd name="connsiteX4" fmla="*/ 51947 w 57563"/>
                <a:gd name="connsiteY4" fmla="*/ 5616 h 111694"/>
                <a:gd name="connsiteX5" fmla="*/ 57563 w 57563"/>
                <a:gd name="connsiteY5" fmla="*/ 19173 h 111694"/>
                <a:gd name="connsiteX6" fmla="*/ 57563 w 57563"/>
                <a:gd name="connsiteY6" fmla="*/ 92521 h 111694"/>
                <a:gd name="connsiteX7" fmla="*/ 51947 w 57563"/>
                <a:gd name="connsiteY7" fmla="*/ 106078 h 111694"/>
                <a:gd name="connsiteX8" fmla="*/ 38390 w 57563"/>
                <a:gd name="connsiteY8" fmla="*/ 111694 h 111694"/>
                <a:gd name="connsiteX9" fmla="*/ 19173 w 57563"/>
                <a:gd name="connsiteY9" fmla="*/ 111694 h 111694"/>
                <a:gd name="connsiteX10" fmla="*/ 5616 w 57563"/>
                <a:gd name="connsiteY10" fmla="*/ 106078 h 111694"/>
                <a:gd name="connsiteX11" fmla="*/ 0 w 57563"/>
                <a:gd name="connsiteY11" fmla="*/ 92521 h 111694"/>
                <a:gd name="connsiteX12" fmla="*/ 0 w 57563"/>
                <a:gd name="connsiteY12" fmla="*/ 19173 h 111694"/>
                <a:gd name="connsiteX0" fmla="*/ 38390 w 129830"/>
                <a:gd name="connsiteY0" fmla="*/ 111694 h 203134"/>
                <a:gd name="connsiteX1" fmla="*/ 19173 w 129830"/>
                <a:gd name="connsiteY1" fmla="*/ 111694 h 203134"/>
                <a:gd name="connsiteX2" fmla="*/ 5616 w 129830"/>
                <a:gd name="connsiteY2" fmla="*/ 106078 h 203134"/>
                <a:gd name="connsiteX3" fmla="*/ 0 w 129830"/>
                <a:gd name="connsiteY3" fmla="*/ 92521 h 203134"/>
                <a:gd name="connsiteX4" fmla="*/ 0 w 129830"/>
                <a:gd name="connsiteY4" fmla="*/ 19173 h 203134"/>
                <a:gd name="connsiteX5" fmla="*/ 5616 w 129830"/>
                <a:gd name="connsiteY5" fmla="*/ 5616 h 203134"/>
                <a:gd name="connsiteX6" fmla="*/ 19173 w 129830"/>
                <a:gd name="connsiteY6" fmla="*/ 0 h 203134"/>
                <a:gd name="connsiteX7" fmla="*/ 38390 w 129830"/>
                <a:gd name="connsiteY7" fmla="*/ 0 h 203134"/>
                <a:gd name="connsiteX8" fmla="*/ 51947 w 129830"/>
                <a:gd name="connsiteY8" fmla="*/ 5616 h 203134"/>
                <a:gd name="connsiteX9" fmla="*/ 57563 w 129830"/>
                <a:gd name="connsiteY9" fmla="*/ 19173 h 203134"/>
                <a:gd name="connsiteX10" fmla="*/ 57563 w 129830"/>
                <a:gd name="connsiteY10" fmla="*/ 92521 h 203134"/>
                <a:gd name="connsiteX11" fmla="*/ 51947 w 129830"/>
                <a:gd name="connsiteY11" fmla="*/ 106078 h 203134"/>
                <a:gd name="connsiteX12" fmla="*/ 129830 w 129830"/>
                <a:gd name="connsiteY12" fmla="*/ 203134 h 203134"/>
                <a:gd name="connsiteX0" fmla="*/ 38390 w 57563"/>
                <a:gd name="connsiteY0" fmla="*/ 111694 h 111694"/>
                <a:gd name="connsiteX1" fmla="*/ 19173 w 57563"/>
                <a:gd name="connsiteY1" fmla="*/ 111694 h 111694"/>
                <a:gd name="connsiteX2" fmla="*/ 5616 w 57563"/>
                <a:gd name="connsiteY2" fmla="*/ 106078 h 111694"/>
                <a:gd name="connsiteX3" fmla="*/ 0 w 57563"/>
                <a:gd name="connsiteY3" fmla="*/ 92521 h 111694"/>
                <a:gd name="connsiteX4" fmla="*/ 0 w 57563"/>
                <a:gd name="connsiteY4" fmla="*/ 19173 h 111694"/>
                <a:gd name="connsiteX5" fmla="*/ 5616 w 57563"/>
                <a:gd name="connsiteY5" fmla="*/ 5616 h 111694"/>
                <a:gd name="connsiteX6" fmla="*/ 19173 w 57563"/>
                <a:gd name="connsiteY6" fmla="*/ 0 h 111694"/>
                <a:gd name="connsiteX7" fmla="*/ 38390 w 57563"/>
                <a:gd name="connsiteY7" fmla="*/ 0 h 111694"/>
                <a:gd name="connsiteX8" fmla="*/ 51947 w 57563"/>
                <a:gd name="connsiteY8" fmla="*/ 5616 h 111694"/>
                <a:gd name="connsiteX9" fmla="*/ 57563 w 57563"/>
                <a:gd name="connsiteY9" fmla="*/ 19173 h 111694"/>
                <a:gd name="connsiteX10" fmla="*/ 57563 w 57563"/>
                <a:gd name="connsiteY10" fmla="*/ 92521 h 111694"/>
                <a:gd name="connsiteX11" fmla="*/ 51947 w 57563"/>
                <a:gd name="connsiteY11" fmla="*/ 106078 h 111694"/>
                <a:gd name="connsiteX0" fmla="*/ 19173 w 57563"/>
                <a:gd name="connsiteY0" fmla="*/ 111694 h 111694"/>
                <a:gd name="connsiteX1" fmla="*/ 5616 w 57563"/>
                <a:gd name="connsiteY1" fmla="*/ 106078 h 111694"/>
                <a:gd name="connsiteX2" fmla="*/ 0 w 57563"/>
                <a:gd name="connsiteY2" fmla="*/ 92521 h 111694"/>
                <a:gd name="connsiteX3" fmla="*/ 0 w 57563"/>
                <a:gd name="connsiteY3" fmla="*/ 19173 h 111694"/>
                <a:gd name="connsiteX4" fmla="*/ 5616 w 57563"/>
                <a:gd name="connsiteY4" fmla="*/ 5616 h 111694"/>
                <a:gd name="connsiteX5" fmla="*/ 19173 w 57563"/>
                <a:gd name="connsiteY5" fmla="*/ 0 h 111694"/>
                <a:gd name="connsiteX6" fmla="*/ 38390 w 57563"/>
                <a:gd name="connsiteY6" fmla="*/ 0 h 111694"/>
                <a:gd name="connsiteX7" fmla="*/ 51947 w 57563"/>
                <a:gd name="connsiteY7" fmla="*/ 5616 h 111694"/>
                <a:gd name="connsiteX8" fmla="*/ 57563 w 57563"/>
                <a:gd name="connsiteY8" fmla="*/ 19173 h 111694"/>
                <a:gd name="connsiteX9" fmla="*/ 57563 w 57563"/>
                <a:gd name="connsiteY9" fmla="*/ 92521 h 111694"/>
                <a:gd name="connsiteX10" fmla="*/ 51947 w 57563"/>
                <a:gd name="connsiteY10" fmla="*/ 106078 h 111694"/>
                <a:gd name="connsiteX0" fmla="*/ 5616 w 57563"/>
                <a:gd name="connsiteY0" fmla="*/ 106078 h 106078"/>
                <a:gd name="connsiteX1" fmla="*/ 0 w 57563"/>
                <a:gd name="connsiteY1" fmla="*/ 92521 h 106078"/>
                <a:gd name="connsiteX2" fmla="*/ 0 w 57563"/>
                <a:gd name="connsiteY2" fmla="*/ 19173 h 106078"/>
                <a:gd name="connsiteX3" fmla="*/ 5616 w 57563"/>
                <a:gd name="connsiteY3" fmla="*/ 5616 h 106078"/>
                <a:gd name="connsiteX4" fmla="*/ 19173 w 57563"/>
                <a:gd name="connsiteY4" fmla="*/ 0 h 106078"/>
                <a:gd name="connsiteX5" fmla="*/ 38390 w 57563"/>
                <a:gd name="connsiteY5" fmla="*/ 0 h 106078"/>
                <a:gd name="connsiteX6" fmla="*/ 51947 w 57563"/>
                <a:gd name="connsiteY6" fmla="*/ 5616 h 106078"/>
                <a:gd name="connsiteX7" fmla="*/ 57563 w 57563"/>
                <a:gd name="connsiteY7" fmla="*/ 19173 h 106078"/>
                <a:gd name="connsiteX8" fmla="*/ 57563 w 57563"/>
                <a:gd name="connsiteY8" fmla="*/ 92521 h 106078"/>
                <a:gd name="connsiteX9" fmla="*/ 51947 w 57563"/>
                <a:gd name="connsiteY9" fmla="*/ 106078 h 106078"/>
                <a:gd name="connsiteX0" fmla="*/ 0 w 57563"/>
                <a:gd name="connsiteY0" fmla="*/ 92521 h 106078"/>
                <a:gd name="connsiteX1" fmla="*/ 0 w 57563"/>
                <a:gd name="connsiteY1" fmla="*/ 19173 h 106078"/>
                <a:gd name="connsiteX2" fmla="*/ 5616 w 57563"/>
                <a:gd name="connsiteY2" fmla="*/ 5616 h 106078"/>
                <a:gd name="connsiteX3" fmla="*/ 19173 w 57563"/>
                <a:gd name="connsiteY3" fmla="*/ 0 h 106078"/>
                <a:gd name="connsiteX4" fmla="*/ 38390 w 57563"/>
                <a:gd name="connsiteY4" fmla="*/ 0 h 106078"/>
                <a:gd name="connsiteX5" fmla="*/ 51947 w 57563"/>
                <a:gd name="connsiteY5" fmla="*/ 5616 h 106078"/>
                <a:gd name="connsiteX6" fmla="*/ 57563 w 57563"/>
                <a:gd name="connsiteY6" fmla="*/ 19173 h 106078"/>
                <a:gd name="connsiteX7" fmla="*/ 57563 w 57563"/>
                <a:gd name="connsiteY7" fmla="*/ 92521 h 106078"/>
                <a:gd name="connsiteX8" fmla="*/ 51947 w 57563"/>
                <a:gd name="connsiteY8" fmla="*/ 106078 h 106078"/>
                <a:gd name="connsiteX0" fmla="*/ 0 w 57563"/>
                <a:gd name="connsiteY0" fmla="*/ 92521 h 92521"/>
                <a:gd name="connsiteX1" fmla="*/ 0 w 57563"/>
                <a:gd name="connsiteY1" fmla="*/ 19173 h 92521"/>
                <a:gd name="connsiteX2" fmla="*/ 5616 w 57563"/>
                <a:gd name="connsiteY2" fmla="*/ 5616 h 92521"/>
                <a:gd name="connsiteX3" fmla="*/ 19173 w 57563"/>
                <a:gd name="connsiteY3" fmla="*/ 0 h 92521"/>
                <a:gd name="connsiteX4" fmla="*/ 38390 w 57563"/>
                <a:gd name="connsiteY4" fmla="*/ 0 h 92521"/>
                <a:gd name="connsiteX5" fmla="*/ 51947 w 57563"/>
                <a:gd name="connsiteY5" fmla="*/ 5616 h 92521"/>
                <a:gd name="connsiteX6" fmla="*/ 57563 w 57563"/>
                <a:gd name="connsiteY6" fmla="*/ 19173 h 92521"/>
                <a:gd name="connsiteX7" fmla="*/ 57563 w 57563"/>
                <a:gd name="connsiteY7" fmla="*/ 92521 h 9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63" h="92521">
                  <a:moveTo>
                    <a:pt x="0" y="92521"/>
                  </a:moveTo>
                  <a:lnTo>
                    <a:pt x="0" y="19173"/>
                  </a:lnTo>
                  <a:cubicBezTo>
                    <a:pt x="0" y="14088"/>
                    <a:pt x="2020" y="9211"/>
                    <a:pt x="5616" y="5616"/>
                  </a:cubicBezTo>
                  <a:cubicBezTo>
                    <a:pt x="9212" y="2020"/>
                    <a:pt x="14088" y="0"/>
                    <a:pt x="19173" y="0"/>
                  </a:cubicBezTo>
                  <a:lnTo>
                    <a:pt x="38390" y="0"/>
                  </a:lnTo>
                  <a:cubicBezTo>
                    <a:pt x="43475" y="0"/>
                    <a:pt x="48352" y="2020"/>
                    <a:pt x="51947" y="5616"/>
                  </a:cubicBezTo>
                  <a:cubicBezTo>
                    <a:pt x="55543" y="9212"/>
                    <a:pt x="57563" y="14088"/>
                    <a:pt x="57563" y="19173"/>
                  </a:cubicBezTo>
                  <a:lnTo>
                    <a:pt x="57563" y="92521"/>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50" charset="-128"/>
                <a:ea typeface="Meiryo UI" panose="020B0604030504040204" pitchFamily="50" charset="-128"/>
                <a:cs typeface="Yu Mincho" charset="-128"/>
              </a:endParaRPr>
            </a:p>
          </p:txBody>
        </p:sp>
        <p:sp>
          <p:nvSpPr>
            <p:cNvPr id="52" name="フリーフォーム 51"/>
            <p:cNvSpPr/>
            <p:nvPr/>
          </p:nvSpPr>
          <p:spPr>
            <a:xfrm>
              <a:off x="3575272" y="3111565"/>
              <a:ext cx="57563" cy="107885"/>
            </a:xfrm>
            <a:custGeom>
              <a:avLst/>
              <a:gdLst>
                <a:gd name="connsiteX0" fmla="*/ 0 w 57563"/>
                <a:gd name="connsiteY0" fmla="*/ 19173 h 111694"/>
                <a:gd name="connsiteX1" fmla="*/ 5616 w 57563"/>
                <a:gd name="connsiteY1" fmla="*/ 5616 h 111694"/>
                <a:gd name="connsiteX2" fmla="*/ 19173 w 57563"/>
                <a:gd name="connsiteY2" fmla="*/ 0 h 111694"/>
                <a:gd name="connsiteX3" fmla="*/ 38390 w 57563"/>
                <a:gd name="connsiteY3" fmla="*/ 0 h 111694"/>
                <a:gd name="connsiteX4" fmla="*/ 51947 w 57563"/>
                <a:gd name="connsiteY4" fmla="*/ 5616 h 111694"/>
                <a:gd name="connsiteX5" fmla="*/ 57563 w 57563"/>
                <a:gd name="connsiteY5" fmla="*/ 19173 h 111694"/>
                <a:gd name="connsiteX6" fmla="*/ 57563 w 57563"/>
                <a:gd name="connsiteY6" fmla="*/ 92521 h 111694"/>
                <a:gd name="connsiteX7" fmla="*/ 51947 w 57563"/>
                <a:gd name="connsiteY7" fmla="*/ 106078 h 111694"/>
                <a:gd name="connsiteX8" fmla="*/ 38390 w 57563"/>
                <a:gd name="connsiteY8" fmla="*/ 111694 h 111694"/>
                <a:gd name="connsiteX9" fmla="*/ 19173 w 57563"/>
                <a:gd name="connsiteY9" fmla="*/ 111694 h 111694"/>
                <a:gd name="connsiteX10" fmla="*/ 5616 w 57563"/>
                <a:gd name="connsiteY10" fmla="*/ 106078 h 111694"/>
                <a:gd name="connsiteX11" fmla="*/ 0 w 57563"/>
                <a:gd name="connsiteY11" fmla="*/ 92521 h 111694"/>
                <a:gd name="connsiteX12" fmla="*/ 0 w 57563"/>
                <a:gd name="connsiteY12" fmla="*/ 19173 h 111694"/>
                <a:gd name="connsiteX0" fmla="*/ 38390 w 129830"/>
                <a:gd name="connsiteY0" fmla="*/ 111694 h 203134"/>
                <a:gd name="connsiteX1" fmla="*/ 19173 w 129830"/>
                <a:gd name="connsiteY1" fmla="*/ 111694 h 203134"/>
                <a:gd name="connsiteX2" fmla="*/ 5616 w 129830"/>
                <a:gd name="connsiteY2" fmla="*/ 106078 h 203134"/>
                <a:gd name="connsiteX3" fmla="*/ 0 w 129830"/>
                <a:gd name="connsiteY3" fmla="*/ 92521 h 203134"/>
                <a:gd name="connsiteX4" fmla="*/ 0 w 129830"/>
                <a:gd name="connsiteY4" fmla="*/ 19173 h 203134"/>
                <a:gd name="connsiteX5" fmla="*/ 5616 w 129830"/>
                <a:gd name="connsiteY5" fmla="*/ 5616 h 203134"/>
                <a:gd name="connsiteX6" fmla="*/ 19173 w 129830"/>
                <a:gd name="connsiteY6" fmla="*/ 0 h 203134"/>
                <a:gd name="connsiteX7" fmla="*/ 38390 w 129830"/>
                <a:gd name="connsiteY7" fmla="*/ 0 h 203134"/>
                <a:gd name="connsiteX8" fmla="*/ 51947 w 129830"/>
                <a:gd name="connsiteY8" fmla="*/ 5616 h 203134"/>
                <a:gd name="connsiteX9" fmla="*/ 57563 w 129830"/>
                <a:gd name="connsiteY9" fmla="*/ 19173 h 203134"/>
                <a:gd name="connsiteX10" fmla="*/ 57563 w 129830"/>
                <a:gd name="connsiteY10" fmla="*/ 92521 h 203134"/>
                <a:gd name="connsiteX11" fmla="*/ 51947 w 129830"/>
                <a:gd name="connsiteY11" fmla="*/ 106078 h 203134"/>
                <a:gd name="connsiteX12" fmla="*/ 129830 w 129830"/>
                <a:gd name="connsiteY12" fmla="*/ 203134 h 203134"/>
                <a:gd name="connsiteX0" fmla="*/ 38390 w 57563"/>
                <a:gd name="connsiteY0" fmla="*/ 111694 h 111694"/>
                <a:gd name="connsiteX1" fmla="*/ 19173 w 57563"/>
                <a:gd name="connsiteY1" fmla="*/ 111694 h 111694"/>
                <a:gd name="connsiteX2" fmla="*/ 5616 w 57563"/>
                <a:gd name="connsiteY2" fmla="*/ 106078 h 111694"/>
                <a:gd name="connsiteX3" fmla="*/ 0 w 57563"/>
                <a:gd name="connsiteY3" fmla="*/ 92521 h 111694"/>
                <a:gd name="connsiteX4" fmla="*/ 0 w 57563"/>
                <a:gd name="connsiteY4" fmla="*/ 19173 h 111694"/>
                <a:gd name="connsiteX5" fmla="*/ 5616 w 57563"/>
                <a:gd name="connsiteY5" fmla="*/ 5616 h 111694"/>
                <a:gd name="connsiteX6" fmla="*/ 19173 w 57563"/>
                <a:gd name="connsiteY6" fmla="*/ 0 h 111694"/>
                <a:gd name="connsiteX7" fmla="*/ 38390 w 57563"/>
                <a:gd name="connsiteY7" fmla="*/ 0 h 111694"/>
                <a:gd name="connsiteX8" fmla="*/ 51947 w 57563"/>
                <a:gd name="connsiteY8" fmla="*/ 5616 h 111694"/>
                <a:gd name="connsiteX9" fmla="*/ 57563 w 57563"/>
                <a:gd name="connsiteY9" fmla="*/ 19173 h 111694"/>
                <a:gd name="connsiteX10" fmla="*/ 57563 w 57563"/>
                <a:gd name="connsiteY10" fmla="*/ 92521 h 111694"/>
                <a:gd name="connsiteX11" fmla="*/ 51947 w 57563"/>
                <a:gd name="connsiteY11" fmla="*/ 106078 h 111694"/>
                <a:gd name="connsiteX0" fmla="*/ 19173 w 57563"/>
                <a:gd name="connsiteY0" fmla="*/ 111694 h 111694"/>
                <a:gd name="connsiteX1" fmla="*/ 5616 w 57563"/>
                <a:gd name="connsiteY1" fmla="*/ 106078 h 111694"/>
                <a:gd name="connsiteX2" fmla="*/ 0 w 57563"/>
                <a:gd name="connsiteY2" fmla="*/ 92521 h 111694"/>
                <a:gd name="connsiteX3" fmla="*/ 0 w 57563"/>
                <a:gd name="connsiteY3" fmla="*/ 19173 h 111694"/>
                <a:gd name="connsiteX4" fmla="*/ 5616 w 57563"/>
                <a:gd name="connsiteY4" fmla="*/ 5616 h 111694"/>
                <a:gd name="connsiteX5" fmla="*/ 19173 w 57563"/>
                <a:gd name="connsiteY5" fmla="*/ 0 h 111694"/>
                <a:gd name="connsiteX6" fmla="*/ 38390 w 57563"/>
                <a:gd name="connsiteY6" fmla="*/ 0 h 111694"/>
                <a:gd name="connsiteX7" fmla="*/ 51947 w 57563"/>
                <a:gd name="connsiteY7" fmla="*/ 5616 h 111694"/>
                <a:gd name="connsiteX8" fmla="*/ 57563 w 57563"/>
                <a:gd name="connsiteY8" fmla="*/ 19173 h 111694"/>
                <a:gd name="connsiteX9" fmla="*/ 57563 w 57563"/>
                <a:gd name="connsiteY9" fmla="*/ 92521 h 111694"/>
                <a:gd name="connsiteX10" fmla="*/ 51947 w 57563"/>
                <a:gd name="connsiteY10" fmla="*/ 106078 h 111694"/>
                <a:gd name="connsiteX0" fmla="*/ 5616 w 57563"/>
                <a:gd name="connsiteY0" fmla="*/ 106078 h 106078"/>
                <a:gd name="connsiteX1" fmla="*/ 0 w 57563"/>
                <a:gd name="connsiteY1" fmla="*/ 92521 h 106078"/>
                <a:gd name="connsiteX2" fmla="*/ 0 w 57563"/>
                <a:gd name="connsiteY2" fmla="*/ 19173 h 106078"/>
                <a:gd name="connsiteX3" fmla="*/ 5616 w 57563"/>
                <a:gd name="connsiteY3" fmla="*/ 5616 h 106078"/>
                <a:gd name="connsiteX4" fmla="*/ 19173 w 57563"/>
                <a:gd name="connsiteY4" fmla="*/ 0 h 106078"/>
                <a:gd name="connsiteX5" fmla="*/ 38390 w 57563"/>
                <a:gd name="connsiteY5" fmla="*/ 0 h 106078"/>
                <a:gd name="connsiteX6" fmla="*/ 51947 w 57563"/>
                <a:gd name="connsiteY6" fmla="*/ 5616 h 106078"/>
                <a:gd name="connsiteX7" fmla="*/ 57563 w 57563"/>
                <a:gd name="connsiteY7" fmla="*/ 19173 h 106078"/>
                <a:gd name="connsiteX8" fmla="*/ 57563 w 57563"/>
                <a:gd name="connsiteY8" fmla="*/ 92521 h 106078"/>
                <a:gd name="connsiteX9" fmla="*/ 51947 w 57563"/>
                <a:gd name="connsiteY9" fmla="*/ 106078 h 106078"/>
                <a:gd name="connsiteX0" fmla="*/ 0 w 57563"/>
                <a:gd name="connsiteY0" fmla="*/ 92521 h 106078"/>
                <a:gd name="connsiteX1" fmla="*/ 0 w 57563"/>
                <a:gd name="connsiteY1" fmla="*/ 19173 h 106078"/>
                <a:gd name="connsiteX2" fmla="*/ 5616 w 57563"/>
                <a:gd name="connsiteY2" fmla="*/ 5616 h 106078"/>
                <a:gd name="connsiteX3" fmla="*/ 19173 w 57563"/>
                <a:gd name="connsiteY3" fmla="*/ 0 h 106078"/>
                <a:gd name="connsiteX4" fmla="*/ 38390 w 57563"/>
                <a:gd name="connsiteY4" fmla="*/ 0 h 106078"/>
                <a:gd name="connsiteX5" fmla="*/ 51947 w 57563"/>
                <a:gd name="connsiteY5" fmla="*/ 5616 h 106078"/>
                <a:gd name="connsiteX6" fmla="*/ 57563 w 57563"/>
                <a:gd name="connsiteY6" fmla="*/ 19173 h 106078"/>
                <a:gd name="connsiteX7" fmla="*/ 57563 w 57563"/>
                <a:gd name="connsiteY7" fmla="*/ 92521 h 106078"/>
                <a:gd name="connsiteX8" fmla="*/ 51947 w 57563"/>
                <a:gd name="connsiteY8" fmla="*/ 106078 h 106078"/>
                <a:gd name="connsiteX0" fmla="*/ 0 w 57563"/>
                <a:gd name="connsiteY0" fmla="*/ 92521 h 92521"/>
                <a:gd name="connsiteX1" fmla="*/ 0 w 57563"/>
                <a:gd name="connsiteY1" fmla="*/ 19173 h 92521"/>
                <a:gd name="connsiteX2" fmla="*/ 5616 w 57563"/>
                <a:gd name="connsiteY2" fmla="*/ 5616 h 92521"/>
                <a:gd name="connsiteX3" fmla="*/ 19173 w 57563"/>
                <a:gd name="connsiteY3" fmla="*/ 0 h 92521"/>
                <a:gd name="connsiteX4" fmla="*/ 38390 w 57563"/>
                <a:gd name="connsiteY4" fmla="*/ 0 h 92521"/>
                <a:gd name="connsiteX5" fmla="*/ 51947 w 57563"/>
                <a:gd name="connsiteY5" fmla="*/ 5616 h 92521"/>
                <a:gd name="connsiteX6" fmla="*/ 57563 w 57563"/>
                <a:gd name="connsiteY6" fmla="*/ 19173 h 92521"/>
                <a:gd name="connsiteX7" fmla="*/ 57563 w 57563"/>
                <a:gd name="connsiteY7" fmla="*/ 92521 h 9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63" h="92521">
                  <a:moveTo>
                    <a:pt x="0" y="92521"/>
                  </a:moveTo>
                  <a:lnTo>
                    <a:pt x="0" y="19173"/>
                  </a:lnTo>
                  <a:cubicBezTo>
                    <a:pt x="0" y="14088"/>
                    <a:pt x="2020" y="9211"/>
                    <a:pt x="5616" y="5616"/>
                  </a:cubicBezTo>
                  <a:cubicBezTo>
                    <a:pt x="9212" y="2020"/>
                    <a:pt x="14088" y="0"/>
                    <a:pt x="19173" y="0"/>
                  </a:cubicBezTo>
                  <a:lnTo>
                    <a:pt x="38390" y="0"/>
                  </a:lnTo>
                  <a:cubicBezTo>
                    <a:pt x="43475" y="0"/>
                    <a:pt x="48352" y="2020"/>
                    <a:pt x="51947" y="5616"/>
                  </a:cubicBezTo>
                  <a:cubicBezTo>
                    <a:pt x="55543" y="9212"/>
                    <a:pt x="57563" y="14088"/>
                    <a:pt x="57563" y="19173"/>
                  </a:cubicBezTo>
                  <a:lnTo>
                    <a:pt x="57563" y="92521"/>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50" charset="-128"/>
                <a:ea typeface="Meiryo UI" panose="020B0604030504040204" pitchFamily="50" charset="-128"/>
                <a:cs typeface="Yu Mincho" charset="-128"/>
              </a:endParaRPr>
            </a:p>
          </p:txBody>
        </p:sp>
        <p:sp>
          <p:nvSpPr>
            <p:cNvPr id="53" name="フリーフォーム 52"/>
            <p:cNvSpPr/>
            <p:nvPr/>
          </p:nvSpPr>
          <p:spPr>
            <a:xfrm>
              <a:off x="3492811" y="3221798"/>
              <a:ext cx="280700" cy="79568"/>
            </a:xfrm>
            <a:custGeom>
              <a:avLst/>
              <a:gdLst>
                <a:gd name="connsiteX0" fmla="*/ 0 w 280700"/>
                <a:gd name="connsiteY0" fmla="*/ 0 h 79568"/>
                <a:gd name="connsiteX1" fmla="*/ 280700 w 280700"/>
                <a:gd name="connsiteY1" fmla="*/ 0 h 79568"/>
                <a:gd name="connsiteX2" fmla="*/ 280700 w 280700"/>
                <a:gd name="connsiteY2" fmla="*/ 79568 h 79568"/>
                <a:gd name="connsiteX3" fmla="*/ 0 w 280700"/>
                <a:gd name="connsiteY3" fmla="*/ 79568 h 79568"/>
                <a:gd name="connsiteX4" fmla="*/ 0 w 280700"/>
                <a:gd name="connsiteY4" fmla="*/ 0 h 79568"/>
                <a:gd name="connsiteX0" fmla="*/ 0 w 280700"/>
                <a:gd name="connsiteY0" fmla="*/ 79568 h 171008"/>
                <a:gd name="connsiteX1" fmla="*/ 0 w 280700"/>
                <a:gd name="connsiteY1" fmla="*/ 0 h 171008"/>
                <a:gd name="connsiteX2" fmla="*/ 280700 w 280700"/>
                <a:gd name="connsiteY2" fmla="*/ 0 h 171008"/>
                <a:gd name="connsiteX3" fmla="*/ 280700 w 280700"/>
                <a:gd name="connsiteY3" fmla="*/ 79568 h 171008"/>
                <a:gd name="connsiteX4" fmla="*/ 91440 w 280700"/>
                <a:gd name="connsiteY4" fmla="*/ 171008 h 171008"/>
                <a:gd name="connsiteX0" fmla="*/ 0 w 280700"/>
                <a:gd name="connsiteY0" fmla="*/ 79568 h 79568"/>
                <a:gd name="connsiteX1" fmla="*/ 0 w 280700"/>
                <a:gd name="connsiteY1" fmla="*/ 0 h 79568"/>
                <a:gd name="connsiteX2" fmla="*/ 280700 w 280700"/>
                <a:gd name="connsiteY2" fmla="*/ 0 h 79568"/>
                <a:gd name="connsiteX3" fmla="*/ 280700 w 280700"/>
                <a:gd name="connsiteY3" fmla="*/ 79568 h 79568"/>
              </a:gdLst>
              <a:ahLst/>
              <a:cxnLst>
                <a:cxn ang="0">
                  <a:pos x="connsiteX0" y="connsiteY0"/>
                </a:cxn>
                <a:cxn ang="0">
                  <a:pos x="connsiteX1" y="connsiteY1"/>
                </a:cxn>
                <a:cxn ang="0">
                  <a:pos x="connsiteX2" y="connsiteY2"/>
                </a:cxn>
                <a:cxn ang="0">
                  <a:pos x="connsiteX3" y="connsiteY3"/>
                </a:cxn>
              </a:cxnLst>
              <a:rect l="l" t="t" r="r" b="b"/>
              <a:pathLst>
                <a:path w="280700" h="79568">
                  <a:moveTo>
                    <a:pt x="0" y="79568"/>
                  </a:moveTo>
                  <a:lnTo>
                    <a:pt x="0" y="0"/>
                  </a:lnTo>
                  <a:lnTo>
                    <a:pt x="280700" y="0"/>
                  </a:lnTo>
                  <a:lnTo>
                    <a:pt x="280700" y="79568"/>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cs typeface="Yu Mincho" charset="-128"/>
              </a:endParaRPr>
            </a:p>
          </p:txBody>
        </p:sp>
        <p:sp>
          <p:nvSpPr>
            <p:cNvPr id="54" name="フリーフォーム 53"/>
            <p:cNvSpPr/>
            <p:nvPr/>
          </p:nvSpPr>
          <p:spPr>
            <a:xfrm>
              <a:off x="3114986" y="3250373"/>
              <a:ext cx="159709" cy="79568"/>
            </a:xfrm>
            <a:custGeom>
              <a:avLst/>
              <a:gdLst>
                <a:gd name="connsiteX0" fmla="*/ 0 w 280700"/>
                <a:gd name="connsiteY0" fmla="*/ 0 h 79568"/>
                <a:gd name="connsiteX1" fmla="*/ 280700 w 280700"/>
                <a:gd name="connsiteY1" fmla="*/ 0 h 79568"/>
                <a:gd name="connsiteX2" fmla="*/ 280700 w 280700"/>
                <a:gd name="connsiteY2" fmla="*/ 79568 h 79568"/>
                <a:gd name="connsiteX3" fmla="*/ 0 w 280700"/>
                <a:gd name="connsiteY3" fmla="*/ 79568 h 79568"/>
                <a:gd name="connsiteX4" fmla="*/ 0 w 280700"/>
                <a:gd name="connsiteY4" fmla="*/ 0 h 79568"/>
                <a:gd name="connsiteX0" fmla="*/ 0 w 280700"/>
                <a:gd name="connsiteY0" fmla="*/ 79568 h 171008"/>
                <a:gd name="connsiteX1" fmla="*/ 0 w 280700"/>
                <a:gd name="connsiteY1" fmla="*/ 0 h 171008"/>
                <a:gd name="connsiteX2" fmla="*/ 280700 w 280700"/>
                <a:gd name="connsiteY2" fmla="*/ 0 h 171008"/>
                <a:gd name="connsiteX3" fmla="*/ 280700 w 280700"/>
                <a:gd name="connsiteY3" fmla="*/ 79568 h 171008"/>
                <a:gd name="connsiteX4" fmla="*/ 91440 w 280700"/>
                <a:gd name="connsiteY4" fmla="*/ 171008 h 171008"/>
                <a:gd name="connsiteX0" fmla="*/ 0 w 280700"/>
                <a:gd name="connsiteY0" fmla="*/ 79568 h 79568"/>
                <a:gd name="connsiteX1" fmla="*/ 0 w 280700"/>
                <a:gd name="connsiteY1" fmla="*/ 0 h 79568"/>
                <a:gd name="connsiteX2" fmla="*/ 280700 w 280700"/>
                <a:gd name="connsiteY2" fmla="*/ 0 h 79568"/>
                <a:gd name="connsiteX3" fmla="*/ 280700 w 280700"/>
                <a:gd name="connsiteY3" fmla="*/ 79568 h 79568"/>
              </a:gdLst>
              <a:ahLst/>
              <a:cxnLst>
                <a:cxn ang="0">
                  <a:pos x="connsiteX0" y="connsiteY0"/>
                </a:cxn>
                <a:cxn ang="0">
                  <a:pos x="connsiteX1" y="connsiteY1"/>
                </a:cxn>
                <a:cxn ang="0">
                  <a:pos x="connsiteX2" y="connsiteY2"/>
                </a:cxn>
                <a:cxn ang="0">
                  <a:pos x="connsiteX3" y="connsiteY3"/>
                </a:cxn>
              </a:cxnLst>
              <a:rect l="l" t="t" r="r" b="b"/>
              <a:pathLst>
                <a:path w="280700" h="79568">
                  <a:moveTo>
                    <a:pt x="0" y="79568"/>
                  </a:moveTo>
                  <a:lnTo>
                    <a:pt x="0" y="0"/>
                  </a:lnTo>
                  <a:lnTo>
                    <a:pt x="280700" y="0"/>
                  </a:lnTo>
                  <a:lnTo>
                    <a:pt x="280700" y="79568"/>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cs typeface="Yu Mincho" charset="-128"/>
              </a:endParaRPr>
            </a:p>
          </p:txBody>
        </p:sp>
        <p:sp>
          <p:nvSpPr>
            <p:cNvPr id="55" name="フリーフォーム 54"/>
            <p:cNvSpPr/>
            <p:nvPr/>
          </p:nvSpPr>
          <p:spPr>
            <a:xfrm>
              <a:off x="3143561" y="3188969"/>
              <a:ext cx="102559" cy="60961"/>
            </a:xfrm>
            <a:custGeom>
              <a:avLst/>
              <a:gdLst>
                <a:gd name="connsiteX0" fmla="*/ 0 w 280700"/>
                <a:gd name="connsiteY0" fmla="*/ 0 h 79568"/>
                <a:gd name="connsiteX1" fmla="*/ 280700 w 280700"/>
                <a:gd name="connsiteY1" fmla="*/ 0 h 79568"/>
                <a:gd name="connsiteX2" fmla="*/ 280700 w 280700"/>
                <a:gd name="connsiteY2" fmla="*/ 79568 h 79568"/>
                <a:gd name="connsiteX3" fmla="*/ 0 w 280700"/>
                <a:gd name="connsiteY3" fmla="*/ 79568 h 79568"/>
                <a:gd name="connsiteX4" fmla="*/ 0 w 280700"/>
                <a:gd name="connsiteY4" fmla="*/ 0 h 79568"/>
                <a:gd name="connsiteX0" fmla="*/ 0 w 280700"/>
                <a:gd name="connsiteY0" fmla="*/ 79568 h 171008"/>
                <a:gd name="connsiteX1" fmla="*/ 0 w 280700"/>
                <a:gd name="connsiteY1" fmla="*/ 0 h 171008"/>
                <a:gd name="connsiteX2" fmla="*/ 280700 w 280700"/>
                <a:gd name="connsiteY2" fmla="*/ 0 h 171008"/>
                <a:gd name="connsiteX3" fmla="*/ 280700 w 280700"/>
                <a:gd name="connsiteY3" fmla="*/ 79568 h 171008"/>
                <a:gd name="connsiteX4" fmla="*/ 91440 w 280700"/>
                <a:gd name="connsiteY4" fmla="*/ 171008 h 171008"/>
                <a:gd name="connsiteX0" fmla="*/ 0 w 280700"/>
                <a:gd name="connsiteY0" fmla="*/ 79568 h 79568"/>
                <a:gd name="connsiteX1" fmla="*/ 0 w 280700"/>
                <a:gd name="connsiteY1" fmla="*/ 0 h 79568"/>
                <a:gd name="connsiteX2" fmla="*/ 280700 w 280700"/>
                <a:gd name="connsiteY2" fmla="*/ 0 h 79568"/>
                <a:gd name="connsiteX3" fmla="*/ 280700 w 280700"/>
                <a:gd name="connsiteY3" fmla="*/ 79568 h 79568"/>
              </a:gdLst>
              <a:ahLst/>
              <a:cxnLst>
                <a:cxn ang="0">
                  <a:pos x="connsiteX0" y="connsiteY0"/>
                </a:cxn>
                <a:cxn ang="0">
                  <a:pos x="connsiteX1" y="connsiteY1"/>
                </a:cxn>
                <a:cxn ang="0">
                  <a:pos x="connsiteX2" y="connsiteY2"/>
                </a:cxn>
                <a:cxn ang="0">
                  <a:pos x="connsiteX3" y="connsiteY3"/>
                </a:cxn>
              </a:cxnLst>
              <a:rect l="l" t="t" r="r" b="b"/>
              <a:pathLst>
                <a:path w="280700" h="79568">
                  <a:moveTo>
                    <a:pt x="0" y="79568"/>
                  </a:moveTo>
                  <a:lnTo>
                    <a:pt x="0" y="0"/>
                  </a:lnTo>
                  <a:lnTo>
                    <a:pt x="280700" y="0"/>
                  </a:lnTo>
                  <a:lnTo>
                    <a:pt x="280700" y="79568"/>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cs typeface="Yu Mincho" charset="-128"/>
              </a:endParaRPr>
            </a:p>
          </p:txBody>
        </p:sp>
        <p:sp>
          <p:nvSpPr>
            <p:cNvPr id="56" name="フリーフォーム 55"/>
            <p:cNvSpPr/>
            <p:nvPr/>
          </p:nvSpPr>
          <p:spPr>
            <a:xfrm rot="10800000">
              <a:off x="3114985" y="2947477"/>
              <a:ext cx="159709" cy="98617"/>
            </a:xfrm>
            <a:custGeom>
              <a:avLst/>
              <a:gdLst>
                <a:gd name="connsiteX0" fmla="*/ 0 w 280700"/>
                <a:gd name="connsiteY0" fmla="*/ 0 h 79568"/>
                <a:gd name="connsiteX1" fmla="*/ 280700 w 280700"/>
                <a:gd name="connsiteY1" fmla="*/ 0 h 79568"/>
                <a:gd name="connsiteX2" fmla="*/ 280700 w 280700"/>
                <a:gd name="connsiteY2" fmla="*/ 79568 h 79568"/>
                <a:gd name="connsiteX3" fmla="*/ 0 w 280700"/>
                <a:gd name="connsiteY3" fmla="*/ 79568 h 79568"/>
                <a:gd name="connsiteX4" fmla="*/ 0 w 280700"/>
                <a:gd name="connsiteY4" fmla="*/ 0 h 79568"/>
                <a:gd name="connsiteX0" fmla="*/ 0 w 280700"/>
                <a:gd name="connsiteY0" fmla="*/ 79568 h 171008"/>
                <a:gd name="connsiteX1" fmla="*/ 0 w 280700"/>
                <a:gd name="connsiteY1" fmla="*/ 0 h 171008"/>
                <a:gd name="connsiteX2" fmla="*/ 280700 w 280700"/>
                <a:gd name="connsiteY2" fmla="*/ 0 h 171008"/>
                <a:gd name="connsiteX3" fmla="*/ 280700 w 280700"/>
                <a:gd name="connsiteY3" fmla="*/ 79568 h 171008"/>
                <a:gd name="connsiteX4" fmla="*/ 91440 w 280700"/>
                <a:gd name="connsiteY4" fmla="*/ 171008 h 171008"/>
                <a:gd name="connsiteX0" fmla="*/ 0 w 280700"/>
                <a:gd name="connsiteY0" fmla="*/ 79568 h 79568"/>
                <a:gd name="connsiteX1" fmla="*/ 0 w 280700"/>
                <a:gd name="connsiteY1" fmla="*/ 0 h 79568"/>
                <a:gd name="connsiteX2" fmla="*/ 280700 w 280700"/>
                <a:gd name="connsiteY2" fmla="*/ 0 h 79568"/>
                <a:gd name="connsiteX3" fmla="*/ 280700 w 280700"/>
                <a:gd name="connsiteY3" fmla="*/ 79568 h 79568"/>
              </a:gdLst>
              <a:ahLst/>
              <a:cxnLst>
                <a:cxn ang="0">
                  <a:pos x="connsiteX0" y="connsiteY0"/>
                </a:cxn>
                <a:cxn ang="0">
                  <a:pos x="connsiteX1" y="connsiteY1"/>
                </a:cxn>
                <a:cxn ang="0">
                  <a:pos x="connsiteX2" y="connsiteY2"/>
                </a:cxn>
                <a:cxn ang="0">
                  <a:pos x="connsiteX3" y="connsiteY3"/>
                </a:cxn>
              </a:cxnLst>
              <a:rect l="l" t="t" r="r" b="b"/>
              <a:pathLst>
                <a:path w="280700" h="79568">
                  <a:moveTo>
                    <a:pt x="0" y="79568"/>
                  </a:moveTo>
                  <a:lnTo>
                    <a:pt x="0" y="0"/>
                  </a:lnTo>
                  <a:lnTo>
                    <a:pt x="280700" y="0"/>
                  </a:lnTo>
                  <a:lnTo>
                    <a:pt x="280700" y="79568"/>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endParaRPr kumimoji="1" lang="ja-JP" altLang="en-US" sz="1600" dirty="0">
                <a:solidFill>
                  <a:schemeClr val="tx1"/>
                </a:solidFill>
                <a:latin typeface="Meiryo UI" panose="020B0604030504040204" pitchFamily="50" charset="-128"/>
                <a:ea typeface="Meiryo UI" panose="020B0604030504040204" pitchFamily="50" charset="-128"/>
                <a:cs typeface="Yu Mincho" charset="-128"/>
              </a:endParaRPr>
            </a:p>
          </p:txBody>
        </p:sp>
        <p:sp>
          <p:nvSpPr>
            <p:cNvPr id="57" name="正方形/長方形 56"/>
            <p:cNvSpPr/>
            <p:nvPr/>
          </p:nvSpPr>
          <p:spPr>
            <a:xfrm>
              <a:off x="4899435" y="2658848"/>
              <a:ext cx="1196565" cy="15736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ja-JP" altLang="en-US" sz="2400" dirty="0" smtClean="0">
                  <a:solidFill>
                    <a:srgbClr val="FF0000"/>
                  </a:solidFill>
                  <a:latin typeface="Meiryo UI" panose="020B0604030504040204" pitchFamily="50" charset="-128"/>
                  <a:ea typeface="Meiryo UI" panose="020B0604030504040204" pitchFamily="50" charset="-128"/>
                  <a:cs typeface="Yu Mincho" charset="-128"/>
                </a:rPr>
                <a:t>産業用ロボット</a:t>
              </a:r>
              <a:endParaRPr kumimoji="1" lang="ja-JP" altLang="en-US" sz="2400" dirty="0">
                <a:solidFill>
                  <a:srgbClr val="FF0000"/>
                </a:solidFill>
                <a:latin typeface="Meiryo UI" panose="020B0604030504040204" pitchFamily="50" charset="-128"/>
                <a:ea typeface="Meiryo UI" panose="020B0604030504040204" pitchFamily="50" charset="-128"/>
                <a:cs typeface="Yu Mincho" charset="-128"/>
              </a:endParaRPr>
            </a:p>
          </p:txBody>
        </p:sp>
        <p:cxnSp>
          <p:nvCxnSpPr>
            <p:cNvPr id="58" name="直線矢印コネクタ 57"/>
            <p:cNvCxnSpPr/>
            <p:nvPr/>
          </p:nvCxnSpPr>
          <p:spPr>
            <a:xfrm>
              <a:off x="6869430" y="3615690"/>
              <a:ext cx="240030" cy="0"/>
            </a:xfrm>
            <a:prstGeom prst="straightConnector1">
              <a:avLst/>
            </a:prstGeom>
            <a:ln w="3175">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p:nvPr/>
          </p:nvCxnSpPr>
          <p:spPr>
            <a:xfrm flipH="1">
              <a:off x="6865620" y="3737610"/>
              <a:ext cx="240030" cy="0"/>
            </a:xfrm>
            <a:prstGeom prst="straightConnector1">
              <a:avLst/>
            </a:prstGeom>
            <a:ln w="3175">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60" name="直線矢印コネクタ 59"/>
            <p:cNvCxnSpPr/>
            <p:nvPr/>
          </p:nvCxnSpPr>
          <p:spPr>
            <a:xfrm>
              <a:off x="5859780" y="3608070"/>
              <a:ext cx="240030" cy="0"/>
            </a:xfrm>
            <a:prstGeom prst="straightConnector1">
              <a:avLst/>
            </a:prstGeom>
            <a:ln w="3175">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61" name="直線矢印コネクタ 60"/>
            <p:cNvCxnSpPr/>
            <p:nvPr/>
          </p:nvCxnSpPr>
          <p:spPr>
            <a:xfrm flipH="1">
              <a:off x="5855970" y="3729990"/>
              <a:ext cx="240030" cy="0"/>
            </a:xfrm>
            <a:prstGeom prst="straightConnector1">
              <a:avLst/>
            </a:prstGeom>
            <a:ln w="3175">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62" name="直線矢印コネクタ 61"/>
            <p:cNvCxnSpPr/>
            <p:nvPr/>
          </p:nvCxnSpPr>
          <p:spPr>
            <a:xfrm>
              <a:off x="4819650" y="3783330"/>
              <a:ext cx="550800" cy="0"/>
            </a:xfrm>
            <a:prstGeom prst="straightConnector1">
              <a:avLst/>
            </a:prstGeom>
            <a:ln w="3175">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p:nvPr/>
          </p:nvCxnSpPr>
          <p:spPr>
            <a:xfrm flipH="1">
              <a:off x="4827270" y="3722370"/>
              <a:ext cx="550800" cy="0"/>
            </a:xfrm>
            <a:prstGeom prst="straightConnector1">
              <a:avLst/>
            </a:prstGeom>
            <a:ln w="3175">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64" name="直線矢印コネクタ 63"/>
            <p:cNvCxnSpPr/>
            <p:nvPr/>
          </p:nvCxnSpPr>
          <p:spPr>
            <a:xfrm>
              <a:off x="2606040" y="3615690"/>
              <a:ext cx="240030" cy="0"/>
            </a:xfrm>
            <a:prstGeom prst="straightConnector1">
              <a:avLst/>
            </a:prstGeom>
            <a:ln w="3175">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65" name="直線矢印コネクタ 64"/>
            <p:cNvCxnSpPr/>
            <p:nvPr/>
          </p:nvCxnSpPr>
          <p:spPr>
            <a:xfrm flipH="1">
              <a:off x="2602230" y="3737610"/>
              <a:ext cx="240030" cy="0"/>
            </a:xfrm>
            <a:prstGeom prst="straightConnector1">
              <a:avLst/>
            </a:prstGeom>
            <a:ln w="3175">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66" name="フリーフォーム 65"/>
            <p:cNvSpPr/>
            <p:nvPr/>
          </p:nvSpPr>
          <p:spPr>
            <a:xfrm>
              <a:off x="3714750" y="2219324"/>
              <a:ext cx="2887980" cy="466726"/>
            </a:xfrm>
            <a:custGeom>
              <a:avLst/>
              <a:gdLst>
                <a:gd name="connsiteX0" fmla="*/ 0 w 2343150"/>
                <a:gd name="connsiteY0" fmla="*/ 0 h 422910"/>
                <a:gd name="connsiteX1" fmla="*/ 2343150 w 2343150"/>
                <a:gd name="connsiteY1" fmla="*/ 0 h 422910"/>
                <a:gd name="connsiteX2" fmla="*/ 2343150 w 2343150"/>
                <a:gd name="connsiteY2" fmla="*/ 422910 h 422910"/>
                <a:gd name="connsiteX3" fmla="*/ 0 w 2343150"/>
                <a:gd name="connsiteY3" fmla="*/ 422910 h 422910"/>
                <a:gd name="connsiteX4" fmla="*/ 0 w 2343150"/>
                <a:gd name="connsiteY4" fmla="*/ 0 h 422910"/>
                <a:gd name="connsiteX0" fmla="*/ 0 w 2343150"/>
                <a:gd name="connsiteY0" fmla="*/ 0 h 422910"/>
                <a:gd name="connsiteX1" fmla="*/ 2343150 w 2343150"/>
                <a:gd name="connsiteY1" fmla="*/ 0 h 422910"/>
                <a:gd name="connsiteX2" fmla="*/ 2343150 w 2343150"/>
                <a:gd name="connsiteY2" fmla="*/ 422910 h 422910"/>
                <a:gd name="connsiteX3" fmla="*/ 0 w 2343150"/>
                <a:gd name="connsiteY3" fmla="*/ 422910 h 422910"/>
                <a:gd name="connsiteX4" fmla="*/ 91440 w 2343150"/>
                <a:gd name="connsiteY4" fmla="*/ 91440 h 422910"/>
                <a:gd name="connsiteX0" fmla="*/ 0 w 2343150"/>
                <a:gd name="connsiteY0" fmla="*/ 0 h 422910"/>
                <a:gd name="connsiteX1" fmla="*/ 2343150 w 2343150"/>
                <a:gd name="connsiteY1" fmla="*/ 0 h 422910"/>
                <a:gd name="connsiteX2" fmla="*/ 2343150 w 2343150"/>
                <a:gd name="connsiteY2" fmla="*/ 422910 h 422910"/>
                <a:gd name="connsiteX3" fmla="*/ 0 w 2343150"/>
                <a:gd name="connsiteY3" fmla="*/ 422910 h 422910"/>
                <a:gd name="connsiteX0" fmla="*/ 0 w 2343150"/>
                <a:gd name="connsiteY0" fmla="*/ 0 h 422910"/>
                <a:gd name="connsiteX1" fmla="*/ 2343150 w 2343150"/>
                <a:gd name="connsiteY1" fmla="*/ 0 h 422910"/>
                <a:gd name="connsiteX2" fmla="*/ 2343150 w 2343150"/>
                <a:gd name="connsiteY2" fmla="*/ 422910 h 422910"/>
              </a:gdLst>
              <a:ahLst/>
              <a:cxnLst>
                <a:cxn ang="0">
                  <a:pos x="connsiteX0" y="connsiteY0"/>
                </a:cxn>
                <a:cxn ang="0">
                  <a:pos x="connsiteX1" y="connsiteY1"/>
                </a:cxn>
                <a:cxn ang="0">
                  <a:pos x="connsiteX2" y="connsiteY2"/>
                </a:cxn>
              </a:cxnLst>
              <a:rect l="l" t="t" r="r" b="b"/>
              <a:pathLst>
                <a:path w="2343150" h="422910">
                  <a:moveTo>
                    <a:pt x="0" y="0"/>
                  </a:moveTo>
                  <a:lnTo>
                    <a:pt x="2343150" y="0"/>
                  </a:lnTo>
                  <a:lnTo>
                    <a:pt x="2343150" y="422910"/>
                  </a:lnTo>
                </a:path>
              </a:pathLst>
            </a:cu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50" charset="-128"/>
                <a:ea typeface="Meiryo UI" panose="020B0604030504040204" pitchFamily="50" charset="-128"/>
                <a:cs typeface="Yu Mincho" charset="-128"/>
              </a:endParaRPr>
            </a:p>
          </p:txBody>
        </p:sp>
        <p:cxnSp>
          <p:nvCxnSpPr>
            <p:cNvPr id="67" name="直線矢印コネクタ 66"/>
            <p:cNvCxnSpPr/>
            <p:nvPr/>
          </p:nvCxnSpPr>
          <p:spPr>
            <a:xfrm>
              <a:off x="6543675" y="3830954"/>
              <a:ext cx="0" cy="288000"/>
            </a:xfrm>
            <a:prstGeom prst="straightConnector1">
              <a:avLst/>
            </a:prstGeom>
            <a:ln w="3175">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68" name="フリーフォーム 67"/>
            <p:cNvSpPr/>
            <p:nvPr/>
          </p:nvSpPr>
          <p:spPr>
            <a:xfrm rot="10800000">
              <a:off x="2994660" y="3810000"/>
              <a:ext cx="3550920" cy="323850"/>
            </a:xfrm>
            <a:custGeom>
              <a:avLst/>
              <a:gdLst>
                <a:gd name="connsiteX0" fmla="*/ 0 w 2343150"/>
                <a:gd name="connsiteY0" fmla="*/ 0 h 422910"/>
                <a:gd name="connsiteX1" fmla="*/ 2343150 w 2343150"/>
                <a:gd name="connsiteY1" fmla="*/ 0 h 422910"/>
                <a:gd name="connsiteX2" fmla="*/ 2343150 w 2343150"/>
                <a:gd name="connsiteY2" fmla="*/ 422910 h 422910"/>
                <a:gd name="connsiteX3" fmla="*/ 0 w 2343150"/>
                <a:gd name="connsiteY3" fmla="*/ 422910 h 422910"/>
                <a:gd name="connsiteX4" fmla="*/ 0 w 2343150"/>
                <a:gd name="connsiteY4" fmla="*/ 0 h 422910"/>
                <a:gd name="connsiteX0" fmla="*/ 0 w 2343150"/>
                <a:gd name="connsiteY0" fmla="*/ 0 h 422910"/>
                <a:gd name="connsiteX1" fmla="*/ 2343150 w 2343150"/>
                <a:gd name="connsiteY1" fmla="*/ 0 h 422910"/>
                <a:gd name="connsiteX2" fmla="*/ 2343150 w 2343150"/>
                <a:gd name="connsiteY2" fmla="*/ 422910 h 422910"/>
                <a:gd name="connsiteX3" fmla="*/ 0 w 2343150"/>
                <a:gd name="connsiteY3" fmla="*/ 422910 h 422910"/>
                <a:gd name="connsiteX4" fmla="*/ 91440 w 2343150"/>
                <a:gd name="connsiteY4" fmla="*/ 91440 h 422910"/>
                <a:gd name="connsiteX0" fmla="*/ 0 w 2343150"/>
                <a:gd name="connsiteY0" fmla="*/ 0 h 422910"/>
                <a:gd name="connsiteX1" fmla="*/ 2343150 w 2343150"/>
                <a:gd name="connsiteY1" fmla="*/ 0 h 422910"/>
                <a:gd name="connsiteX2" fmla="*/ 2343150 w 2343150"/>
                <a:gd name="connsiteY2" fmla="*/ 422910 h 422910"/>
                <a:gd name="connsiteX3" fmla="*/ 0 w 2343150"/>
                <a:gd name="connsiteY3" fmla="*/ 422910 h 422910"/>
                <a:gd name="connsiteX0" fmla="*/ 0 w 2343150"/>
                <a:gd name="connsiteY0" fmla="*/ 0 h 422910"/>
                <a:gd name="connsiteX1" fmla="*/ 2343150 w 2343150"/>
                <a:gd name="connsiteY1" fmla="*/ 0 h 422910"/>
                <a:gd name="connsiteX2" fmla="*/ 2343150 w 2343150"/>
                <a:gd name="connsiteY2" fmla="*/ 422910 h 422910"/>
              </a:gdLst>
              <a:ahLst/>
              <a:cxnLst>
                <a:cxn ang="0">
                  <a:pos x="connsiteX0" y="connsiteY0"/>
                </a:cxn>
                <a:cxn ang="0">
                  <a:pos x="connsiteX1" y="connsiteY1"/>
                </a:cxn>
                <a:cxn ang="0">
                  <a:pos x="connsiteX2" y="connsiteY2"/>
                </a:cxn>
              </a:cxnLst>
              <a:rect l="l" t="t" r="r" b="b"/>
              <a:pathLst>
                <a:path w="2343150" h="422910">
                  <a:moveTo>
                    <a:pt x="0" y="0"/>
                  </a:moveTo>
                  <a:lnTo>
                    <a:pt x="2343150" y="0"/>
                  </a:lnTo>
                  <a:lnTo>
                    <a:pt x="2343150" y="422910"/>
                  </a:lnTo>
                </a:path>
              </a:pathLst>
            </a:custGeom>
            <a:noFill/>
            <a:ln w="3175">
              <a:solidFill>
                <a:schemeClr val="tx1"/>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50" charset="-128"/>
                <a:ea typeface="Meiryo UI" panose="020B0604030504040204" pitchFamily="50" charset="-128"/>
                <a:cs typeface="Yu Mincho" charset="-128"/>
              </a:endParaRPr>
            </a:p>
          </p:txBody>
        </p:sp>
        <p:sp>
          <p:nvSpPr>
            <p:cNvPr id="69" name="フリーフォーム 68"/>
            <p:cNvSpPr/>
            <p:nvPr/>
          </p:nvSpPr>
          <p:spPr>
            <a:xfrm rot="10800000" flipH="1">
              <a:off x="5425440" y="3825240"/>
              <a:ext cx="1017270" cy="251460"/>
            </a:xfrm>
            <a:custGeom>
              <a:avLst/>
              <a:gdLst>
                <a:gd name="connsiteX0" fmla="*/ 0 w 2343150"/>
                <a:gd name="connsiteY0" fmla="*/ 0 h 422910"/>
                <a:gd name="connsiteX1" fmla="*/ 2343150 w 2343150"/>
                <a:gd name="connsiteY1" fmla="*/ 0 h 422910"/>
                <a:gd name="connsiteX2" fmla="*/ 2343150 w 2343150"/>
                <a:gd name="connsiteY2" fmla="*/ 422910 h 422910"/>
                <a:gd name="connsiteX3" fmla="*/ 0 w 2343150"/>
                <a:gd name="connsiteY3" fmla="*/ 422910 h 422910"/>
                <a:gd name="connsiteX4" fmla="*/ 0 w 2343150"/>
                <a:gd name="connsiteY4" fmla="*/ 0 h 422910"/>
                <a:gd name="connsiteX0" fmla="*/ 0 w 2343150"/>
                <a:gd name="connsiteY0" fmla="*/ 0 h 422910"/>
                <a:gd name="connsiteX1" fmla="*/ 2343150 w 2343150"/>
                <a:gd name="connsiteY1" fmla="*/ 0 h 422910"/>
                <a:gd name="connsiteX2" fmla="*/ 2343150 w 2343150"/>
                <a:gd name="connsiteY2" fmla="*/ 422910 h 422910"/>
                <a:gd name="connsiteX3" fmla="*/ 0 w 2343150"/>
                <a:gd name="connsiteY3" fmla="*/ 422910 h 422910"/>
                <a:gd name="connsiteX4" fmla="*/ 91440 w 2343150"/>
                <a:gd name="connsiteY4" fmla="*/ 91440 h 422910"/>
                <a:gd name="connsiteX0" fmla="*/ 0 w 2343150"/>
                <a:gd name="connsiteY0" fmla="*/ 0 h 422910"/>
                <a:gd name="connsiteX1" fmla="*/ 2343150 w 2343150"/>
                <a:gd name="connsiteY1" fmla="*/ 0 h 422910"/>
                <a:gd name="connsiteX2" fmla="*/ 2343150 w 2343150"/>
                <a:gd name="connsiteY2" fmla="*/ 422910 h 422910"/>
                <a:gd name="connsiteX3" fmla="*/ 0 w 2343150"/>
                <a:gd name="connsiteY3" fmla="*/ 422910 h 422910"/>
                <a:gd name="connsiteX0" fmla="*/ 0 w 2343150"/>
                <a:gd name="connsiteY0" fmla="*/ 0 h 422910"/>
                <a:gd name="connsiteX1" fmla="*/ 2343150 w 2343150"/>
                <a:gd name="connsiteY1" fmla="*/ 0 h 422910"/>
                <a:gd name="connsiteX2" fmla="*/ 2343150 w 2343150"/>
                <a:gd name="connsiteY2" fmla="*/ 422910 h 422910"/>
              </a:gdLst>
              <a:ahLst/>
              <a:cxnLst>
                <a:cxn ang="0">
                  <a:pos x="connsiteX0" y="connsiteY0"/>
                </a:cxn>
                <a:cxn ang="0">
                  <a:pos x="connsiteX1" y="connsiteY1"/>
                </a:cxn>
                <a:cxn ang="0">
                  <a:pos x="connsiteX2" y="connsiteY2"/>
                </a:cxn>
              </a:cxnLst>
              <a:rect l="l" t="t" r="r" b="b"/>
              <a:pathLst>
                <a:path w="2343150" h="422910">
                  <a:moveTo>
                    <a:pt x="0" y="0"/>
                  </a:moveTo>
                  <a:lnTo>
                    <a:pt x="2343150" y="0"/>
                  </a:lnTo>
                  <a:lnTo>
                    <a:pt x="2343150" y="422910"/>
                  </a:lnTo>
                </a:path>
              </a:pathLst>
            </a:custGeom>
            <a:noFill/>
            <a:ln w="3175">
              <a:solidFill>
                <a:schemeClr val="tx1"/>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50" charset="-128"/>
                <a:ea typeface="Meiryo UI" panose="020B0604030504040204" pitchFamily="50" charset="-128"/>
                <a:cs typeface="Yu Mincho" charset="-128"/>
              </a:endParaRPr>
            </a:p>
          </p:txBody>
        </p:sp>
        <p:cxnSp>
          <p:nvCxnSpPr>
            <p:cNvPr id="70" name="直線矢印コネクタ 69"/>
            <p:cNvCxnSpPr/>
            <p:nvPr/>
          </p:nvCxnSpPr>
          <p:spPr>
            <a:xfrm>
              <a:off x="6311265" y="3823335"/>
              <a:ext cx="0" cy="144000"/>
            </a:xfrm>
            <a:prstGeom prst="straightConnector1">
              <a:avLst/>
            </a:prstGeom>
            <a:ln w="3175">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1" name="直線矢印コネクタ 70"/>
            <p:cNvCxnSpPr/>
            <p:nvPr/>
          </p:nvCxnSpPr>
          <p:spPr>
            <a:xfrm>
              <a:off x="3103245" y="3808095"/>
              <a:ext cx="0" cy="252000"/>
            </a:xfrm>
            <a:prstGeom prst="straightConnector1">
              <a:avLst/>
            </a:prstGeom>
            <a:ln w="3175">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2" name="直線矢印コネクタ 71"/>
            <p:cNvCxnSpPr/>
            <p:nvPr/>
          </p:nvCxnSpPr>
          <p:spPr>
            <a:xfrm>
              <a:off x="3644265" y="3804285"/>
              <a:ext cx="0" cy="244161"/>
            </a:xfrm>
            <a:prstGeom prst="straightConnector1">
              <a:avLst/>
            </a:prstGeom>
            <a:ln w="3175">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3" name="直線矢印コネクタ 72"/>
            <p:cNvCxnSpPr/>
            <p:nvPr/>
          </p:nvCxnSpPr>
          <p:spPr>
            <a:xfrm flipV="1">
              <a:off x="3568065" y="3811906"/>
              <a:ext cx="0" cy="236540"/>
            </a:xfrm>
            <a:prstGeom prst="straightConnector1">
              <a:avLst/>
            </a:prstGeom>
            <a:ln w="3175">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4" name="直線矢印コネクタ 73"/>
            <p:cNvCxnSpPr/>
            <p:nvPr/>
          </p:nvCxnSpPr>
          <p:spPr>
            <a:xfrm>
              <a:off x="3339465" y="2569845"/>
              <a:ext cx="241935" cy="344805"/>
            </a:xfrm>
            <a:prstGeom prst="straightConnector1">
              <a:avLst/>
            </a:prstGeom>
            <a:ln w="3175">
              <a:solidFill>
                <a:schemeClr val="tx1"/>
              </a:solidFill>
              <a:headEnd type="none" w="med" len="med"/>
              <a:tailEnd type="none" w="sm" len="sm"/>
            </a:ln>
          </p:spPr>
          <p:style>
            <a:lnRef idx="1">
              <a:schemeClr val="accent1"/>
            </a:lnRef>
            <a:fillRef idx="0">
              <a:schemeClr val="accent1"/>
            </a:fillRef>
            <a:effectRef idx="0">
              <a:schemeClr val="accent1"/>
            </a:effectRef>
            <a:fontRef idx="minor">
              <a:schemeClr val="tx1"/>
            </a:fontRef>
          </p:style>
        </p:cxnSp>
        <p:cxnSp>
          <p:nvCxnSpPr>
            <p:cNvPr id="75" name="直線矢印コネクタ 74"/>
            <p:cNvCxnSpPr>
              <a:endCxn id="75" idx="3"/>
            </p:cNvCxnSpPr>
            <p:nvPr/>
          </p:nvCxnSpPr>
          <p:spPr>
            <a:xfrm>
              <a:off x="3648075" y="3133725"/>
              <a:ext cx="343473" cy="183544"/>
            </a:xfrm>
            <a:prstGeom prst="straightConnector1">
              <a:avLst/>
            </a:prstGeom>
            <a:ln w="3175">
              <a:solidFill>
                <a:schemeClr val="tx1"/>
              </a:solidFill>
              <a:headEnd type="none" w="med" len="med"/>
              <a:tailEnd type="none" w="sm" len="sm"/>
            </a:ln>
          </p:spPr>
          <p:style>
            <a:lnRef idx="1">
              <a:schemeClr val="accent1"/>
            </a:lnRef>
            <a:fillRef idx="0">
              <a:schemeClr val="accent1"/>
            </a:fillRef>
            <a:effectRef idx="0">
              <a:schemeClr val="accent1"/>
            </a:effectRef>
            <a:fontRef idx="minor">
              <a:schemeClr val="tx1"/>
            </a:fontRef>
          </p:style>
        </p:cxnSp>
        <p:sp>
          <p:nvSpPr>
            <p:cNvPr id="76" name="フリーフォーム 75"/>
            <p:cNvSpPr/>
            <p:nvPr/>
          </p:nvSpPr>
          <p:spPr>
            <a:xfrm rot="10800000">
              <a:off x="4549140" y="3802380"/>
              <a:ext cx="1764030" cy="175260"/>
            </a:xfrm>
            <a:custGeom>
              <a:avLst/>
              <a:gdLst>
                <a:gd name="connsiteX0" fmla="*/ 0 w 2343150"/>
                <a:gd name="connsiteY0" fmla="*/ 0 h 422910"/>
                <a:gd name="connsiteX1" fmla="*/ 2343150 w 2343150"/>
                <a:gd name="connsiteY1" fmla="*/ 0 h 422910"/>
                <a:gd name="connsiteX2" fmla="*/ 2343150 w 2343150"/>
                <a:gd name="connsiteY2" fmla="*/ 422910 h 422910"/>
                <a:gd name="connsiteX3" fmla="*/ 0 w 2343150"/>
                <a:gd name="connsiteY3" fmla="*/ 422910 h 422910"/>
                <a:gd name="connsiteX4" fmla="*/ 0 w 2343150"/>
                <a:gd name="connsiteY4" fmla="*/ 0 h 422910"/>
                <a:gd name="connsiteX0" fmla="*/ 0 w 2343150"/>
                <a:gd name="connsiteY0" fmla="*/ 0 h 422910"/>
                <a:gd name="connsiteX1" fmla="*/ 2343150 w 2343150"/>
                <a:gd name="connsiteY1" fmla="*/ 0 h 422910"/>
                <a:gd name="connsiteX2" fmla="*/ 2343150 w 2343150"/>
                <a:gd name="connsiteY2" fmla="*/ 422910 h 422910"/>
                <a:gd name="connsiteX3" fmla="*/ 0 w 2343150"/>
                <a:gd name="connsiteY3" fmla="*/ 422910 h 422910"/>
                <a:gd name="connsiteX4" fmla="*/ 91440 w 2343150"/>
                <a:gd name="connsiteY4" fmla="*/ 91440 h 422910"/>
                <a:gd name="connsiteX0" fmla="*/ 0 w 2343150"/>
                <a:gd name="connsiteY0" fmla="*/ 0 h 422910"/>
                <a:gd name="connsiteX1" fmla="*/ 2343150 w 2343150"/>
                <a:gd name="connsiteY1" fmla="*/ 0 h 422910"/>
                <a:gd name="connsiteX2" fmla="*/ 2343150 w 2343150"/>
                <a:gd name="connsiteY2" fmla="*/ 422910 h 422910"/>
                <a:gd name="connsiteX3" fmla="*/ 0 w 2343150"/>
                <a:gd name="connsiteY3" fmla="*/ 422910 h 422910"/>
                <a:gd name="connsiteX0" fmla="*/ 0 w 2343150"/>
                <a:gd name="connsiteY0" fmla="*/ 0 h 422910"/>
                <a:gd name="connsiteX1" fmla="*/ 2343150 w 2343150"/>
                <a:gd name="connsiteY1" fmla="*/ 0 h 422910"/>
                <a:gd name="connsiteX2" fmla="*/ 2343150 w 2343150"/>
                <a:gd name="connsiteY2" fmla="*/ 422910 h 422910"/>
              </a:gdLst>
              <a:ahLst/>
              <a:cxnLst>
                <a:cxn ang="0">
                  <a:pos x="connsiteX0" y="connsiteY0"/>
                </a:cxn>
                <a:cxn ang="0">
                  <a:pos x="connsiteX1" y="connsiteY1"/>
                </a:cxn>
                <a:cxn ang="0">
                  <a:pos x="connsiteX2" y="connsiteY2"/>
                </a:cxn>
              </a:cxnLst>
              <a:rect l="l" t="t" r="r" b="b"/>
              <a:pathLst>
                <a:path w="2343150" h="422910">
                  <a:moveTo>
                    <a:pt x="0" y="0"/>
                  </a:moveTo>
                  <a:lnTo>
                    <a:pt x="2343150" y="0"/>
                  </a:lnTo>
                  <a:lnTo>
                    <a:pt x="2343150" y="422910"/>
                  </a:lnTo>
                </a:path>
              </a:pathLst>
            </a:custGeom>
            <a:noFill/>
            <a:ln w="3175">
              <a:solidFill>
                <a:schemeClr val="tx1"/>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50" charset="-128"/>
                <a:ea typeface="Meiryo UI" panose="020B0604030504040204" pitchFamily="50" charset="-128"/>
                <a:cs typeface="Yu Mincho" charset="-128"/>
              </a:endParaRPr>
            </a:p>
          </p:txBody>
        </p:sp>
        <p:cxnSp>
          <p:nvCxnSpPr>
            <p:cNvPr id="77" name="直線矢印コネクタ 76"/>
            <p:cNvCxnSpPr/>
            <p:nvPr/>
          </p:nvCxnSpPr>
          <p:spPr>
            <a:xfrm>
              <a:off x="4684395" y="3808095"/>
              <a:ext cx="0" cy="82800"/>
            </a:xfrm>
            <a:prstGeom prst="straightConnector1">
              <a:avLst/>
            </a:prstGeom>
            <a:ln w="3175">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78" name="フリーフォーム 77"/>
            <p:cNvSpPr/>
            <p:nvPr/>
          </p:nvSpPr>
          <p:spPr>
            <a:xfrm rot="10800000" flipH="1">
              <a:off x="5558790" y="3825240"/>
              <a:ext cx="655320" cy="87630"/>
            </a:xfrm>
            <a:custGeom>
              <a:avLst/>
              <a:gdLst>
                <a:gd name="connsiteX0" fmla="*/ 0 w 2343150"/>
                <a:gd name="connsiteY0" fmla="*/ 0 h 422910"/>
                <a:gd name="connsiteX1" fmla="*/ 2343150 w 2343150"/>
                <a:gd name="connsiteY1" fmla="*/ 0 h 422910"/>
                <a:gd name="connsiteX2" fmla="*/ 2343150 w 2343150"/>
                <a:gd name="connsiteY2" fmla="*/ 422910 h 422910"/>
                <a:gd name="connsiteX3" fmla="*/ 0 w 2343150"/>
                <a:gd name="connsiteY3" fmla="*/ 422910 h 422910"/>
                <a:gd name="connsiteX4" fmla="*/ 0 w 2343150"/>
                <a:gd name="connsiteY4" fmla="*/ 0 h 422910"/>
                <a:gd name="connsiteX0" fmla="*/ 0 w 2343150"/>
                <a:gd name="connsiteY0" fmla="*/ 0 h 422910"/>
                <a:gd name="connsiteX1" fmla="*/ 2343150 w 2343150"/>
                <a:gd name="connsiteY1" fmla="*/ 0 h 422910"/>
                <a:gd name="connsiteX2" fmla="*/ 2343150 w 2343150"/>
                <a:gd name="connsiteY2" fmla="*/ 422910 h 422910"/>
                <a:gd name="connsiteX3" fmla="*/ 0 w 2343150"/>
                <a:gd name="connsiteY3" fmla="*/ 422910 h 422910"/>
                <a:gd name="connsiteX4" fmla="*/ 91440 w 2343150"/>
                <a:gd name="connsiteY4" fmla="*/ 91440 h 422910"/>
                <a:gd name="connsiteX0" fmla="*/ 0 w 2343150"/>
                <a:gd name="connsiteY0" fmla="*/ 0 h 422910"/>
                <a:gd name="connsiteX1" fmla="*/ 2343150 w 2343150"/>
                <a:gd name="connsiteY1" fmla="*/ 0 h 422910"/>
                <a:gd name="connsiteX2" fmla="*/ 2343150 w 2343150"/>
                <a:gd name="connsiteY2" fmla="*/ 422910 h 422910"/>
                <a:gd name="connsiteX3" fmla="*/ 0 w 2343150"/>
                <a:gd name="connsiteY3" fmla="*/ 422910 h 422910"/>
                <a:gd name="connsiteX0" fmla="*/ 0 w 2343150"/>
                <a:gd name="connsiteY0" fmla="*/ 0 h 422910"/>
                <a:gd name="connsiteX1" fmla="*/ 2343150 w 2343150"/>
                <a:gd name="connsiteY1" fmla="*/ 0 h 422910"/>
                <a:gd name="connsiteX2" fmla="*/ 2343150 w 2343150"/>
                <a:gd name="connsiteY2" fmla="*/ 422910 h 422910"/>
              </a:gdLst>
              <a:ahLst/>
              <a:cxnLst>
                <a:cxn ang="0">
                  <a:pos x="connsiteX0" y="connsiteY0"/>
                </a:cxn>
                <a:cxn ang="0">
                  <a:pos x="connsiteX1" y="connsiteY1"/>
                </a:cxn>
                <a:cxn ang="0">
                  <a:pos x="connsiteX2" y="connsiteY2"/>
                </a:cxn>
              </a:cxnLst>
              <a:rect l="l" t="t" r="r" b="b"/>
              <a:pathLst>
                <a:path w="2343150" h="422910">
                  <a:moveTo>
                    <a:pt x="0" y="0"/>
                  </a:moveTo>
                  <a:lnTo>
                    <a:pt x="2343150" y="0"/>
                  </a:lnTo>
                  <a:lnTo>
                    <a:pt x="2343150" y="422910"/>
                  </a:lnTo>
                </a:path>
              </a:pathLst>
            </a:custGeom>
            <a:noFill/>
            <a:ln w="3175">
              <a:solidFill>
                <a:schemeClr val="tx1"/>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50" charset="-128"/>
                <a:ea typeface="Meiryo UI" panose="020B0604030504040204" pitchFamily="50" charset="-128"/>
                <a:cs typeface="Yu Mincho" charset="-128"/>
              </a:endParaRPr>
            </a:p>
          </p:txBody>
        </p:sp>
        <p:cxnSp>
          <p:nvCxnSpPr>
            <p:cNvPr id="79" name="直線矢印コネクタ 78"/>
            <p:cNvCxnSpPr/>
            <p:nvPr/>
          </p:nvCxnSpPr>
          <p:spPr>
            <a:xfrm>
              <a:off x="4680585" y="3907155"/>
              <a:ext cx="108000" cy="0"/>
            </a:xfrm>
            <a:prstGeom prst="straightConnector1">
              <a:avLst/>
            </a:prstGeom>
            <a:ln w="3175">
              <a:solidFill>
                <a:schemeClr val="tx1"/>
              </a:solidFill>
              <a:headEnd type="none" w="med" len="med"/>
              <a:tailEnd type="none" w="sm" len="sm"/>
            </a:ln>
          </p:spPr>
          <p:style>
            <a:lnRef idx="1">
              <a:schemeClr val="accent1"/>
            </a:lnRef>
            <a:fillRef idx="0">
              <a:schemeClr val="accent1"/>
            </a:fillRef>
            <a:effectRef idx="0">
              <a:schemeClr val="accent1"/>
            </a:effectRef>
            <a:fontRef idx="minor">
              <a:schemeClr val="tx1"/>
            </a:fontRef>
          </p:style>
        </p:cxnSp>
        <p:sp>
          <p:nvSpPr>
            <p:cNvPr id="80" name="フリーフォーム 79"/>
            <p:cNvSpPr/>
            <p:nvPr/>
          </p:nvSpPr>
          <p:spPr>
            <a:xfrm rot="10800000" flipH="1">
              <a:off x="5722620" y="3829050"/>
              <a:ext cx="422910" cy="373380"/>
            </a:xfrm>
            <a:custGeom>
              <a:avLst/>
              <a:gdLst>
                <a:gd name="connsiteX0" fmla="*/ 0 w 2343150"/>
                <a:gd name="connsiteY0" fmla="*/ 0 h 422910"/>
                <a:gd name="connsiteX1" fmla="*/ 2343150 w 2343150"/>
                <a:gd name="connsiteY1" fmla="*/ 0 h 422910"/>
                <a:gd name="connsiteX2" fmla="*/ 2343150 w 2343150"/>
                <a:gd name="connsiteY2" fmla="*/ 422910 h 422910"/>
                <a:gd name="connsiteX3" fmla="*/ 0 w 2343150"/>
                <a:gd name="connsiteY3" fmla="*/ 422910 h 422910"/>
                <a:gd name="connsiteX4" fmla="*/ 0 w 2343150"/>
                <a:gd name="connsiteY4" fmla="*/ 0 h 422910"/>
                <a:gd name="connsiteX0" fmla="*/ 0 w 2343150"/>
                <a:gd name="connsiteY0" fmla="*/ 0 h 422910"/>
                <a:gd name="connsiteX1" fmla="*/ 2343150 w 2343150"/>
                <a:gd name="connsiteY1" fmla="*/ 0 h 422910"/>
                <a:gd name="connsiteX2" fmla="*/ 2343150 w 2343150"/>
                <a:gd name="connsiteY2" fmla="*/ 422910 h 422910"/>
                <a:gd name="connsiteX3" fmla="*/ 0 w 2343150"/>
                <a:gd name="connsiteY3" fmla="*/ 422910 h 422910"/>
                <a:gd name="connsiteX4" fmla="*/ 91440 w 2343150"/>
                <a:gd name="connsiteY4" fmla="*/ 91440 h 422910"/>
                <a:gd name="connsiteX0" fmla="*/ 0 w 2343150"/>
                <a:gd name="connsiteY0" fmla="*/ 0 h 422910"/>
                <a:gd name="connsiteX1" fmla="*/ 2343150 w 2343150"/>
                <a:gd name="connsiteY1" fmla="*/ 0 h 422910"/>
                <a:gd name="connsiteX2" fmla="*/ 2343150 w 2343150"/>
                <a:gd name="connsiteY2" fmla="*/ 422910 h 422910"/>
                <a:gd name="connsiteX3" fmla="*/ 0 w 2343150"/>
                <a:gd name="connsiteY3" fmla="*/ 422910 h 422910"/>
                <a:gd name="connsiteX0" fmla="*/ 0 w 2343150"/>
                <a:gd name="connsiteY0" fmla="*/ 0 h 422910"/>
                <a:gd name="connsiteX1" fmla="*/ 2343150 w 2343150"/>
                <a:gd name="connsiteY1" fmla="*/ 0 h 422910"/>
                <a:gd name="connsiteX2" fmla="*/ 2343150 w 2343150"/>
                <a:gd name="connsiteY2" fmla="*/ 422910 h 422910"/>
              </a:gdLst>
              <a:ahLst/>
              <a:cxnLst>
                <a:cxn ang="0">
                  <a:pos x="connsiteX0" y="connsiteY0"/>
                </a:cxn>
                <a:cxn ang="0">
                  <a:pos x="connsiteX1" y="connsiteY1"/>
                </a:cxn>
                <a:cxn ang="0">
                  <a:pos x="connsiteX2" y="connsiteY2"/>
                </a:cxn>
              </a:cxnLst>
              <a:rect l="l" t="t" r="r" b="b"/>
              <a:pathLst>
                <a:path w="2343150" h="422910">
                  <a:moveTo>
                    <a:pt x="0" y="0"/>
                  </a:moveTo>
                  <a:lnTo>
                    <a:pt x="2343150" y="0"/>
                  </a:lnTo>
                  <a:lnTo>
                    <a:pt x="2343150" y="422910"/>
                  </a:lnTo>
                </a:path>
              </a:pathLst>
            </a:custGeom>
            <a:noFill/>
            <a:ln w="3175">
              <a:solidFill>
                <a:schemeClr val="tx1"/>
              </a:solidFill>
              <a:tailEnd type="arrow"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50" charset="-128"/>
                <a:ea typeface="Meiryo UI" panose="020B0604030504040204" pitchFamily="50" charset="-128"/>
                <a:cs typeface="Yu Mincho" charset="-128"/>
              </a:endParaRPr>
            </a:p>
          </p:txBody>
        </p:sp>
        <p:cxnSp>
          <p:nvCxnSpPr>
            <p:cNvPr id="81" name="直線矢印コネクタ 80"/>
            <p:cNvCxnSpPr>
              <a:stCxn id="71" idx="0"/>
            </p:cNvCxnSpPr>
            <p:nvPr/>
          </p:nvCxnSpPr>
          <p:spPr>
            <a:xfrm flipV="1">
              <a:off x="5713674" y="3815716"/>
              <a:ext cx="0" cy="458572"/>
            </a:xfrm>
            <a:prstGeom prst="straightConnector1">
              <a:avLst/>
            </a:prstGeom>
            <a:ln w="3175">
              <a:solidFill>
                <a:schemeClr val="tx1"/>
              </a:solidFill>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82" name="直線矢印コネクタ 81"/>
            <p:cNvCxnSpPr/>
            <p:nvPr/>
          </p:nvCxnSpPr>
          <p:spPr>
            <a:xfrm>
              <a:off x="3099435" y="4055745"/>
              <a:ext cx="1800000" cy="0"/>
            </a:xfrm>
            <a:prstGeom prst="straightConnector1">
              <a:avLst/>
            </a:prstGeom>
            <a:ln w="3175">
              <a:solidFill>
                <a:schemeClr val="tx1"/>
              </a:solidFill>
              <a:headEnd type="none" w="med" len="med"/>
              <a:tailEnd type="none" w="sm" len="sm"/>
            </a:ln>
          </p:spPr>
          <p:style>
            <a:lnRef idx="1">
              <a:schemeClr val="accent1"/>
            </a:lnRef>
            <a:fillRef idx="0">
              <a:schemeClr val="accent1"/>
            </a:fillRef>
            <a:effectRef idx="0">
              <a:schemeClr val="accent1"/>
            </a:effectRef>
            <a:fontRef idx="minor">
              <a:schemeClr val="tx1"/>
            </a:fontRef>
          </p:style>
        </p:cxnSp>
      </p:grpSp>
      <p:sp>
        <p:nvSpPr>
          <p:cNvPr id="91" name="フッター プレースホルダー 3"/>
          <p:cNvSpPr>
            <a:spLocks noGrp="1"/>
          </p:cNvSpPr>
          <p:nvPr>
            <p:ph type="ftr" sz="quarter" idx="11"/>
          </p:nvPr>
        </p:nvSpPr>
        <p:spPr>
          <a:xfrm>
            <a:off x="1489019" y="6441274"/>
            <a:ext cx="7364549" cy="181610"/>
          </a:xfrm>
        </p:spPr>
        <p:txBody>
          <a:bodyPr/>
          <a:lstStyle/>
          <a:p>
            <a:pPr algn="l"/>
            <a:r>
              <a:rPr kumimoji="1" lang="ja-JP" altLang="en-US" smtClean="0">
                <a:latin typeface="Meiryo UI" panose="020B0604030504040204" pitchFamily="50" charset="-128"/>
                <a:ea typeface="Meiryo UI" panose="020B0604030504040204" pitchFamily="50" charset="-128"/>
              </a:rPr>
              <a:t>平成</a:t>
            </a:r>
            <a:r>
              <a:rPr kumimoji="1" lang="en-US" altLang="ja-JP" smtClean="0">
                <a:latin typeface="Meiryo UI" panose="020B0604030504040204" pitchFamily="50" charset="-128"/>
                <a:ea typeface="Meiryo UI" panose="020B0604030504040204" pitchFamily="50" charset="-128"/>
              </a:rPr>
              <a:t>29</a:t>
            </a:r>
            <a:r>
              <a:rPr kumimoji="1" lang="ja-JP" altLang="en-US" smtClean="0">
                <a:latin typeface="Meiryo UI" panose="020B0604030504040204" pitchFamily="50" charset="-128"/>
                <a:ea typeface="Meiryo UI" panose="020B0604030504040204" pitchFamily="50" charset="-128"/>
              </a:rPr>
              <a:t>年度厚生労働省委託　機能安全を活用した機械設備の安全対策の推進事業　活用マニュアル</a:t>
            </a:r>
            <a:endParaRPr kumimoji="1" lang="ja-JP" altLang="en-US" dirty="0">
              <a:latin typeface="Meiryo UI" panose="020B0604030504040204" pitchFamily="50" charset="-128"/>
              <a:ea typeface="Meiryo UI" panose="020B0604030504040204" pitchFamily="50" charset="-128"/>
            </a:endParaRPr>
          </a:p>
        </p:txBody>
      </p:sp>
      <p:sp>
        <p:nvSpPr>
          <p:cNvPr id="92" name="線吹き出し 1 (枠付き) 91"/>
          <p:cNvSpPr/>
          <p:nvPr/>
        </p:nvSpPr>
        <p:spPr>
          <a:xfrm>
            <a:off x="7647566" y="1031586"/>
            <a:ext cx="2049087" cy="422201"/>
          </a:xfrm>
          <a:prstGeom prst="borderCallout1">
            <a:avLst>
              <a:gd name="adj1" fmla="val 104038"/>
              <a:gd name="adj2" fmla="val 49531"/>
              <a:gd name="adj3" fmla="val 253349"/>
              <a:gd name="adj4" fmla="val 271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mtClean="0">
                <a:latin typeface="Meiryo UI" panose="020B0604030504040204" pitchFamily="50" charset="-128"/>
                <a:ea typeface="Meiryo UI" panose="020B0604030504040204" pitchFamily="50" charset="-128"/>
                <a:cs typeface="Yu Mincho" charset="-128"/>
              </a:rPr>
              <a:t>ロボットメーカー</a:t>
            </a:r>
            <a:endParaRPr kumimoji="1" lang="ja-JP" altLang="en-US" dirty="0">
              <a:latin typeface="Meiryo UI" panose="020B0604030504040204" pitchFamily="50" charset="-128"/>
              <a:ea typeface="Meiryo UI" panose="020B0604030504040204" pitchFamily="50" charset="-128"/>
              <a:cs typeface="Yu Mincho" charset="-128"/>
            </a:endParaRPr>
          </a:p>
        </p:txBody>
      </p:sp>
      <p:sp>
        <p:nvSpPr>
          <p:cNvPr id="93" name="テキスト ボックス 92"/>
          <p:cNvSpPr txBox="1"/>
          <p:nvPr/>
        </p:nvSpPr>
        <p:spPr>
          <a:xfrm>
            <a:off x="1343622" y="5563010"/>
            <a:ext cx="7376631"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kumimoji="1" lang="ja-JP" altLang="en-US" sz="2400" dirty="0" smtClean="0">
                <a:latin typeface="Meiryo UI" panose="020B0604030504040204" pitchFamily="50" charset="-128"/>
                <a:ea typeface="Meiryo UI" panose="020B0604030504040204" pitchFamily="50" charset="-128"/>
                <a:cs typeface="Yu Mincho" charset="-128"/>
              </a:rPr>
              <a:t>ロボットのインテグレータ（システムインテグレータ）が「産業用ロボット」以外の周辺を構築する</a:t>
            </a:r>
            <a:endParaRPr kumimoji="1" lang="ja-JP" altLang="en-US" sz="2400" dirty="0">
              <a:latin typeface="Meiryo UI" panose="020B0604030504040204" pitchFamily="50" charset="-128"/>
              <a:ea typeface="Meiryo UI" panose="020B0604030504040204" pitchFamily="50" charset="-128"/>
              <a:cs typeface="Yu Mincho" charset="-128"/>
            </a:endParaRPr>
          </a:p>
        </p:txBody>
      </p:sp>
      <p:sp>
        <p:nvSpPr>
          <p:cNvPr id="94" name="線吹き出し 1 (枠付き) 93"/>
          <p:cNvSpPr/>
          <p:nvPr/>
        </p:nvSpPr>
        <p:spPr>
          <a:xfrm>
            <a:off x="139045" y="1031586"/>
            <a:ext cx="734542" cy="501571"/>
          </a:xfrm>
          <a:prstGeom prst="borderCallout1">
            <a:avLst>
              <a:gd name="adj1" fmla="val 56291"/>
              <a:gd name="adj2" fmla="val 101400"/>
              <a:gd name="adj3" fmla="val 99933"/>
              <a:gd name="adj4" fmla="val 167139"/>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mtClean="0">
                <a:solidFill>
                  <a:srgbClr val="0070C0"/>
                </a:solidFill>
                <a:latin typeface="Meiryo UI" panose="020B0604030504040204" pitchFamily="50" charset="-128"/>
                <a:ea typeface="Meiryo UI" panose="020B0604030504040204" pitchFamily="50" charset="-128"/>
                <a:cs typeface="Yu Mincho" charset="-128"/>
              </a:rPr>
              <a:t>機能安全</a:t>
            </a:r>
            <a:endParaRPr kumimoji="1" lang="ja-JP" altLang="en-US" dirty="0">
              <a:solidFill>
                <a:srgbClr val="0070C0"/>
              </a:solidFill>
              <a:latin typeface="Meiryo UI" panose="020B0604030504040204" pitchFamily="50" charset="-128"/>
              <a:ea typeface="Meiryo UI" panose="020B0604030504040204" pitchFamily="50" charset="-128"/>
              <a:cs typeface="Yu Mincho" charset="-128"/>
            </a:endParaRPr>
          </a:p>
        </p:txBody>
      </p:sp>
      <p:sp>
        <p:nvSpPr>
          <p:cNvPr id="95" name="線吹き出し 1 (枠付き) 94"/>
          <p:cNvSpPr/>
          <p:nvPr/>
        </p:nvSpPr>
        <p:spPr>
          <a:xfrm>
            <a:off x="3840095" y="5132491"/>
            <a:ext cx="1207364" cy="396360"/>
          </a:xfrm>
          <a:prstGeom prst="borderCallout1">
            <a:avLst>
              <a:gd name="adj1" fmla="val 55447"/>
              <a:gd name="adj2" fmla="val 101946"/>
              <a:gd name="adj3" fmla="val -9186"/>
              <a:gd name="adj4" fmla="val 125599"/>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mtClean="0">
                <a:solidFill>
                  <a:srgbClr val="0070C0"/>
                </a:solidFill>
                <a:latin typeface="Meiryo UI" panose="020B0604030504040204" pitchFamily="50" charset="-128"/>
                <a:ea typeface="Meiryo UI" panose="020B0604030504040204" pitchFamily="50" charset="-128"/>
                <a:cs typeface="Yu Mincho" charset="-128"/>
              </a:rPr>
              <a:t>機能安全</a:t>
            </a:r>
            <a:endParaRPr kumimoji="1" lang="ja-JP" altLang="en-US" dirty="0">
              <a:solidFill>
                <a:srgbClr val="0070C0"/>
              </a:solidFill>
              <a:latin typeface="Meiryo UI" panose="020B0604030504040204" pitchFamily="50" charset="-128"/>
              <a:ea typeface="Meiryo UI" panose="020B0604030504040204" pitchFamily="50" charset="-128"/>
              <a:cs typeface="Yu Mincho" charset="-128"/>
            </a:endParaRPr>
          </a:p>
        </p:txBody>
      </p:sp>
    </p:spTree>
    <p:extLst>
      <p:ext uri="{BB962C8B-B14F-4D97-AF65-F5344CB8AC3E}">
        <p14:creationId xmlns:p14="http://schemas.microsoft.com/office/powerpoint/2010/main" val="117136368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title"/>
          </p:nvPr>
        </p:nvSpPr>
        <p:spPr/>
        <p:txBody>
          <a:bodyPr>
            <a:normAutofit/>
          </a:bodyPr>
          <a:lstStyle/>
          <a:p>
            <a:r>
              <a:rPr lang="en-US" altLang="ja-JP" sz="3200" dirty="0" smtClean="0"/>
              <a:t>(3)</a:t>
            </a:r>
            <a:r>
              <a:rPr kumimoji="1" lang="ja-JP" altLang="en-US" sz="3200" dirty="0" smtClean="0"/>
              <a:t>機械</a:t>
            </a:r>
            <a:r>
              <a:rPr kumimoji="1" lang="en-US" altLang="ja-JP" sz="3200" dirty="0" smtClean="0"/>
              <a:t>RA</a:t>
            </a:r>
            <a:r>
              <a:rPr kumimoji="1" lang="ja-JP" altLang="en-US" sz="3200" dirty="0" smtClean="0"/>
              <a:t>と</a:t>
            </a:r>
            <a:r>
              <a:rPr kumimoji="1" lang="en-US" altLang="ja-JP" sz="3200" dirty="0" smtClean="0"/>
              <a:t>PL</a:t>
            </a:r>
            <a:r>
              <a:rPr kumimoji="1" lang="ja-JP" altLang="en-US" sz="3200" dirty="0" err="1" smtClean="0"/>
              <a:t>ｒ</a:t>
            </a:r>
            <a:r>
              <a:rPr kumimoji="1" lang="ja-JP" altLang="en-US" sz="3200" dirty="0" smtClean="0"/>
              <a:t>リスクアセスメントの違い</a:t>
            </a:r>
            <a:endParaRPr kumimoji="1" lang="ja-JP" altLang="en-US" sz="3200" dirty="0"/>
          </a:p>
        </p:txBody>
      </p:sp>
      <p:sp>
        <p:nvSpPr>
          <p:cNvPr id="27" name="Content Placeholder 26"/>
          <p:cNvSpPr>
            <a:spLocks noGrp="1"/>
          </p:cNvSpPr>
          <p:nvPr>
            <p:ph idx="1"/>
          </p:nvPr>
        </p:nvSpPr>
        <p:spPr/>
        <p:txBody>
          <a:bodyPr/>
          <a:lstStyle/>
          <a:p>
            <a:endParaRPr kumimoji="1" lang="ja-JP" altLang="en-US"/>
          </a:p>
        </p:txBody>
      </p:sp>
      <p:grpSp>
        <p:nvGrpSpPr>
          <p:cNvPr id="2" name="グループ化 1"/>
          <p:cNvGrpSpPr>
            <a:grpSpLocks noChangeAspect="1"/>
          </p:cNvGrpSpPr>
          <p:nvPr/>
        </p:nvGrpSpPr>
        <p:grpSpPr>
          <a:xfrm>
            <a:off x="4105135" y="3337997"/>
            <a:ext cx="5636271" cy="3335519"/>
            <a:chOff x="1019175" y="3219053"/>
            <a:chExt cx="4002088" cy="2513227"/>
          </a:xfrm>
        </p:grpSpPr>
        <p:sp>
          <p:nvSpPr>
            <p:cNvPr id="7" name="Rectangle 10"/>
            <p:cNvSpPr>
              <a:spLocks noChangeArrowheads="1"/>
            </p:cNvSpPr>
            <p:nvPr/>
          </p:nvSpPr>
          <p:spPr bwMode="auto">
            <a:xfrm>
              <a:off x="3651250" y="3222228"/>
              <a:ext cx="1370013" cy="749300"/>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40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11"/>
            <p:cNvSpPr>
              <a:spLocks noChangeArrowheads="1"/>
            </p:cNvSpPr>
            <p:nvPr/>
          </p:nvSpPr>
          <p:spPr bwMode="auto">
            <a:xfrm>
              <a:off x="4062413" y="3971528"/>
              <a:ext cx="958850" cy="609600"/>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40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Rectangle 12"/>
            <p:cNvSpPr>
              <a:spLocks noChangeArrowheads="1"/>
            </p:cNvSpPr>
            <p:nvPr/>
          </p:nvSpPr>
          <p:spPr bwMode="auto">
            <a:xfrm>
              <a:off x="4268788" y="4581128"/>
              <a:ext cx="752475" cy="622300"/>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40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Rectangle 13"/>
            <p:cNvSpPr>
              <a:spLocks noChangeArrowheads="1"/>
            </p:cNvSpPr>
            <p:nvPr/>
          </p:nvSpPr>
          <p:spPr bwMode="auto">
            <a:xfrm>
              <a:off x="4473575" y="5190728"/>
              <a:ext cx="547688" cy="517525"/>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40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Rectangle 2"/>
            <p:cNvSpPr>
              <a:spLocks noChangeArrowheads="1"/>
            </p:cNvSpPr>
            <p:nvPr/>
          </p:nvSpPr>
          <p:spPr bwMode="auto">
            <a:xfrm>
              <a:off x="1019175" y="3219053"/>
              <a:ext cx="2563813" cy="327025"/>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rIns="36000" anchor="ctr"/>
            <a:lstStyle/>
            <a:p>
              <a:pPr algn="ctr">
                <a:defRPr/>
              </a:pPr>
              <a:r>
                <a:rPr lang="ja-JP" altLang="en-US" sz="1400">
                  <a:latin typeface="Meiryo UI" panose="020B0604030504040204" pitchFamily="50" charset="-128"/>
                  <a:ea typeface="Meiryo UI" panose="020B0604030504040204" pitchFamily="50" charset="-128"/>
                  <a:cs typeface="Meiryo UI" panose="020B0604030504040204" pitchFamily="50" charset="-128"/>
                </a:rPr>
                <a:t>機械のリスクアセスメント</a:t>
              </a:r>
            </a:p>
          </p:txBody>
        </p:sp>
        <p:sp>
          <p:nvSpPr>
            <p:cNvPr id="12" name="Rectangle 3"/>
            <p:cNvSpPr>
              <a:spLocks noChangeArrowheads="1"/>
            </p:cNvSpPr>
            <p:nvPr/>
          </p:nvSpPr>
          <p:spPr bwMode="auto">
            <a:xfrm>
              <a:off x="1019175" y="3733403"/>
              <a:ext cx="2563813" cy="197485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rIns="36000"/>
            <a:lstStyle/>
            <a:p>
              <a:pPr algn="ctr">
                <a:defRPr/>
              </a:pPr>
              <a:r>
                <a:rPr lang="ja-JP" altLang="en-US" sz="1400" b="1">
                  <a:latin typeface="Meiryo UI" panose="020B0604030504040204" pitchFamily="50" charset="-128"/>
                  <a:ea typeface="Meiryo UI" panose="020B0604030504040204" pitchFamily="50" charset="-128"/>
                  <a:cs typeface="Meiryo UI" panose="020B0604030504040204" pitchFamily="50" charset="-128"/>
                </a:rPr>
                <a:t>設計者によるリスク低減方策</a:t>
              </a:r>
            </a:p>
          </p:txBody>
        </p:sp>
        <p:sp>
          <p:nvSpPr>
            <p:cNvPr id="13" name="Rectangle 6"/>
            <p:cNvSpPr>
              <a:spLocks noChangeArrowheads="1"/>
            </p:cNvSpPr>
            <p:nvPr/>
          </p:nvSpPr>
          <p:spPr bwMode="auto">
            <a:xfrm>
              <a:off x="1095375" y="3971528"/>
              <a:ext cx="2370138" cy="3937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rIns="36000" anchor="ctr"/>
            <a:lstStyle/>
            <a:p>
              <a:pPr>
                <a:defRPr/>
              </a:pP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STEP1</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：本質的安全設計方策</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〇低推力化／無動力化　等</a:t>
              </a:r>
            </a:p>
          </p:txBody>
        </p:sp>
        <p:sp>
          <p:nvSpPr>
            <p:cNvPr id="14" name="Rectangle 7"/>
            <p:cNvSpPr>
              <a:spLocks noChangeArrowheads="1"/>
            </p:cNvSpPr>
            <p:nvPr/>
          </p:nvSpPr>
          <p:spPr bwMode="auto">
            <a:xfrm>
              <a:off x="1095375" y="4581128"/>
              <a:ext cx="2370138" cy="381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rIns="36000" anchor="ctr"/>
            <a:lstStyle/>
            <a:p>
              <a:pPr>
                <a:defRPr/>
              </a:pP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STEP</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２：安全防護</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〇防護柵／検知保護設備　等</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8"/>
            <p:cNvSpPr>
              <a:spLocks noChangeArrowheads="1"/>
            </p:cNvSpPr>
            <p:nvPr/>
          </p:nvSpPr>
          <p:spPr bwMode="auto">
            <a:xfrm>
              <a:off x="1095375" y="5203428"/>
              <a:ext cx="2370138" cy="3683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rIns="36000" anchor="ctr"/>
            <a:lstStyle/>
            <a:p>
              <a:pPr>
                <a:defRPr/>
              </a:pP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STEP</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３：使用上の情報の提示</a:t>
              </a:r>
            </a:p>
            <a:p>
              <a:pPr>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〇警報装置・表示・取扱説明書　等</a:t>
              </a:r>
            </a:p>
          </p:txBody>
        </p:sp>
        <p:cxnSp>
          <p:nvCxnSpPr>
            <p:cNvPr id="16" name="AutoShape 15"/>
            <p:cNvCxnSpPr>
              <a:cxnSpLocks noChangeShapeType="1"/>
              <a:stCxn id="11" idx="2"/>
              <a:endCxn id="12" idx="0"/>
            </p:cNvCxnSpPr>
            <p:nvPr/>
          </p:nvCxnSpPr>
          <p:spPr bwMode="auto">
            <a:xfrm>
              <a:off x="2300288" y="3546078"/>
              <a:ext cx="0" cy="187325"/>
            </a:xfrm>
            <a:prstGeom prst="straightConnector1">
              <a:avLst/>
            </a:prstGeom>
            <a:noFill/>
            <a:ln w="190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AutoShape 16"/>
            <p:cNvCxnSpPr>
              <a:cxnSpLocks noChangeShapeType="1"/>
              <a:stCxn id="13" idx="2"/>
              <a:endCxn id="14" idx="0"/>
            </p:cNvCxnSpPr>
            <p:nvPr/>
          </p:nvCxnSpPr>
          <p:spPr bwMode="auto">
            <a:xfrm>
              <a:off x="2281238" y="4365228"/>
              <a:ext cx="0" cy="215900"/>
            </a:xfrm>
            <a:prstGeom prst="straightConnector1">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AutoShape 17"/>
            <p:cNvCxnSpPr>
              <a:cxnSpLocks noChangeShapeType="1"/>
              <a:stCxn id="14" idx="2"/>
              <a:endCxn id="15" idx="0"/>
            </p:cNvCxnSpPr>
            <p:nvPr/>
          </p:nvCxnSpPr>
          <p:spPr bwMode="auto">
            <a:xfrm>
              <a:off x="2281238" y="4962128"/>
              <a:ext cx="0" cy="241300"/>
            </a:xfrm>
            <a:prstGeom prst="straightConnector1">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AutoShape 24"/>
            <p:cNvSpPr>
              <a:spLocks noChangeArrowheads="1"/>
            </p:cNvSpPr>
            <p:nvPr/>
          </p:nvSpPr>
          <p:spPr bwMode="auto">
            <a:xfrm>
              <a:off x="3651250" y="3225403"/>
              <a:ext cx="1370013" cy="327025"/>
            </a:xfrm>
            <a:prstGeom prst="leftRightArrow">
              <a:avLst>
                <a:gd name="adj1" fmla="val 50000"/>
                <a:gd name="adj2" fmla="val 51416"/>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リスク</a:t>
              </a:r>
            </a:p>
          </p:txBody>
        </p:sp>
        <p:sp>
          <p:nvSpPr>
            <p:cNvPr id="20" name="AutoShape 36"/>
            <p:cNvSpPr>
              <a:spLocks noChangeArrowheads="1"/>
            </p:cNvSpPr>
            <p:nvPr/>
          </p:nvSpPr>
          <p:spPr bwMode="auto">
            <a:xfrm>
              <a:off x="3651250" y="4060428"/>
              <a:ext cx="411163" cy="282575"/>
            </a:xfrm>
            <a:prstGeom prst="rightArrow">
              <a:avLst>
                <a:gd name="adj1" fmla="val 50000"/>
                <a:gd name="adj2" fmla="val 39994"/>
              </a:avLst>
            </a:prstGeom>
            <a:solidFill>
              <a:schemeClr val="accent1"/>
            </a:solidFill>
            <a:ln w="9525">
              <a:solidFill>
                <a:schemeClr val="tx1"/>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40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AutoShape 37"/>
            <p:cNvSpPr>
              <a:spLocks noChangeArrowheads="1"/>
            </p:cNvSpPr>
            <p:nvPr/>
          </p:nvSpPr>
          <p:spPr bwMode="auto">
            <a:xfrm>
              <a:off x="4062413" y="4670028"/>
              <a:ext cx="206375" cy="279400"/>
            </a:xfrm>
            <a:prstGeom prst="rightArrow">
              <a:avLst>
                <a:gd name="adj1" fmla="val 50000"/>
                <a:gd name="adj2" fmla="val 62500"/>
              </a:avLst>
            </a:prstGeom>
            <a:solidFill>
              <a:schemeClr val="accent1"/>
            </a:solidFill>
            <a:ln w="9525">
              <a:solidFill>
                <a:schemeClr val="tx1"/>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40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AutoShape 38"/>
            <p:cNvSpPr>
              <a:spLocks noChangeArrowheads="1"/>
            </p:cNvSpPr>
            <p:nvPr/>
          </p:nvSpPr>
          <p:spPr bwMode="auto">
            <a:xfrm>
              <a:off x="4268788" y="5276453"/>
              <a:ext cx="204787" cy="279400"/>
            </a:xfrm>
            <a:prstGeom prst="rightArrow">
              <a:avLst>
                <a:gd name="adj1" fmla="val 50000"/>
                <a:gd name="adj2" fmla="val 62500"/>
              </a:avLst>
            </a:prstGeom>
            <a:solidFill>
              <a:schemeClr val="accent1"/>
            </a:solidFill>
            <a:ln w="9525">
              <a:solidFill>
                <a:schemeClr val="tx1"/>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40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Rectangle 45"/>
            <p:cNvSpPr>
              <a:spLocks noChangeArrowheads="1"/>
            </p:cNvSpPr>
            <p:nvPr/>
          </p:nvSpPr>
          <p:spPr bwMode="auto">
            <a:xfrm>
              <a:off x="3446463" y="4282678"/>
              <a:ext cx="1027112" cy="236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400" b="1">
                  <a:latin typeface="Meiryo UI" panose="020B0604030504040204" pitchFamily="50" charset="-128"/>
                  <a:ea typeface="Meiryo UI" panose="020B0604030504040204" pitchFamily="50" charset="-128"/>
                  <a:cs typeface="Meiryo UI" panose="020B0604030504040204" pitchFamily="50" charset="-128"/>
                </a:rPr>
                <a:t>リスク低減</a:t>
              </a:r>
            </a:p>
          </p:txBody>
        </p:sp>
        <p:sp>
          <p:nvSpPr>
            <p:cNvPr id="24" name="Rectangle 46"/>
            <p:cNvSpPr>
              <a:spLocks noChangeArrowheads="1"/>
            </p:cNvSpPr>
            <p:nvPr/>
          </p:nvSpPr>
          <p:spPr bwMode="auto">
            <a:xfrm>
              <a:off x="3424238" y="4936728"/>
              <a:ext cx="1028700" cy="236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400" b="1">
                  <a:latin typeface="Meiryo UI" panose="020B0604030504040204" pitchFamily="50" charset="-128"/>
                  <a:ea typeface="Meiryo UI" panose="020B0604030504040204" pitchFamily="50" charset="-128"/>
                  <a:cs typeface="Meiryo UI" panose="020B0604030504040204" pitchFamily="50" charset="-128"/>
                </a:rPr>
                <a:t>リスク低減</a:t>
              </a:r>
            </a:p>
          </p:txBody>
        </p:sp>
        <p:sp>
          <p:nvSpPr>
            <p:cNvPr id="25" name="Rectangle 47"/>
            <p:cNvSpPr>
              <a:spLocks noChangeArrowheads="1"/>
            </p:cNvSpPr>
            <p:nvPr/>
          </p:nvSpPr>
          <p:spPr bwMode="auto">
            <a:xfrm>
              <a:off x="3609975" y="5495528"/>
              <a:ext cx="1079500" cy="236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400" b="1">
                  <a:latin typeface="Meiryo UI" panose="020B0604030504040204" pitchFamily="50" charset="-128"/>
                  <a:ea typeface="Meiryo UI" panose="020B0604030504040204" pitchFamily="50" charset="-128"/>
                  <a:cs typeface="Meiryo UI" panose="020B0604030504040204" pitchFamily="50" charset="-128"/>
                </a:rPr>
                <a:t>リスク低減</a:t>
              </a:r>
            </a:p>
          </p:txBody>
        </p:sp>
      </p:grpSp>
      <p:graphicFrame>
        <p:nvGraphicFramePr>
          <p:cNvPr id="3" name="表 2"/>
          <p:cNvGraphicFramePr>
            <a:graphicFrameLocks noGrp="1"/>
          </p:cNvGraphicFramePr>
          <p:nvPr>
            <p:extLst>
              <p:ext uri="{D42A27DB-BD31-4B8C-83A1-F6EECF244321}">
                <p14:modId xmlns:p14="http://schemas.microsoft.com/office/powerpoint/2010/main" val="1443216062"/>
              </p:ext>
            </p:extLst>
          </p:nvPr>
        </p:nvGraphicFramePr>
        <p:xfrm>
          <a:off x="272480" y="1083211"/>
          <a:ext cx="9517057" cy="1835249"/>
        </p:xfrm>
        <a:graphic>
          <a:graphicData uri="http://schemas.openxmlformats.org/drawingml/2006/table">
            <a:tbl>
              <a:tblPr firstRow="1" bandRow="1">
                <a:tableStyleId>{5C22544A-7EE6-4342-B048-85BDC9FD1C3A}</a:tableStyleId>
              </a:tblPr>
              <a:tblGrid>
                <a:gridCol w="1482165"/>
                <a:gridCol w="4017446"/>
                <a:gridCol w="4017446"/>
              </a:tblGrid>
              <a:tr h="370840">
                <a:tc>
                  <a:txBody>
                    <a:bodyPr/>
                    <a:lstStyle/>
                    <a:p>
                      <a:pPr algn="ctr"/>
                      <a:endParaRPr kumimoji="1" lang="ja-JP" altLang="en-US"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機械ＲＡ</a:t>
                      </a:r>
                      <a:endParaRPr kumimoji="1"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ＰＬ</a:t>
                      </a:r>
                      <a:r>
                        <a:rPr kumimoji="1"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a:t>
                      </a:r>
                      <a:endParaRPr kumimoji="1"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47749">
                <a:tc>
                  <a:txBody>
                    <a:bodyPr/>
                    <a:lstStyle/>
                    <a:p>
                      <a:pPr algn="ctr"/>
                      <a:r>
                        <a:rPr kumimoji="1" lang="ja-JP" altLang="en-US"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対象</a:t>
                      </a:r>
                      <a:endParaRPr kumimoji="1" lang="ja-JP" altLang="en-US"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全てのリスク</a:t>
                      </a:r>
                      <a:endParaRPr kumimoji="1"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（危険源・危険状態・危険事象）</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制御を用いる方策により低減するリスク</a:t>
                      </a:r>
                      <a:endParaRPr kumimoji="1"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19529">
                <a:tc>
                  <a:txBody>
                    <a:bodyPr/>
                    <a:lstStyle/>
                    <a:p>
                      <a:pPr algn="ctr"/>
                      <a:r>
                        <a:rPr kumimoji="1" lang="ja-JP" altLang="en-US"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時期</a:t>
                      </a:r>
                      <a:endParaRPr kumimoji="1" lang="en-US" altLang="ja-JP"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保護方策実施前</a:t>
                      </a:r>
                      <a:endParaRPr kumimoji="1"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ja-JP" altLang="en-US" sz="1800" b="1"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機械ＲＡによる保護法策決定後</a:t>
                      </a:r>
                      <a:endParaRPr kumimoji="1" lang="ja-JP" altLang="en-US" sz="1800" b="1"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85420">
                <a:tc>
                  <a:txBody>
                    <a:bodyPr/>
                    <a:lstStyle/>
                    <a:p>
                      <a:pPr algn="ctr"/>
                      <a:r>
                        <a:rPr kumimoji="1" lang="ja-JP" altLang="en-US"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評価指標</a:t>
                      </a:r>
                      <a:endParaRPr kumimoji="1" lang="en-US" altLang="ja-JP"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１～４</a:t>
                      </a:r>
                      <a:endParaRPr kumimoji="1"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en-US" altLang="ja-JP" sz="1800" b="1" kern="12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a:t>
                      </a:r>
                      <a:r>
                        <a:rPr kumimoji="1" lang="ja-JP" altLang="en-US" sz="1800" b="1" kern="12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 </a:t>
                      </a:r>
                      <a:r>
                        <a:rPr kumimoji="1" lang="en-US" altLang="ja-JP" sz="1800" b="1" kern="12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e</a:t>
                      </a: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4" name="円/楕円 3"/>
          <p:cNvSpPr/>
          <p:nvPr/>
        </p:nvSpPr>
        <p:spPr>
          <a:xfrm>
            <a:off x="272480" y="3840767"/>
            <a:ext cx="3432381" cy="237319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円/楕円 29"/>
          <p:cNvSpPr/>
          <p:nvPr/>
        </p:nvSpPr>
        <p:spPr>
          <a:xfrm>
            <a:off x="780067" y="4728122"/>
            <a:ext cx="2378734" cy="140864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AutoShape 42"/>
          <p:cNvSpPr>
            <a:spLocks noChangeArrowheads="1"/>
          </p:cNvSpPr>
          <p:nvPr/>
        </p:nvSpPr>
        <p:spPr bwMode="auto">
          <a:xfrm>
            <a:off x="428497" y="3429001"/>
            <a:ext cx="1862694" cy="338455"/>
          </a:xfrm>
          <a:prstGeom prst="wedgeRoundRectCallout">
            <a:avLst>
              <a:gd name="adj1" fmla="val -7078"/>
              <a:gd name="adj2" fmla="val 129239"/>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ISO 12100</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AutoShape 50"/>
          <p:cNvSpPr>
            <a:spLocks noChangeArrowheads="1"/>
          </p:cNvSpPr>
          <p:nvPr/>
        </p:nvSpPr>
        <p:spPr bwMode="auto">
          <a:xfrm>
            <a:off x="2162931" y="6167108"/>
            <a:ext cx="1737253" cy="321945"/>
          </a:xfrm>
          <a:prstGeom prst="wedgeRoundRectCallout">
            <a:avLst>
              <a:gd name="adj1" fmla="val -36991"/>
              <a:gd name="adj2" fmla="val -163981"/>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ISO 13849</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
          <p:cNvSpPr>
            <a:spLocks noChangeArrowheads="1"/>
          </p:cNvSpPr>
          <p:nvPr/>
        </p:nvSpPr>
        <p:spPr bwMode="auto">
          <a:xfrm>
            <a:off x="812800" y="4094201"/>
            <a:ext cx="24238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機械</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RA</a:t>
            </a:r>
          </a:p>
          <a:p>
            <a:pPr algn="ctr" eaLnBrk="1" hangingPunct="1"/>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全リスク（１～４）</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
          <p:cNvSpPr>
            <a:spLocks noChangeArrowheads="1"/>
          </p:cNvSpPr>
          <p:nvPr/>
        </p:nvSpPr>
        <p:spPr bwMode="auto">
          <a:xfrm>
            <a:off x="740532" y="4956168"/>
            <a:ext cx="247386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sz="1600" dirty="0" err="1" smtClean="0">
                <a:latin typeface="Meiryo UI" panose="020B0604030504040204" pitchFamily="50" charset="-128"/>
                <a:ea typeface="Meiryo UI" panose="020B0604030504040204" pitchFamily="50" charset="-128"/>
                <a:cs typeface="Meiryo UI" panose="020B0604030504040204" pitchFamily="50" charset="-128"/>
              </a:rPr>
              <a:t>PLr</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制御を用いる方策</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より</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低減</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する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リスク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e)</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
          <p:cNvSpPr>
            <a:spLocks noChangeArrowheads="1"/>
          </p:cNvSpPr>
          <p:nvPr/>
        </p:nvSpPr>
        <p:spPr bwMode="auto">
          <a:xfrm>
            <a:off x="940088" y="2952686"/>
            <a:ext cx="19952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＜実施対象＞</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3"/>
          <p:cNvSpPr>
            <a:spLocks noChangeArrowheads="1"/>
          </p:cNvSpPr>
          <p:nvPr/>
        </p:nvSpPr>
        <p:spPr bwMode="auto">
          <a:xfrm>
            <a:off x="5967113" y="2957536"/>
            <a:ext cx="19952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＜実施時期＞</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Right Arrow 4"/>
          <p:cNvSpPr/>
          <p:nvPr/>
        </p:nvSpPr>
        <p:spPr>
          <a:xfrm rot="20002612">
            <a:off x="2971824" y="3645800"/>
            <a:ext cx="1228714" cy="393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Right Arrow 36"/>
          <p:cNvSpPr/>
          <p:nvPr/>
        </p:nvSpPr>
        <p:spPr>
          <a:xfrm>
            <a:off x="3125181" y="5222415"/>
            <a:ext cx="1066772" cy="393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6354434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角丸四角形 327"/>
          <p:cNvSpPr/>
          <p:nvPr/>
        </p:nvSpPr>
        <p:spPr>
          <a:xfrm>
            <a:off x="293541" y="3890355"/>
            <a:ext cx="4530722" cy="2779005"/>
          </a:xfrm>
          <a:prstGeom prst="roundRect">
            <a:avLst>
              <a:gd name="adj" fmla="val 4934"/>
            </a:avLst>
          </a:prstGeom>
          <a:solidFill>
            <a:schemeClr val="bg1"/>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Title 1"/>
          <p:cNvSpPr>
            <a:spLocks noGrp="1"/>
          </p:cNvSpPr>
          <p:nvPr>
            <p:ph type="title"/>
          </p:nvPr>
        </p:nvSpPr>
        <p:spPr>
          <a:xfrm>
            <a:off x="270855" y="0"/>
            <a:ext cx="9680713" cy="1325563"/>
          </a:xfrm>
        </p:spPr>
        <p:txBody>
          <a:bodyPr>
            <a:normAutofit/>
          </a:bodyPr>
          <a:lstStyle/>
          <a:p>
            <a:r>
              <a:rPr lang="en-US" altLang="ja-JP" sz="3200" dirty="0" smtClean="0"/>
              <a:t>(4)</a:t>
            </a:r>
            <a:r>
              <a:rPr lang="ja-JP" altLang="en-US" sz="3200" dirty="0" smtClean="0"/>
              <a:t>ロボットシステムでの</a:t>
            </a:r>
            <a:r>
              <a:rPr kumimoji="1" lang="ja-JP" altLang="en-US" sz="3200" dirty="0" smtClean="0"/>
              <a:t>具体例</a:t>
            </a:r>
            <a:endParaRPr kumimoji="1" lang="ja-JP" altLang="en-US" sz="3200" dirty="0"/>
          </a:p>
        </p:txBody>
      </p:sp>
      <p:sp>
        <p:nvSpPr>
          <p:cNvPr id="171" name="正方形/長方形 112"/>
          <p:cNvSpPr>
            <a:spLocks noChangeArrowheads="1"/>
          </p:cNvSpPr>
          <p:nvPr/>
        </p:nvSpPr>
        <p:spPr bwMode="auto">
          <a:xfrm rot="16200000">
            <a:off x="4128209" y="2006137"/>
            <a:ext cx="1565578" cy="782468"/>
          </a:xfrm>
          <a:prstGeom prst="rect">
            <a:avLst/>
          </a:prstGeom>
          <a:solidFill>
            <a:srgbClr val="FFCCFF"/>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72" name="直線コネクタ 25"/>
          <p:cNvCxnSpPr>
            <a:cxnSpLocks noChangeShapeType="1"/>
          </p:cNvCxnSpPr>
          <p:nvPr/>
        </p:nvCxnSpPr>
        <p:spPr bwMode="auto">
          <a:xfrm>
            <a:off x="3609061" y="1090577"/>
            <a:ext cx="2370280" cy="0"/>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3" name="直線コネクタ 40"/>
          <p:cNvCxnSpPr>
            <a:cxnSpLocks noChangeShapeType="1"/>
          </p:cNvCxnSpPr>
          <p:nvPr/>
        </p:nvCxnSpPr>
        <p:spPr bwMode="auto">
          <a:xfrm>
            <a:off x="4305053" y="1090577"/>
            <a:ext cx="0" cy="131324"/>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4" name="直線コネクタ 41"/>
          <p:cNvCxnSpPr>
            <a:cxnSpLocks noChangeShapeType="1"/>
          </p:cNvCxnSpPr>
          <p:nvPr/>
        </p:nvCxnSpPr>
        <p:spPr bwMode="auto">
          <a:xfrm>
            <a:off x="4178129" y="1090577"/>
            <a:ext cx="0" cy="131324"/>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5" name="直線コネクタ 42"/>
          <p:cNvCxnSpPr>
            <a:cxnSpLocks noChangeShapeType="1"/>
          </p:cNvCxnSpPr>
          <p:nvPr/>
        </p:nvCxnSpPr>
        <p:spPr bwMode="auto">
          <a:xfrm>
            <a:off x="4052599" y="1090577"/>
            <a:ext cx="0" cy="131324"/>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6" name="直線コネクタ 43"/>
          <p:cNvCxnSpPr>
            <a:cxnSpLocks noChangeShapeType="1"/>
          </p:cNvCxnSpPr>
          <p:nvPr/>
        </p:nvCxnSpPr>
        <p:spPr bwMode="auto">
          <a:xfrm>
            <a:off x="3920096" y="1090577"/>
            <a:ext cx="0" cy="131324"/>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7" name="直線コネクタ 44"/>
          <p:cNvCxnSpPr>
            <a:cxnSpLocks noChangeShapeType="1"/>
          </p:cNvCxnSpPr>
          <p:nvPr/>
        </p:nvCxnSpPr>
        <p:spPr bwMode="auto">
          <a:xfrm>
            <a:off x="3779224" y="1090577"/>
            <a:ext cx="0" cy="131324"/>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8" name="直線コネクタ 51"/>
          <p:cNvCxnSpPr>
            <a:cxnSpLocks noChangeShapeType="1"/>
          </p:cNvCxnSpPr>
          <p:nvPr/>
        </p:nvCxnSpPr>
        <p:spPr bwMode="auto">
          <a:xfrm flipH="1">
            <a:off x="3592324" y="3254837"/>
            <a:ext cx="684834" cy="0"/>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9" name="直線コネクタ 52"/>
          <p:cNvCxnSpPr>
            <a:cxnSpLocks noChangeShapeType="1"/>
          </p:cNvCxnSpPr>
          <p:nvPr/>
        </p:nvCxnSpPr>
        <p:spPr bwMode="auto">
          <a:xfrm rot="10800000">
            <a:off x="3766671" y="3114501"/>
            <a:ext cx="0" cy="131324"/>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0" name="直線コネクタ 53"/>
          <p:cNvCxnSpPr>
            <a:cxnSpLocks noChangeShapeType="1"/>
          </p:cNvCxnSpPr>
          <p:nvPr/>
        </p:nvCxnSpPr>
        <p:spPr bwMode="auto">
          <a:xfrm rot="10800000">
            <a:off x="3900569" y="3114501"/>
            <a:ext cx="0" cy="131324"/>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1" name="直線コネクタ 54"/>
          <p:cNvCxnSpPr>
            <a:cxnSpLocks noChangeShapeType="1"/>
          </p:cNvCxnSpPr>
          <p:nvPr/>
        </p:nvCxnSpPr>
        <p:spPr bwMode="auto">
          <a:xfrm rot="10800000">
            <a:off x="4041441" y="3114501"/>
            <a:ext cx="0" cy="131324"/>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2" name="直線コネクタ 55"/>
          <p:cNvCxnSpPr>
            <a:cxnSpLocks noChangeShapeType="1"/>
          </p:cNvCxnSpPr>
          <p:nvPr/>
        </p:nvCxnSpPr>
        <p:spPr bwMode="auto">
          <a:xfrm rot="10800000">
            <a:off x="4168366" y="3114501"/>
            <a:ext cx="0" cy="131324"/>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3" name="直線コネクタ 69"/>
          <p:cNvCxnSpPr>
            <a:cxnSpLocks noChangeShapeType="1"/>
          </p:cNvCxnSpPr>
          <p:nvPr/>
        </p:nvCxnSpPr>
        <p:spPr bwMode="auto">
          <a:xfrm rot="16200000">
            <a:off x="2534656" y="2171420"/>
            <a:ext cx="2148810" cy="0"/>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 name="直線コネクタ 70"/>
          <p:cNvCxnSpPr>
            <a:cxnSpLocks noChangeShapeType="1"/>
          </p:cNvCxnSpPr>
          <p:nvPr/>
        </p:nvCxnSpPr>
        <p:spPr bwMode="auto">
          <a:xfrm rot="16200000">
            <a:off x="3680196" y="1168792"/>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5" name="直線コネクタ 71"/>
          <p:cNvCxnSpPr>
            <a:cxnSpLocks noChangeShapeType="1"/>
          </p:cNvCxnSpPr>
          <p:nvPr/>
        </p:nvCxnSpPr>
        <p:spPr bwMode="auto">
          <a:xfrm rot="16200000">
            <a:off x="3680196" y="1291103"/>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6" name="直線コネクタ 72"/>
          <p:cNvCxnSpPr>
            <a:cxnSpLocks noChangeShapeType="1"/>
          </p:cNvCxnSpPr>
          <p:nvPr/>
        </p:nvCxnSpPr>
        <p:spPr bwMode="auto">
          <a:xfrm rot="16200000">
            <a:off x="3680196" y="1422426"/>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7" name="直線コネクタ 73"/>
          <p:cNvCxnSpPr>
            <a:cxnSpLocks noChangeShapeType="1"/>
          </p:cNvCxnSpPr>
          <p:nvPr/>
        </p:nvCxnSpPr>
        <p:spPr bwMode="auto">
          <a:xfrm rot="16200000">
            <a:off x="3680196" y="1539586"/>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8" name="直線コネクタ 74"/>
          <p:cNvCxnSpPr>
            <a:cxnSpLocks noChangeShapeType="1"/>
          </p:cNvCxnSpPr>
          <p:nvPr/>
        </p:nvCxnSpPr>
        <p:spPr bwMode="auto">
          <a:xfrm rot="16200000">
            <a:off x="3680196" y="1661898"/>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9" name="直線コネクタ 75"/>
          <p:cNvCxnSpPr>
            <a:cxnSpLocks noChangeShapeType="1"/>
          </p:cNvCxnSpPr>
          <p:nvPr/>
        </p:nvCxnSpPr>
        <p:spPr bwMode="auto">
          <a:xfrm rot="16200000">
            <a:off x="3680196" y="1791934"/>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0" name="直線コネクタ 76"/>
          <p:cNvCxnSpPr>
            <a:cxnSpLocks noChangeShapeType="1"/>
          </p:cNvCxnSpPr>
          <p:nvPr/>
        </p:nvCxnSpPr>
        <p:spPr bwMode="auto">
          <a:xfrm rot="16200000">
            <a:off x="3680196" y="1909095"/>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1" name="直線コネクタ 77"/>
          <p:cNvCxnSpPr>
            <a:cxnSpLocks noChangeShapeType="1"/>
          </p:cNvCxnSpPr>
          <p:nvPr/>
        </p:nvCxnSpPr>
        <p:spPr bwMode="auto">
          <a:xfrm rot="16200000">
            <a:off x="3680196" y="2031406"/>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2" name="直線コネクタ 78"/>
          <p:cNvCxnSpPr>
            <a:cxnSpLocks noChangeShapeType="1"/>
          </p:cNvCxnSpPr>
          <p:nvPr/>
        </p:nvCxnSpPr>
        <p:spPr bwMode="auto">
          <a:xfrm rot="16200000">
            <a:off x="3680196" y="2161441"/>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3" name="直線コネクタ 79"/>
          <p:cNvCxnSpPr>
            <a:cxnSpLocks noChangeShapeType="1"/>
          </p:cNvCxnSpPr>
          <p:nvPr/>
        </p:nvCxnSpPr>
        <p:spPr bwMode="auto">
          <a:xfrm rot="16200000">
            <a:off x="3680196" y="2278602"/>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 name="直線コネクタ 80"/>
          <p:cNvCxnSpPr>
            <a:cxnSpLocks noChangeShapeType="1"/>
          </p:cNvCxnSpPr>
          <p:nvPr/>
        </p:nvCxnSpPr>
        <p:spPr bwMode="auto">
          <a:xfrm rot="16200000">
            <a:off x="3680196" y="2400913"/>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5" name="直線コネクタ 81"/>
          <p:cNvCxnSpPr>
            <a:cxnSpLocks noChangeShapeType="1"/>
          </p:cNvCxnSpPr>
          <p:nvPr/>
        </p:nvCxnSpPr>
        <p:spPr bwMode="auto">
          <a:xfrm rot="16200000">
            <a:off x="3680196" y="2532237"/>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6" name="直線コネクタ 82"/>
          <p:cNvCxnSpPr>
            <a:cxnSpLocks noChangeShapeType="1"/>
          </p:cNvCxnSpPr>
          <p:nvPr/>
        </p:nvCxnSpPr>
        <p:spPr bwMode="auto">
          <a:xfrm rot="16200000">
            <a:off x="3680196" y="2648110"/>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7" name="直線コネクタ 83"/>
          <p:cNvCxnSpPr>
            <a:cxnSpLocks noChangeShapeType="1"/>
          </p:cNvCxnSpPr>
          <p:nvPr/>
        </p:nvCxnSpPr>
        <p:spPr bwMode="auto">
          <a:xfrm rot="16200000">
            <a:off x="3680196" y="2765271"/>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8" name="直線コネクタ 84"/>
          <p:cNvCxnSpPr>
            <a:cxnSpLocks noChangeShapeType="1"/>
          </p:cNvCxnSpPr>
          <p:nvPr/>
        </p:nvCxnSpPr>
        <p:spPr bwMode="auto">
          <a:xfrm rot="16200000">
            <a:off x="3680196" y="2887582"/>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9" name="直線コネクタ 85"/>
          <p:cNvCxnSpPr>
            <a:cxnSpLocks noChangeShapeType="1"/>
          </p:cNvCxnSpPr>
          <p:nvPr/>
        </p:nvCxnSpPr>
        <p:spPr bwMode="auto">
          <a:xfrm rot="16200000">
            <a:off x="3680196" y="3017618"/>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01" name="Group 131"/>
          <p:cNvGrpSpPr>
            <a:grpSpLocks noChangeAspect="1"/>
          </p:cNvGrpSpPr>
          <p:nvPr/>
        </p:nvGrpSpPr>
        <p:grpSpPr bwMode="auto">
          <a:xfrm>
            <a:off x="4267359" y="3194050"/>
            <a:ext cx="1210481" cy="109537"/>
            <a:chOff x="3235" y="2160"/>
            <a:chExt cx="482" cy="47"/>
          </a:xfrm>
        </p:grpSpPr>
        <p:sp>
          <p:nvSpPr>
            <p:cNvPr id="267" name="AutoShape 132"/>
            <p:cNvSpPr>
              <a:spLocks noChangeAspect="1" noChangeArrowheads="1"/>
            </p:cNvSpPr>
            <p:nvPr/>
          </p:nvSpPr>
          <p:spPr bwMode="auto">
            <a:xfrm rot="10800000">
              <a:off x="3673" y="2165"/>
              <a:ext cx="44" cy="42"/>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endParaRPr lang="ja-JP" altLang="en-US" sz="160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8" name="AutoShape 133"/>
            <p:cNvSpPr>
              <a:spLocks noChangeAspect="1" noChangeArrowheads="1"/>
            </p:cNvSpPr>
            <p:nvPr/>
          </p:nvSpPr>
          <p:spPr bwMode="auto">
            <a:xfrm rot="10800000">
              <a:off x="3235" y="2165"/>
              <a:ext cx="44" cy="42"/>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endParaRPr lang="ja-JP" altLang="en-US" sz="160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9" name="Freeform 134"/>
            <p:cNvSpPr>
              <a:spLocks/>
            </p:cNvSpPr>
            <p:nvPr/>
          </p:nvSpPr>
          <p:spPr bwMode="auto">
            <a:xfrm rot="5400000">
              <a:off x="3461" y="1992"/>
              <a:ext cx="36" cy="372"/>
            </a:xfrm>
            <a:custGeom>
              <a:avLst/>
              <a:gdLst>
                <a:gd name="T0" fmla="*/ 621084 w 15"/>
                <a:gd name="T1" fmla="*/ 565694 h 202"/>
                <a:gd name="T2" fmla="*/ 0 w 15"/>
                <a:gd name="T3" fmla="*/ 253072 h 202"/>
                <a:gd name="T4" fmla="*/ 1305233 w 15"/>
                <a:gd name="T5" fmla="*/ 289442 h 202"/>
                <a:gd name="T6" fmla="*/ 882881 w 15"/>
                <a:gd name="T7" fmla="*/ 0 h 2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202">
                  <a:moveTo>
                    <a:pt x="7" y="202"/>
                  </a:moveTo>
                  <a:lnTo>
                    <a:pt x="0" y="90"/>
                  </a:lnTo>
                  <a:lnTo>
                    <a:pt x="15" y="103"/>
                  </a:lnTo>
                  <a:lnTo>
                    <a:pt x="10" y="0"/>
                  </a:lnTo>
                </a:path>
              </a:pathLst>
            </a:custGeom>
            <a:solidFill>
              <a:schemeClr val="bg1"/>
            </a:solidFill>
            <a:ln w="9525" cap="flat" cmpd="sng">
              <a:solidFill>
                <a:schemeClr val="tx1"/>
              </a:solidFill>
              <a:prstDash val="solid"/>
              <a:round/>
              <a:headEnd type="triangle" w="sm" len="sm"/>
              <a:tailEnd type="triangle" w="sm" len="sm"/>
            </a:ln>
          </p:spPr>
          <p:txBody>
            <a:bodyPr/>
            <a:lstStyle/>
            <a:p>
              <a:pPr>
                <a:defRPr/>
              </a:pPr>
              <a:endParaRPr lang="ja-JP" altLang="en-US" sz="160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202" name="グループ化 229"/>
          <p:cNvGrpSpPr>
            <a:grpSpLocks/>
          </p:cNvGrpSpPr>
          <p:nvPr/>
        </p:nvGrpSpPr>
        <p:grpSpPr bwMode="auto">
          <a:xfrm>
            <a:off x="4616785" y="3212652"/>
            <a:ext cx="509093" cy="411995"/>
            <a:chOff x="4680477" y="5549637"/>
            <a:chExt cx="579517" cy="507737"/>
          </a:xfrm>
        </p:grpSpPr>
        <p:sp>
          <p:nvSpPr>
            <p:cNvPr id="265" name="円弧 264"/>
            <p:cNvSpPr/>
            <p:nvPr/>
          </p:nvSpPr>
          <p:spPr bwMode="auto">
            <a:xfrm>
              <a:off x="4680477" y="5549637"/>
              <a:ext cx="579517" cy="507737"/>
            </a:xfrm>
            <a:prstGeom prst="arc">
              <a:avLst>
                <a:gd name="adj1" fmla="val 21562653"/>
                <a:gd name="adj2" fmla="val 10622517"/>
              </a:avLst>
            </a:prstGeom>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ja-JP" altLang="en-US" sz="1600">
                <a:latin typeface="Meiryo UI" panose="020B0604030504040204" pitchFamily="50" charset="-128"/>
                <a:ea typeface="Meiryo UI" panose="020B0604030504040204" pitchFamily="50" charset="-128"/>
                <a:cs typeface="Meiryo UI" panose="020B0604030504040204" pitchFamily="50" charset="-128"/>
              </a:endParaRPr>
            </a:p>
          </p:txBody>
        </p:sp>
        <p:sp>
          <p:nvSpPr>
            <p:cNvPr id="266" name="円/楕円 231"/>
            <p:cNvSpPr>
              <a:spLocks noChangeArrowheads="1"/>
            </p:cNvSpPr>
            <p:nvPr/>
          </p:nvSpPr>
          <p:spPr bwMode="auto">
            <a:xfrm>
              <a:off x="4821784" y="5759079"/>
              <a:ext cx="290553" cy="288775"/>
            </a:xfrm>
            <a:prstGeom prst="ellipse">
              <a:avLst/>
            </a:prstGeom>
            <a:solidFill>
              <a:schemeClr val="bg1"/>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endParaRPr lang="ja-JP" altLang="en-US" sz="1600" smtClean="0">
                <a:latin typeface="Meiryo UI" panose="020B0604030504040204" pitchFamily="50" charset="-128"/>
                <a:ea typeface="Meiryo UI" panose="020B0604030504040204" pitchFamily="50" charset="-128"/>
                <a:cs typeface="Meiryo UI" panose="020B0604030504040204" pitchFamily="50" charset="-128"/>
              </a:endParaRPr>
            </a:p>
          </p:txBody>
        </p:sp>
      </p:grpSp>
      <p:cxnSp>
        <p:nvCxnSpPr>
          <p:cNvPr id="203" name="直線コネクタ 51"/>
          <p:cNvCxnSpPr>
            <a:cxnSpLocks noChangeShapeType="1"/>
          </p:cNvCxnSpPr>
          <p:nvPr/>
        </p:nvCxnSpPr>
        <p:spPr bwMode="auto">
          <a:xfrm flipH="1">
            <a:off x="5540823" y="3236868"/>
            <a:ext cx="438518" cy="0"/>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4" name="直線コネクタ 52"/>
          <p:cNvCxnSpPr>
            <a:cxnSpLocks noChangeShapeType="1"/>
          </p:cNvCxnSpPr>
          <p:nvPr/>
        </p:nvCxnSpPr>
        <p:spPr bwMode="auto">
          <a:xfrm rot="10800000">
            <a:off x="5715170" y="3114501"/>
            <a:ext cx="0" cy="131324"/>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5" name="直線コネクタ 52"/>
          <p:cNvCxnSpPr>
            <a:cxnSpLocks noChangeShapeType="1"/>
          </p:cNvCxnSpPr>
          <p:nvPr/>
        </p:nvCxnSpPr>
        <p:spPr bwMode="auto">
          <a:xfrm rot="10800000">
            <a:off x="5591035" y="3119651"/>
            <a:ext cx="0" cy="131324"/>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4" name="直線コネクタ 107"/>
          <p:cNvCxnSpPr>
            <a:cxnSpLocks noChangeShapeType="1"/>
          </p:cNvCxnSpPr>
          <p:nvPr/>
        </p:nvCxnSpPr>
        <p:spPr bwMode="auto">
          <a:xfrm>
            <a:off x="5980735" y="1097015"/>
            <a:ext cx="0" cy="2148810"/>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 name="直線コネクタ 70"/>
          <p:cNvCxnSpPr>
            <a:cxnSpLocks noChangeShapeType="1"/>
          </p:cNvCxnSpPr>
          <p:nvPr/>
        </p:nvCxnSpPr>
        <p:spPr bwMode="auto">
          <a:xfrm rot="16200000">
            <a:off x="5908207" y="1172654"/>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6" name="直線コネクタ 71"/>
          <p:cNvCxnSpPr>
            <a:cxnSpLocks noChangeShapeType="1"/>
          </p:cNvCxnSpPr>
          <p:nvPr/>
        </p:nvCxnSpPr>
        <p:spPr bwMode="auto">
          <a:xfrm rot="16200000">
            <a:off x="5908207" y="1294964"/>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7" name="直線コネクタ 72"/>
          <p:cNvCxnSpPr>
            <a:cxnSpLocks noChangeShapeType="1"/>
          </p:cNvCxnSpPr>
          <p:nvPr/>
        </p:nvCxnSpPr>
        <p:spPr bwMode="auto">
          <a:xfrm rot="16200000">
            <a:off x="5908207" y="1426288"/>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8" name="直線コネクタ 73"/>
          <p:cNvCxnSpPr>
            <a:cxnSpLocks noChangeShapeType="1"/>
          </p:cNvCxnSpPr>
          <p:nvPr/>
        </p:nvCxnSpPr>
        <p:spPr bwMode="auto">
          <a:xfrm rot="16200000">
            <a:off x="5908207" y="1543449"/>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9" name="直線コネクタ 74"/>
          <p:cNvCxnSpPr>
            <a:cxnSpLocks noChangeShapeType="1"/>
          </p:cNvCxnSpPr>
          <p:nvPr/>
        </p:nvCxnSpPr>
        <p:spPr bwMode="auto">
          <a:xfrm rot="16200000">
            <a:off x="5908207" y="1665760"/>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0" name="直線コネクタ 75"/>
          <p:cNvCxnSpPr>
            <a:cxnSpLocks noChangeShapeType="1"/>
          </p:cNvCxnSpPr>
          <p:nvPr/>
        </p:nvCxnSpPr>
        <p:spPr bwMode="auto">
          <a:xfrm rot="16200000">
            <a:off x="5908207" y="1795796"/>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1" name="直線コネクタ 76"/>
          <p:cNvCxnSpPr>
            <a:cxnSpLocks noChangeShapeType="1"/>
          </p:cNvCxnSpPr>
          <p:nvPr/>
        </p:nvCxnSpPr>
        <p:spPr bwMode="auto">
          <a:xfrm rot="16200000">
            <a:off x="5908207" y="1912957"/>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2" name="直線コネクタ 77"/>
          <p:cNvCxnSpPr>
            <a:cxnSpLocks noChangeShapeType="1"/>
          </p:cNvCxnSpPr>
          <p:nvPr/>
        </p:nvCxnSpPr>
        <p:spPr bwMode="auto">
          <a:xfrm rot="16200000">
            <a:off x="5908207" y="2035268"/>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3" name="直線コネクタ 78"/>
          <p:cNvCxnSpPr>
            <a:cxnSpLocks noChangeShapeType="1"/>
          </p:cNvCxnSpPr>
          <p:nvPr/>
        </p:nvCxnSpPr>
        <p:spPr bwMode="auto">
          <a:xfrm rot="16200000">
            <a:off x="5908207" y="2165304"/>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4" name="直線コネクタ 79"/>
          <p:cNvCxnSpPr>
            <a:cxnSpLocks noChangeShapeType="1"/>
          </p:cNvCxnSpPr>
          <p:nvPr/>
        </p:nvCxnSpPr>
        <p:spPr bwMode="auto">
          <a:xfrm rot="16200000">
            <a:off x="5908207" y="2282464"/>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 name="直線コネクタ 80"/>
          <p:cNvCxnSpPr>
            <a:cxnSpLocks noChangeShapeType="1"/>
          </p:cNvCxnSpPr>
          <p:nvPr/>
        </p:nvCxnSpPr>
        <p:spPr bwMode="auto">
          <a:xfrm rot="16200000">
            <a:off x="5908207" y="2404775"/>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6" name="直線コネクタ 81"/>
          <p:cNvCxnSpPr>
            <a:cxnSpLocks noChangeShapeType="1"/>
          </p:cNvCxnSpPr>
          <p:nvPr/>
        </p:nvCxnSpPr>
        <p:spPr bwMode="auto">
          <a:xfrm rot="16200000">
            <a:off x="5908207" y="2536099"/>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7" name="直線コネクタ 82"/>
          <p:cNvCxnSpPr>
            <a:cxnSpLocks noChangeShapeType="1"/>
          </p:cNvCxnSpPr>
          <p:nvPr/>
        </p:nvCxnSpPr>
        <p:spPr bwMode="auto">
          <a:xfrm rot="16200000">
            <a:off x="5908207" y="2651973"/>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8" name="直線コネクタ 83"/>
          <p:cNvCxnSpPr>
            <a:cxnSpLocks noChangeShapeType="1"/>
          </p:cNvCxnSpPr>
          <p:nvPr/>
        </p:nvCxnSpPr>
        <p:spPr bwMode="auto">
          <a:xfrm rot="16200000">
            <a:off x="5908207" y="2769133"/>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9" name="直線コネクタ 84"/>
          <p:cNvCxnSpPr>
            <a:cxnSpLocks noChangeShapeType="1"/>
          </p:cNvCxnSpPr>
          <p:nvPr/>
        </p:nvCxnSpPr>
        <p:spPr bwMode="auto">
          <a:xfrm rot="16200000">
            <a:off x="5908207" y="2891444"/>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0" name="直線コネクタ 85"/>
          <p:cNvCxnSpPr>
            <a:cxnSpLocks noChangeShapeType="1"/>
          </p:cNvCxnSpPr>
          <p:nvPr/>
        </p:nvCxnSpPr>
        <p:spPr bwMode="auto">
          <a:xfrm rot="16200000">
            <a:off x="5908207" y="3021481"/>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1" name="直線コネクタ 52"/>
          <p:cNvCxnSpPr>
            <a:cxnSpLocks noChangeShapeType="1"/>
          </p:cNvCxnSpPr>
          <p:nvPr/>
        </p:nvCxnSpPr>
        <p:spPr bwMode="auto">
          <a:xfrm rot="10800000">
            <a:off x="5834424" y="3114501"/>
            <a:ext cx="0" cy="131324"/>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70" name="グループ化 269"/>
          <p:cNvGrpSpPr>
            <a:grpSpLocks noChangeAspect="1"/>
          </p:cNvGrpSpPr>
          <p:nvPr/>
        </p:nvGrpSpPr>
        <p:grpSpPr>
          <a:xfrm rot="16200000">
            <a:off x="4335470" y="1413370"/>
            <a:ext cx="275432" cy="952984"/>
            <a:chOff x="-1370724" y="2749960"/>
            <a:chExt cx="360040" cy="1149908"/>
          </a:xfrm>
        </p:grpSpPr>
        <p:sp>
          <p:nvSpPr>
            <p:cNvPr id="5" name="正方形/長方形 4"/>
            <p:cNvSpPr/>
            <p:nvPr/>
          </p:nvSpPr>
          <p:spPr>
            <a:xfrm>
              <a:off x="-1370724" y="2749960"/>
              <a:ext cx="360040" cy="337125"/>
            </a:xfrm>
            <a:prstGeom prst="ellipse">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1270895" y="3378600"/>
              <a:ext cx="188234" cy="521268"/>
            </a:xfrm>
            <a:prstGeom prst="rect">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1271928" y="2970316"/>
              <a:ext cx="188234" cy="521268"/>
            </a:xfrm>
            <a:prstGeom prst="rect">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a:latin typeface="Meiryo UI" panose="020B0604030504040204" pitchFamily="50" charset="-128"/>
                <a:ea typeface="Meiryo UI" panose="020B0604030504040204" pitchFamily="50" charset="-128"/>
                <a:cs typeface="Meiryo UI" panose="020B0604030504040204" pitchFamily="50" charset="-128"/>
              </a:endParaRPr>
            </a:p>
          </p:txBody>
        </p:sp>
      </p:grpSp>
      <p:cxnSp>
        <p:nvCxnSpPr>
          <p:cNvPr id="275" name="直線コネクタ 40"/>
          <p:cNvCxnSpPr>
            <a:cxnSpLocks noChangeShapeType="1"/>
          </p:cNvCxnSpPr>
          <p:nvPr/>
        </p:nvCxnSpPr>
        <p:spPr bwMode="auto">
          <a:xfrm>
            <a:off x="4973000" y="1090577"/>
            <a:ext cx="0" cy="131324"/>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6" name="直線コネクタ 41"/>
          <p:cNvCxnSpPr>
            <a:cxnSpLocks noChangeShapeType="1"/>
          </p:cNvCxnSpPr>
          <p:nvPr/>
        </p:nvCxnSpPr>
        <p:spPr bwMode="auto">
          <a:xfrm>
            <a:off x="4846075" y="1090577"/>
            <a:ext cx="0" cy="131324"/>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 name="直線コネクタ 42"/>
          <p:cNvCxnSpPr>
            <a:cxnSpLocks noChangeShapeType="1"/>
          </p:cNvCxnSpPr>
          <p:nvPr/>
        </p:nvCxnSpPr>
        <p:spPr bwMode="auto">
          <a:xfrm>
            <a:off x="4720546" y="1090577"/>
            <a:ext cx="0" cy="131324"/>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8" name="直線コネクタ 43"/>
          <p:cNvCxnSpPr>
            <a:cxnSpLocks noChangeShapeType="1"/>
          </p:cNvCxnSpPr>
          <p:nvPr/>
        </p:nvCxnSpPr>
        <p:spPr bwMode="auto">
          <a:xfrm>
            <a:off x="4588042" y="1090577"/>
            <a:ext cx="0" cy="131324"/>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9" name="直線コネクタ 44"/>
          <p:cNvCxnSpPr>
            <a:cxnSpLocks noChangeShapeType="1"/>
          </p:cNvCxnSpPr>
          <p:nvPr/>
        </p:nvCxnSpPr>
        <p:spPr bwMode="auto">
          <a:xfrm>
            <a:off x="4447170" y="1090577"/>
            <a:ext cx="0" cy="131324"/>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0" name="直線コネクタ 40"/>
          <p:cNvCxnSpPr>
            <a:cxnSpLocks noChangeShapeType="1"/>
          </p:cNvCxnSpPr>
          <p:nvPr/>
        </p:nvCxnSpPr>
        <p:spPr bwMode="auto">
          <a:xfrm>
            <a:off x="5628694" y="1097016"/>
            <a:ext cx="0" cy="131324"/>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1" name="直線コネクタ 41"/>
          <p:cNvCxnSpPr>
            <a:cxnSpLocks noChangeShapeType="1"/>
          </p:cNvCxnSpPr>
          <p:nvPr/>
        </p:nvCxnSpPr>
        <p:spPr bwMode="auto">
          <a:xfrm>
            <a:off x="5501770" y="1097016"/>
            <a:ext cx="0" cy="131324"/>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2" name="直線コネクタ 42"/>
          <p:cNvCxnSpPr>
            <a:cxnSpLocks noChangeShapeType="1"/>
          </p:cNvCxnSpPr>
          <p:nvPr/>
        </p:nvCxnSpPr>
        <p:spPr bwMode="auto">
          <a:xfrm>
            <a:off x="5376241" y="1097016"/>
            <a:ext cx="0" cy="131324"/>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3" name="直線コネクタ 43"/>
          <p:cNvCxnSpPr>
            <a:cxnSpLocks noChangeShapeType="1"/>
          </p:cNvCxnSpPr>
          <p:nvPr/>
        </p:nvCxnSpPr>
        <p:spPr bwMode="auto">
          <a:xfrm>
            <a:off x="5243737" y="1097016"/>
            <a:ext cx="0" cy="131324"/>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4" name="直線コネクタ 44"/>
          <p:cNvCxnSpPr>
            <a:cxnSpLocks noChangeShapeType="1"/>
          </p:cNvCxnSpPr>
          <p:nvPr/>
        </p:nvCxnSpPr>
        <p:spPr bwMode="auto">
          <a:xfrm>
            <a:off x="5102865" y="1097016"/>
            <a:ext cx="0" cy="131324"/>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6" name="直線コネクタ 41"/>
          <p:cNvCxnSpPr>
            <a:cxnSpLocks noChangeShapeType="1"/>
          </p:cNvCxnSpPr>
          <p:nvPr/>
        </p:nvCxnSpPr>
        <p:spPr bwMode="auto">
          <a:xfrm>
            <a:off x="5760082" y="1097016"/>
            <a:ext cx="0" cy="131324"/>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9" name="下矢印 288"/>
          <p:cNvSpPr/>
          <p:nvPr/>
        </p:nvSpPr>
        <p:spPr>
          <a:xfrm rot="10800000">
            <a:off x="4764535" y="2316538"/>
            <a:ext cx="301837" cy="519866"/>
          </a:xfrm>
          <a:prstGeom prst="downArrow">
            <a:avLst/>
          </a:prstGeom>
          <a:solidFill>
            <a:schemeClr val="bg1"/>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08" name="直線コネクタ 307"/>
          <p:cNvCxnSpPr>
            <a:endCxn id="313" idx="3"/>
          </p:cNvCxnSpPr>
          <p:nvPr/>
        </p:nvCxnSpPr>
        <p:spPr>
          <a:xfrm flipH="1">
            <a:off x="3197604" y="2688331"/>
            <a:ext cx="1586611" cy="200087"/>
          </a:xfrm>
          <a:prstGeom prst="line">
            <a:avLst/>
          </a:prstGeom>
          <a:ln>
            <a:solidFill>
              <a:schemeClr val="tx1"/>
            </a:solidFill>
            <a:headEnd type="oval" w="lg" len="lg"/>
          </a:ln>
        </p:spPr>
        <p:style>
          <a:lnRef idx="1">
            <a:schemeClr val="accent1"/>
          </a:lnRef>
          <a:fillRef idx="0">
            <a:schemeClr val="accent1"/>
          </a:fillRef>
          <a:effectRef idx="0">
            <a:schemeClr val="accent1"/>
          </a:effectRef>
          <a:fontRef idx="minor">
            <a:schemeClr val="tx1"/>
          </a:fontRef>
        </p:style>
      </p:cxnSp>
      <p:cxnSp>
        <p:nvCxnSpPr>
          <p:cNvPr id="309" name="直線コネクタ 308"/>
          <p:cNvCxnSpPr>
            <a:stCxn id="5" idx="0"/>
            <a:endCxn id="312" idx="3"/>
          </p:cNvCxnSpPr>
          <p:nvPr/>
        </p:nvCxnSpPr>
        <p:spPr>
          <a:xfrm flipH="1" flipV="1">
            <a:off x="3089493" y="1880935"/>
            <a:ext cx="907201" cy="8927"/>
          </a:xfrm>
          <a:prstGeom prst="line">
            <a:avLst/>
          </a:prstGeom>
          <a:ln>
            <a:solidFill>
              <a:schemeClr val="tx1"/>
            </a:solidFill>
            <a:headEnd type="oval" w="lg" len="lg"/>
          </a:ln>
        </p:spPr>
        <p:style>
          <a:lnRef idx="1">
            <a:schemeClr val="accent1"/>
          </a:lnRef>
          <a:fillRef idx="0">
            <a:schemeClr val="accent1"/>
          </a:fillRef>
          <a:effectRef idx="0">
            <a:schemeClr val="accent1"/>
          </a:effectRef>
          <a:fontRef idx="minor">
            <a:schemeClr val="tx1"/>
          </a:fontRef>
        </p:style>
      </p:cxnSp>
      <p:sp>
        <p:nvSpPr>
          <p:cNvPr id="312" name="テキスト ボックス 311"/>
          <p:cNvSpPr txBox="1"/>
          <p:nvPr/>
        </p:nvSpPr>
        <p:spPr>
          <a:xfrm>
            <a:off x="2034396" y="1650102"/>
            <a:ext cx="1055097" cy="461665"/>
          </a:xfrm>
          <a:prstGeom prst="rect">
            <a:avLst/>
          </a:prstGeom>
          <a:noFill/>
        </p:spPr>
        <p:txBody>
          <a:bodyPr wrap="none" rtlCol="0">
            <a:spAutoFit/>
          </a:bodyPr>
          <a:lstStyle/>
          <a:p>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ロボット</a:t>
            </a:r>
            <a:endParaRPr kumimoji="1" lang="ja-JP"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3" name="テキスト ボックス 312"/>
          <p:cNvSpPr txBox="1"/>
          <p:nvPr/>
        </p:nvSpPr>
        <p:spPr>
          <a:xfrm>
            <a:off x="2067166" y="2657585"/>
            <a:ext cx="1130438" cy="461665"/>
          </a:xfrm>
          <a:prstGeom prst="rect">
            <a:avLst/>
          </a:prstGeom>
          <a:noFill/>
        </p:spPr>
        <p:txBody>
          <a:bodyPr wrap="none" rtlCol="0">
            <a:spAutoFit/>
          </a:bodyPr>
          <a:lstStyle/>
          <a:p>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コンベヤ</a:t>
            </a:r>
            <a:endParaRPr kumimoji="1"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19" name="直線コネクタ 318"/>
          <p:cNvCxnSpPr>
            <a:endCxn id="323" idx="1"/>
          </p:cNvCxnSpPr>
          <p:nvPr/>
        </p:nvCxnSpPr>
        <p:spPr>
          <a:xfrm>
            <a:off x="5968538" y="1745674"/>
            <a:ext cx="1107432" cy="128524"/>
          </a:xfrm>
          <a:prstGeom prst="line">
            <a:avLst/>
          </a:prstGeom>
          <a:ln>
            <a:solidFill>
              <a:schemeClr val="tx1"/>
            </a:solidFill>
            <a:headEnd type="oval" w="lg" len="lg"/>
          </a:ln>
        </p:spPr>
        <p:style>
          <a:lnRef idx="1">
            <a:schemeClr val="accent1"/>
          </a:lnRef>
          <a:fillRef idx="0">
            <a:schemeClr val="accent1"/>
          </a:fillRef>
          <a:effectRef idx="0">
            <a:schemeClr val="accent1"/>
          </a:effectRef>
          <a:fontRef idx="minor">
            <a:schemeClr val="tx1"/>
          </a:fontRef>
        </p:style>
      </p:cxnSp>
      <p:cxnSp>
        <p:nvCxnSpPr>
          <p:cNvPr id="321" name="直線コネクタ 320"/>
          <p:cNvCxnSpPr>
            <a:endCxn id="325" idx="1"/>
          </p:cNvCxnSpPr>
          <p:nvPr/>
        </p:nvCxnSpPr>
        <p:spPr>
          <a:xfrm flipV="1">
            <a:off x="5170516" y="2766565"/>
            <a:ext cx="1850725" cy="525276"/>
          </a:xfrm>
          <a:prstGeom prst="line">
            <a:avLst/>
          </a:prstGeom>
          <a:ln>
            <a:solidFill>
              <a:schemeClr val="tx1"/>
            </a:solidFill>
            <a:headEnd type="oval" w="lg" len="lg"/>
          </a:ln>
        </p:spPr>
        <p:style>
          <a:lnRef idx="1">
            <a:schemeClr val="accent1"/>
          </a:lnRef>
          <a:fillRef idx="0">
            <a:schemeClr val="accent1"/>
          </a:fillRef>
          <a:effectRef idx="0">
            <a:schemeClr val="accent1"/>
          </a:effectRef>
          <a:fontRef idx="minor">
            <a:schemeClr val="tx1"/>
          </a:fontRef>
        </p:style>
      </p:cxnSp>
      <p:sp>
        <p:nvSpPr>
          <p:cNvPr id="323" name="テキスト ボックス 322"/>
          <p:cNvSpPr txBox="1"/>
          <p:nvPr/>
        </p:nvSpPr>
        <p:spPr>
          <a:xfrm>
            <a:off x="7075970" y="1643365"/>
            <a:ext cx="1107996" cy="461665"/>
          </a:xfrm>
          <a:prstGeom prst="rect">
            <a:avLst/>
          </a:prstGeom>
          <a:noFill/>
        </p:spPr>
        <p:txBody>
          <a:bodyPr wrap="none" rtlCol="0">
            <a:spAutoFit/>
          </a:bodyPr>
          <a:lstStyle/>
          <a:p>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防護柵</a:t>
            </a:r>
            <a:endParaRPr kumimoji="1" lang="ja-JP"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5" name="テキスト ボックス 324"/>
          <p:cNvSpPr txBox="1"/>
          <p:nvPr/>
        </p:nvSpPr>
        <p:spPr>
          <a:xfrm>
            <a:off x="7021241" y="2535732"/>
            <a:ext cx="1774845" cy="461665"/>
          </a:xfrm>
          <a:prstGeom prst="rect">
            <a:avLst/>
          </a:prstGeom>
          <a:noFill/>
        </p:spPr>
        <p:txBody>
          <a:bodyPr wrap="none" rtlCol="0">
            <a:spAutoFit/>
          </a:bodyPr>
          <a:lstStyle/>
          <a:p>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ライトカーテン</a:t>
            </a:r>
            <a:endParaRPr kumimoji="1" lang="ja-JP"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7" name="テキスト ボックス 326"/>
          <p:cNvSpPr txBox="1"/>
          <p:nvPr/>
        </p:nvSpPr>
        <p:spPr>
          <a:xfrm>
            <a:off x="1085438" y="3528753"/>
            <a:ext cx="2810385" cy="461665"/>
          </a:xfrm>
          <a:prstGeom prst="rect">
            <a:avLst/>
          </a:prstGeom>
          <a:noFill/>
        </p:spPr>
        <p:txBody>
          <a:bodyPr wrap="none" rtlCol="0">
            <a:spAutoFit/>
          </a:bodyPr>
          <a:lstStyle/>
          <a:p>
            <a:r>
              <a:rPr kumimoji="1" lang="ja-JP" altLang="en-US" sz="2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機械リスクアセスメント</a:t>
            </a:r>
            <a:endParaRPr kumimoji="1" lang="ja-JP" altLang="en-US" sz="2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9" name="角丸四角形 328"/>
          <p:cNvSpPr/>
          <p:nvPr/>
        </p:nvSpPr>
        <p:spPr>
          <a:xfrm>
            <a:off x="5053327" y="3906982"/>
            <a:ext cx="4530722" cy="2762379"/>
          </a:xfrm>
          <a:prstGeom prst="roundRect">
            <a:avLst>
              <a:gd name="adj" fmla="val 4934"/>
            </a:avLst>
          </a:prstGeom>
          <a:solidFill>
            <a:schemeClr val="bg1"/>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30" name="テキスト ボックス 329"/>
          <p:cNvSpPr txBox="1"/>
          <p:nvPr/>
        </p:nvSpPr>
        <p:spPr>
          <a:xfrm>
            <a:off x="6499157" y="3528753"/>
            <a:ext cx="1532792" cy="461665"/>
          </a:xfrm>
          <a:prstGeom prst="rect">
            <a:avLst/>
          </a:prstGeom>
          <a:noFill/>
        </p:spPr>
        <p:txBody>
          <a:bodyPr wrap="none" rtlCol="0">
            <a:spAutoFit/>
          </a:bodyPr>
          <a:lstStyle/>
          <a:p>
            <a:r>
              <a:rPr kumimoji="1" lang="en-US" altLang="ja-JP" sz="2400" dirty="0" err="1"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PLr</a:t>
            </a:r>
            <a:r>
              <a:rPr lang="ja-JP" altLang="en-US" sz="24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の決定</a:t>
            </a:r>
            <a:endParaRPr kumimoji="1" lang="ja-JP" altLang="en-US" sz="2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1" name="テキスト ボックス 330"/>
          <p:cNvSpPr txBox="1"/>
          <p:nvPr/>
        </p:nvSpPr>
        <p:spPr>
          <a:xfrm>
            <a:off x="1792502" y="1143426"/>
            <a:ext cx="1723549" cy="461665"/>
          </a:xfrm>
          <a:prstGeom prst="rect">
            <a:avLst/>
          </a:prstGeom>
          <a:noFill/>
        </p:spPr>
        <p:txBody>
          <a:bodyPr wrap="none" rtlCol="0">
            <a:spAutoFit/>
          </a:bodyPr>
          <a:lstStyle/>
          <a:p>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危険源</a:t>
            </a:r>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1" name="テキスト ボックス 340"/>
          <p:cNvSpPr txBox="1"/>
          <p:nvPr/>
        </p:nvSpPr>
        <p:spPr>
          <a:xfrm>
            <a:off x="6700049" y="1093550"/>
            <a:ext cx="2031325" cy="461665"/>
          </a:xfrm>
          <a:prstGeom prst="rect">
            <a:avLst/>
          </a:prstGeom>
          <a:noFill/>
        </p:spPr>
        <p:txBody>
          <a:bodyPr wrap="none" rtlCol="0">
            <a:spAutoFit/>
          </a:bodyPr>
          <a:lstStyle/>
          <a:p>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（保護方策）</a:t>
            </a:r>
            <a:endParaRPr kumimoji="1" lang="ja-JP"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2" name="テキスト ボックス 341"/>
          <p:cNvSpPr txBox="1"/>
          <p:nvPr/>
        </p:nvSpPr>
        <p:spPr>
          <a:xfrm>
            <a:off x="1108444" y="6288768"/>
            <a:ext cx="2821606" cy="400110"/>
          </a:xfrm>
          <a:prstGeom prst="rect">
            <a:avLst/>
          </a:prstGeom>
          <a:noFill/>
        </p:spPr>
        <p:txBody>
          <a:bodyPr wrap="none" rtlCol="0">
            <a:spAutoFit/>
          </a:bodyPr>
          <a:lstStyle/>
          <a:p>
            <a:r>
              <a:rPr kumimoji="1" lang="ja-JP" altLang="en-US" sz="20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保護方策が全くない状態</a:t>
            </a:r>
            <a:endParaRPr kumimoji="1" lang="ja-JP" altLang="en-US" sz="2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3" name="テキスト ボックス 342"/>
          <p:cNvSpPr txBox="1"/>
          <p:nvPr/>
        </p:nvSpPr>
        <p:spPr>
          <a:xfrm>
            <a:off x="5495677" y="6300029"/>
            <a:ext cx="3988592" cy="400110"/>
          </a:xfrm>
          <a:prstGeom prst="rect">
            <a:avLst/>
          </a:prstGeom>
          <a:noFill/>
        </p:spPr>
        <p:txBody>
          <a:bodyPr wrap="none" rtlCol="0">
            <a:spAutoFit/>
          </a:bodyPr>
          <a:lstStyle/>
          <a:p>
            <a:r>
              <a:rPr kumimoji="1" lang="ja-JP" altLang="en-US" sz="20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制御によらない保護方策がある前提</a:t>
            </a:r>
            <a:endParaRPr kumimoji="1" lang="ja-JP" altLang="en-US" sz="2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5" name="正方形/長方形 112"/>
          <p:cNvSpPr>
            <a:spLocks noChangeArrowheads="1"/>
          </p:cNvSpPr>
          <p:nvPr/>
        </p:nvSpPr>
        <p:spPr bwMode="auto">
          <a:xfrm rot="16200000">
            <a:off x="1707775" y="4756659"/>
            <a:ext cx="1565578" cy="782468"/>
          </a:xfrm>
          <a:prstGeom prst="rect">
            <a:avLst/>
          </a:prstGeom>
          <a:solidFill>
            <a:srgbClr val="FFCCFF"/>
          </a:solidFill>
          <a:ln w="12700" algn="ctr">
            <a:solidFill>
              <a:schemeClr val="tx1"/>
            </a:solidFill>
            <a:round/>
            <a:headEnd/>
            <a:tailEnd/>
          </a:ln>
          <a:effectLs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09" name="下矢印 408"/>
          <p:cNvSpPr/>
          <p:nvPr/>
        </p:nvSpPr>
        <p:spPr>
          <a:xfrm rot="10800000">
            <a:off x="2344101" y="5067060"/>
            <a:ext cx="301837" cy="519866"/>
          </a:xfrm>
          <a:prstGeom prst="downArrow">
            <a:avLst/>
          </a:prstGeom>
          <a:solidFill>
            <a:schemeClr val="bg1"/>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99" name="直線コネクタ 498"/>
          <p:cNvCxnSpPr/>
          <p:nvPr/>
        </p:nvCxnSpPr>
        <p:spPr>
          <a:xfrm flipV="1">
            <a:off x="2769284" y="4868899"/>
            <a:ext cx="872009" cy="206885"/>
          </a:xfrm>
          <a:prstGeom prst="line">
            <a:avLst/>
          </a:prstGeom>
          <a:ln>
            <a:solidFill>
              <a:schemeClr val="tx1"/>
            </a:solidFill>
            <a:headEnd type="oval" w="lg" len="lg"/>
          </a:ln>
        </p:spPr>
        <p:style>
          <a:lnRef idx="1">
            <a:schemeClr val="accent1"/>
          </a:lnRef>
          <a:fillRef idx="0">
            <a:schemeClr val="accent1"/>
          </a:fillRef>
          <a:effectRef idx="0">
            <a:schemeClr val="accent1"/>
          </a:effectRef>
          <a:fontRef idx="minor">
            <a:schemeClr val="tx1"/>
          </a:fontRef>
        </p:style>
      </p:cxnSp>
      <p:sp>
        <p:nvSpPr>
          <p:cNvPr id="500" name="テキスト ボックス 499"/>
          <p:cNvSpPr txBox="1"/>
          <p:nvPr/>
        </p:nvSpPr>
        <p:spPr>
          <a:xfrm>
            <a:off x="3644524" y="4688523"/>
            <a:ext cx="894797" cy="369332"/>
          </a:xfrm>
          <a:prstGeom prst="rect">
            <a:avLst/>
          </a:prstGeom>
          <a:noFill/>
        </p:spPr>
        <p:txBody>
          <a:bodyPr wrap="none" rtlCol="0">
            <a:sp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コンベヤ</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03" name="テキスト ボックス 502"/>
          <p:cNvSpPr txBox="1"/>
          <p:nvPr/>
        </p:nvSpPr>
        <p:spPr>
          <a:xfrm>
            <a:off x="3573377" y="4117429"/>
            <a:ext cx="837089" cy="369332"/>
          </a:xfrm>
          <a:prstGeom prst="rect">
            <a:avLst/>
          </a:prstGeom>
          <a:noFill/>
        </p:spPr>
        <p:txBody>
          <a:bodyPr wrap="none" rtlCol="0">
            <a:sp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ロボット</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06" name="テキスト ボックス 505"/>
          <p:cNvSpPr txBox="1"/>
          <p:nvPr/>
        </p:nvSpPr>
        <p:spPr>
          <a:xfrm>
            <a:off x="5156200" y="4396085"/>
            <a:ext cx="1054100" cy="523220"/>
          </a:xfrm>
          <a:prstGeom prst="rect">
            <a:avLst/>
          </a:prstGeom>
          <a:noFill/>
        </p:spPr>
        <p:txBody>
          <a:bodyPr wrap="square" rtlCol="0">
            <a:spAutoFit/>
          </a:bodyPr>
          <a:lstStyle/>
          <a:p>
            <a:pPr marL="182563" indent="-182563"/>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防護</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柵</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ある</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状態</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11" name="グループ化 269"/>
          <p:cNvGrpSpPr>
            <a:grpSpLocks noChangeAspect="1"/>
          </p:cNvGrpSpPr>
          <p:nvPr/>
        </p:nvGrpSpPr>
        <p:grpSpPr>
          <a:xfrm rot="16200000">
            <a:off x="1919930" y="4194670"/>
            <a:ext cx="275432" cy="952984"/>
            <a:chOff x="-1370724" y="2749960"/>
            <a:chExt cx="360040" cy="1149908"/>
          </a:xfrm>
        </p:grpSpPr>
        <p:sp>
          <p:nvSpPr>
            <p:cNvPr id="212" name="正方形/長方形 4"/>
            <p:cNvSpPr/>
            <p:nvPr/>
          </p:nvSpPr>
          <p:spPr>
            <a:xfrm>
              <a:off x="-1370724" y="2749960"/>
              <a:ext cx="360040" cy="337125"/>
            </a:xfrm>
            <a:prstGeom prst="ellipse">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Meiryo UI" panose="020B0604030504040204" pitchFamily="50" charset="-128"/>
                <a:ea typeface="Meiryo UI" panose="020B0604030504040204" pitchFamily="50" charset="-128"/>
                <a:cs typeface="Meiryo UI" panose="020B0604030504040204" pitchFamily="50" charset="-128"/>
              </a:endParaRPr>
            </a:p>
          </p:txBody>
        </p:sp>
        <p:sp>
          <p:nvSpPr>
            <p:cNvPr id="213" name="正方形/長方形 7"/>
            <p:cNvSpPr/>
            <p:nvPr/>
          </p:nvSpPr>
          <p:spPr>
            <a:xfrm>
              <a:off x="-1270895" y="3378600"/>
              <a:ext cx="188234" cy="521268"/>
            </a:xfrm>
            <a:prstGeom prst="rect">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a:latin typeface="Meiryo UI" panose="020B0604030504040204" pitchFamily="50" charset="-128"/>
                <a:ea typeface="Meiryo UI" panose="020B0604030504040204" pitchFamily="50" charset="-128"/>
                <a:cs typeface="Meiryo UI" panose="020B0604030504040204" pitchFamily="50" charset="-128"/>
              </a:endParaRPr>
            </a:p>
          </p:txBody>
        </p:sp>
        <p:sp>
          <p:nvSpPr>
            <p:cNvPr id="232" name="正方形/長方形 8"/>
            <p:cNvSpPr/>
            <p:nvPr/>
          </p:nvSpPr>
          <p:spPr>
            <a:xfrm>
              <a:off x="-1271928" y="2970316"/>
              <a:ext cx="188234" cy="521268"/>
            </a:xfrm>
            <a:prstGeom prst="rect">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a:latin typeface="Meiryo UI" panose="020B0604030504040204" pitchFamily="50" charset="-128"/>
                <a:ea typeface="Meiryo UI" panose="020B0604030504040204" pitchFamily="50" charset="-128"/>
                <a:cs typeface="Meiryo UI" panose="020B0604030504040204" pitchFamily="50" charset="-128"/>
              </a:endParaRPr>
            </a:p>
          </p:txBody>
        </p:sp>
      </p:grpSp>
      <p:cxnSp>
        <p:nvCxnSpPr>
          <p:cNvPr id="502" name="直線コネクタ 501"/>
          <p:cNvCxnSpPr/>
          <p:nvPr/>
        </p:nvCxnSpPr>
        <p:spPr>
          <a:xfrm flipV="1">
            <a:off x="2055832" y="4331617"/>
            <a:ext cx="1503409" cy="310291"/>
          </a:xfrm>
          <a:prstGeom prst="line">
            <a:avLst/>
          </a:prstGeom>
          <a:ln>
            <a:solidFill>
              <a:schemeClr val="tx1"/>
            </a:solidFill>
            <a:headEnd type="oval" w="lg" len="lg"/>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259324" y="4049677"/>
            <a:ext cx="2388411" cy="2164260"/>
            <a:chOff x="6259324" y="4049677"/>
            <a:chExt cx="2388411" cy="2164260"/>
          </a:xfrm>
        </p:grpSpPr>
        <p:sp>
          <p:nvSpPr>
            <p:cNvPr id="233" name="正方形/長方形 112"/>
            <p:cNvSpPr>
              <a:spLocks noChangeArrowheads="1"/>
            </p:cNvSpPr>
            <p:nvPr/>
          </p:nvSpPr>
          <p:spPr bwMode="auto">
            <a:xfrm rot="16200000">
              <a:off x="6795209" y="4965237"/>
              <a:ext cx="1565578" cy="782468"/>
            </a:xfrm>
            <a:prstGeom prst="rect">
              <a:avLst/>
            </a:prstGeom>
            <a:solidFill>
              <a:srgbClr val="FFCCFF"/>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34" name="直線コネクタ 25"/>
            <p:cNvCxnSpPr>
              <a:cxnSpLocks noChangeShapeType="1"/>
            </p:cNvCxnSpPr>
            <p:nvPr/>
          </p:nvCxnSpPr>
          <p:spPr bwMode="auto">
            <a:xfrm>
              <a:off x="6276061" y="4049677"/>
              <a:ext cx="2370280" cy="0"/>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5" name="直線コネクタ 40"/>
            <p:cNvCxnSpPr>
              <a:cxnSpLocks noChangeShapeType="1"/>
            </p:cNvCxnSpPr>
            <p:nvPr/>
          </p:nvCxnSpPr>
          <p:spPr bwMode="auto">
            <a:xfrm>
              <a:off x="6972053" y="4049677"/>
              <a:ext cx="0" cy="131324"/>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6" name="直線コネクタ 41"/>
            <p:cNvCxnSpPr>
              <a:cxnSpLocks noChangeShapeType="1"/>
            </p:cNvCxnSpPr>
            <p:nvPr/>
          </p:nvCxnSpPr>
          <p:spPr bwMode="auto">
            <a:xfrm>
              <a:off x="6845129" y="4049677"/>
              <a:ext cx="0" cy="131324"/>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7" name="直線コネクタ 42"/>
            <p:cNvCxnSpPr>
              <a:cxnSpLocks noChangeShapeType="1"/>
            </p:cNvCxnSpPr>
            <p:nvPr/>
          </p:nvCxnSpPr>
          <p:spPr bwMode="auto">
            <a:xfrm>
              <a:off x="6719599" y="4049677"/>
              <a:ext cx="0" cy="131324"/>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8" name="直線コネクタ 43"/>
            <p:cNvCxnSpPr>
              <a:cxnSpLocks noChangeShapeType="1"/>
            </p:cNvCxnSpPr>
            <p:nvPr/>
          </p:nvCxnSpPr>
          <p:spPr bwMode="auto">
            <a:xfrm>
              <a:off x="6587096" y="4049677"/>
              <a:ext cx="0" cy="131324"/>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9" name="直線コネクタ 44"/>
            <p:cNvCxnSpPr>
              <a:cxnSpLocks noChangeShapeType="1"/>
            </p:cNvCxnSpPr>
            <p:nvPr/>
          </p:nvCxnSpPr>
          <p:spPr bwMode="auto">
            <a:xfrm>
              <a:off x="6446224" y="4049677"/>
              <a:ext cx="0" cy="131324"/>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0" name="直線コネクタ 51"/>
            <p:cNvCxnSpPr>
              <a:cxnSpLocks noChangeShapeType="1"/>
            </p:cNvCxnSpPr>
            <p:nvPr/>
          </p:nvCxnSpPr>
          <p:spPr bwMode="auto">
            <a:xfrm flipH="1">
              <a:off x="6259324" y="6213937"/>
              <a:ext cx="684834" cy="0"/>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1" name="直線コネクタ 52"/>
            <p:cNvCxnSpPr>
              <a:cxnSpLocks noChangeShapeType="1"/>
            </p:cNvCxnSpPr>
            <p:nvPr/>
          </p:nvCxnSpPr>
          <p:spPr bwMode="auto">
            <a:xfrm rot="10800000">
              <a:off x="6433671" y="6073601"/>
              <a:ext cx="0" cy="131324"/>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2" name="直線コネクタ 53"/>
            <p:cNvCxnSpPr>
              <a:cxnSpLocks noChangeShapeType="1"/>
            </p:cNvCxnSpPr>
            <p:nvPr/>
          </p:nvCxnSpPr>
          <p:spPr bwMode="auto">
            <a:xfrm rot="10800000">
              <a:off x="6567569" y="6073601"/>
              <a:ext cx="0" cy="131324"/>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3" name="直線コネクタ 54"/>
            <p:cNvCxnSpPr>
              <a:cxnSpLocks noChangeShapeType="1"/>
            </p:cNvCxnSpPr>
            <p:nvPr/>
          </p:nvCxnSpPr>
          <p:spPr bwMode="auto">
            <a:xfrm rot="10800000">
              <a:off x="6708441" y="6073601"/>
              <a:ext cx="0" cy="131324"/>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4" name="直線コネクタ 55"/>
            <p:cNvCxnSpPr>
              <a:cxnSpLocks noChangeShapeType="1"/>
            </p:cNvCxnSpPr>
            <p:nvPr/>
          </p:nvCxnSpPr>
          <p:spPr bwMode="auto">
            <a:xfrm rot="10800000">
              <a:off x="6835366" y="6073601"/>
              <a:ext cx="0" cy="131324"/>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5" name="直線コネクタ 69"/>
            <p:cNvCxnSpPr>
              <a:cxnSpLocks noChangeShapeType="1"/>
            </p:cNvCxnSpPr>
            <p:nvPr/>
          </p:nvCxnSpPr>
          <p:spPr bwMode="auto">
            <a:xfrm rot="16200000">
              <a:off x="5201656" y="5130520"/>
              <a:ext cx="2148810" cy="0"/>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6" name="直線コネクタ 70"/>
            <p:cNvCxnSpPr>
              <a:cxnSpLocks noChangeShapeType="1"/>
            </p:cNvCxnSpPr>
            <p:nvPr/>
          </p:nvCxnSpPr>
          <p:spPr bwMode="auto">
            <a:xfrm rot="16200000">
              <a:off x="6347196" y="4127892"/>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7" name="直線コネクタ 71"/>
            <p:cNvCxnSpPr>
              <a:cxnSpLocks noChangeShapeType="1"/>
            </p:cNvCxnSpPr>
            <p:nvPr/>
          </p:nvCxnSpPr>
          <p:spPr bwMode="auto">
            <a:xfrm rot="16200000">
              <a:off x="6347196" y="4250203"/>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8" name="直線コネクタ 72"/>
            <p:cNvCxnSpPr>
              <a:cxnSpLocks noChangeShapeType="1"/>
            </p:cNvCxnSpPr>
            <p:nvPr/>
          </p:nvCxnSpPr>
          <p:spPr bwMode="auto">
            <a:xfrm rot="16200000">
              <a:off x="6347196" y="4381526"/>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9" name="直線コネクタ 73"/>
            <p:cNvCxnSpPr>
              <a:cxnSpLocks noChangeShapeType="1"/>
            </p:cNvCxnSpPr>
            <p:nvPr/>
          </p:nvCxnSpPr>
          <p:spPr bwMode="auto">
            <a:xfrm rot="16200000">
              <a:off x="6347196" y="4498686"/>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0" name="直線コネクタ 74"/>
            <p:cNvCxnSpPr>
              <a:cxnSpLocks noChangeShapeType="1"/>
            </p:cNvCxnSpPr>
            <p:nvPr/>
          </p:nvCxnSpPr>
          <p:spPr bwMode="auto">
            <a:xfrm rot="16200000">
              <a:off x="6347196" y="4620998"/>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1" name="直線コネクタ 75"/>
            <p:cNvCxnSpPr>
              <a:cxnSpLocks noChangeShapeType="1"/>
            </p:cNvCxnSpPr>
            <p:nvPr/>
          </p:nvCxnSpPr>
          <p:spPr bwMode="auto">
            <a:xfrm rot="16200000">
              <a:off x="6347196" y="4751034"/>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2" name="直線コネクタ 76"/>
            <p:cNvCxnSpPr>
              <a:cxnSpLocks noChangeShapeType="1"/>
            </p:cNvCxnSpPr>
            <p:nvPr/>
          </p:nvCxnSpPr>
          <p:spPr bwMode="auto">
            <a:xfrm rot="16200000">
              <a:off x="6347196" y="4868195"/>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3" name="直線コネクタ 77"/>
            <p:cNvCxnSpPr>
              <a:cxnSpLocks noChangeShapeType="1"/>
            </p:cNvCxnSpPr>
            <p:nvPr/>
          </p:nvCxnSpPr>
          <p:spPr bwMode="auto">
            <a:xfrm rot="16200000">
              <a:off x="6347196" y="4990506"/>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4" name="直線コネクタ 78"/>
            <p:cNvCxnSpPr>
              <a:cxnSpLocks noChangeShapeType="1"/>
            </p:cNvCxnSpPr>
            <p:nvPr/>
          </p:nvCxnSpPr>
          <p:spPr bwMode="auto">
            <a:xfrm rot="16200000">
              <a:off x="6347196" y="5120541"/>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5" name="直線コネクタ 79"/>
            <p:cNvCxnSpPr>
              <a:cxnSpLocks noChangeShapeType="1"/>
            </p:cNvCxnSpPr>
            <p:nvPr/>
          </p:nvCxnSpPr>
          <p:spPr bwMode="auto">
            <a:xfrm rot="16200000">
              <a:off x="6347196" y="5237702"/>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6" name="直線コネクタ 80"/>
            <p:cNvCxnSpPr>
              <a:cxnSpLocks noChangeShapeType="1"/>
            </p:cNvCxnSpPr>
            <p:nvPr/>
          </p:nvCxnSpPr>
          <p:spPr bwMode="auto">
            <a:xfrm rot="16200000">
              <a:off x="6347196" y="5360013"/>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7" name="直線コネクタ 81"/>
            <p:cNvCxnSpPr>
              <a:cxnSpLocks noChangeShapeType="1"/>
            </p:cNvCxnSpPr>
            <p:nvPr/>
          </p:nvCxnSpPr>
          <p:spPr bwMode="auto">
            <a:xfrm rot="16200000">
              <a:off x="6347196" y="5491337"/>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8" name="直線コネクタ 82"/>
            <p:cNvCxnSpPr>
              <a:cxnSpLocks noChangeShapeType="1"/>
            </p:cNvCxnSpPr>
            <p:nvPr/>
          </p:nvCxnSpPr>
          <p:spPr bwMode="auto">
            <a:xfrm rot="16200000">
              <a:off x="6347196" y="5607210"/>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9" name="直線コネクタ 83"/>
            <p:cNvCxnSpPr>
              <a:cxnSpLocks noChangeShapeType="1"/>
            </p:cNvCxnSpPr>
            <p:nvPr/>
          </p:nvCxnSpPr>
          <p:spPr bwMode="auto">
            <a:xfrm rot="16200000">
              <a:off x="6347196" y="5724371"/>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0" name="直線コネクタ 84"/>
            <p:cNvCxnSpPr>
              <a:cxnSpLocks noChangeShapeType="1"/>
            </p:cNvCxnSpPr>
            <p:nvPr/>
          </p:nvCxnSpPr>
          <p:spPr bwMode="auto">
            <a:xfrm rot="16200000">
              <a:off x="6347196" y="5846682"/>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1" name="直線コネクタ 85"/>
            <p:cNvCxnSpPr>
              <a:cxnSpLocks noChangeShapeType="1"/>
            </p:cNvCxnSpPr>
            <p:nvPr/>
          </p:nvCxnSpPr>
          <p:spPr bwMode="auto">
            <a:xfrm rot="16200000">
              <a:off x="6347196" y="5976718"/>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2" name="直線コネクタ 51"/>
            <p:cNvCxnSpPr>
              <a:cxnSpLocks noChangeShapeType="1"/>
            </p:cNvCxnSpPr>
            <p:nvPr/>
          </p:nvCxnSpPr>
          <p:spPr bwMode="auto">
            <a:xfrm flipH="1">
              <a:off x="8207823" y="6195968"/>
              <a:ext cx="438518" cy="0"/>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3" name="直線コネクタ 52"/>
            <p:cNvCxnSpPr>
              <a:cxnSpLocks noChangeShapeType="1"/>
            </p:cNvCxnSpPr>
            <p:nvPr/>
          </p:nvCxnSpPr>
          <p:spPr bwMode="auto">
            <a:xfrm rot="10800000">
              <a:off x="8382170" y="6073601"/>
              <a:ext cx="0" cy="131324"/>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4" name="直線コネクタ 52"/>
            <p:cNvCxnSpPr>
              <a:cxnSpLocks noChangeShapeType="1"/>
            </p:cNvCxnSpPr>
            <p:nvPr/>
          </p:nvCxnSpPr>
          <p:spPr bwMode="auto">
            <a:xfrm rot="10800000">
              <a:off x="8258035" y="6078751"/>
              <a:ext cx="0" cy="131324"/>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5" name="直線コネクタ 107"/>
            <p:cNvCxnSpPr>
              <a:cxnSpLocks noChangeShapeType="1"/>
            </p:cNvCxnSpPr>
            <p:nvPr/>
          </p:nvCxnSpPr>
          <p:spPr bwMode="auto">
            <a:xfrm>
              <a:off x="8647735" y="4056115"/>
              <a:ext cx="0" cy="2148810"/>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7" name="直線コネクタ 70"/>
            <p:cNvCxnSpPr>
              <a:cxnSpLocks noChangeShapeType="1"/>
            </p:cNvCxnSpPr>
            <p:nvPr/>
          </p:nvCxnSpPr>
          <p:spPr bwMode="auto">
            <a:xfrm rot="16200000">
              <a:off x="8575207" y="4131754"/>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8" name="直線コネクタ 71"/>
            <p:cNvCxnSpPr>
              <a:cxnSpLocks noChangeShapeType="1"/>
            </p:cNvCxnSpPr>
            <p:nvPr/>
          </p:nvCxnSpPr>
          <p:spPr bwMode="auto">
            <a:xfrm rot="16200000">
              <a:off x="8575207" y="4254064"/>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0" name="直線コネクタ 72"/>
            <p:cNvCxnSpPr>
              <a:cxnSpLocks noChangeShapeType="1"/>
            </p:cNvCxnSpPr>
            <p:nvPr/>
          </p:nvCxnSpPr>
          <p:spPr bwMode="auto">
            <a:xfrm rot="16200000">
              <a:off x="8575207" y="4385388"/>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1" name="直線コネクタ 73"/>
            <p:cNvCxnSpPr>
              <a:cxnSpLocks noChangeShapeType="1"/>
            </p:cNvCxnSpPr>
            <p:nvPr/>
          </p:nvCxnSpPr>
          <p:spPr bwMode="auto">
            <a:xfrm rot="16200000">
              <a:off x="8575207" y="4502549"/>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2" name="直線コネクタ 74"/>
            <p:cNvCxnSpPr>
              <a:cxnSpLocks noChangeShapeType="1"/>
            </p:cNvCxnSpPr>
            <p:nvPr/>
          </p:nvCxnSpPr>
          <p:spPr bwMode="auto">
            <a:xfrm rot="16200000">
              <a:off x="8575207" y="4624860"/>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3" name="直線コネクタ 75"/>
            <p:cNvCxnSpPr>
              <a:cxnSpLocks noChangeShapeType="1"/>
            </p:cNvCxnSpPr>
            <p:nvPr/>
          </p:nvCxnSpPr>
          <p:spPr bwMode="auto">
            <a:xfrm rot="16200000">
              <a:off x="8575207" y="4754896"/>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4" name="直線コネクタ 76"/>
            <p:cNvCxnSpPr>
              <a:cxnSpLocks noChangeShapeType="1"/>
            </p:cNvCxnSpPr>
            <p:nvPr/>
          </p:nvCxnSpPr>
          <p:spPr bwMode="auto">
            <a:xfrm rot="16200000">
              <a:off x="8575207" y="4872057"/>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5" name="直線コネクタ 77"/>
            <p:cNvCxnSpPr>
              <a:cxnSpLocks noChangeShapeType="1"/>
            </p:cNvCxnSpPr>
            <p:nvPr/>
          </p:nvCxnSpPr>
          <p:spPr bwMode="auto">
            <a:xfrm rot="16200000">
              <a:off x="8575207" y="4994368"/>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6" name="直線コネクタ 78"/>
            <p:cNvCxnSpPr>
              <a:cxnSpLocks noChangeShapeType="1"/>
            </p:cNvCxnSpPr>
            <p:nvPr/>
          </p:nvCxnSpPr>
          <p:spPr bwMode="auto">
            <a:xfrm rot="16200000">
              <a:off x="8575207" y="5124404"/>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7" name="直線コネクタ 79"/>
            <p:cNvCxnSpPr>
              <a:cxnSpLocks noChangeShapeType="1"/>
            </p:cNvCxnSpPr>
            <p:nvPr/>
          </p:nvCxnSpPr>
          <p:spPr bwMode="auto">
            <a:xfrm rot="16200000">
              <a:off x="8575207" y="5241564"/>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8" name="直線コネクタ 80"/>
            <p:cNvCxnSpPr>
              <a:cxnSpLocks noChangeShapeType="1"/>
            </p:cNvCxnSpPr>
            <p:nvPr/>
          </p:nvCxnSpPr>
          <p:spPr bwMode="auto">
            <a:xfrm rot="16200000">
              <a:off x="8575207" y="5363875"/>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9" name="直線コネクタ 81"/>
            <p:cNvCxnSpPr>
              <a:cxnSpLocks noChangeShapeType="1"/>
            </p:cNvCxnSpPr>
            <p:nvPr/>
          </p:nvCxnSpPr>
          <p:spPr bwMode="auto">
            <a:xfrm rot="16200000">
              <a:off x="8575207" y="5495199"/>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0" name="直線コネクタ 82"/>
            <p:cNvCxnSpPr>
              <a:cxnSpLocks noChangeShapeType="1"/>
            </p:cNvCxnSpPr>
            <p:nvPr/>
          </p:nvCxnSpPr>
          <p:spPr bwMode="auto">
            <a:xfrm rot="16200000">
              <a:off x="8575207" y="5611073"/>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1" name="直線コネクタ 83"/>
            <p:cNvCxnSpPr>
              <a:cxnSpLocks noChangeShapeType="1"/>
            </p:cNvCxnSpPr>
            <p:nvPr/>
          </p:nvCxnSpPr>
          <p:spPr bwMode="auto">
            <a:xfrm rot="16200000">
              <a:off x="8575207" y="5728233"/>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2" name="直線コネクタ 84"/>
            <p:cNvCxnSpPr>
              <a:cxnSpLocks noChangeShapeType="1"/>
            </p:cNvCxnSpPr>
            <p:nvPr/>
          </p:nvCxnSpPr>
          <p:spPr bwMode="auto">
            <a:xfrm rot="16200000">
              <a:off x="8575207" y="5850544"/>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3" name="直線コネクタ 85"/>
            <p:cNvCxnSpPr>
              <a:cxnSpLocks noChangeShapeType="1"/>
            </p:cNvCxnSpPr>
            <p:nvPr/>
          </p:nvCxnSpPr>
          <p:spPr bwMode="auto">
            <a:xfrm rot="16200000">
              <a:off x="8575207" y="5980581"/>
              <a:ext cx="0" cy="142267"/>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4" name="直線コネクタ 52"/>
            <p:cNvCxnSpPr>
              <a:cxnSpLocks noChangeShapeType="1"/>
            </p:cNvCxnSpPr>
            <p:nvPr/>
          </p:nvCxnSpPr>
          <p:spPr bwMode="auto">
            <a:xfrm rot="10800000">
              <a:off x="8501424" y="6073601"/>
              <a:ext cx="0" cy="131324"/>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05" name="グループ化 269"/>
            <p:cNvGrpSpPr>
              <a:grpSpLocks noChangeAspect="1"/>
            </p:cNvGrpSpPr>
            <p:nvPr/>
          </p:nvGrpSpPr>
          <p:grpSpPr>
            <a:xfrm rot="16200000">
              <a:off x="7002470" y="4372470"/>
              <a:ext cx="275432" cy="952984"/>
              <a:chOff x="-1370724" y="2749960"/>
              <a:chExt cx="360040" cy="1149908"/>
            </a:xfrm>
          </p:grpSpPr>
          <p:sp>
            <p:nvSpPr>
              <p:cNvPr id="307" name="正方形/長方形 4"/>
              <p:cNvSpPr/>
              <p:nvPr/>
            </p:nvSpPr>
            <p:spPr>
              <a:xfrm>
                <a:off x="-1370724" y="2749960"/>
                <a:ext cx="360040" cy="337125"/>
              </a:xfrm>
              <a:prstGeom prst="ellipse">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Meiryo UI" panose="020B0604030504040204" pitchFamily="50" charset="-128"/>
                  <a:ea typeface="Meiryo UI" panose="020B0604030504040204" pitchFamily="50" charset="-128"/>
                  <a:cs typeface="Meiryo UI" panose="020B0604030504040204" pitchFamily="50" charset="-128"/>
                </a:endParaRPr>
              </a:p>
            </p:txBody>
          </p:sp>
          <p:sp>
            <p:nvSpPr>
              <p:cNvPr id="310" name="正方形/長方形 7"/>
              <p:cNvSpPr/>
              <p:nvPr/>
            </p:nvSpPr>
            <p:spPr>
              <a:xfrm>
                <a:off x="-1270895" y="3378600"/>
                <a:ext cx="188234" cy="521268"/>
              </a:xfrm>
              <a:prstGeom prst="rect">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a:latin typeface="Meiryo UI" panose="020B0604030504040204" pitchFamily="50" charset="-128"/>
                  <a:ea typeface="Meiryo UI" panose="020B0604030504040204" pitchFamily="50" charset="-128"/>
                  <a:cs typeface="Meiryo UI" panose="020B0604030504040204" pitchFamily="50" charset="-128"/>
                </a:endParaRPr>
              </a:p>
            </p:txBody>
          </p:sp>
          <p:sp>
            <p:nvSpPr>
              <p:cNvPr id="311" name="正方形/長方形 8"/>
              <p:cNvSpPr/>
              <p:nvPr/>
            </p:nvSpPr>
            <p:spPr>
              <a:xfrm>
                <a:off x="-1271928" y="2970316"/>
                <a:ext cx="188234" cy="521268"/>
              </a:xfrm>
              <a:prstGeom prst="rect">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a:latin typeface="Meiryo UI" panose="020B0604030504040204" pitchFamily="50" charset="-128"/>
                  <a:ea typeface="Meiryo UI" panose="020B0604030504040204" pitchFamily="50" charset="-128"/>
                  <a:cs typeface="Meiryo UI" panose="020B0604030504040204" pitchFamily="50" charset="-128"/>
                </a:endParaRPr>
              </a:p>
            </p:txBody>
          </p:sp>
        </p:grpSp>
        <p:cxnSp>
          <p:nvCxnSpPr>
            <p:cNvPr id="314" name="直線コネクタ 40"/>
            <p:cNvCxnSpPr>
              <a:cxnSpLocks noChangeShapeType="1"/>
            </p:cNvCxnSpPr>
            <p:nvPr/>
          </p:nvCxnSpPr>
          <p:spPr bwMode="auto">
            <a:xfrm>
              <a:off x="7640000" y="4049677"/>
              <a:ext cx="0" cy="131324"/>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5" name="直線コネクタ 41"/>
            <p:cNvCxnSpPr>
              <a:cxnSpLocks noChangeShapeType="1"/>
            </p:cNvCxnSpPr>
            <p:nvPr/>
          </p:nvCxnSpPr>
          <p:spPr bwMode="auto">
            <a:xfrm>
              <a:off x="7513075" y="4049677"/>
              <a:ext cx="0" cy="131324"/>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 name="直線コネクタ 42"/>
            <p:cNvCxnSpPr>
              <a:cxnSpLocks noChangeShapeType="1"/>
            </p:cNvCxnSpPr>
            <p:nvPr/>
          </p:nvCxnSpPr>
          <p:spPr bwMode="auto">
            <a:xfrm>
              <a:off x="7387546" y="4049677"/>
              <a:ext cx="0" cy="131324"/>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8" name="直線コネクタ 43"/>
            <p:cNvCxnSpPr>
              <a:cxnSpLocks noChangeShapeType="1"/>
            </p:cNvCxnSpPr>
            <p:nvPr/>
          </p:nvCxnSpPr>
          <p:spPr bwMode="auto">
            <a:xfrm>
              <a:off x="7255042" y="4049677"/>
              <a:ext cx="0" cy="131324"/>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0" name="直線コネクタ 44"/>
            <p:cNvCxnSpPr>
              <a:cxnSpLocks noChangeShapeType="1"/>
            </p:cNvCxnSpPr>
            <p:nvPr/>
          </p:nvCxnSpPr>
          <p:spPr bwMode="auto">
            <a:xfrm>
              <a:off x="7114170" y="4049677"/>
              <a:ext cx="0" cy="131324"/>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2" name="直線コネクタ 40"/>
            <p:cNvCxnSpPr>
              <a:cxnSpLocks noChangeShapeType="1"/>
            </p:cNvCxnSpPr>
            <p:nvPr/>
          </p:nvCxnSpPr>
          <p:spPr bwMode="auto">
            <a:xfrm>
              <a:off x="8295694" y="4056116"/>
              <a:ext cx="0" cy="131324"/>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6" name="直線コネクタ 41"/>
            <p:cNvCxnSpPr>
              <a:cxnSpLocks noChangeShapeType="1"/>
            </p:cNvCxnSpPr>
            <p:nvPr/>
          </p:nvCxnSpPr>
          <p:spPr bwMode="auto">
            <a:xfrm>
              <a:off x="8168770" y="4056116"/>
              <a:ext cx="0" cy="131324"/>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3" name="直線コネクタ 42"/>
            <p:cNvCxnSpPr>
              <a:cxnSpLocks noChangeShapeType="1"/>
            </p:cNvCxnSpPr>
            <p:nvPr/>
          </p:nvCxnSpPr>
          <p:spPr bwMode="auto">
            <a:xfrm>
              <a:off x="8043241" y="4056116"/>
              <a:ext cx="0" cy="131324"/>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4" name="直線コネクタ 43"/>
            <p:cNvCxnSpPr>
              <a:cxnSpLocks noChangeShapeType="1"/>
            </p:cNvCxnSpPr>
            <p:nvPr/>
          </p:nvCxnSpPr>
          <p:spPr bwMode="auto">
            <a:xfrm>
              <a:off x="7910737" y="4056116"/>
              <a:ext cx="0" cy="131324"/>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5" name="直線コネクタ 44"/>
            <p:cNvCxnSpPr>
              <a:cxnSpLocks noChangeShapeType="1"/>
            </p:cNvCxnSpPr>
            <p:nvPr/>
          </p:nvCxnSpPr>
          <p:spPr bwMode="auto">
            <a:xfrm>
              <a:off x="7769865" y="4056116"/>
              <a:ext cx="0" cy="131324"/>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6" name="直線コネクタ 41"/>
            <p:cNvCxnSpPr>
              <a:cxnSpLocks noChangeShapeType="1"/>
            </p:cNvCxnSpPr>
            <p:nvPr/>
          </p:nvCxnSpPr>
          <p:spPr bwMode="auto">
            <a:xfrm>
              <a:off x="8427082" y="4056116"/>
              <a:ext cx="0" cy="131324"/>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7" name="下矢印 288"/>
            <p:cNvSpPr/>
            <p:nvPr/>
          </p:nvSpPr>
          <p:spPr>
            <a:xfrm rot="10800000">
              <a:off x="7431535" y="5275638"/>
              <a:ext cx="301837" cy="519866"/>
            </a:xfrm>
            <a:prstGeom prst="downArrow">
              <a:avLst/>
            </a:prstGeom>
            <a:solidFill>
              <a:schemeClr val="bg1"/>
            </a:solid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a:latin typeface="Meiryo UI" panose="020B0604030504040204" pitchFamily="50" charset="-128"/>
                <a:ea typeface="Meiryo UI" panose="020B0604030504040204" pitchFamily="50" charset="-128"/>
                <a:cs typeface="Meiryo UI" panose="020B0604030504040204" pitchFamily="50" charset="-128"/>
              </a:endParaRPr>
            </a:p>
          </p:txBody>
        </p:sp>
      </p:grpSp>
    </p:spTree>
    <p:extLst>
      <p:ext uri="{BB962C8B-B14F-4D97-AF65-F5344CB8AC3E}">
        <p14:creationId xmlns:p14="http://schemas.microsoft.com/office/powerpoint/2010/main" val="123545171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ltLang="ja-JP" sz="3200" dirty="0" smtClean="0"/>
              <a:t>(5)</a:t>
            </a:r>
            <a:r>
              <a:rPr lang="ja-JP" altLang="en-US" sz="3200" dirty="0" smtClean="0"/>
              <a:t>ロボットシステムの一般的な安全機能</a:t>
            </a:r>
            <a:endParaRPr kumimoji="1" lang="ja-JP" altLang="en-US" sz="3200" dirty="0"/>
          </a:p>
        </p:txBody>
      </p:sp>
      <p:graphicFrame>
        <p:nvGraphicFramePr>
          <p:cNvPr id="4" name="表 3"/>
          <p:cNvGraphicFramePr>
            <a:graphicFrameLocks noGrp="1"/>
          </p:cNvGraphicFramePr>
          <p:nvPr>
            <p:extLst>
              <p:ext uri="{D42A27DB-BD31-4B8C-83A1-F6EECF244321}">
                <p14:modId xmlns:p14="http://schemas.microsoft.com/office/powerpoint/2010/main" val="918867859"/>
              </p:ext>
            </p:extLst>
          </p:nvPr>
        </p:nvGraphicFramePr>
        <p:xfrm>
          <a:off x="409714" y="1420788"/>
          <a:ext cx="9223806" cy="3474720"/>
        </p:xfrm>
        <a:graphic>
          <a:graphicData uri="http://schemas.openxmlformats.org/drawingml/2006/table">
            <a:tbl>
              <a:tblPr firstRow="1" bandRow="1">
                <a:tableStyleId>{5C22544A-7EE6-4342-B048-85BDC9FD1C3A}</a:tableStyleId>
              </a:tblPr>
              <a:tblGrid>
                <a:gridCol w="3763199"/>
                <a:gridCol w="5460607"/>
              </a:tblGrid>
              <a:tr h="144016">
                <a:tc>
                  <a:txBody>
                    <a:bodyPr/>
                    <a:lstStyle/>
                    <a:p>
                      <a:pPr algn="ctr"/>
                      <a:r>
                        <a:rPr kumimoji="1" lang="ja-JP" altLang="en-US" sz="240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安全機能</a:t>
                      </a:r>
                      <a:endParaRPr kumimoji="1" lang="ja-JP" altLang="en-US" sz="24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40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具体例</a:t>
                      </a:r>
                      <a:endParaRPr kumimoji="1" lang="ja-JP" altLang="en-US" sz="24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26328">
                <a:tc>
                  <a:txBody>
                    <a:bodyPr/>
                    <a:lstStyle/>
                    <a:p>
                      <a:r>
                        <a:rPr kumimoji="1" lang="ja-JP" altLang="en-US" sz="240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安全関連停止機能</a:t>
                      </a:r>
                      <a:endParaRPr kumimoji="1" lang="ja-JP" altLang="en-US" sz="24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r>
                        <a:rPr lang="ja-JP" altLang="en-US" sz="2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非常停止，インターロック装置</a:t>
                      </a:r>
                      <a:endParaRPr lang="en-US" altLang="ja-JP" sz="2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2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進入検知用検知保護設備</a:t>
                      </a:r>
                      <a:endParaRPr lang="en-US" altLang="ja-JP" sz="2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6288">
                <a:tc>
                  <a:txBody>
                    <a:bodyPr/>
                    <a:lstStyle/>
                    <a:p>
                      <a:r>
                        <a:rPr kumimoji="1" lang="ja-JP" altLang="en-US" sz="240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予期しない起動防止</a:t>
                      </a:r>
                      <a:endParaRPr kumimoji="1" lang="ja-JP" altLang="en-US" sz="24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240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存在検知用検知保護設備</a:t>
                      </a:r>
                      <a:endParaRPr kumimoji="1" lang="ja-JP" altLang="en-US" sz="24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0568">
                <a:tc>
                  <a:txBody>
                    <a:bodyPr/>
                    <a:lstStyle/>
                    <a:p>
                      <a:r>
                        <a:rPr kumimoji="1" lang="ja-JP" altLang="en-US" sz="240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ミューティング機能</a:t>
                      </a:r>
                      <a:endParaRPr kumimoji="1" lang="ja-JP" altLang="en-US" sz="24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240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検知保護設備のミューティング</a:t>
                      </a:r>
                      <a:endParaRPr kumimoji="1" lang="en-US" altLang="ja-JP" sz="240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240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（ワーク等搬送物出入口）</a:t>
                      </a:r>
                      <a:endParaRPr kumimoji="1" lang="ja-JP" altLang="en-US" sz="24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kumimoji="1" lang="ja-JP" altLang="en-US" sz="240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速度制限</a:t>
                      </a:r>
                      <a:endParaRPr kumimoji="1" lang="ja-JP" altLang="en-US" sz="24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240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ロボットのティーチ時の速度制限</a:t>
                      </a:r>
                      <a:endParaRPr kumimoji="1" lang="ja-JP" altLang="en-US" sz="24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kumimoji="1" lang="ja-JP" altLang="en-US" sz="240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ホールド・トゥ・ラン機能</a:t>
                      </a:r>
                      <a:endParaRPr kumimoji="1" lang="ja-JP" altLang="en-US" sz="24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a:txBody>
                  <a:tcPr marL="99060" marR="990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2400" dirty="0" smtClean="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イネーブル装置</a:t>
                      </a:r>
                      <a:endParaRPr kumimoji="1" lang="ja-JP" altLang="en-US" sz="24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a:txBody>
                  <a:tcPr marL="99060" marR="990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7695107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9"/>
          <p:cNvPicPr>
            <a:picLocks noChangeAspect="1" noChangeArrowheads="1"/>
          </p:cNvPicPr>
          <p:nvPr/>
        </p:nvPicPr>
        <p:blipFill>
          <a:blip r:embed="rId3">
            <a:extLst>
              <a:ext uri="{28A0092B-C50C-407E-A947-70E740481C1C}">
                <a14:useLocalDpi xmlns:a14="http://schemas.microsoft.com/office/drawing/2010/main" val="0"/>
              </a:ext>
            </a:extLst>
          </a:blip>
          <a:srcRect l="6357"/>
          <a:stretch>
            <a:fillRect/>
          </a:stretch>
        </p:blipFill>
        <p:spPr bwMode="auto">
          <a:xfrm>
            <a:off x="3023304" y="2000363"/>
            <a:ext cx="4459267" cy="3648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p:txBody>
          <a:bodyPr>
            <a:normAutofit/>
          </a:bodyPr>
          <a:lstStyle/>
          <a:p>
            <a:r>
              <a:rPr lang="en-US" altLang="ja-JP" dirty="0" smtClean="0"/>
              <a:t>2</a:t>
            </a:r>
            <a:r>
              <a:rPr lang="ja-JP" altLang="en-US" dirty="0"/>
              <a:t>要求安全度水準</a:t>
            </a:r>
            <a:r>
              <a:rPr lang="en-US" altLang="ja-JP" dirty="0" err="1" smtClean="0"/>
              <a:t>PLr</a:t>
            </a:r>
            <a:r>
              <a:rPr lang="ja-JP" altLang="en-US" dirty="0" smtClean="0"/>
              <a:t>の決定</a:t>
            </a:r>
            <a:r>
              <a:rPr lang="en-US" altLang="ja-JP" dirty="0" smtClean="0"/>
              <a:t/>
            </a:r>
            <a:br>
              <a:rPr lang="en-US" altLang="ja-JP" dirty="0" smtClean="0"/>
            </a:br>
            <a:r>
              <a:rPr lang="en-US" altLang="ja-JP" sz="3200" dirty="0" smtClean="0"/>
              <a:t>(1)</a:t>
            </a:r>
            <a:r>
              <a:rPr lang="ja-JP" altLang="en-US" sz="3200" dirty="0" smtClean="0"/>
              <a:t>要求安全度水準</a:t>
            </a:r>
            <a:r>
              <a:rPr lang="en-US" altLang="ja-JP" sz="3200" dirty="0" err="1" smtClean="0"/>
              <a:t>PLr</a:t>
            </a:r>
            <a:r>
              <a:rPr lang="ja-JP" altLang="en-US" sz="3200" dirty="0" smtClean="0"/>
              <a:t>の対象</a:t>
            </a:r>
            <a:endParaRPr kumimoji="1" lang="ja-JP" altLang="en-US" sz="3200" dirty="0"/>
          </a:p>
        </p:txBody>
      </p:sp>
      <p:sp>
        <p:nvSpPr>
          <p:cNvPr id="28674" name="スライド番号プレースホルダー 1"/>
          <p:cNvSpPr>
            <a:spLocks noGrp="1"/>
          </p:cNvSpPr>
          <p:nvPr>
            <p:ph type="sldNum" sz="quarter" idx="4294967295"/>
          </p:nvPr>
        </p:nvSpPr>
        <p:spPr>
          <a:xfrm>
            <a:off x="7594600" y="6589713"/>
            <a:ext cx="2311400" cy="268287"/>
          </a:xfrm>
          <a:noFill/>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096FEE6D-ACE0-45DA-83AC-BF1E1B8BE3DE}" type="slidenum">
              <a:rPr lang="en-US" altLang="ja-JP">
                <a:latin typeface="Meiryo UI" panose="020B0604030504040204" pitchFamily="50" charset="-128"/>
                <a:ea typeface="Meiryo UI" panose="020B0604030504040204" pitchFamily="50" charset="-128"/>
                <a:cs typeface="Meiryo UI" panose="020B0604030504040204" pitchFamily="50" charset="-128"/>
              </a:rPr>
              <a:pPr eaLnBrk="1" hangingPunct="1"/>
              <a:t>73</a:t>
            </a:fld>
            <a:endParaRPr lang="en-US" altLang="ja-JP">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AutoShape 21"/>
          <p:cNvSpPr>
            <a:spLocks noChangeArrowheads="1"/>
          </p:cNvSpPr>
          <p:nvPr/>
        </p:nvSpPr>
        <p:spPr bwMode="auto">
          <a:xfrm>
            <a:off x="402974" y="1378857"/>
            <a:ext cx="9118398" cy="602365"/>
          </a:xfrm>
          <a:prstGeom prst="rect">
            <a:avLst/>
          </a:prstGeom>
          <a:solidFill>
            <a:srgbClr val="CCFF33"/>
          </a:solidFill>
          <a:ln w="9525">
            <a:solidFill>
              <a:schemeClr val="tx1"/>
            </a:solidFill>
            <a:miter lim="800000"/>
            <a:headEnd/>
            <a:tailEnd/>
          </a:ln>
          <a:effectLst/>
          <a:extLst/>
        </p:spPr>
        <p:txBody>
          <a:bodyPr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kumimoji="0" lang="zh-TW" altLang="en-US" sz="2400" dirty="0">
                <a:latin typeface="Meiryo UI" panose="020B0604030504040204" pitchFamily="50" charset="-128"/>
                <a:ea typeface="Meiryo UI" panose="020B0604030504040204" pitchFamily="50" charset="-128"/>
                <a:cs typeface="Meiryo UI" panose="020B0604030504040204" pitchFamily="50" charset="-128"/>
              </a:rPr>
              <a:t>要求安全度水準</a:t>
            </a:r>
            <a:r>
              <a:rPr kumimoji="0" lang="en-US" altLang="ja-JP" sz="2400" dirty="0" err="1" smtClean="0">
                <a:latin typeface="Meiryo UI" panose="020B0604030504040204" pitchFamily="50" charset="-128"/>
                <a:ea typeface="Meiryo UI" panose="020B0604030504040204" pitchFamily="50" charset="-128"/>
                <a:cs typeface="Meiryo UI" panose="020B0604030504040204" pitchFamily="50" charset="-128"/>
              </a:rPr>
              <a:t>PL</a:t>
            </a:r>
            <a:r>
              <a:rPr kumimoji="0" lang="en-US" altLang="ja-JP" sz="2400" baseline="-25000" dirty="0" err="1" smtClean="0">
                <a:latin typeface="Meiryo UI" panose="020B0604030504040204" pitchFamily="50" charset="-128"/>
                <a:ea typeface="Meiryo UI" panose="020B0604030504040204" pitchFamily="50" charset="-128"/>
                <a:cs typeface="Meiryo UI" panose="020B0604030504040204" pitchFamily="50" charset="-128"/>
              </a:rPr>
              <a:t>r</a:t>
            </a:r>
            <a:r>
              <a:rPr kumimoji="0" lang="ja-JP" altLang="en-US" sz="2400" dirty="0" smtClean="0">
                <a:latin typeface="Meiryo UI" panose="020B0604030504040204" pitchFamily="50" charset="-128"/>
                <a:ea typeface="Meiryo UI" panose="020B0604030504040204" pitchFamily="50" charset="-128"/>
                <a:cs typeface="Meiryo UI" panose="020B0604030504040204" pitchFamily="50" charset="-128"/>
              </a:rPr>
              <a:t>の決定は</a:t>
            </a:r>
            <a:r>
              <a:rPr kumimoji="0" lang="ja-JP" altLang="en-US" sz="2400"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機械単位ではなく各安全機能単位で実施</a:t>
            </a:r>
            <a:endParaRPr kumimoji="0" lang="ja-JP"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 name="直線矢印コネクタ 3"/>
          <p:cNvCxnSpPr>
            <a:stCxn id="29" idx="1"/>
            <a:endCxn id="23" idx="6"/>
          </p:cNvCxnSpPr>
          <p:nvPr/>
        </p:nvCxnSpPr>
        <p:spPr>
          <a:xfrm flipH="1">
            <a:off x="6400561" y="4927190"/>
            <a:ext cx="1126725" cy="1457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a:stCxn id="28" idx="1"/>
            <a:endCxn id="22" idx="6"/>
          </p:cNvCxnSpPr>
          <p:nvPr/>
        </p:nvCxnSpPr>
        <p:spPr>
          <a:xfrm flipH="1">
            <a:off x="6655813" y="3559038"/>
            <a:ext cx="793464" cy="11173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a:stCxn id="15" idx="3"/>
          </p:cNvCxnSpPr>
          <p:nvPr/>
        </p:nvCxnSpPr>
        <p:spPr>
          <a:xfrm>
            <a:off x="2697436" y="2985724"/>
            <a:ext cx="305347" cy="1385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正方形/長方形 3"/>
          <p:cNvSpPr>
            <a:spLocks noChangeArrowheads="1"/>
          </p:cNvSpPr>
          <p:nvPr/>
        </p:nvSpPr>
        <p:spPr bwMode="auto">
          <a:xfrm>
            <a:off x="971549" y="2801058"/>
            <a:ext cx="1725887" cy="369332"/>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dirty="0" smtClean="0">
                <a:latin typeface="Meiryo UI" panose="020B0604030504040204" pitchFamily="50" charset="-128"/>
                <a:ea typeface="Meiryo UI" panose="020B0604030504040204" pitchFamily="50" charset="-128"/>
                <a:cs typeface="Meiryo UI" panose="020B0604030504040204" pitchFamily="50" charset="-128"/>
              </a:rPr>
              <a:t>非常停止ボタン</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円/楕円 10"/>
          <p:cNvSpPr/>
          <p:nvPr/>
        </p:nvSpPr>
        <p:spPr>
          <a:xfrm>
            <a:off x="3023304" y="2944526"/>
            <a:ext cx="424929" cy="3593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円/楕円 20"/>
          <p:cNvSpPr/>
          <p:nvPr/>
        </p:nvSpPr>
        <p:spPr>
          <a:xfrm>
            <a:off x="3002783" y="3345953"/>
            <a:ext cx="510506" cy="3867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円/楕円 21"/>
          <p:cNvSpPr/>
          <p:nvPr/>
        </p:nvSpPr>
        <p:spPr>
          <a:xfrm>
            <a:off x="6145307" y="2672766"/>
            <a:ext cx="510506" cy="19960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円/楕円 22"/>
          <p:cNvSpPr/>
          <p:nvPr/>
        </p:nvSpPr>
        <p:spPr>
          <a:xfrm>
            <a:off x="4428167" y="4442766"/>
            <a:ext cx="1972394" cy="9980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AutoShape 21"/>
          <p:cNvSpPr>
            <a:spLocks noChangeArrowheads="1"/>
          </p:cNvSpPr>
          <p:nvPr/>
        </p:nvSpPr>
        <p:spPr bwMode="auto">
          <a:xfrm>
            <a:off x="1402443" y="5776685"/>
            <a:ext cx="7219043" cy="806152"/>
          </a:xfrm>
          <a:prstGeom prst="rect">
            <a:avLst/>
          </a:prstGeom>
          <a:solidFill>
            <a:srgbClr val="CCFF33"/>
          </a:solidFill>
          <a:ln w="9525">
            <a:solidFill>
              <a:schemeClr val="tx1"/>
            </a:solidFill>
            <a:miter lim="800000"/>
            <a:headEnd/>
            <a:tailEnd/>
          </a:ln>
          <a:effectLst/>
          <a:extLst/>
        </p:spPr>
        <p:txBody>
          <a:bodyPr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kumimoji="0" lang="ja-JP" altLang="en-US" sz="2400" dirty="0" smtClean="0">
                <a:latin typeface="Meiryo UI" panose="020B0604030504040204" pitchFamily="50" charset="-128"/>
                <a:ea typeface="Meiryo UI" panose="020B0604030504040204" pitchFamily="50" charset="-128"/>
                <a:cs typeface="Meiryo UI" panose="020B0604030504040204" pitchFamily="50" charset="-128"/>
              </a:rPr>
              <a:t>保護方策（安全機能）毎に要求安全水準</a:t>
            </a:r>
            <a:r>
              <a:rPr kumimoji="0" lang="en-US" altLang="ja-JP" sz="2400" dirty="0" smtClean="0">
                <a:latin typeface="Meiryo UI" panose="020B0604030504040204" pitchFamily="50" charset="-128"/>
                <a:ea typeface="Meiryo UI" panose="020B0604030504040204" pitchFamily="50" charset="-128"/>
                <a:cs typeface="Meiryo UI" panose="020B0604030504040204" pitchFamily="50" charset="-128"/>
              </a:rPr>
              <a:t>PL</a:t>
            </a:r>
            <a:r>
              <a:rPr kumimoji="0" lang="ja-JP" altLang="en-US" sz="2400" dirty="0" smtClean="0">
                <a:latin typeface="Meiryo UI" panose="020B0604030504040204" pitchFamily="50" charset="-128"/>
                <a:ea typeface="Meiryo UI" panose="020B0604030504040204" pitchFamily="50" charset="-128"/>
                <a:cs typeface="Meiryo UI" panose="020B0604030504040204" pitchFamily="50" charset="-128"/>
              </a:rPr>
              <a:t>が異なる</a:t>
            </a:r>
            <a:endParaRPr kumimoji="0"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r>
              <a:rPr kumimoji="0" lang="ja-JP" altLang="en-US" sz="2400" dirty="0" smtClean="0">
                <a:latin typeface="Meiryo UI" panose="020B0604030504040204" pitchFamily="50" charset="-128"/>
                <a:ea typeface="Meiryo UI" panose="020B0604030504040204" pitchFamily="50" charset="-128"/>
                <a:cs typeface="Meiryo UI" panose="020B0604030504040204" pitchFamily="50" charset="-128"/>
              </a:rPr>
              <a:t>一律で“</a:t>
            </a:r>
            <a:r>
              <a:rPr kumimoji="0" lang="en-US" altLang="ja-JP" sz="2400" dirty="0" err="1" smtClean="0">
                <a:latin typeface="Meiryo UI" panose="020B0604030504040204" pitchFamily="50" charset="-128"/>
                <a:ea typeface="Meiryo UI" panose="020B0604030504040204" pitchFamily="50" charset="-128"/>
                <a:cs typeface="Meiryo UI" panose="020B0604030504040204" pitchFamily="50" charset="-128"/>
              </a:rPr>
              <a:t>PL</a:t>
            </a:r>
            <a:r>
              <a:rPr kumimoji="0" lang="en-US" altLang="ja-JP" sz="2400" baseline="-25000" dirty="0" err="1" smtClean="0">
                <a:latin typeface="Meiryo UI" panose="020B0604030504040204" pitchFamily="50" charset="-128"/>
                <a:ea typeface="Meiryo UI" panose="020B0604030504040204" pitchFamily="50" charset="-128"/>
                <a:cs typeface="Meiryo UI" panose="020B0604030504040204" pitchFamily="50" charset="-128"/>
              </a:rPr>
              <a:t>r</a:t>
            </a:r>
            <a:r>
              <a:rPr kumimoji="0" lang="ja-JP" altLang="en-US" sz="2400" dirty="0" smtClean="0">
                <a:latin typeface="Meiryo UI" panose="020B0604030504040204" pitchFamily="50" charset="-128"/>
                <a:ea typeface="Meiryo UI" panose="020B0604030504040204" pitchFamily="50" charset="-128"/>
                <a:cs typeface="Meiryo UI" panose="020B0604030504040204" pitchFamily="50" charset="-128"/>
              </a:rPr>
              <a:t>＝</a:t>
            </a:r>
            <a:r>
              <a:rPr kumimoji="0" lang="en-US" altLang="ja-JP" sz="2400" dirty="0" smtClean="0">
                <a:latin typeface="Meiryo UI" panose="020B0604030504040204" pitchFamily="50" charset="-128"/>
                <a:ea typeface="Meiryo UI" panose="020B0604030504040204" pitchFamily="50" charset="-128"/>
                <a:cs typeface="Meiryo UI" panose="020B0604030504040204" pitchFamily="50" charset="-128"/>
              </a:rPr>
              <a:t>d</a:t>
            </a:r>
            <a:r>
              <a:rPr kumimoji="0" lang="ja-JP" altLang="en-US" sz="2400" dirty="0" smtClean="0">
                <a:latin typeface="Meiryo UI" panose="020B0604030504040204" pitchFamily="50" charset="-128"/>
                <a:ea typeface="Meiryo UI" panose="020B0604030504040204" pitchFamily="50" charset="-128"/>
                <a:cs typeface="Meiryo UI" panose="020B0604030504040204" pitchFamily="50" charset="-128"/>
              </a:rPr>
              <a:t>の機械”という表現は間違い</a:t>
            </a:r>
            <a:endParaRPr kumimoji="0"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3"/>
          <p:cNvSpPr>
            <a:spLocks noChangeArrowheads="1"/>
          </p:cNvSpPr>
          <p:nvPr/>
        </p:nvSpPr>
        <p:spPr bwMode="auto">
          <a:xfrm>
            <a:off x="733425" y="3876687"/>
            <a:ext cx="1820746" cy="369332"/>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インターロック装置</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3"/>
          <p:cNvSpPr>
            <a:spLocks noChangeArrowheads="1"/>
          </p:cNvSpPr>
          <p:nvPr/>
        </p:nvSpPr>
        <p:spPr bwMode="auto">
          <a:xfrm>
            <a:off x="7449277" y="3374372"/>
            <a:ext cx="1485173" cy="369332"/>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ライトカーテン</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3"/>
          <p:cNvSpPr>
            <a:spLocks noChangeArrowheads="1"/>
          </p:cNvSpPr>
          <p:nvPr/>
        </p:nvSpPr>
        <p:spPr bwMode="auto">
          <a:xfrm>
            <a:off x="7527286" y="4742524"/>
            <a:ext cx="1645289" cy="369332"/>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圧力検知マット</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7" name="直線矢印コネクタ 26"/>
          <p:cNvCxnSpPr>
            <a:stCxn id="26" idx="3"/>
            <a:endCxn id="21" idx="3"/>
          </p:cNvCxnSpPr>
          <p:nvPr/>
        </p:nvCxnSpPr>
        <p:spPr>
          <a:xfrm flipV="1">
            <a:off x="2554171" y="3676037"/>
            <a:ext cx="523374" cy="38531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爆発 1 30"/>
          <p:cNvSpPr/>
          <p:nvPr/>
        </p:nvSpPr>
        <p:spPr>
          <a:xfrm>
            <a:off x="7671257" y="1985670"/>
            <a:ext cx="2047868" cy="914400"/>
          </a:xfrm>
          <a:prstGeom prst="irregularSeal1">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重要</a:t>
            </a:r>
            <a:endParaRPr kumimoji="1"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67419509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kumimoji="1" lang="en-US" altLang="ja-JP" sz="3200" dirty="0" smtClean="0"/>
              <a:t>(2)</a:t>
            </a:r>
            <a:r>
              <a:rPr kumimoji="1" lang="ja-JP" altLang="en-US" sz="3200" dirty="0" smtClean="0"/>
              <a:t>同一保護装置で異なる機能の例</a:t>
            </a:r>
            <a:endParaRPr kumimoji="1" lang="ja-JP" altLang="en-US" sz="3200" dirty="0"/>
          </a:p>
        </p:txBody>
      </p:sp>
      <p:grpSp>
        <p:nvGrpSpPr>
          <p:cNvPr id="3" name="グループ化 2"/>
          <p:cNvGrpSpPr/>
          <p:nvPr/>
        </p:nvGrpSpPr>
        <p:grpSpPr>
          <a:xfrm>
            <a:off x="2589093" y="2035189"/>
            <a:ext cx="5030483" cy="3058248"/>
            <a:chOff x="2195736" y="3627931"/>
            <a:chExt cx="4643523" cy="3058248"/>
          </a:xfrm>
        </p:grpSpPr>
        <p:sp>
          <p:nvSpPr>
            <p:cNvPr id="18" name="正方形/長方形 112"/>
            <p:cNvSpPr>
              <a:spLocks noChangeArrowheads="1"/>
            </p:cNvSpPr>
            <p:nvPr/>
          </p:nvSpPr>
          <p:spPr bwMode="auto">
            <a:xfrm>
              <a:off x="2622036" y="5118551"/>
              <a:ext cx="1616507" cy="802531"/>
            </a:xfrm>
            <a:prstGeom prst="rect">
              <a:avLst/>
            </a:prstGeom>
            <a:solidFill>
              <a:schemeClr val="bg1"/>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治具</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0" name="直線コネクタ 25"/>
            <p:cNvCxnSpPr>
              <a:cxnSpLocks noChangeShapeType="1"/>
            </p:cNvCxnSpPr>
            <p:nvPr/>
          </p:nvCxnSpPr>
          <p:spPr bwMode="auto">
            <a:xfrm>
              <a:off x="2212902" y="3863969"/>
              <a:ext cx="851169" cy="0"/>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直線コネクタ 29"/>
            <p:cNvCxnSpPr>
              <a:cxnSpLocks noChangeShapeType="1"/>
            </p:cNvCxnSpPr>
            <p:nvPr/>
          </p:nvCxnSpPr>
          <p:spPr bwMode="auto">
            <a:xfrm>
              <a:off x="6651859" y="3863969"/>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線コネクタ 30"/>
            <p:cNvCxnSpPr>
              <a:cxnSpLocks noChangeShapeType="1"/>
            </p:cNvCxnSpPr>
            <p:nvPr/>
          </p:nvCxnSpPr>
          <p:spPr bwMode="auto">
            <a:xfrm>
              <a:off x="6515958" y="3863969"/>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直線コネクタ 31"/>
            <p:cNvCxnSpPr>
              <a:cxnSpLocks noChangeShapeType="1"/>
            </p:cNvCxnSpPr>
            <p:nvPr/>
          </p:nvCxnSpPr>
          <p:spPr bwMode="auto">
            <a:xfrm>
              <a:off x="6370043" y="3863969"/>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直線コネクタ 32"/>
            <p:cNvCxnSpPr>
              <a:cxnSpLocks noChangeShapeType="1"/>
            </p:cNvCxnSpPr>
            <p:nvPr/>
          </p:nvCxnSpPr>
          <p:spPr bwMode="auto">
            <a:xfrm>
              <a:off x="6239863" y="3863969"/>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直線コネクタ 33"/>
            <p:cNvCxnSpPr>
              <a:cxnSpLocks noChangeShapeType="1"/>
            </p:cNvCxnSpPr>
            <p:nvPr/>
          </p:nvCxnSpPr>
          <p:spPr bwMode="auto">
            <a:xfrm>
              <a:off x="6103963" y="3863969"/>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直線コネクタ 40"/>
            <p:cNvCxnSpPr>
              <a:cxnSpLocks noChangeShapeType="1"/>
            </p:cNvCxnSpPr>
            <p:nvPr/>
          </p:nvCxnSpPr>
          <p:spPr bwMode="auto">
            <a:xfrm>
              <a:off x="2926740" y="3863969"/>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直線コネクタ 41"/>
            <p:cNvCxnSpPr>
              <a:cxnSpLocks noChangeShapeType="1"/>
            </p:cNvCxnSpPr>
            <p:nvPr/>
          </p:nvCxnSpPr>
          <p:spPr bwMode="auto">
            <a:xfrm>
              <a:off x="2796561" y="3863969"/>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直線コネクタ 42"/>
            <p:cNvCxnSpPr>
              <a:cxnSpLocks noChangeShapeType="1"/>
            </p:cNvCxnSpPr>
            <p:nvPr/>
          </p:nvCxnSpPr>
          <p:spPr bwMode="auto">
            <a:xfrm>
              <a:off x="2667813" y="3863969"/>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直線コネクタ 43"/>
            <p:cNvCxnSpPr>
              <a:cxnSpLocks noChangeShapeType="1"/>
            </p:cNvCxnSpPr>
            <p:nvPr/>
          </p:nvCxnSpPr>
          <p:spPr bwMode="auto">
            <a:xfrm>
              <a:off x="2531912" y="3863969"/>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直線コネクタ 44"/>
            <p:cNvCxnSpPr>
              <a:cxnSpLocks noChangeShapeType="1"/>
            </p:cNvCxnSpPr>
            <p:nvPr/>
          </p:nvCxnSpPr>
          <p:spPr bwMode="auto">
            <a:xfrm>
              <a:off x="2387428" y="3863969"/>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直線コネクタ 51"/>
            <p:cNvCxnSpPr>
              <a:cxnSpLocks noChangeShapeType="1"/>
            </p:cNvCxnSpPr>
            <p:nvPr/>
          </p:nvCxnSpPr>
          <p:spPr bwMode="auto">
            <a:xfrm flipH="1">
              <a:off x="2195736" y="6268702"/>
              <a:ext cx="702393" cy="0"/>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直線コネクタ 52"/>
            <p:cNvCxnSpPr>
              <a:cxnSpLocks noChangeShapeType="1"/>
            </p:cNvCxnSpPr>
            <p:nvPr/>
          </p:nvCxnSpPr>
          <p:spPr bwMode="auto">
            <a:xfrm rot="10800000">
              <a:off x="2374553" y="6112773"/>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直線コネクタ 53"/>
            <p:cNvCxnSpPr>
              <a:cxnSpLocks noChangeShapeType="1"/>
            </p:cNvCxnSpPr>
            <p:nvPr/>
          </p:nvCxnSpPr>
          <p:spPr bwMode="auto">
            <a:xfrm rot="10800000">
              <a:off x="2511885" y="6112773"/>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直線コネクタ 54"/>
            <p:cNvCxnSpPr>
              <a:cxnSpLocks noChangeShapeType="1"/>
            </p:cNvCxnSpPr>
            <p:nvPr/>
          </p:nvCxnSpPr>
          <p:spPr bwMode="auto">
            <a:xfrm rot="10800000">
              <a:off x="2656369" y="6112773"/>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直線コネクタ 55"/>
            <p:cNvCxnSpPr>
              <a:cxnSpLocks noChangeShapeType="1"/>
            </p:cNvCxnSpPr>
            <p:nvPr/>
          </p:nvCxnSpPr>
          <p:spPr bwMode="auto">
            <a:xfrm rot="10800000">
              <a:off x="2786548" y="6112773"/>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直線コネクタ 64"/>
            <p:cNvCxnSpPr>
              <a:cxnSpLocks noChangeShapeType="1"/>
            </p:cNvCxnSpPr>
            <p:nvPr/>
          </p:nvCxnSpPr>
          <p:spPr bwMode="auto">
            <a:xfrm rot="10800000">
              <a:off x="6229850" y="6112773"/>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直線コネクタ 65"/>
            <p:cNvCxnSpPr>
              <a:cxnSpLocks noChangeShapeType="1"/>
            </p:cNvCxnSpPr>
            <p:nvPr/>
          </p:nvCxnSpPr>
          <p:spPr bwMode="auto">
            <a:xfrm rot="10800000">
              <a:off x="6358599" y="6112773"/>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直線コネクタ 66"/>
            <p:cNvCxnSpPr>
              <a:cxnSpLocks noChangeShapeType="1"/>
            </p:cNvCxnSpPr>
            <p:nvPr/>
          </p:nvCxnSpPr>
          <p:spPr bwMode="auto">
            <a:xfrm rot="10800000">
              <a:off x="6494500" y="6112773"/>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直線コネクタ 67"/>
            <p:cNvCxnSpPr>
              <a:cxnSpLocks noChangeShapeType="1"/>
            </p:cNvCxnSpPr>
            <p:nvPr/>
          </p:nvCxnSpPr>
          <p:spPr bwMode="auto">
            <a:xfrm rot="10800000">
              <a:off x="6640414" y="6112773"/>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直線コネクタ 69"/>
            <p:cNvCxnSpPr>
              <a:cxnSpLocks noChangeShapeType="1"/>
            </p:cNvCxnSpPr>
            <p:nvPr/>
          </p:nvCxnSpPr>
          <p:spPr bwMode="auto">
            <a:xfrm rot="16200000">
              <a:off x="1019119" y="5064906"/>
              <a:ext cx="2387566" cy="0"/>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直線コネクタ 70"/>
            <p:cNvCxnSpPr>
              <a:cxnSpLocks noChangeShapeType="1"/>
            </p:cNvCxnSpPr>
            <p:nvPr/>
          </p:nvCxnSpPr>
          <p:spPr bwMode="auto">
            <a:xfrm rot="16200000">
              <a:off x="2285861" y="3956954"/>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直線コネクタ 71"/>
            <p:cNvCxnSpPr>
              <a:cxnSpLocks noChangeShapeType="1"/>
            </p:cNvCxnSpPr>
            <p:nvPr/>
          </p:nvCxnSpPr>
          <p:spPr bwMode="auto">
            <a:xfrm rot="16200000">
              <a:off x="2285861" y="4092855"/>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直線コネクタ 72"/>
            <p:cNvCxnSpPr>
              <a:cxnSpLocks noChangeShapeType="1"/>
            </p:cNvCxnSpPr>
            <p:nvPr/>
          </p:nvCxnSpPr>
          <p:spPr bwMode="auto">
            <a:xfrm rot="16200000">
              <a:off x="2285861" y="4238770"/>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直線コネクタ 73"/>
            <p:cNvCxnSpPr>
              <a:cxnSpLocks noChangeShapeType="1"/>
            </p:cNvCxnSpPr>
            <p:nvPr/>
          </p:nvCxnSpPr>
          <p:spPr bwMode="auto">
            <a:xfrm rot="16200000">
              <a:off x="2285861" y="4368948"/>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直線コネクタ 74"/>
            <p:cNvCxnSpPr>
              <a:cxnSpLocks noChangeShapeType="1"/>
            </p:cNvCxnSpPr>
            <p:nvPr/>
          </p:nvCxnSpPr>
          <p:spPr bwMode="auto">
            <a:xfrm rot="16200000">
              <a:off x="2285861" y="4504850"/>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直線コネクタ 75"/>
            <p:cNvCxnSpPr>
              <a:cxnSpLocks noChangeShapeType="1"/>
            </p:cNvCxnSpPr>
            <p:nvPr/>
          </p:nvCxnSpPr>
          <p:spPr bwMode="auto">
            <a:xfrm rot="16200000">
              <a:off x="2285861" y="4649334"/>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直線コネクタ 76"/>
            <p:cNvCxnSpPr>
              <a:cxnSpLocks noChangeShapeType="1"/>
            </p:cNvCxnSpPr>
            <p:nvPr/>
          </p:nvCxnSpPr>
          <p:spPr bwMode="auto">
            <a:xfrm rot="16200000">
              <a:off x="2285861" y="4779513"/>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直線コネクタ 77"/>
            <p:cNvCxnSpPr>
              <a:cxnSpLocks noChangeShapeType="1"/>
            </p:cNvCxnSpPr>
            <p:nvPr/>
          </p:nvCxnSpPr>
          <p:spPr bwMode="auto">
            <a:xfrm rot="16200000">
              <a:off x="2285861" y="4915414"/>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直線コネクタ 78"/>
            <p:cNvCxnSpPr>
              <a:cxnSpLocks noChangeShapeType="1"/>
            </p:cNvCxnSpPr>
            <p:nvPr/>
          </p:nvCxnSpPr>
          <p:spPr bwMode="auto">
            <a:xfrm rot="16200000">
              <a:off x="2285861" y="5059898"/>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直線コネクタ 79"/>
            <p:cNvCxnSpPr>
              <a:cxnSpLocks noChangeShapeType="1"/>
            </p:cNvCxnSpPr>
            <p:nvPr/>
          </p:nvCxnSpPr>
          <p:spPr bwMode="auto">
            <a:xfrm rot="16200000">
              <a:off x="2285861" y="5190077"/>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直線コネクタ 80"/>
            <p:cNvCxnSpPr>
              <a:cxnSpLocks noChangeShapeType="1"/>
            </p:cNvCxnSpPr>
            <p:nvPr/>
          </p:nvCxnSpPr>
          <p:spPr bwMode="auto">
            <a:xfrm rot="16200000">
              <a:off x="2285861" y="5325978"/>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直線コネクタ 81"/>
            <p:cNvCxnSpPr>
              <a:cxnSpLocks noChangeShapeType="1"/>
            </p:cNvCxnSpPr>
            <p:nvPr/>
          </p:nvCxnSpPr>
          <p:spPr bwMode="auto">
            <a:xfrm rot="16200000">
              <a:off x="2285861" y="5471893"/>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直線コネクタ 82"/>
            <p:cNvCxnSpPr>
              <a:cxnSpLocks noChangeShapeType="1"/>
            </p:cNvCxnSpPr>
            <p:nvPr/>
          </p:nvCxnSpPr>
          <p:spPr bwMode="auto">
            <a:xfrm rot="16200000">
              <a:off x="2285861" y="5600641"/>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直線コネクタ 83"/>
            <p:cNvCxnSpPr>
              <a:cxnSpLocks noChangeShapeType="1"/>
            </p:cNvCxnSpPr>
            <p:nvPr/>
          </p:nvCxnSpPr>
          <p:spPr bwMode="auto">
            <a:xfrm rot="16200000">
              <a:off x="2285861" y="5730820"/>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直線コネクタ 84"/>
            <p:cNvCxnSpPr>
              <a:cxnSpLocks noChangeShapeType="1"/>
            </p:cNvCxnSpPr>
            <p:nvPr/>
          </p:nvCxnSpPr>
          <p:spPr bwMode="auto">
            <a:xfrm rot="16200000">
              <a:off x="2285861" y="5866721"/>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直線コネクタ 85"/>
            <p:cNvCxnSpPr>
              <a:cxnSpLocks noChangeShapeType="1"/>
            </p:cNvCxnSpPr>
            <p:nvPr/>
          </p:nvCxnSpPr>
          <p:spPr bwMode="auto">
            <a:xfrm rot="16200000">
              <a:off x="2285861" y="6011205"/>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直線コネクタ 107"/>
            <p:cNvCxnSpPr>
              <a:cxnSpLocks noChangeShapeType="1"/>
            </p:cNvCxnSpPr>
            <p:nvPr/>
          </p:nvCxnSpPr>
          <p:spPr bwMode="auto">
            <a:xfrm>
              <a:off x="6824954" y="3871122"/>
              <a:ext cx="0" cy="2387566"/>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直線コネクタ 70"/>
            <p:cNvCxnSpPr>
              <a:cxnSpLocks noChangeShapeType="1"/>
            </p:cNvCxnSpPr>
            <p:nvPr/>
          </p:nvCxnSpPr>
          <p:spPr bwMode="auto">
            <a:xfrm rot="16200000">
              <a:off x="6750566" y="3961245"/>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直線コネクタ 71"/>
            <p:cNvCxnSpPr>
              <a:cxnSpLocks noChangeShapeType="1"/>
            </p:cNvCxnSpPr>
            <p:nvPr/>
          </p:nvCxnSpPr>
          <p:spPr bwMode="auto">
            <a:xfrm rot="16200000">
              <a:off x="6750566" y="4097146"/>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直線コネクタ 72"/>
            <p:cNvCxnSpPr>
              <a:cxnSpLocks noChangeShapeType="1"/>
            </p:cNvCxnSpPr>
            <p:nvPr/>
          </p:nvCxnSpPr>
          <p:spPr bwMode="auto">
            <a:xfrm rot="16200000">
              <a:off x="6750566" y="4243061"/>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直線コネクタ 73"/>
            <p:cNvCxnSpPr>
              <a:cxnSpLocks noChangeShapeType="1"/>
            </p:cNvCxnSpPr>
            <p:nvPr/>
          </p:nvCxnSpPr>
          <p:spPr bwMode="auto">
            <a:xfrm rot="16200000">
              <a:off x="6750566" y="4373240"/>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直線コネクタ 74"/>
            <p:cNvCxnSpPr>
              <a:cxnSpLocks noChangeShapeType="1"/>
            </p:cNvCxnSpPr>
            <p:nvPr/>
          </p:nvCxnSpPr>
          <p:spPr bwMode="auto">
            <a:xfrm rot="16200000">
              <a:off x="6750566" y="4509141"/>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直線コネクタ 75"/>
            <p:cNvCxnSpPr>
              <a:cxnSpLocks noChangeShapeType="1"/>
            </p:cNvCxnSpPr>
            <p:nvPr/>
          </p:nvCxnSpPr>
          <p:spPr bwMode="auto">
            <a:xfrm rot="16200000">
              <a:off x="6750566" y="4653625"/>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直線コネクタ 76"/>
            <p:cNvCxnSpPr>
              <a:cxnSpLocks noChangeShapeType="1"/>
            </p:cNvCxnSpPr>
            <p:nvPr/>
          </p:nvCxnSpPr>
          <p:spPr bwMode="auto">
            <a:xfrm rot="16200000">
              <a:off x="6750566" y="4783804"/>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直線コネクタ 77"/>
            <p:cNvCxnSpPr>
              <a:cxnSpLocks noChangeShapeType="1"/>
            </p:cNvCxnSpPr>
            <p:nvPr/>
          </p:nvCxnSpPr>
          <p:spPr bwMode="auto">
            <a:xfrm rot="16200000">
              <a:off x="6750566" y="4919705"/>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直線コネクタ 78"/>
            <p:cNvCxnSpPr>
              <a:cxnSpLocks noChangeShapeType="1"/>
            </p:cNvCxnSpPr>
            <p:nvPr/>
          </p:nvCxnSpPr>
          <p:spPr bwMode="auto">
            <a:xfrm rot="16200000">
              <a:off x="6750566" y="5064190"/>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直線コネクタ 79"/>
            <p:cNvCxnSpPr>
              <a:cxnSpLocks noChangeShapeType="1"/>
            </p:cNvCxnSpPr>
            <p:nvPr/>
          </p:nvCxnSpPr>
          <p:spPr bwMode="auto">
            <a:xfrm rot="16200000">
              <a:off x="6750566" y="5194368"/>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直線コネクタ 80"/>
            <p:cNvCxnSpPr>
              <a:cxnSpLocks noChangeShapeType="1"/>
            </p:cNvCxnSpPr>
            <p:nvPr/>
          </p:nvCxnSpPr>
          <p:spPr bwMode="auto">
            <a:xfrm rot="16200000">
              <a:off x="6750566" y="5330269"/>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直線コネクタ 81"/>
            <p:cNvCxnSpPr>
              <a:cxnSpLocks noChangeShapeType="1"/>
            </p:cNvCxnSpPr>
            <p:nvPr/>
          </p:nvCxnSpPr>
          <p:spPr bwMode="auto">
            <a:xfrm rot="16200000">
              <a:off x="6750566" y="5476184"/>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直線コネクタ 82"/>
            <p:cNvCxnSpPr>
              <a:cxnSpLocks noChangeShapeType="1"/>
            </p:cNvCxnSpPr>
            <p:nvPr/>
          </p:nvCxnSpPr>
          <p:spPr bwMode="auto">
            <a:xfrm rot="16200000">
              <a:off x="6750566" y="5604933"/>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直線コネクタ 83"/>
            <p:cNvCxnSpPr>
              <a:cxnSpLocks noChangeShapeType="1"/>
            </p:cNvCxnSpPr>
            <p:nvPr/>
          </p:nvCxnSpPr>
          <p:spPr bwMode="auto">
            <a:xfrm rot="16200000">
              <a:off x="6750566" y="5735111"/>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直線コネクタ 84"/>
            <p:cNvCxnSpPr>
              <a:cxnSpLocks noChangeShapeType="1"/>
            </p:cNvCxnSpPr>
            <p:nvPr/>
          </p:nvCxnSpPr>
          <p:spPr bwMode="auto">
            <a:xfrm rot="16200000">
              <a:off x="6750566" y="5871012"/>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直線コネクタ 85"/>
            <p:cNvCxnSpPr>
              <a:cxnSpLocks noChangeShapeType="1"/>
            </p:cNvCxnSpPr>
            <p:nvPr/>
          </p:nvCxnSpPr>
          <p:spPr bwMode="auto">
            <a:xfrm rot="16200000">
              <a:off x="6750566" y="6015497"/>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直線コネクタ 25"/>
            <p:cNvCxnSpPr>
              <a:cxnSpLocks noChangeShapeType="1"/>
            </p:cNvCxnSpPr>
            <p:nvPr/>
          </p:nvCxnSpPr>
          <p:spPr bwMode="auto">
            <a:xfrm>
              <a:off x="4025392" y="3863969"/>
              <a:ext cx="2799561" cy="0"/>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0" name="Group 131"/>
            <p:cNvGrpSpPr>
              <a:grpSpLocks noChangeAspect="1"/>
            </p:cNvGrpSpPr>
            <p:nvPr/>
          </p:nvGrpSpPr>
          <p:grpSpPr bwMode="auto">
            <a:xfrm>
              <a:off x="3033091" y="6211481"/>
              <a:ext cx="992301" cy="97277"/>
              <a:chOff x="3235" y="2160"/>
              <a:chExt cx="482" cy="47"/>
            </a:xfrm>
          </p:grpSpPr>
          <p:sp>
            <p:nvSpPr>
              <p:cNvPr id="175" name="AutoShape 132"/>
              <p:cNvSpPr>
                <a:spLocks noChangeAspect="1" noChangeArrowheads="1"/>
              </p:cNvSpPr>
              <p:nvPr/>
            </p:nvSpPr>
            <p:spPr bwMode="auto">
              <a:xfrm rot="10800000">
                <a:off x="3673" y="2165"/>
                <a:ext cx="44" cy="42"/>
              </a:xfrm>
              <a:prstGeom prst="triangle">
                <a:avLst>
                  <a:gd name="adj" fmla="val 50000"/>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endParaRPr lang="ja-JP" altLang="en-US" sz="120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6" name="AutoShape 133"/>
              <p:cNvSpPr>
                <a:spLocks noChangeAspect="1" noChangeArrowheads="1"/>
              </p:cNvSpPr>
              <p:nvPr/>
            </p:nvSpPr>
            <p:spPr bwMode="auto">
              <a:xfrm rot="10800000">
                <a:off x="3235" y="2165"/>
                <a:ext cx="44" cy="42"/>
              </a:xfrm>
              <a:prstGeom prst="triangle">
                <a:avLst>
                  <a:gd name="adj" fmla="val 50000"/>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endParaRPr lang="ja-JP" altLang="en-US" sz="120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7" name="Freeform 134"/>
              <p:cNvSpPr>
                <a:spLocks/>
              </p:cNvSpPr>
              <p:nvPr/>
            </p:nvSpPr>
            <p:spPr bwMode="auto">
              <a:xfrm rot="5400000">
                <a:off x="3461" y="1992"/>
                <a:ext cx="36" cy="372"/>
              </a:xfrm>
              <a:custGeom>
                <a:avLst/>
                <a:gdLst>
                  <a:gd name="T0" fmla="*/ 621084 w 15"/>
                  <a:gd name="T1" fmla="*/ 565694 h 202"/>
                  <a:gd name="T2" fmla="*/ 0 w 15"/>
                  <a:gd name="T3" fmla="*/ 253072 h 202"/>
                  <a:gd name="T4" fmla="*/ 1305233 w 15"/>
                  <a:gd name="T5" fmla="*/ 289442 h 202"/>
                  <a:gd name="T6" fmla="*/ 882881 w 15"/>
                  <a:gd name="T7" fmla="*/ 0 h 2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202">
                    <a:moveTo>
                      <a:pt x="7" y="202"/>
                    </a:moveTo>
                    <a:lnTo>
                      <a:pt x="0" y="90"/>
                    </a:lnTo>
                    <a:lnTo>
                      <a:pt x="15" y="103"/>
                    </a:lnTo>
                    <a:lnTo>
                      <a:pt x="10" y="0"/>
                    </a:lnTo>
                  </a:path>
                </a:pathLst>
              </a:custGeom>
              <a:solidFill>
                <a:schemeClr val="bg1"/>
              </a:solidFill>
              <a:ln w="28575" cap="flat" cmpd="sng">
                <a:solidFill>
                  <a:srgbClr val="000000"/>
                </a:solidFill>
                <a:prstDash val="solid"/>
                <a:round/>
                <a:headEnd type="triangle" w="sm" len="sm"/>
                <a:tailEnd type="triangle" w="sm" len="sm"/>
              </a:ln>
            </p:spPr>
            <p:txBody>
              <a:bodyPr/>
              <a:lstStyle/>
              <a:p>
                <a:pPr>
                  <a:defRPr/>
                </a:pPr>
                <a:endParaRPr lang="ja-JP" altLang="en-US" sz="1200">
                  <a:latin typeface="Meiryo UI" panose="020B0604030504040204" pitchFamily="50" charset="-128"/>
                  <a:ea typeface="Meiryo UI" panose="020B0604030504040204" pitchFamily="50" charset="-128"/>
                  <a:cs typeface="Meiryo UI" panose="020B0604030504040204" pitchFamily="50" charset="-128"/>
                </a:endParaRPr>
              </a:p>
            </p:txBody>
          </p:sp>
        </p:grpSp>
        <p:cxnSp>
          <p:nvCxnSpPr>
            <p:cNvPr id="81" name="直線コネクタ 51"/>
            <p:cNvCxnSpPr>
              <a:cxnSpLocks noChangeShapeType="1"/>
            </p:cNvCxnSpPr>
            <p:nvPr/>
          </p:nvCxnSpPr>
          <p:spPr bwMode="auto">
            <a:xfrm flipH="1">
              <a:off x="6136865" y="6258688"/>
              <a:ext cx="702394" cy="0"/>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2" name="グループ化 229"/>
            <p:cNvGrpSpPr>
              <a:grpSpLocks/>
            </p:cNvGrpSpPr>
            <p:nvPr/>
          </p:nvGrpSpPr>
          <p:grpSpPr bwMode="auto">
            <a:xfrm>
              <a:off x="3246465" y="6221830"/>
              <a:ext cx="522146" cy="457772"/>
              <a:chOff x="4680477" y="5549637"/>
              <a:chExt cx="579517" cy="507737"/>
            </a:xfrm>
          </p:grpSpPr>
          <p:sp>
            <p:nvSpPr>
              <p:cNvPr id="173" name="円弧 172"/>
              <p:cNvSpPr/>
              <p:nvPr/>
            </p:nvSpPr>
            <p:spPr bwMode="auto">
              <a:xfrm>
                <a:off x="4680477" y="5549637"/>
                <a:ext cx="579517" cy="507737"/>
              </a:xfrm>
              <a:prstGeom prst="arc">
                <a:avLst>
                  <a:gd name="adj1" fmla="val 21562653"/>
                  <a:gd name="adj2" fmla="val 10622517"/>
                </a:avLst>
              </a:prstGeom>
              <a:solidFill>
                <a:schemeClr val="bg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ja-JP" altLang="en-US" sz="1200">
                  <a:latin typeface="Meiryo UI" panose="020B0604030504040204" pitchFamily="50" charset="-128"/>
                  <a:ea typeface="Meiryo UI" panose="020B0604030504040204" pitchFamily="50" charset="-128"/>
                  <a:cs typeface="Meiryo UI" panose="020B0604030504040204" pitchFamily="50" charset="-128"/>
                </a:endParaRPr>
              </a:p>
            </p:txBody>
          </p:sp>
          <p:sp>
            <p:nvSpPr>
              <p:cNvPr id="174" name="円/楕円 231"/>
              <p:cNvSpPr>
                <a:spLocks noChangeArrowheads="1"/>
              </p:cNvSpPr>
              <p:nvPr/>
            </p:nvSpPr>
            <p:spPr bwMode="auto">
              <a:xfrm>
                <a:off x="4821784" y="5759079"/>
                <a:ext cx="290553" cy="288775"/>
              </a:xfrm>
              <a:prstGeom prst="ellipse">
                <a:avLst/>
              </a:prstGeom>
              <a:solidFill>
                <a:schemeClr val="bg1"/>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endParaRPr lang="ja-JP" altLang="en-US" sz="1200" smtClean="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83" name="グループ化 3"/>
            <p:cNvGrpSpPr>
              <a:grpSpLocks/>
            </p:cNvGrpSpPr>
            <p:nvPr/>
          </p:nvGrpSpPr>
          <p:grpSpPr bwMode="auto">
            <a:xfrm>
              <a:off x="2502811" y="4979789"/>
              <a:ext cx="1915488" cy="95847"/>
              <a:chOff x="4245606" y="2081632"/>
              <a:chExt cx="2125479" cy="107442"/>
            </a:xfrm>
          </p:grpSpPr>
          <p:sp>
            <p:nvSpPr>
              <p:cNvPr id="170" name="AutoShape 132"/>
              <p:cNvSpPr>
                <a:spLocks noChangeAspect="1" noChangeArrowheads="1"/>
              </p:cNvSpPr>
              <p:nvPr/>
            </p:nvSpPr>
            <p:spPr bwMode="auto">
              <a:xfrm rot="10800000">
                <a:off x="6271082" y="2092859"/>
                <a:ext cx="100003" cy="96215"/>
              </a:xfrm>
              <a:prstGeom prst="triangle">
                <a:avLst>
                  <a:gd name="adj" fmla="val 50000"/>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endParaRPr lang="ja-JP" altLang="en-US" sz="120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1" name="AutoShape 133"/>
              <p:cNvSpPr>
                <a:spLocks noChangeAspect="1" noChangeArrowheads="1"/>
              </p:cNvSpPr>
              <p:nvPr/>
            </p:nvSpPr>
            <p:spPr bwMode="auto">
              <a:xfrm rot="10800000">
                <a:off x="4245606" y="2092859"/>
                <a:ext cx="100003" cy="96215"/>
              </a:xfrm>
              <a:prstGeom prst="triangle">
                <a:avLst>
                  <a:gd name="adj" fmla="val 50000"/>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endParaRPr lang="ja-JP" altLang="en-US" sz="120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2" name="Freeform 134"/>
              <p:cNvSpPr>
                <a:spLocks/>
              </p:cNvSpPr>
              <p:nvPr/>
            </p:nvSpPr>
            <p:spPr bwMode="auto">
              <a:xfrm rot="5400000">
                <a:off x="5249133" y="1211443"/>
                <a:ext cx="94613" cy="1834992"/>
              </a:xfrm>
              <a:custGeom>
                <a:avLst/>
                <a:gdLst>
                  <a:gd name="T0" fmla="*/ 2147483647 w 15"/>
                  <a:gd name="T1" fmla="*/ 2147483647 h 202"/>
                  <a:gd name="T2" fmla="*/ 0 w 15"/>
                  <a:gd name="T3" fmla="*/ 2147483647 h 202"/>
                  <a:gd name="T4" fmla="*/ 2147483647 w 15"/>
                  <a:gd name="T5" fmla="*/ 2147483647 h 202"/>
                  <a:gd name="T6" fmla="*/ 2147483647 w 15"/>
                  <a:gd name="T7" fmla="*/ 0 h 2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202">
                    <a:moveTo>
                      <a:pt x="7" y="202"/>
                    </a:moveTo>
                    <a:lnTo>
                      <a:pt x="0" y="90"/>
                    </a:lnTo>
                    <a:lnTo>
                      <a:pt x="15" y="103"/>
                    </a:lnTo>
                    <a:lnTo>
                      <a:pt x="10" y="0"/>
                    </a:lnTo>
                  </a:path>
                </a:pathLst>
              </a:custGeom>
              <a:solidFill>
                <a:schemeClr val="bg1"/>
              </a:solidFill>
              <a:ln w="28575" cap="flat" cmpd="sng">
                <a:solidFill>
                  <a:srgbClr val="000000"/>
                </a:solidFill>
                <a:prstDash val="solid"/>
                <a:round/>
                <a:headEnd type="triangle" w="sm" len="sm"/>
                <a:tailEnd type="triangle" w="sm" len="sm"/>
              </a:ln>
            </p:spPr>
            <p:txBody>
              <a:bodyPr/>
              <a:lstStyle/>
              <a:p>
                <a:pPr>
                  <a:defRPr/>
                </a:pPr>
                <a:endParaRPr lang="ja-JP" altLang="en-US" sz="120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84" name="正方形/長方形 112"/>
            <p:cNvSpPr>
              <a:spLocks noChangeArrowheads="1"/>
            </p:cNvSpPr>
            <p:nvPr/>
          </p:nvSpPr>
          <p:spPr bwMode="auto">
            <a:xfrm>
              <a:off x="4783577" y="5118551"/>
              <a:ext cx="1616507" cy="802531"/>
            </a:xfrm>
            <a:prstGeom prst="rect">
              <a:avLst/>
            </a:prstGeom>
            <a:solidFill>
              <a:schemeClr val="bg1"/>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治</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具</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85" name="Group 131"/>
            <p:cNvGrpSpPr>
              <a:grpSpLocks noChangeAspect="1"/>
            </p:cNvGrpSpPr>
            <p:nvPr/>
          </p:nvGrpSpPr>
          <p:grpSpPr bwMode="auto">
            <a:xfrm>
              <a:off x="4999588" y="6211481"/>
              <a:ext cx="1031417" cy="97277"/>
              <a:chOff x="3216" y="2160"/>
              <a:chExt cx="501" cy="47"/>
            </a:xfrm>
          </p:grpSpPr>
          <p:sp>
            <p:nvSpPr>
              <p:cNvPr id="167" name="AutoShape 132"/>
              <p:cNvSpPr>
                <a:spLocks noChangeAspect="1" noChangeArrowheads="1"/>
              </p:cNvSpPr>
              <p:nvPr/>
            </p:nvSpPr>
            <p:spPr bwMode="auto">
              <a:xfrm rot="10800000">
                <a:off x="3673" y="2165"/>
                <a:ext cx="44" cy="42"/>
              </a:xfrm>
              <a:prstGeom prst="triangle">
                <a:avLst>
                  <a:gd name="adj" fmla="val 50000"/>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endParaRPr lang="ja-JP" altLang="en-US" sz="120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8" name="AutoShape 133"/>
              <p:cNvSpPr>
                <a:spLocks noChangeAspect="1" noChangeArrowheads="1"/>
              </p:cNvSpPr>
              <p:nvPr/>
            </p:nvSpPr>
            <p:spPr bwMode="auto">
              <a:xfrm rot="10800000">
                <a:off x="3216" y="2165"/>
                <a:ext cx="44" cy="42"/>
              </a:xfrm>
              <a:prstGeom prst="triangle">
                <a:avLst>
                  <a:gd name="adj" fmla="val 50000"/>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endParaRPr lang="ja-JP" altLang="en-US" sz="120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9" name="Freeform 134"/>
              <p:cNvSpPr>
                <a:spLocks/>
              </p:cNvSpPr>
              <p:nvPr/>
            </p:nvSpPr>
            <p:spPr bwMode="auto">
              <a:xfrm rot="5400000">
                <a:off x="3442" y="1992"/>
                <a:ext cx="36" cy="372"/>
              </a:xfrm>
              <a:custGeom>
                <a:avLst/>
                <a:gdLst>
                  <a:gd name="T0" fmla="*/ 621084 w 15"/>
                  <a:gd name="T1" fmla="*/ 565694 h 202"/>
                  <a:gd name="T2" fmla="*/ 0 w 15"/>
                  <a:gd name="T3" fmla="*/ 253072 h 202"/>
                  <a:gd name="T4" fmla="*/ 1305233 w 15"/>
                  <a:gd name="T5" fmla="*/ 289442 h 202"/>
                  <a:gd name="T6" fmla="*/ 882881 w 15"/>
                  <a:gd name="T7" fmla="*/ 0 h 2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202">
                    <a:moveTo>
                      <a:pt x="7" y="202"/>
                    </a:moveTo>
                    <a:lnTo>
                      <a:pt x="0" y="90"/>
                    </a:lnTo>
                    <a:lnTo>
                      <a:pt x="15" y="103"/>
                    </a:lnTo>
                    <a:lnTo>
                      <a:pt x="10" y="0"/>
                    </a:lnTo>
                  </a:path>
                </a:pathLst>
              </a:custGeom>
              <a:solidFill>
                <a:schemeClr val="bg1"/>
              </a:solidFill>
              <a:ln w="12700" cap="flat" cmpd="sng">
                <a:solidFill>
                  <a:srgbClr val="000000"/>
                </a:solidFill>
                <a:prstDash val="solid"/>
                <a:round/>
                <a:headEnd type="triangle" w="sm" len="sm"/>
                <a:tailEnd type="triangle" w="sm" len="sm"/>
              </a:ln>
            </p:spPr>
            <p:txBody>
              <a:bodyPr/>
              <a:lstStyle/>
              <a:p>
                <a:pPr>
                  <a:defRPr/>
                </a:pPr>
                <a:endParaRPr lang="ja-JP" altLang="en-US" sz="120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86" name="グループ化 3"/>
            <p:cNvGrpSpPr>
              <a:grpSpLocks/>
            </p:cNvGrpSpPr>
            <p:nvPr/>
          </p:nvGrpSpPr>
          <p:grpSpPr bwMode="auto">
            <a:xfrm>
              <a:off x="4626218" y="4979788"/>
              <a:ext cx="1915490" cy="95847"/>
              <a:chOff x="4203291" y="2081631"/>
              <a:chExt cx="2125479" cy="107442"/>
            </a:xfrm>
          </p:grpSpPr>
          <p:sp>
            <p:nvSpPr>
              <p:cNvPr id="164" name="AutoShape 132"/>
              <p:cNvSpPr>
                <a:spLocks noChangeAspect="1" noChangeArrowheads="1"/>
              </p:cNvSpPr>
              <p:nvPr/>
            </p:nvSpPr>
            <p:spPr bwMode="auto">
              <a:xfrm rot="10800000">
                <a:off x="6228766" y="2092857"/>
                <a:ext cx="100004" cy="96216"/>
              </a:xfrm>
              <a:prstGeom prst="triangle">
                <a:avLst>
                  <a:gd name="adj" fmla="val 50000"/>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endParaRPr lang="ja-JP" altLang="en-US" sz="120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5" name="AutoShape 133"/>
              <p:cNvSpPr>
                <a:spLocks noChangeAspect="1" noChangeArrowheads="1"/>
              </p:cNvSpPr>
              <p:nvPr/>
            </p:nvSpPr>
            <p:spPr bwMode="auto">
              <a:xfrm rot="10800000">
                <a:off x="4203291" y="2092857"/>
                <a:ext cx="100004" cy="96216"/>
              </a:xfrm>
              <a:prstGeom prst="triangle">
                <a:avLst>
                  <a:gd name="adj" fmla="val 50000"/>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endParaRPr lang="ja-JP" altLang="en-US" sz="120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6" name="Freeform 134"/>
              <p:cNvSpPr>
                <a:spLocks/>
              </p:cNvSpPr>
              <p:nvPr/>
            </p:nvSpPr>
            <p:spPr bwMode="auto">
              <a:xfrm rot="5400000">
                <a:off x="5206818" y="1211443"/>
                <a:ext cx="94613" cy="1834991"/>
              </a:xfrm>
              <a:custGeom>
                <a:avLst/>
                <a:gdLst>
                  <a:gd name="T0" fmla="*/ 2147483647 w 15"/>
                  <a:gd name="T1" fmla="*/ 2147483647 h 202"/>
                  <a:gd name="T2" fmla="*/ 0 w 15"/>
                  <a:gd name="T3" fmla="*/ 2147483647 h 202"/>
                  <a:gd name="T4" fmla="*/ 2147483647 w 15"/>
                  <a:gd name="T5" fmla="*/ 2147483647 h 202"/>
                  <a:gd name="T6" fmla="*/ 2147483647 w 15"/>
                  <a:gd name="T7" fmla="*/ 0 h 2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202">
                    <a:moveTo>
                      <a:pt x="7" y="202"/>
                    </a:moveTo>
                    <a:lnTo>
                      <a:pt x="0" y="90"/>
                    </a:lnTo>
                    <a:lnTo>
                      <a:pt x="15" y="103"/>
                    </a:lnTo>
                    <a:lnTo>
                      <a:pt x="10" y="0"/>
                    </a:lnTo>
                  </a:path>
                </a:pathLst>
              </a:custGeom>
              <a:solidFill>
                <a:schemeClr val="bg1"/>
              </a:solidFill>
              <a:ln w="12700" cap="flat" cmpd="sng">
                <a:solidFill>
                  <a:srgbClr val="000000"/>
                </a:solidFill>
                <a:prstDash val="solid"/>
                <a:round/>
                <a:headEnd type="triangle" w="sm" len="sm"/>
                <a:tailEnd type="triangle" w="sm" len="sm"/>
              </a:ln>
            </p:spPr>
            <p:txBody>
              <a:bodyPr/>
              <a:lstStyle/>
              <a:p>
                <a:pPr>
                  <a:defRPr/>
                </a:pPr>
                <a:endParaRPr lang="ja-JP" altLang="en-US" sz="1200">
                  <a:latin typeface="Meiryo UI" panose="020B0604030504040204" pitchFamily="50" charset="-128"/>
                  <a:ea typeface="Meiryo UI" panose="020B0604030504040204" pitchFamily="50" charset="-128"/>
                  <a:cs typeface="Meiryo UI" panose="020B0604030504040204" pitchFamily="50" charset="-128"/>
                </a:endParaRPr>
              </a:p>
            </p:txBody>
          </p:sp>
        </p:grpSp>
        <p:cxnSp>
          <p:nvCxnSpPr>
            <p:cNvPr id="87" name="直線コネクタ 51"/>
            <p:cNvCxnSpPr>
              <a:cxnSpLocks noChangeShapeType="1"/>
            </p:cNvCxnSpPr>
            <p:nvPr/>
          </p:nvCxnSpPr>
          <p:spPr bwMode="auto">
            <a:xfrm flipH="1">
              <a:off x="4194195" y="6268702"/>
              <a:ext cx="702394" cy="0"/>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直線コネクタ 52"/>
            <p:cNvCxnSpPr>
              <a:cxnSpLocks noChangeShapeType="1"/>
            </p:cNvCxnSpPr>
            <p:nvPr/>
          </p:nvCxnSpPr>
          <p:spPr bwMode="auto">
            <a:xfrm rot="10800000">
              <a:off x="4373013" y="6112773"/>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直線コネクタ 53"/>
            <p:cNvCxnSpPr>
              <a:cxnSpLocks noChangeShapeType="1"/>
            </p:cNvCxnSpPr>
            <p:nvPr/>
          </p:nvCxnSpPr>
          <p:spPr bwMode="auto">
            <a:xfrm flipV="1">
              <a:off x="4510345" y="4793818"/>
              <a:ext cx="0" cy="1464870"/>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 name="直線コネクタ 54"/>
            <p:cNvCxnSpPr>
              <a:cxnSpLocks noChangeShapeType="1"/>
            </p:cNvCxnSpPr>
            <p:nvPr/>
          </p:nvCxnSpPr>
          <p:spPr bwMode="auto">
            <a:xfrm rot="10800000">
              <a:off x="4654829" y="6112773"/>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直線コネクタ 55"/>
            <p:cNvCxnSpPr>
              <a:cxnSpLocks noChangeShapeType="1"/>
            </p:cNvCxnSpPr>
            <p:nvPr/>
          </p:nvCxnSpPr>
          <p:spPr bwMode="auto">
            <a:xfrm rot="10800000">
              <a:off x="4785008" y="6112773"/>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2" name="グループ化 3"/>
            <p:cNvGrpSpPr>
              <a:grpSpLocks/>
            </p:cNvGrpSpPr>
            <p:nvPr/>
          </p:nvGrpSpPr>
          <p:grpSpPr bwMode="auto">
            <a:xfrm>
              <a:off x="2502811" y="4773791"/>
              <a:ext cx="1915488" cy="95847"/>
              <a:chOff x="4245606" y="2081632"/>
              <a:chExt cx="2125479" cy="107442"/>
            </a:xfrm>
          </p:grpSpPr>
          <p:sp>
            <p:nvSpPr>
              <p:cNvPr id="161" name="AutoShape 132"/>
              <p:cNvSpPr>
                <a:spLocks noChangeAspect="1" noChangeArrowheads="1"/>
              </p:cNvSpPr>
              <p:nvPr/>
            </p:nvSpPr>
            <p:spPr bwMode="auto">
              <a:xfrm rot="10800000">
                <a:off x="6271082" y="2092859"/>
                <a:ext cx="100003" cy="96215"/>
              </a:xfrm>
              <a:prstGeom prst="triangle">
                <a:avLst>
                  <a:gd name="adj" fmla="val 50000"/>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endParaRPr lang="ja-JP" altLang="en-US" sz="120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2" name="AutoShape 133"/>
              <p:cNvSpPr>
                <a:spLocks noChangeAspect="1" noChangeArrowheads="1"/>
              </p:cNvSpPr>
              <p:nvPr/>
            </p:nvSpPr>
            <p:spPr bwMode="auto">
              <a:xfrm rot="10800000">
                <a:off x="4245606" y="2092859"/>
                <a:ext cx="100003" cy="96215"/>
              </a:xfrm>
              <a:prstGeom prst="triangle">
                <a:avLst>
                  <a:gd name="adj" fmla="val 50000"/>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endParaRPr lang="ja-JP" altLang="en-US" sz="120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3" name="Freeform 134"/>
              <p:cNvSpPr>
                <a:spLocks/>
              </p:cNvSpPr>
              <p:nvPr/>
            </p:nvSpPr>
            <p:spPr bwMode="auto">
              <a:xfrm rot="5400000">
                <a:off x="5249132" y="1211443"/>
                <a:ext cx="94613" cy="1834992"/>
              </a:xfrm>
              <a:custGeom>
                <a:avLst/>
                <a:gdLst>
                  <a:gd name="T0" fmla="*/ 2147483647 w 15"/>
                  <a:gd name="T1" fmla="*/ 2147483647 h 202"/>
                  <a:gd name="T2" fmla="*/ 0 w 15"/>
                  <a:gd name="T3" fmla="*/ 2147483647 h 202"/>
                  <a:gd name="T4" fmla="*/ 2147483647 w 15"/>
                  <a:gd name="T5" fmla="*/ 2147483647 h 202"/>
                  <a:gd name="T6" fmla="*/ 2147483647 w 15"/>
                  <a:gd name="T7" fmla="*/ 0 h 2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202">
                    <a:moveTo>
                      <a:pt x="7" y="202"/>
                    </a:moveTo>
                    <a:lnTo>
                      <a:pt x="0" y="90"/>
                    </a:lnTo>
                    <a:lnTo>
                      <a:pt x="15" y="103"/>
                    </a:lnTo>
                    <a:lnTo>
                      <a:pt x="10" y="0"/>
                    </a:lnTo>
                  </a:path>
                </a:pathLst>
              </a:custGeom>
              <a:solidFill>
                <a:schemeClr val="bg1"/>
              </a:solidFill>
              <a:ln w="28575" cap="flat" cmpd="sng">
                <a:solidFill>
                  <a:srgbClr val="000000"/>
                </a:solidFill>
                <a:prstDash val="solid"/>
                <a:round/>
                <a:headEnd type="triangle" w="sm" len="sm"/>
                <a:tailEnd type="triangle" w="sm" len="sm"/>
              </a:ln>
            </p:spPr>
            <p:txBody>
              <a:bodyPr/>
              <a:lstStyle/>
              <a:p>
                <a:pPr>
                  <a:defRPr/>
                </a:pPr>
                <a:endParaRPr lang="ja-JP" altLang="en-US" sz="120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93" name="グループ化 3"/>
            <p:cNvGrpSpPr>
              <a:grpSpLocks/>
            </p:cNvGrpSpPr>
            <p:nvPr/>
          </p:nvGrpSpPr>
          <p:grpSpPr bwMode="auto">
            <a:xfrm>
              <a:off x="4626218" y="4783805"/>
              <a:ext cx="1915490" cy="95845"/>
              <a:chOff x="4203291" y="2081631"/>
              <a:chExt cx="2125479" cy="107442"/>
            </a:xfrm>
          </p:grpSpPr>
          <p:sp>
            <p:nvSpPr>
              <p:cNvPr id="158" name="AutoShape 132"/>
              <p:cNvSpPr>
                <a:spLocks noChangeAspect="1" noChangeArrowheads="1"/>
              </p:cNvSpPr>
              <p:nvPr/>
            </p:nvSpPr>
            <p:spPr bwMode="auto">
              <a:xfrm rot="10800000">
                <a:off x="6228766" y="2092856"/>
                <a:ext cx="100004" cy="96217"/>
              </a:xfrm>
              <a:prstGeom prst="triangle">
                <a:avLst>
                  <a:gd name="adj" fmla="val 50000"/>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endParaRPr lang="ja-JP" altLang="en-US" sz="120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59" name="AutoShape 133"/>
              <p:cNvSpPr>
                <a:spLocks noChangeAspect="1" noChangeArrowheads="1"/>
              </p:cNvSpPr>
              <p:nvPr/>
            </p:nvSpPr>
            <p:spPr bwMode="auto">
              <a:xfrm rot="10800000">
                <a:off x="4203291" y="2092856"/>
                <a:ext cx="100004" cy="96217"/>
              </a:xfrm>
              <a:prstGeom prst="triangle">
                <a:avLst>
                  <a:gd name="adj" fmla="val 50000"/>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endParaRPr lang="ja-JP" altLang="en-US" sz="120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0" name="Freeform 134"/>
              <p:cNvSpPr>
                <a:spLocks/>
              </p:cNvSpPr>
              <p:nvPr/>
            </p:nvSpPr>
            <p:spPr bwMode="auto">
              <a:xfrm rot="5400000">
                <a:off x="5206819" y="1211442"/>
                <a:ext cx="94613" cy="1834991"/>
              </a:xfrm>
              <a:custGeom>
                <a:avLst/>
                <a:gdLst>
                  <a:gd name="T0" fmla="*/ 2147483647 w 15"/>
                  <a:gd name="T1" fmla="*/ 2147483647 h 202"/>
                  <a:gd name="T2" fmla="*/ 0 w 15"/>
                  <a:gd name="T3" fmla="*/ 2147483647 h 202"/>
                  <a:gd name="T4" fmla="*/ 2147483647 w 15"/>
                  <a:gd name="T5" fmla="*/ 2147483647 h 202"/>
                  <a:gd name="T6" fmla="*/ 2147483647 w 15"/>
                  <a:gd name="T7" fmla="*/ 0 h 2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202">
                    <a:moveTo>
                      <a:pt x="7" y="202"/>
                    </a:moveTo>
                    <a:lnTo>
                      <a:pt x="0" y="90"/>
                    </a:lnTo>
                    <a:lnTo>
                      <a:pt x="15" y="103"/>
                    </a:lnTo>
                    <a:lnTo>
                      <a:pt x="10" y="0"/>
                    </a:lnTo>
                  </a:path>
                </a:pathLst>
              </a:custGeom>
              <a:solidFill>
                <a:schemeClr val="bg1"/>
              </a:solidFill>
              <a:ln w="12700" cap="flat" cmpd="sng">
                <a:solidFill>
                  <a:srgbClr val="000000"/>
                </a:solidFill>
                <a:prstDash val="solid"/>
                <a:round/>
                <a:headEnd type="triangle" w="sm" len="sm"/>
                <a:tailEnd type="triangle" w="sm" len="sm"/>
              </a:ln>
            </p:spPr>
            <p:txBody>
              <a:bodyPr/>
              <a:lstStyle/>
              <a:p>
                <a:pPr>
                  <a:defRPr/>
                </a:pPr>
                <a:endParaRPr lang="ja-JP" altLang="en-US" sz="120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94" name="グループ化 5"/>
            <p:cNvGrpSpPr>
              <a:grpSpLocks noChangeAspect="1"/>
            </p:cNvGrpSpPr>
            <p:nvPr/>
          </p:nvGrpSpPr>
          <p:grpSpPr bwMode="auto">
            <a:xfrm rot="10800000">
              <a:off x="3470972" y="4069966"/>
              <a:ext cx="1300358" cy="648034"/>
              <a:chOff x="6307138" y="1733550"/>
              <a:chExt cx="1201737" cy="598488"/>
            </a:xfrm>
          </p:grpSpPr>
          <p:sp>
            <p:nvSpPr>
              <p:cNvPr id="150" name="Rectangle 311"/>
              <p:cNvSpPr>
                <a:spLocks noChangeAspect="1" noChangeArrowheads="1"/>
              </p:cNvSpPr>
              <p:nvPr/>
            </p:nvSpPr>
            <p:spPr bwMode="auto">
              <a:xfrm>
                <a:off x="6307138" y="1733550"/>
                <a:ext cx="555258" cy="5984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endParaRPr lang="ja-JP" altLang="en-US" sz="120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51" name="Oval 312"/>
              <p:cNvSpPr>
                <a:spLocks noChangeAspect="1" noChangeArrowheads="1"/>
              </p:cNvSpPr>
              <p:nvPr/>
            </p:nvSpPr>
            <p:spPr bwMode="auto">
              <a:xfrm>
                <a:off x="6391749" y="1819426"/>
                <a:ext cx="427020" cy="42673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endParaRPr lang="ja-JP" altLang="en-US" sz="120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52" name="Rectangle 313"/>
              <p:cNvSpPr>
                <a:spLocks noChangeAspect="1" noChangeArrowheads="1"/>
              </p:cNvSpPr>
              <p:nvPr/>
            </p:nvSpPr>
            <p:spPr bwMode="auto">
              <a:xfrm rot="-1278306">
                <a:off x="6648225" y="1861703"/>
                <a:ext cx="384714" cy="171751"/>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endParaRPr lang="ja-JP" altLang="en-US" sz="120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53" name="Oval 314"/>
              <p:cNvSpPr>
                <a:spLocks noChangeAspect="1" noChangeArrowheads="1"/>
              </p:cNvSpPr>
              <p:nvPr/>
            </p:nvSpPr>
            <p:spPr bwMode="auto">
              <a:xfrm>
                <a:off x="6476360" y="1905301"/>
                <a:ext cx="256476" cy="254985"/>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endParaRPr lang="ja-JP" altLang="en-US" sz="120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54" name="Rectangle 315"/>
              <p:cNvSpPr>
                <a:spLocks noChangeAspect="1" noChangeArrowheads="1"/>
              </p:cNvSpPr>
              <p:nvPr/>
            </p:nvSpPr>
            <p:spPr bwMode="auto">
              <a:xfrm>
                <a:off x="7032939" y="1819426"/>
                <a:ext cx="318613" cy="105693"/>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endParaRPr lang="ja-JP" altLang="en-US" sz="120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55" name="Oval 316"/>
              <p:cNvSpPr>
                <a:spLocks noChangeAspect="1" noChangeArrowheads="1"/>
              </p:cNvSpPr>
              <p:nvPr/>
            </p:nvSpPr>
            <p:spPr bwMode="auto">
              <a:xfrm>
                <a:off x="6954939" y="1790360"/>
                <a:ext cx="169222" cy="171751"/>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endParaRPr lang="ja-JP" altLang="en-US" sz="120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56" name="AutoShape 317"/>
              <p:cNvSpPr>
                <a:spLocks noChangeAspect="1" noChangeArrowheads="1"/>
              </p:cNvSpPr>
              <p:nvPr/>
            </p:nvSpPr>
            <p:spPr bwMode="auto">
              <a:xfrm rot="-5447743">
                <a:off x="7297418" y="1777078"/>
                <a:ext cx="210066" cy="212849"/>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19197 h 21600"/>
                </a:gdLst>
                <a:ahLst/>
                <a:cxnLst>
                  <a:cxn ang="T8">
                    <a:pos x="T0" y="T1"/>
                  </a:cxn>
                  <a:cxn ang="T9">
                    <a:pos x="T2" y="T3"/>
                  </a:cxn>
                  <a:cxn ang="T10">
                    <a:pos x="T4" y="T5"/>
                  </a:cxn>
                  <a:cxn ang="T11">
                    <a:pos x="T6" y="T7"/>
                  </a:cxn>
                </a:cxnLst>
                <a:rect l="T12" t="T13" r="T14" b="T15"/>
                <a:pathLst>
                  <a:path w="21600" h="21600">
                    <a:moveTo>
                      <a:pt x="8400" y="15300"/>
                    </a:moveTo>
                    <a:cubicBezTo>
                      <a:pt x="6738" y="14413"/>
                      <a:pt x="5700" y="12683"/>
                      <a:pt x="5700" y="10800"/>
                    </a:cubicBezTo>
                    <a:cubicBezTo>
                      <a:pt x="5700" y="7983"/>
                      <a:pt x="7983" y="5700"/>
                      <a:pt x="10800" y="5700"/>
                    </a:cubicBezTo>
                    <a:cubicBezTo>
                      <a:pt x="13616" y="5700"/>
                      <a:pt x="15900" y="7983"/>
                      <a:pt x="15900" y="10800"/>
                    </a:cubicBezTo>
                    <a:cubicBezTo>
                      <a:pt x="15900" y="12683"/>
                      <a:pt x="14861" y="14413"/>
                      <a:pt x="13199" y="15300"/>
                    </a:cubicBezTo>
                    <a:lnTo>
                      <a:pt x="15882" y="20329"/>
                    </a:lnTo>
                    <a:cubicBezTo>
                      <a:pt x="19401" y="18452"/>
                      <a:pt x="21600" y="14788"/>
                      <a:pt x="21600" y="10800"/>
                    </a:cubicBezTo>
                    <a:cubicBezTo>
                      <a:pt x="21600" y="4835"/>
                      <a:pt x="16764" y="0"/>
                      <a:pt x="10800" y="0"/>
                    </a:cubicBezTo>
                    <a:cubicBezTo>
                      <a:pt x="4835" y="0"/>
                      <a:pt x="0" y="4835"/>
                      <a:pt x="0" y="10800"/>
                    </a:cubicBezTo>
                    <a:cubicBezTo>
                      <a:pt x="-1" y="14788"/>
                      <a:pt x="2198" y="18452"/>
                      <a:pt x="5717" y="20329"/>
                    </a:cubicBezTo>
                    <a:lnTo>
                      <a:pt x="8400" y="15300"/>
                    </a:lnTo>
                    <a:close/>
                  </a:path>
                </a:pathLst>
              </a:cu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sz="1200">
                  <a:latin typeface="Meiryo UI" panose="020B0604030504040204" pitchFamily="50" charset="-128"/>
                  <a:ea typeface="Meiryo UI" panose="020B0604030504040204" pitchFamily="50" charset="-128"/>
                  <a:cs typeface="Meiryo UI" panose="020B0604030504040204" pitchFamily="50" charset="-128"/>
                </a:endParaRPr>
              </a:p>
            </p:txBody>
          </p:sp>
          <p:sp>
            <p:nvSpPr>
              <p:cNvPr id="157" name="Oval 379"/>
              <p:cNvSpPr>
                <a:spLocks noChangeAspect="1" noChangeArrowheads="1"/>
              </p:cNvSpPr>
              <p:nvPr/>
            </p:nvSpPr>
            <p:spPr bwMode="auto">
              <a:xfrm>
                <a:off x="6995922" y="1835280"/>
                <a:ext cx="84611" cy="85875"/>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endParaRPr lang="ja-JP" altLang="en-US" sz="1200" smtClean="0">
                  <a:latin typeface="Meiryo UI" panose="020B0604030504040204" pitchFamily="50" charset="-128"/>
                  <a:ea typeface="Meiryo UI" panose="020B0604030504040204" pitchFamily="50" charset="-128"/>
                  <a:cs typeface="Meiryo UI" panose="020B0604030504040204" pitchFamily="50" charset="-128"/>
                </a:endParaRPr>
              </a:p>
            </p:txBody>
          </p:sp>
        </p:grpSp>
        <p:cxnSp>
          <p:nvCxnSpPr>
            <p:cNvPr id="95" name="直線コネクタ 52"/>
            <p:cNvCxnSpPr>
              <a:cxnSpLocks noChangeShapeType="1"/>
            </p:cNvCxnSpPr>
            <p:nvPr/>
          </p:nvCxnSpPr>
          <p:spPr bwMode="auto">
            <a:xfrm rot="10800000">
              <a:off x="4245695" y="6118495"/>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直線コネクタ 29"/>
            <p:cNvCxnSpPr>
              <a:cxnSpLocks noChangeShapeType="1"/>
            </p:cNvCxnSpPr>
            <p:nvPr/>
          </p:nvCxnSpPr>
          <p:spPr bwMode="auto">
            <a:xfrm>
              <a:off x="5973784" y="3863969"/>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直線コネクタ 30"/>
            <p:cNvCxnSpPr>
              <a:cxnSpLocks noChangeShapeType="1"/>
            </p:cNvCxnSpPr>
            <p:nvPr/>
          </p:nvCxnSpPr>
          <p:spPr bwMode="auto">
            <a:xfrm>
              <a:off x="5837883" y="3863969"/>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直線コネクタ 31"/>
            <p:cNvCxnSpPr>
              <a:cxnSpLocks noChangeShapeType="1"/>
            </p:cNvCxnSpPr>
            <p:nvPr/>
          </p:nvCxnSpPr>
          <p:spPr bwMode="auto">
            <a:xfrm>
              <a:off x="5691969" y="3863969"/>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9" name="直線コネクタ 32"/>
            <p:cNvCxnSpPr>
              <a:cxnSpLocks noChangeShapeType="1"/>
            </p:cNvCxnSpPr>
            <p:nvPr/>
          </p:nvCxnSpPr>
          <p:spPr bwMode="auto">
            <a:xfrm>
              <a:off x="5561789" y="3863969"/>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 name="直線コネクタ 33"/>
            <p:cNvCxnSpPr>
              <a:cxnSpLocks noChangeShapeType="1"/>
            </p:cNvCxnSpPr>
            <p:nvPr/>
          </p:nvCxnSpPr>
          <p:spPr bwMode="auto">
            <a:xfrm>
              <a:off x="5425889" y="3863969"/>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 name="直線コネクタ 29"/>
            <p:cNvCxnSpPr>
              <a:cxnSpLocks noChangeShapeType="1"/>
            </p:cNvCxnSpPr>
            <p:nvPr/>
          </p:nvCxnSpPr>
          <p:spPr bwMode="auto">
            <a:xfrm>
              <a:off x="5301432" y="3863969"/>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 name="直線コネクタ 30"/>
            <p:cNvCxnSpPr>
              <a:cxnSpLocks noChangeShapeType="1"/>
            </p:cNvCxnSpPr>
            <p:nvPr/>
          </p:nvCxnSpPr>
          <p:spPr bwMode="auto">
            <a:xfrm>
              <a:off x="5165531" y="3863969"/>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 name="直線コネクタ 31"/>
            <p:cNvCxnSpPr>
              <a:cxnSpLocks noChangeShapeType="1"/>
            </p:cNvCxnSpPr>
            <p:nvPr/>
          </p:nvCxnSpPr>
          <p:spPr bwMode="auto">
            <a:xfrm>
              <a:off x="5019616" y="3863969"/>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 name="直線コネクタ 32"/>
            <p:cNvCxnSpPr>
              <a:cxnSpLocks noChangeShapeType="1"/>
            </p:cNvCxnSpPr>
            <p:nvPr/>
          </p:nvCxnSpPr>
          <p:spPr bwMode="auto">
            <a:xfrm>
              <a:off x="4889437" y="3863969"/>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5" name="直線コネクタ 33"/>
            <p:cNvCxnSpPr>
              <a:cxnSpLocks noChangeShapeType="1"/>
            </p:cNvCxnSpPr>
            <p:nvPr/>
          </p:nvCxnSpPr>
          <p:spPr bwMode="auto">
            <a:xfrm>
              <a:off x="4753536" y="3863969"/>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 name="直線コネクタ 29"/>
            <p:cNvCxnSpPr>
              <a:cxnSpLocks noChangeShapeType="1"/>
            </p:cNvCxnSpPr>
            <p:nvPr/>
          </p:nvCxnSpPr>
          <p:spPr bwMode="auto">
            <a:xfrm>
              <a:off x="4621927" y="3863969"/>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直線コネクタ 30"/>
            <p:cNvCxnSpPr>
              <a:cxnSpLocks noChangeShapeType="1"/>
            </p:cNvCxnSpPr>
            <p:nvPr/>
          </p:nvCxnSpPr>
          <p:spPr bwMode="auto">
            <a:xfrm>
              <a:off x="4486026" y="3863969"/>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8" name="直線コネクタ 31"/>
            <p:cNvCxnSpPr>
              <a:cxnSpLocks noChangeShapeType="1"/>
            </p:cNvCxnSpPr>
            <p:nvPr/>
          </p:nvCxnSpPr>
          <p:spPr bwMode="auto">
            <a:xfrm>
              <a:off x="4340110" y="3863969"/>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9" name="直線コネクタ 32"/>
            <p:cNvCxnSpPr>
              <a:cxnSpLocks noChangeShapeType="1"/>
            </p:cNvCxnSpPr>
            <p:nvPr/>
          </p:nvCxnSpPr>
          <p:spPr bwMode="auto">
            <a:xfrm>
              <a:off x="4209932" y="3863969"/>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0" name="直線コネクタ 33"/>
            <p:cNvCxnSpPr>
              <a:cxnSpLocks noChangeShapeType="1"/>
            </p:cNvCxnSpPr>
            <p:nvPr/>
          </p:nvCxnSpPr>
          <p:spPr bwMode="auto">
            <a:xfrm>
              <a:off x="4074030" y="3863969"/>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1" name="グループ化 5"/>
            <p:cNvGrpSpPr>
              <a:grpSpLocks/>
            </p:cNvGrpSpPr>
            <p:nvPr/>
          </p:nvGrpSpPr>
          <p:grpSpPr bwMode="auto">
            <a:xfrm>
              <a:off x="3132737" y="3627931"/>
              <a:ext cx="374801" cy="148776"/>
              <a:chOff x="7371404" y="1099222"/>
              <a:chExt cx="414716" cy="164316"/>
            </a:xfrm>
          </p:grpSpPr>
          <p:sp>
            <p:nvSpPr>
              <p:cNvPr id="147" name="Oval 260"/>
              <p:cNvSpPr>
                <a:spLocks noChangeAspect="1" noChangeArrowheads="1"/>
              </p:cNvSpPr>
              <p:nvPr/>
            </p:nvSpPr>
            <p:spPr bwMode="auto">
              <a:xfrm rot="10800000">
                <a:off x="7537607" y="1099222"/>
                <a:ext cx="166202" cy="164316"/>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endParaRPr lang="ja-JP" altLang="en-US" sz="1200" smtClean="0">
                  <a:latin typeface="Meiryo UI" panose="020B0604030504040204" pitchFamily="50" charset="-128"/>
                  <a:ea typeface="Meiryo UI" panose="020B0604030504040204" pitchFamily="50" charset="-128"/>
                  <a:cs typeface="Meiryo UI" panose="020B0604030504040204" pitchFamily="50" charset="-128"/>
                </a:endParaRPr>
              </a:p>
            </p:txBody>
          </p:sp>
          <p:sp useBgFill="1">
            <p:nvSpPr>
              <p:cNvPr id="148" name="Rectangle 261"/>
              <p:cNvSpPr>
                <a:spLocks noChangeAspect="1" noChangeArrowheads="1"/>
              </p:cNvSpPr>
              <p:nvPr/>
            </p:nvSpPr>
            <p:spPr bwMode="auto">
              <a:xfrm rot="10800000">
                <a:off x="7371404" y="1181380"/>
                <a:ext cx="414716" cy="82158"/>
              </a:xfrm>
              <a:prstGeom prst="rect">
                <a:avLst/>
              </a:prstGeom>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endParaRPr lang="ja-JP" altLang="en-US" sz="120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49" name="Rectangle 262"/>
              <p:cNvSpPr>
                <a:spLocks noChangeAspect="1" noChangeArrowheads="1"/>
              </p:cNvSpPr>
              <p:nvPr/>
            </p:nvSpPr>
            <p:spPr bwMode="auto">
              <a:xfrm rot="10800000">
                <a:off x="7578762" y="1181380"/>
                <a:ext cx="82310" cy="82158"/>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endParaRPr lang="ja-JP" altLang="en-US" sz="1200" smtClean="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12" name="グループ化 2"/>
            <p:cNvGrpSpPr>
              <a:grpSpLocks/>
            </p:cNvGrpSpPr>
            <p:nvPr/>
          </p:nvGrpSpPr>
          <p:grpSpPr bwMode="auto">
            <a:xfrm rot="16200000">
              <a:off x="3421100" y="3255167"/>
              <a:ext cx="154764" cy="963235"/>
              <a:chOff x="6633495" y="1468438"/>
              <a:chExt cx="171745" cy="1068925"/>
            </a:xfrm>
          </p:grpSpPr>
          <p:grpSp>
            <p:nvGrpSpPr>
              <p:cNvPr id="142" name="Group 350"/>
              <p:cNvGrpSpPr>
                <a:grpSpLocks noChangeAspect="1"/>
              </p:cNvGrpSpPr>
              <p:nvPr/>
            </p:nvGrpSpPr>
            <p:grpSpPr bwMode="auto">
              <a:xfrm rot="5400000">
                <a:off x="6641727" y="1533526"/>
                <a:ext cx="200025" cy="127000"/>
                <a:chOff x="2256" y="3720"/>
                <a:chExt cx="240" cy="150"/>
              </a:xfrm>
            </p:grpSpPr>
            <p:sp>
              <p:nvSpPr>
                <p:cNvPr id="144" name="Rectangle 351"/>
                <p:cNvSpPr>
                  <a:spLocks noChangeAspect="1" noChangeArrowheads="1"/>
                </p:cNvSpPr>
                <p:nvPr/>
              </p:nvSpPr>
              <p:spPr bwMode="auto">
                <a:xfrm>
                  <a:off x="2401" y="3744"/>
                  <a:ext cx="95" cy="96"/>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endParaRPr lang="ja-JP" altLang="en-US" sz="120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45" name="Line 352"/>
                <p:cNvSpPr>
                  <a:spLocks noChangeAspect="1" noChangeShapeType="1"/>
                </p:cNvSpPr>
                <p:nvPr/>
              </p:nvSpPr>
              <p:spPr bwMode="auto">
                <a:xfrm>
                  <a:off x="2496" y="3726"/>
                  <a:ext cx="0" cy="14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sz="1200">
                    <a:latin typeface="Meiryo UI" panose="020B0604030504040204" pitchFamily="50" charset="-128"/>
                    <a:ea typeface="Meiryo UI" panose="020B0604030504040204" pitchFamily="50" charset="-128"/>
                    <a:cs typeface="Meiryo UI" panose="020B0604030504040204" pitchFamily="50" charset="-128"/>
                  </a:endParaRPr>
                </a:p>
              </p:txBody>
            </p:sp>
            <p:sp>
              <p:nvSpPr>
                <p:cNvPr id="146" name="Rectangle 353"/>
                <p:cNvSpPr>
                  <a:spLocks noChangeAspect="1" noChangeArrowheads="1"/>
                </p:cNvSpPr>
                <p:nvPr/>
              </p:nvSpPr>
              <p:spPr bwMode="auto">
                <a:xfrm>
                  <a:off x="2256" y="3720"/>
                  <a:ext cx="192" cy="144"/>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endParaRPr lang="ja-JP" altLang="en-US" sz="1200" smtClean="0">
                    <a:latin typeface="Meiryo UI" panose="020B0604030504040204" pitchFamily="50" charset="-128"/>
                    <a:ea typeface="Meiryo UI" panose="020B0604030504040204" pitchFamily="50" charset="-128"/>
                    <a:cs typeface="Meiryo UI" panose="020B0604030504040204" pitchFamily="50" charset="-128"/>
                  </a:endParaRPr>
                </a:p>
              </p:txBody>
            </p:sp>
          </p:grpSp>
          <p:cxnSp>
            <p:nvCxnSpPr>
              <p:cNvPr id="143" name="直線コネクタ 111"/>
              <p:cNvCxnSpPr>
                <a:cxnSpLocks noChangeShapeType="1"/>
              </p:cNvCxnSpPr>
              <p:nvPr/>
            </p:nvCxnSpPr>
            <p:spPr bwMode="auto">
              <a:xfrm rot="5400000">
                <a:off x="6105530" y="1996403"/>
                <a:ext cx="1068925" cy="12996"/>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3" name="グループ化 14"/>
            <p:cNvGrpSpPr>
              <a:grpSpLocks noChangeAspect="1"/>
            </p:cNvGrpSpPr>
            <p:nvPr/>
          </p:nvGrpSpPr>
          <p:grpSpPr bwMode="auto">
            <a:xfrm>
              <a:off x="4296771" y="6334506"/>
              <a:ext cx="506648" cy="351673"/>
              <a:chOff x="5570537" y="6093296"/>
              <a:chExt cx="346075" cy="239712"/>
            </a:xfrm>
          </p:grpSpPr>
          <p:grpSp>
            <p:nvGrpSpPr>
              <p:cNvPr id="134" name="Group 259"/>
              <p:cNvGrpSpPr>
                <a:grpSpLocks noChangeAspect="1"/>
              </p:cNvGrpSpPr>
              <p:nvPr/>
            </p:nvGrpSpPr>
            <p:grpSpPr bwMode="auto">
              <a:xfrm>
                <a:off x="5570537" y="6248871"/>
                <a:ext cx="212725" cy="84137"/>
                <a:chOff x="1296" y="3984"/>
                <a:chExt cx="240" cy="96"/>
              </a:xfrm>
            </p:grpSpPr>
            <p:sp>
              <p:nvSpPr>
                <p:cNvPr id="139" name="Oval 260"/>
                <p:cNvSpPr>
                  <a:spLocks noChangeAspect="1" noChangeArrowheads="1"/>
                </p:cNvSpPr>
                <p:nvPr/>
              </p:nvSpPr>
              <p:spPr bwMode="auto">
                <a:xfrm>
                  <a:off x="1344" y="3984"/>
                  <a:ext cx="96" cy="96"/>
                </a:xfrm>
                <a:prstGeom prst="ellipse">
                  <a:avLst/>
                </a:prstGeom>
                <a:solidFill>
                  <a:schemeClr val="tx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endParaRPr lang="ja-JP" altLang="en-US" sz="1200" smtClean="0">
                    <a:latin typeface="Meiryo UI" panose="020B0604030504040204" pitchFamily="50" charset="-128"/>
                    <a:ea typeface="Meiryo UI" panose="020B0604030504040204" pitchFamily="50" charset="-128"/>
                    <a:cs typeface="Meiryo UI" panose="020B0604030504040204" pitchFamily="50" charset="-128"/>
                  </a:endParaRPr>
                </a:p>
              </p:txBody>
            </p:sp>
            <p:sp useBgFill="1">
              <p:nvSpPr>
                <p:cNvPr id="140" name="Rectangle 261"/>
                <p:cNvSpPr>
                  <a:spLocks noChangeAspect="1" noChangeArrowheads="1"/>
                </p:cNvSpPr>
                <p:nvPr/>
              </p:nvSpPr>
              <p:spPr bwMode="auto">
                <a:xfrm>
                  <a:off x="1296" y="3984"/>
                  <a:ext cx="240" cy="48"/>
                </a:xfrm>
                <a:prstGeom prst="rect">
                  <a:avLst/>
                </a:prstGeom>
                <a:ln w="127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endParaRPr lang="ja-JP" altLang="en-US" sz="120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41" name="Rectangle 262"/>
                <p:cNvSpPr>
                  <a:spLocks noChangeAspect="1" noChangeArrowheads="1"/>
                </p:cNvSpPr>
                <p:nvPr/>
              </p:nvSpPr>
              <p:spPr bwMode="auto">
                <a:xfrm>
                  <a:off x="1364" y="3984"/>
                  <a:ext cx="51" cy="48"/>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endParaRPr lang="ja-JP" altLang="en-US" sz="1200" smtClean="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35" name="Rectangle 360"/>
              <p:cNvSpPr>
                <a:spLocks noChangeAspect="1" noChangeArrowheads="1"/>
              </p:cNvSpPr>
              <p:nvPr/>
            </p:nvSpPr>
            <p:spPr bwMode="auto">
              <a:xfrm>
                <a:off x="5575423" y="6093296"/>
                <a:ext cx="341189" cy="16983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endParaRPr lang="ja-JP" altLang="en-US" sz="120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37" name="Line 380"/>
              <p:cNvSpPr>
                <a:spLocks noChangeAspect="1" noChangeShapeType="1"/>
              </p:cNvSpPr>
              <p:nvPr/>
            </p:nvSpPr>
            <p:spPr bwMode="auto">
              <a:xfrm>
                <a:off x="5575423" y="6093296"/>
                <a:ext cx="341189" cy="16983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defRPr/>
                </a:pPr>
                <a:endParaRPr lang="ja-JP" altLang="en-US" sz="1200">
                  <a:latin typeface="Meiryo UI" panose="020B0604030504040204" pitchFamily="50" charset="-128"/>
                  <a:ea typeface="Meiryo UI" panose="020B0604030504040204" pitchFamily="50" charset="-128"/>
                  <a:cs typeface="Meiryo UI" panose="020B0604030504040204" pitchFamily="50" charset="-128"/>
                </a:endParaRPr>
              </a:p>
            </p:txBody>
          </p:sp>
          <p:sp>
            <p:nvSpPr>
              <p:cNvPr id="138" name="Oval 381"/>
              <p:cNvSpPr>
                <a:spLocks noChangeAspect="1" noChangeArrowheads="1"/>
              </p:cNvSpPr>
              <p:nvPr/>
            </p:nvSpPr>
            <p:spPr bwMode="auto">
              <a:xfrm>
                <a:off x="5826226" y="6136363"/>
                <a:ext cx="43972" cy="42254"/>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endParaRPr lang="ja-JP" altLang="en-US" sz="1200" smtClean="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14" name="グループ化 113"/>
            <p:cNvGrpSpPr/>
            <p:nvPr/>
          </p:nvGrpSpPr>
          <p:grpSpPr>
            <a:xfrm>
              <a:off x="2499273" y="5183677"/>
              <a:ext cx="1929083" cy="701802"/>
              <a:chOff x="1837859" y="3487950"/>
              <a:chExt cx="2568899" cy="934567"/>
            </a:xfrm>
          </p:grpSpPr>
          <p:sp>
            <p:nvSpPr>
              <p:cNvPr id="125" name="Freeform 134"/>
              <p:cNvSpPr>
                <a:spLocks/>
              </p:cNvSpPr>
              <p:nvPr/>
            </p:nvSpPr>
            <p:spPr bwMode="auto">
              <a:xfrm rot="5400000">
                <a:off x="3048171" y="2749448"/>
                <a:ext cx="104937" cy="2345422"/>
              </a:xfrm>
              <a:custGeom>
                <a:avLst/>
                <a:gdLst>
                  <a:gd name="T0" fmla="*/ 621084 w 15"/>
                  <a:gd name="T1" fmla="*/ 565694 h 202"/>
                  <a:gd name="T2" fmla="*/ 0 w 15"/>
                  <a:gd name="T3" fmla="*/ 253072 h 202"/>
                  <a:gd name="T4" fmla="*/ 1305233 w 15"/>
                  <a:gd name="T5" fmla="*/ 289442 h 202"/>
                  <a:gd name="T6" fmla="*/ 882881 w 15"/>
                  <a:gd name="T7" fmla="*/ 0 h 2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202">
                    <a:moveTo>
                      <a:pt x="7" y="202"/>
                    </a:moveTo>
                    <a:lnTo>
                      <a:pt x="0" y="90"/>
                    </a:lnTo>
                    <a:lnTo>
                      <a:pt x="15" y="103"/>
                    </a:lnTo>
                    <a:lnTo>
                      <a:pt x="10" y="0"/>
                    </a:lnTo>
                  </a:path>
                </a:pathLst>
              </a:custGeom>
              <a:solidFill>
                <a:schemeClr val="bg1"/>
              </a:solidFill>
              <a:ln w="28575" cap="flat" cmpd="sng">
                <a:solidFill>
                  <a:srgbClr val="000000"/>
                </a:solidFill>
                <a:prstDash val="solid"/>
                <a:round/>
                <a:headEnd type="triangle" w="sm" len="sm"/>
                <a:tailEnd type="triangle" w="sm" len="sm"/>
              </a:ln>
            </p:spPr>
            <p:txBody>
              <a:bodyPr/>
              <a:lstStyle/>
              <a:p>
                <a:pPr>
                  <a:defRPr/>
                </a:pPr>
                <a:endParaRPr lang="ja-JP" altLang="en-US" sz="120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26" name="グループ化 125"/>
              <p:cNvGrpSpPr/>
              <p:nvPr/>
            </p:nvGrpSpPr>
            <p:grpSpPr>
              <a:xfrm>
                <a:off x="1837859" y="3487950"/>
                <a:ext cx="120627" cy="934567"/>
                <a:chOff x="1837859" y="3487950"/>
                <a:chExt cx="120627" cy="934567"/>
              </a:xfrm>
            </p:grpSpPr>
            <p:sp>
              <p:nvSpPr>
                <p:cNvPr id="131" name="AutoShape 132"/>
                <p:cNvSpPr>
                  <a:spLocks noChangeAspect="1" noChangeArrowheads="1"/>
                </p:cNvSpPr>
                <p:nvPr/>
              </p:nvSpPr>
              <p:spPr bwMode="auto">
                <a:xfrm rot="10800000">
                  <a:off x="1837859" y="3487950"/>
                  <a:ext cx="120627" cy="115759"/>
                </a:xfrm>
                <a:prstGeom prst="triangle">
                  <a:avLst>
                    <a:gd name="adj" fmla="val 50000"/>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endParaRPr lang="ja-JP" altLang="en-US" sz="120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32" name="AutoShape 133"/>
                <p:cNvSpPr>
                  <a:spLocks noChangeAspect="1" noChangeArrowheads="1"/>
                </p:cNvSpPr>
                <p:nvPr/>
              </p:nvSpPr>
              <p:spPr bwMode="auto">
                <a:xfrm rot="10800000">
                  <a:off x="1837859" y="4306758"/>
                  <a:ext cx="120627" cy="115759"/>
                </a:xfrm>
                <a:prstGeom prst="triangle">
                  <a:avLst>
                    <a:gd name="adj" fmla="val 50000"/>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endParaRPr lang="ja-JP" altLang="en-US" sz="120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33" name="直線コネクタ 132"/>
                <p:cNvCxnSpPr>
                  <a:stCxn id="132" idx="3"/>
                  <a:endCxn id="131" idx="0"/>
                </p:cNvCxnSpPr>
                <p:nvPr/>
              </p:nvCxnSpPr>
              <p:spPr>
                <a:xfrm flipV="1">
                  <a:off x="1898172" y="3603710"/>
                  <a:ext cx="0" cy="7030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7" name="グループ化 126"/>
              <p:cNvGrpSpPr/>
              <p:nvPr/>
            </p:nvGrpSpPr>
            <p:grpSpPr>
              <a:xfrm>
                <a:off x="4286131" y="3487950"/>
                <a:ext cx="120627" cy="934567"/>
                <a:chOff x="1837859" y="3487950"/>
                <a:chExt cx="120627" cy="934567"/>
              </a:xfrm>
            </p:grpSpPr>
            <p:sp>
              <p:nvSpPr>
                <p:cNvPr id="128" name="AutoShape 132"/>
                <p:cNvSpPr>
                  <a:spLocks noChangeAspect="1" noChangeArrowheads="1"/>
                </p:cNvSpPr>
                <p:nvPr/>
              </p:nvSpPr>
              <p:spPr bwMode="auto">
                <a:xfrm rot="10800000">
                  <a:off x="1837859" y="3487950"/>
                  <a:ext cx="120627" cy="115759"/>
                </a:xfrm>
                <a:prstGeom prst="triangle">
                  <a:avLst>
                    <a:gd name="adj" fmla="val 50000"/>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endParaRPr lang="ja-JP" altLang="en-US" sz="120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29" name="AutoShape 133"/>
                <p:cNvSpPr>
                  <a:spLocks noChangeAspect="1" noChangeArrowheads="1"/>
                </p:cNvSpPr>
                <p:nvPr/>
              </p:nvSpPr>
              <p:spPr bwMode="auto">
                <a:xfrm rot="10800000">
                  <a:off x="1837859" y="4306758"/>
                  <a:ext cx="120627" cy="115759"/>
                </a:xfrm>
                <a:prstGeom prst="triangle">
                  <a:avLst>
                    <a:gd name="adj" fmla="val 50000"/>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endParaRPr lang="ja-JP" altLang="en-US" sz="120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30" name="直線コネクタ 129"/>
                <p:cNvCxnSpPr>
                  <a:stCxn id="129" idx="3"/>
                  <a:endCxn id="128" idx="0"/>
                </p:cNvCxnSpPr>
                <p:nvPr/>
              </p:nvCxnSpPr>
              <p:spPr>
                <a:xfrm flipV="1">
                  <a:off x="1898172" y="3603709"/>
                  <a:ext cx="0" cy="7030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15" name="グループ化 114"/>
            <p:cNvGrpSpPr/>
            <p:nvPr/>
          </p:nvGrpSpPr>
          <p:grpSpPr>
            <a:xfrm>
              <a:off x="4627288" y="5183676"/>
              <a:ext cx="1929083" cy="701802"/>
              <a:chOff x="1787077" y="3487949"/>
              <a:chExt cx="2568899" cy="934567"/>
            </a:xfrm>
          </p:grpSpPr>
          <p:sp>
            <p:nvSpPr>
              <p:cNvPr id="116" name="Freeform 134"/>
              <p:cNvSpPr>
                <a:spLocks/>
              </p:cNvSpPr>
              <p:nvPr/>
            </p:nvSpPr>
            <p:spPr bwMode="auto">
              <a:xfrm rot="5400000">
                <a:off x="2997389" y="2749447"/>
                <a:ext cx="104937" cy="2345423"/>
              </a:xfrm>
              <a:custGeom>
                <a:avLst/>
                <a:gdLst>
                  <a:gd name="T0" fmla="*/ 621084 w 15"/>
                  <a:gd name="T1" fmla="*/ 565694 h 202"/>
                  <a:gd name="T2" fmla="*/ 0 w 15"/>
                  <a:gd name="T3" fmla="*/ 253072 h 202"/>
                  <a:gd name="T4" fmla="*/ 1305233 w 15"/>
                  <a:gd name="T5" fmla="*/ 289442 h 202"/>
                  <a:gd name="T6" fmla="*/ 882881 w 15"/>
                  <a:gd name="T7" fmla="*/ 0 h 2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202">
                    <a:moveTo>
                      <a:pt x="7" y="202"/>
                    </a:moveTo>
                    <a:lnTo>
                      <a:pt x="0" y="90"/>
                    </a:lnTo>
                    <a:lnTo>
                      <a:pt x="15" y="103"/>
                    </a:lnTo>
                    <a:lnTo>
                      <a:pt x="10" y="0"/>
                    </a:lnTo>
                  </a:path>
                </a:pathLst>
              </a:custGeom>
              <a:solidFill>
                <a:schemeClr val="bg1"/>
              </a:solidFill>
              <a:ln w="12700" cap="flat" cmpd="sng">
                <a:solidFill>
                  <a:srgbClr val="000000"/>
                </a:solidFill>
                <a:prstDash val="solid"/>
                <a:round/>
                <a:headEnd type="triangle" w="sm" len="sm"/>
                <a:tailEnd type="triangle" w="sm" len="sm"/>
              </a:ln>
            </p:spPr>
            <p:txBody>
              <a:bodyPr/>
              <a:lstStyle/>
              <a:p>
                <a:pPr>
                  <a:defRPr/>
                </a:pPr>
                <a:endParaRPr lang="ja-JP" altLang="en-US" sz="120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17" name="グループ化 116"/>
              <p:cNvGrpSpPr/>
              <p:nvPr/>
            </p:nvGrpSpPr>
            <p:grpSpPr>
              <a:xfrm>
                <a:off x="1787077" y="3487949"/>
                <a:ext cx="120627" cy="934567"/>
                <a:chOff x="1787077" y="3487949"/>
                <a:chExt cx="120627" cy="934567"/>
              </a:xfrm>
            </p:grpSpPr>
            <p:sp>
              <p:nvSpPr>
                <p:cNvPr id="122" name="AutoShape 132"/>
                <p:cNvSpPr>
                  <a:spLocks noChangeAspect="1" noChangeArrowheads="1"/>
                </p:cNvSpPr>
                <p:nvPr/>
              </p:nvSpPr>
              <p:spPr bwMode="auto">
                <a:xfrm rot="10800000">
                  <a:off x="1787077" y="3487949"/>
                  <a:ext cx="120627" cy="115759"/>
                </a:xfrm>
                <a:prstGeom prst="triangle">
                  <a:avLst>
                    <a:gd name="adj" fmla="val 50000"/>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endParaRPr lang="ja-JP" altLang="en-US" sz="120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23" name="AutoShape 133"/>
                <p:cNvSpPr>
                  <a:spLocks noChangeAspect="1" noChangeArrowheads="1"/>
                </p:cNvSpPr>
                <p:nvPr/>
              </p:nvSpPr>
              <p:spPr bwMode="auto">
                <a:xfrm rot="10800000">
                  <a:off x="1787077" y="4306757"/>
                  <a:ext cx="120627" cy="115759"/>
                </a:xfrm>
                <a:prstGeom prst="triangle">
                  <a:avLst>
                    <a:gd name="adj" fmla="val 50000"/>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endParaRPr lang="ja-JP" altLang="en-US" sz="120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24" name="直線コネクタ 123"/>
                <p:cNvCxnSpPr>
                  <a:stCxn id="123" idx="3"/>
                  <a:endCxn id="122" idx="0"/>
                </p:cNvCxnSpPr>
                <p:nvPr/>
              </p:nvCxnSpPr>
              <p:spPr>
                <a:xfrm flipV="1">
                  <a:off x="1847390" y="3603708"/>
                  <a:ext cx="0" cy="70304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8" name="グループ化 117"/>
              <p:cNvGrpSpPr/>
              <p:nvPr/>
            </p:nvGrpSpPr>
            <p:grpSpPr>
              <a:xfrm>
                <a:off x="4235349" y="3487949"/>
                <a:ext cx="120627" cy="934567"/>
                <a:chOff x="1787077" y="3487949"/>
                <a:chExt cx="120627" cy="934567"/>
              </a:xfrm>
            </p:grpSpPr>
            <p:sp>
              <p:nvSpPr>
                <p:cNvPr id="119" name="AutoShape 132"/>
                <p:cNvSpPr>
                  <a:spLocks noChangeAspect="1" noChangeArrowheads="1"/>
                </p:cNvSpPr>
                <p:nvPr/>
              </p:nvSpPr>
              <p:spPr bwMode="auto">
                <a:xfrm rot="10800000">
                  <a:off x="1787077" y="3487949"/>
                  <a:ext cx="120627" cy="115759"/>
                </a:xfrm>
                <a:prstGeom prst="triangle">
                  <a:avLst>
                    <a:gd name="adj" fmla="val 50000"/>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endParaRPr lang="ja-JP" altLang="en-US" sz="120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20" name="AutoShape 133"/>
                <p:cNvSpPr>
                  <a:spLocks noChangeAspect="1" noChangeArrowheads="1"/>
                </p:cNvSpPr>
                <p:nvPr/>
              </p:nvSpPr>
              <p:spPr bwMode="auto">
                <a:xfrm rot="10800000">
                  <a:off x="1787077" y="4306757"/>
                  <a:ext cx="120627" cy="115759"/>
                </a:xfrm>
                <a:prstGeom prst="triangle">
                  <a:avLst>
                    <a:gd name="adj" fmla="val 50000"/>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algn="ctr" eaLnBrk="1" hangingPunct="1">
                    <a:spcBef>
                      <a:spcPct val="0"/>
                    </a:spcBef>
                    <a:buFontTx/>
                    <a:buNone/>
                    <a:defRPr/>
                  </a:pPr>
                  <a:endParaRPr lang="ja-JP" altLang="en-US" sz="120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21" name="直線コネクタ 120"/>
                <p:cNvCxnSpPr>
                  <a:stCxn id="120" idx="3"/>
                  <a:endCxn id="119" idx="0"/>
                </p:cNvCxnSpPr>
                <p:nvPr/>
              </p:nvCxnSpPr>
              <p:spPr>
                <a:xfrm flipV="1">
                  <a:off x="1847390" y="3603708"/>
                  <a:ext cx="0" cy="70304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86" name="テキスト ボックス 185"/>
            <p:cNvSpPr txBox="1"/>
            <p:nvPr/>
          </p:nvSpPr>
          <p:spPr>
            <a:xfrm>
              <a:off x="2717238" y="4510319"/>
              <a:ext cx="383537" cy="369332"/>
            </a:xfrm>
            <a:prstGeom prst="rect">
              <a:avLst/>
            </a:prstGeom>
            <a:noFill/>
          </p:spPr>
          <p:txBody>
            <a:bodyPr wrap="none" rtlCol="0">
              <a:sp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①</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7" name="テキスト ボックス 186"/>
            <p:cNvSpPr txBox="1"/>
            <p:nvPr/>
          </p:nvSpPr>
          <p:spPr>
            <a:xfrm>
              <a:off x="2717238" y="4826722"/>
              <a:ext cx="383537" cy="369332"/>
            </a:xfrm>
            <a:prstGeom prst="rect">
              <a:avLst/>
            </a:prstGeom>
            <a:noFill/>
          </p:spPr>
          <p:txBody>
            <a:bodyPr wrap="none" rtlCol="0">
              <a:sp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②</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8" name="テキスト ボックス 187"/>
            <p:cNvSpPr txBox="1"/>
            <p:nvPr/>
          </p:nvSpPr>
          <p:spPr>
            <a:xfrm>
              <a:off x="2728299" y="5308559"/>
              <a:ext cx="383537" cy="369332"/>
            </a:xfrm>
            <a:prstGeom prst="rect">
              <a:avLst/>
            </a:prstGeom>
            <a:noFill/>
          </p:spPr>
          <p:txBody>
            <a:bodyPr wrap="none" rtlCol="0">
              <a:sp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③</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9" name="テキスト ボックス 188"/>
            <p:cNvSpPr txBox="1"/>
            <p:nvPr/>
          </p:nvSpPr>
          <p:spPr>
            <a:xfrm>
              <a:off x="3277558" y="6028356"/>
              <a:ext cx="383537" cy="369332"/>
            </a:xfrm>
            <a:prstGeom prst="rect">
              <a:avLst/>
            </a:prstGeom>
            <a:noFill/>
          </p:spPr>
          <p:txBody>
            <a:bodyPr wrap="none" rtlCol="0">
              <a:sp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④</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83" name="直線コネクタ 73"/>
            <p:cNvCxnSpPr>
              <a:cxnSpLocks noChangeShapeType="1"/>
            </p:cNvCxnSpPr>
            <p:nvPr/>
          </p:nvCxnSpPr>
          <p:spPr bwMode="auto">
            <a:xfrm rot="16200000">
              <a:off x="4525443" y="4743036"/>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0" name="直線コネクタ 74"/>
            <p:cNvCxnSpPr>
              <a:cxnSpLocks noChangeShapeType="1"/>
            </p:cNvCxnSpPr>
            <p:nvPr/>
          </p:nvCxnSpPr>
          <p:spPr bwMode="auto">
            <a:xfrm rot="16200000">
              <a:off x="4525443" y="4878938"/>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1" name="直線コネクタ 75"/>
            <p:cNvCxnSpPr>
              <a:cxnSpLocks noChangeShapeType="1"/>
            </p:cNvCxnSpPr>
            <p:nvPr/>
          </p:nvCxnSpPr>
          <p:spPr bwMode="auto">
            <a:xfrm rot="16200000">
              <a:off x="4525443" y="5023422"/>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2" name="直線コネクタ 76"/>
            <p:cNvCxnSpPr>
              <a:cxnSpLocks noChangeShapeType="1"/>
            </p:cNvCxnSpPr>
            <p:nvPr/>
          </p:nvCxnSpPr>
          <p:spPr bwMode="auto">
            <a:xfrm rot="16200000">
              <a:off x="4525443" y="5153601"/>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3" name="直線コネクタ 77"/>
            <p:cNvCxnSpPr>
              <a:cxnSpLocks noChangeShapeType="1"/>
            </p:cNvCxnSpPr>
            <p:nvPr/>
          </p:nvCxnSpPr>
          <p:spPr bwMode="auto">
            <a:xfrm rot="16200000">
              <a:off x="4525443" y="5289502"/>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 name="直線コネクタ 78"/>
            <p:cNvCxnSpPr>
              <a:cxnSpLocks noChangeShapeType="1"/>
            </p:cNvCxnSpPr>
            <p:nvPr/>
          </p:nvCxnSpPr>
          <p:spPr bwMode="auto">
            <a:xfrm rot="16200000">
              <a:off x="4525443" y="5433986"/>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5" name="直線コネクタ 79"/>
            <p:cNvCxnSpPr>
              <a:cxnSpLocks noChangeShapeType="1"/>
            </p:cNvCxnSpPr>
            <p:nvPr/>
          </p:nvCxnSpPr>
          <p:spPr bwMode="auto">
            <a:xfrm rot="16200000">
              <a:off x="4525443" y="5564165"/>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6" name="直線コネクタ 80"/>
            <p:cNvCxnSpPr>
              <a:cxnSpLocks noChangeShapeType="1"/>
            </p:cNvCxnSpPr>
            <p:nvPr/>
          </p:nvCxnSpPr>
          <p:spPr bwMode="auto">
            <a:xfrm rot="16200000">
              <a:off x="4525443" y="5700066"/>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7" name="直線コネクタ 81"/>
            <p:cNvCxnSpPr>
              <a:cxnSpLocks noChangeShapeType="1"/>
            </p:cNvCxnSpPr>
            <p:nvPr/>
          </p:nvCxnSpPr>
          <p:spPr bwMode="auto">
            <a:xfrm rot="16200000">
              <a:off x="4525443" y="5845981"/>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8" name="直線コネクタ 82"/>
            <p:cNvCxnSpPr>
              <a:cxnSpLocks noChangeShapeType="1"/>
            </p:cNvCxnSpPr>
            <p:nvPr/>
          </p:nvCxnSpPr>
          <p:spPr bwMode="auto">
            <a:xfrm rot="16200000">
              <a:off x="4525443" y="5974729"/>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9" name="直線コネクタ 83"/>
            <p:cNvCxnSpPr>
              <a:cxnSpLocks noChangeShapeType="1"/>
            </p:cNvCxnSpPr>
            <p:nvPr/>
          </p:nvCxnSpPr>
          <p:spPr bwMode="auto">
            <a:xfrm rot="16200000">
              <a:off x="4525443" y="6104908"/>
              <a:ext cx="0" cy="14591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79" name="四角形吹き出し 178"/>
          <p:cNvSpPr/>
          <p:nvPr/>
        </p:nvSpPr>
        <p:spPr>
          <a:xfrm>
            <a:off x="5657850" y="1734457"/>
            <a:ext cx="3905250" cy="1207988"/>
          </a:xfrm>
          <a:prstGeom prst="wedgeRectCallout">
            <a:avLst>
              <a:gd name="adj1" fmla="val -91294"/>
              <a:gd name="adj2" fmla="val 90862"/>
            </a:avLst>
          </a:prstGeom>
          <a:solidFill>
            <a:srgbClr val="CCF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②ワーク着脱時</a:t>
            </a:r>
            <a:endParaRPr kumimoji="1" lang="en-US" altLang="ja-JP"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作業者→ロボット可動範囲への進入による</a:t>
            </a:r>
            <a:r>
              <a:rPr lang="ja-JP" altLang="en-US" sz="20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作業者とロボット</a:t>
            </a:r>
            <a:r>
              <a:rPr lang="ja-JP" altLang="en-US"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の接触防止</a:t>
            </a:r>
            <a:r>
              <a:rPr lang="en-US" altLang="ja-JP"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進入検知</a:t>
            </a:r>
            <a:r>
              <a:rPr lang="en-US" altLang="ja-JP"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2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0" name="四角形吹き出し 179"/>
          <p:cNvSpPr/>
          <p:nvPr/>
        </p:nvSpPr>
        <p:spPr>
          <a:xfrm>
            <a:off x="6751068" y="3671885"/>
            <a:ext cx="2107182" cy="924221"/>
          </a:xfrm>
          <a:prstGeom prst="wedgeRectCallout">
            <a:avLst>
              <a:gd name="adj1" fmla="val -130163"/>
              <a:gd name="adj2" fmla="val -22035"/>
            </a:avLst>
          </a:prstGeom>
          <a:solidFill>
            <a:srgbClr val="CCF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③ワーク着脱時</a:t>
            </a:r>
            <a:endParaRPr kumimoji="1" lang="en-US" altLang="ja-JP"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2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者の起動防止</a:t>
            </a:r>
            <a:r>
              <a:rPr lang="en-US" altLang="ja-JP"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存在検知</a:t>
            </a:r>
            <a:r>
              <a:rPr lang="en-US" altLang="ja-JP"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2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1" name="四角形吹き出し 180"/>
          <p:cNvSpPr/>
          <p:nvPr/>
        </p:nvSpPr>
        <p:spPr>
          <a:xfrm>
            <a:off x="152400" y="3734706"/>
            <a:ext cx="2892498" cy="1420181"/>
          </a:xfrm>
          <a:prstGeom prst="wedgeRectCallout">
            <a:avLst>
              <a:gd name="adj1" fmla="val 77557"/>
              <a:gd name="adj2" fmla="val 15658"/>
            </a:avLst>
          </a:prstGeom>
          <a:solidFill>
            <a:srgbClr val="CCF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④製品セット・周辺作業時</a:t>
            </a:r>
            <a:endParaRPr kumimoji="1" lang="en-US" altLang="ja-JP"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0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作業者と運転中のロボット及び治具</a:t>
            </a:r>
            <a:r>
              <a:rPr lang="ja-JP" altLang="en-US"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との接触防止</a:t>
            </a:r>
            <a:r>
              <a:rPr lang="en-US" altLang="ja-JP"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進入検知</a:t>
            </a:r>
            <a:r>
              <a:rPr lang="en-US" altLang="ja-JP"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2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8" name="四角形吹き出し 177"/>
          <p:cNvSpPr/>
          <p:nvPr/>
        </p:nvSpPr>
        <p:spPr>
          <a:xfrm>
            <a:off x="266699" y="1724932"/>
            <a:ext cx="3609975" cy="1152525"/>
          </a:xfrm>
          <a:prstGeom prst="wedgeRectCallout">
            <a:avLst>
              <a:gd name="adj1" fmla="val 35915"/>
              <a:gd name="adj2" fmla="val 67560"/>
            </a:avLst>
          </a:prstGeom>
          <a:solidFill>
            <a:srgbClr val="CCF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①製品セット時</a:t>
            </a:r>
            <a:endParaRPr kumimoji="1" lang="en-US" altLang="ja-JP"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ロボットの暴走で</a:t>
            </a:r>
            <a:r>
              <a:rPr lang="ja-JP" altLang="en-US" sz="20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作業者とロボット</a:t>
            </a:r>
            <a:r>
              <a:rPr lang="ja-JP" altLang="en-US"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の接触防止</a:t>
            </a:r>
            <a:r>
              <a:rPr lang="en-US" altLang="ja-JP"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暴走検知</a:t>
            </a:r>
            <a:r>
              <a:rPr lang="en-US" altLang="ja-JP" sz="2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2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2" name="TextBox 181"/>
          <p:cNvSpPr txBox="1"/>
          <p:nvPr/>
        </p:nvSpPr>
        <p:spPr>
          <a:xfrm>
            <a:off x="285433" y="5687194"/>
            <a:ext cx="5336717" cy="830997"/>
          </a:xfrm>
          <a:prstGeom prst="rect">
            <a:avLst/>
          </a:prstGeom>
          <a:noFill/>
        </p:spPr>
        <p:txBody>
          <a:bodyPr wrap="none" rtlCol="0">
            <a:spAutoFit/>
          </a:bodyPr>
          <a:lstStyle/>
          <a:p>
            <a:r>
              <a:rPr kumimoji="1" lang="en-US" altLang="ja-JP" sz="2400" dirty="0" smtClean="0">
                <a:latin typeface="Meiryo UI" panose="020B0604030504040204" pitchFamily="50" charset="-128"/>
                <a:ea typeface="Meiryo UI" panose="020B0604030504040204" pitchFamily="50" charset="-128"/>
                <a:cs typeface="Meiryo UI" panose="020B0604030504040204" pitchFamily="50" charset="-128"/>
              </a:rPr>
              <a:t>RA</a:t>
            </a:r>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に基づくリスク低減方策により、</a:t>
            </a:r>
            <a:endParaRPr kumimoji="1"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安全装置は同種でも機能</a:t>
            </a:r>
            <a:r>
              <a:rPr kumimoji="1" lang="en-US" altLang="ja-JP" sz="2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目的</a:t>
            </a:r>
            <a:r>
              <a:rPr kumimoji="1" lang="en-US" altLang="ja-JP" sz="2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が異なる</a:t>
            </a:r>
            <a:endParaRPr kumimoji="1" lang="ja-JP"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Right Arrow 5"/>
          <p:cNvSpPr/>
          <p:nvPr/>
        </p:nvSpPr>
        <p:spPr>
          <a:xfrm>
            <a:off x="5616120" y="5919107"/>
            <a:ext cx="609600" cy="495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0" name="TextBox 199"/>
          <p:cNvSpPr txBox="1"/>
          <p:nvPr/>
        </p:nvSpPr>
        <p:spPr>
          <a:xfrm>
            <a:off x="6438583" y="5687194"/>
            <a:ext cx="3082895" cy="830997"/>
          </a:xfrm>
          <a:prstGeom prst="rect">
            <a:avLst/>
          </a:prstGeom>
          <a:noFill/>
        </p:spPr>
        <p:txBody>
          <a:bodyPr wrap="none" rtlCol="0">
            <a:spAutoFit/>
          </a:bodyPr>
          <a:lstStyle/>
          <a:p>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要求安全度水準</a:t>
            </a:r>
            <a:r>
              <a:rPr kumimoji="1" lang="en-US" altLang="ja-JP" sz="2400" dirty="0" err="1" smtClean="0">
                <a:latin typeface="Meiryo UI" panose="020B0604030504040204" pitchFamily="50" charset="-128"/>
                <a:ea typeface="Meiryo UI" panose="020B0604030504040204" pitchFamily="50" charset="-128"/>
                <a:cs typeface="Meiryo UI" panose="020B0604030504040204" pitchFamily="50" charset="-128"/>
              </a:rPr>
              <a:t>PLr</a:t>
            </a:r>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は</a:t>
            </a:r>
            <a:endParaRPr kumimoji="1"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装置毎に異なる</a:t>
            </a:r>
            <a:endParaRPr kumimoji="1" lang="ja-JP"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1" name="TextBox 200"/>
          <p:cNvSpPr txBox="1"/>
          <p:nvPr/>
        </p:nvSpPr>
        <p:spPr>
          <a:xfrm>
            <a:off x="3841434" y="1086165"/>
            <a:ext cx="1774845" cy="461665"/>
          </a:xfrm>
          <a:prstGeom prst="rect">
            <a:avLst/>
          </a:prstGeom>
          <a:noFill/>
        </p:spPr>
        <p:txBody>
          <a:bodyPr wrap="none" rtlCol="0">
            <a:spAutoFit/>
          </a:bodyPr>
          <a:lstStyle/>
          <a:p>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ライトカーテン</a:t>
            </a:r>
            <a:endParaRPr kumimoji="1" lang="ja-JP"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30195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9"/>
          <p:cNvPicPr>
            <a:picLocks noChangeAspect="1" noChangeArrowheads="1"/>
          </p:cNvPicPr>
          <p:nvPr/>
        </p:nvPicPr>
        <p:blipFill>
          <a:blip r:embed="rId3">
            <a:extLst>
              <a:ext uri="{28A0092B-C50C-407E-A947-70E740481C1C}">
                <a14:useLocalDpi xmlns:a14="http://schemas.microsoft.com/office/drawing/2010/main" val="0"/>
              </a:ext>
            </a:extLst>
          </a:blip>
          <a:srcRect l="6357"/>
          <a:stretch>
            <a:fillRect/>
          </a:stretch>
        </p:blipFill>
        <p:spPr bwMode="auto">
          <a:xfrm>
            <a:off x="3023304" y="2711566"/>
            <a:ext cx="4459267" cy="3648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5287" y="7326"/>
            <a:ext cx="9680713" cy="1073442"/>
          </a:xfrm>
        </p:spPr>
        <p:txBody>
          <a:bodyPr>
            <a:normAutofit/>
          </a:bodyPr>
          <a:lstStyle/>
          <a:p>
            <a:r>
              <a:rPr kumimoji="1" lang="en-US" altLang="ja-JP" sz="3200" dirty="0" smtClean="0"/>
              <a:t>(3)</a:t>
            </a:r>
            <a:r>
              <a:rPr kumimoji="1" lang="ja-JP" altLang="en-US" sz="3200" dirty="0" smtClean="0"/>
              <a:t>制御によらない保護方策</a:t>
            </a:r>
            <a:endParaRPr kumimoji="1" lang="ja-JP" altLang="en-US" sz="3200" dirty="0"/>
          </a:p>
        </p:txBody>
      </p:sp>
      <p:sp>
        <p:nvSpPr>
          <p:cNvPr id="21" name="円/楕円 20"/>
          <p:cNvSpPr/>
          <p:nvPr/>
        </p:nvSpPr>
        <p:spPr>
          <a:xfrm>
            <a:off x="3704861" y="3075722"/>
            <a:ext cx="1248139" cy="27011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AutoShape 21"/>
          <p:cNvSpPr>
            <a:spLocks noChangeArrowheads="1"/>
          </p:cNvSpPr>
          <p:nvPr/>
        </p:nvSpPr>
        <p:spPr bwMode="auto">
          <a:xfrm>
            <a:off x="2149574" y="1735517"/>
            <a:ext cx="6355797" cy="936103"/>
          </a:xfrm>
          <a:prstGeom prst="rect">
            <a:avLst/>
          </a:prstGeom>
          <a:solidFill>
            <a:srgbClr val="CCFF33"/>
          </a:solidFill>
          <a:ln w="9525">
            <a:solidFill>
              <a:schemeClr val="tx1"/>
            </a:solidFill>
            <a:miter lim="800000"/>
            <a:headEnd/>
            <a:tailEnd/>
          </a:ln>
          <a:effectLst/>
          <a:extLst/>
        </p:spPr>
        <p:txBody>
          <a:bodyPr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kumimoji="0" lang="ja-JP" altLang="en-US" sz="2400" dirty="0" smtClean="0">
                <a:latin typeface="Meiryo UI" panose="020B0604030504040204" pitchFamily="50" charset="-128"/>
                <a:ea typeface="Meiryo UI" panose="020B0604030504040204" pitchFamily="50" charset="-128"/>
                <a:cs typeface="Meiryo UI" panose="020B0604030504040204" pitchFamily="50" charset="-128"/>
              </a:rPr>
              <a:t>制御によらない保護方策（固定式ガード</a:t>
            </a:r>
            <a:r>
              <a:rPr kumimoji="0" lang="en-US" altLang="ja-JP" sz="2400" dirty="0" smtClean="0">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2400" dirty="0" smtClean="0">
                <a:latin typeface="Meiryo UI" panose="020B0604030504040204" pitchFamily="50" charset="-128"/>
                <a:ea typeface="Meiryo UI" panose="020B0604030504040204" pitchFamily="50" charset="-128"/>
                <a:cs typeface="Meiryo UI" panose="020B0604030504040204" pitchFamily="50" charset="-128"/>
              </a:rPr>
              <a:t>カバー）については制御カテゴリ</a:t>
            </a:r>
            <a:r>
              <a:rPr kumimoji="0" lang="en-US" altLang="ja-JP" sz="2400" dirty="0" smtClean="0">
                <a:latin typeface="Meiryo UI" panose="020B0604030504040204" pitchFamily="50" charset="-128"/>
                <a:ea typeface="Meiryo UI" panose="020B0604030504040204" pitchFamily="50" charset="-128"/>
                <a:cs typeface="Meiryo UI" panose="020B0604030504040204" pitchFamily="50" charset="-128"/>
              </a:rPr>
              <a:t>/PL</a:t>
            </a:r>
            <a:r>
              <a:rPr kumimoji="0" lang="ja-JP" altLang="en-US" sz="2400" baseline="-25000" dirty="0" err="1" smtClean="0">
                <a:latin typeface="Meiryo UI" panose="020B0604030504040204" pitchFamily="50" charset="-128"/>
                <a:ea typeface="Meiryo UI" panose="020B0604030504040204" pitchFamily="50" charset="-128"/>
                <a:cs typeface="Meiryo UI" panose="020B0604030504040204" pitchFamily="50" charset="-128"/>
              </a:rPr>
              <a:t>ｒ</a:t>
            </a:r>
            <a:r>
              <a:rPr kumimoji="0" lang="ja-JP" altLang="en-US" sz="2400" dirty="0" smtClean="0">
                <a:latin typeface="Meiryo UI" panose="020B0604030504040204" pitchFamily="50" charset="-128"/>
                <a:ea typeface="Meiryo UI" panose="020B0604030504040204" pitchFamily="50" charset="-128"/>
                <a:cs typeface="Meiryo UI" panose="020B0604030504040204" pitchFamily="50" charset="-128"/>
              </a:rPr>
              <a:t>の決定は不要</a:t>
            </a:r>
            <a:endParaRPr kumimoji="0"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3"/>
          <p:cNvSpPr>
            <a:spLocks noChangeArrowheads="1"/>
          </p:cNvSpPr>
          <p:nvPr/>
        </p:nvSpPr>
        <p:spPr bwMode="auto">
          <a:xfrm>
            <a:off x="584515" y="5381719"/>
            <a:ext cx="2449722" cy="646331"/>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固定式ガード</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制御ｶﾃｺﾞﾘ</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err="1" smtClean="0">
                <a:latin typeface="Meiryo UI" panose="020B0604030504040204" pitchFamily="50" charset="-128"/>
                <a:ea typeface="Meiryo UI" panose="020B0604030504040204" pitchFamily="50" charset="-128"/>
                <a:cs typeface="Meiryo UI" panose="020B0604030504040204" pitchFamily="50" charset="-128"/>
              </a:rPr>
              <a:t>PL</a:t>
            </a:r>
            <a:r>
              <a:rPr lang="en-US" altLang="ja-JP" baseline="-25000" dirty="0" err="1" smtClean="0">
                <a:latin typeface="Meiryo UI" panose="020B0604030504040204" pitchFamily="50" charset="-128"/>
                <a:ea typeface="Meiryo UI" panose="020B0604030504040204" pitchFamily="50" charset="-128"/>
                <a:cs typeface="Meiryo UI" panose="020B0604030504040204" pitchFamily="50" charset="-128"/>
              </a:rPr>
              <a:t>r</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なし</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7" name="直線矢印コネクタ 26"/>
          <p:cNvCxnSpPr>
            <a:stCxn id="26" idx="3"/>
            <a:endCxn id="21" idx="3"/>
          </p:cNvCxnSpPr>
          <p:nvPr/>
        </p:nvCxnSpPr>
        <p:spPr>
          <a:xfrm flipV="1">
            <a:off x="3034237" y="5381314"/>
            <a:ext cx="853410" cy="32357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103175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287" y="7326"/>
            <a:ext cx="9680713" cy="1077556"/>
          </a:xfrm>
        </p:spPr>
        <p:txBody>
          <a:bodyPr>
            <a:normAutofit/>
          </a:bodyPr>
          <a:lstStyle/>
          <a:p>
            <a:r>
              <a:rPr lang="en-US" altLang="ja-JP" sz="3200" dirty="0" smtClean="0"/>
              <a:t>(4)</a:t>
            </a:r>
            <a:r>
              <a:rPr lang="ja-JP" altLang="en-US" sz="3200" dirty="0" smtClean="0"/>
              <a:t>要求</a:t>
            </a:r>
            <a:r>
              <a:rPr lang="ja-JP" altLang="en-US" sz="3200" dirty="0"/>
              <a:t>安全度水準の標準</a:t>
            </a:r>
            <a:endParaRPr kumimoji="1" lang="ja-JP" altLang="en-US" sz="3200" dirty="0"/>
          </a:p>
        </p:txBody>
      </p:sp>
      <p:sp>
        <p:nvSpPr>
          <p:cNvPr id="8" name="コンテンツ プレースホルダー 6"/>
          <p:cNvSpPr>
            <a:spLocks noGrp="1"/>
          </p:cNvSpPr>
          <p:nvPr>
            <p:ph idx="1"/>
          </p:nvPr>
        </p:nvSpPr>
        <p:spPr>
          <a:ln>
            <a:solidFill>
              <a:schemeClr val="accent6">
                <a:lumMod val="40000"/>
                <a:lumOff val="60000"/>
              </a:schemeClr>
            </a:solidFill>
          </a:ln>
        </p:spPr>
        <p:txBody>
          <a:bodyPr>
            <a:normAutofit fontScale="92500" lnSpcReduction="20000"/>
          </a:bodyPr>
          <a:lstStyle/>
          <a:p>
            <a:pPr marL="0" indent="0">
              <a:lnSpc>
                <a:spcPct val="110000"/>
              </a:lnSpc>
              <a:spcBef>
                <a:spcPts val="0"/>
              </a:spcBef>
              <a:buNone/>
            </a:pPr>
            <a:r>
              <a:rPr lang="ja-JP" altLang="en-US" sz="2400" dirty="0"/>
              <a:t>産業用ロボット、及び産業用協働ロボットの安全関連システム（</a:t>
            </a:r>
            <a:r>
              <a:rPr lang="en-US" altLang="ja-JP" sz="2400" dirty="0"/>
              <a:t>Safety-Related Electrical Control System</a:t>
            </a:r>
            <a:r>
              <a:rPr lang="ja-JP" altLang="en-US" sz="2400" dirty="0"/>
              <a:t>、略称</a:t>
            </a:r>
            <a:r>
              <a:rPr lang="en-US" altLang="ja-JP" sz="2400" dirty="0"/>
              <a:t>SRECS</a:t>
            </a:r>
            <a:r>
              <a:rPr lang="ja-JP" altLang="en-US" sz="2400" dirty="0"/>
              <a:t>に該当）の要求安全度水準は、</a:t>
            </a:r>
            <a:r>
              <a:rPr lang="en-US" altLang="ja-JP" sz="2400" dirty="0"/>
              <a:t>ISO 10218-2</a:t>
            </a:r>
            <a:r>
              <a:rPr lang="ja-JP" altLang="en-US" sz="2400" dirty="0"/>
              <a:t>（</a:t>
            </a:r>
            <a:r>
              <a:rPr lang="en-US" altLang="ja-JP" sz="2400" dirty="0"/>
              <a:t>JIS B 8433-2</a:t>
            </a:r>
            <a:r>
              <a:rPr lang="ja-JP" altLang="en-US" sz="2400" dirty="0"/>
              <a:t>）で以下のように標準のレベルが指定される。</a:t>
            </a:r>
          </a:p>
          <a:p>
            <a:pPr marL="0" indent="0">
              <a:lnSpc>
                <a:spcPct val="110000"/>
              </a:lnSpc>
              <a:spcBef>
                <a:spcPts val="0"/>
              </a:spcBef>
              <a:buNone/>
            </a:pPr>
            <a:endParaRPr lang="ja-JP" altLang="en-US" sz="2400" dirty="0"/>
          </a:p>
          <a:p>
            <a:pPr marL="0" indent="0">
              <a:lnSpc>
                <a:spcPct val="110000"/>
              </a:lnSpc>
              <a:spcBef>
                <a:spcPts val="0"/>
              </a:spcBef>
              <a:buNone/>
            </a:pPr>
            <a:r>
              <a:rPr lang="ja-JP" altLang="en-US" sz="2400" dirty="0"/>
              <a:t>　● </a:t>
            </a:r>
            <a:r>
              <a:rPr lang="en-US" altLang="ja-JP" sz="2400" dirty="0"/>
              <a:t>ISO 13849-1:2006</a:t>
            </a:r>
            <a:r>
              <a:rPr lang="ja-JP" altLang="en-US" sz="2400" dirty="0"/>
              <a:t>（</a:t>
            </a:r>
            <a:r>
              <a:rPr lang="en-US" altLang="ja-JP" sz="2400" dirty="0"/>
              <a:t>JIS B 9705-1:2011</a:t>
            </a:r>
            <a:r>
              <a:rPr lang="ja-JP" altLang="en-US" sz="2400" dirty="0"/>
              <a:t>）に基づいて、</a:t>
            </a:r>
          </a:p>
          <a:p>
            <a:pPr marL="0" indent="0">
              <a:lnSpc>
                <a:spcPct val="110000"/>
              </a:lnSpc>
              <a:spcBef>
                <a:spcPts val="0"/>
              </a:spcBef>
              <a:buNone/>
            </a:pPr>
            <a:r>
              <a:rPr lang="ja-JP" altLang="en-US" sz="2400" dirty="0"/>
              <a:t>　　　・カテゴリ</a:t>
            </a:r>
            <a:r>
              <a:rPr lang="en-US" altLang="ja-JP" sz="2400" dirty="0"/>
              <a:t>3</a:t>
            </a:r>
            <a:r>
              <a:rPr lang="ja-JP" altLang="en-US" sz="2400" dirty="0"/>
              <a:t>、</a:t>
            </a:r>
          </a:p>
          <a:p>
            <a:pPr marL="0" indent="0">
              <a:lnSpc>
                <a:spcPct val="110000"/>
              </a:lnSpc>
              <a:spcBef>
                <a:spcPts val="0"/>
              </a:spcBef>
              <a:buNone/>
            </a:pPr>
            <a:r>
              <a:rPr lang="ja-JP" altLang="en-US" sz="2400" dirty="0"/>
              <a:t>　　　・</a:t>
            </a:r>
            <a:r>
              <a:rPr lang="en-US" altLang="ja-JP" sz="2400" dirty="0"/>
              <a:t>PL</a:t>
            </a:r>
            <a:r>
              <a:rPr lang="ja-JP" altLang="en-US" sz="2400" dirty="0"/>
              <a:t>＝</a:t>
            </a:r>
            <a:r>
              <a:rPr lang="en-US" altLang="ja-JP" sz="2400" dirty="0"/>
              <a:t>d</a:t>
            </a:r>
          </a:p>
          <a:p>
            <a:pPr marL="0" indent="0">
              <a:lnSpc>
                <a:spcPct val="110000"/>
              </a:lnSpc>
              <a:spcBef>
                <a:spcPts val="0"/>
              </a:spcBef>
              <a:buNone/>
            </a:pPr>
            <a:r>
              <a:rPr lang="ja-JP" altLang="en-US" sz="2400" dirty="0"/>
              <a:t>　または、</a:t>
            </a:r>
          </a:p>
          <a:p>
            <a:pPr marL="0" indent="0">
              <a:lnSpc>
                <a:spcPct val="110000"/>
              </a:lnSpc>
              <a:spcBef>
                <a:spcPts val="0"/>
              </a:spcBef>
              <a:buNone/>
            </a:pPr>
            <a:r>
              <a:rPr lang="ja-JP" altLang="en-US" sz="2400" dirty="0"/>
              <a:t>　● </a:t>
            </a:r>
            <a:r>
              <a:rPr lang="en-US" altLang="ja-JP" sz="2400" dirty="0"/>
              <a:t>IEC 62061:2005</a:t>
            </a:r>
            <a:r>
              <a:rPr lang="ja-JP" altLang="en-US" sz="2400" dirty="0"/>
              <a:t>（</a:t>
            </a:r>
            <a:r>
              <a:rPr lang="en-US" altLang="ja-JP" sz="2400" dirty="0"/>
              <a:t>JIS B 9961:2008</a:t>
            </a:r>
            <a:r>
              <a:rPr lang="ja-JP" altLang="en-US" sz="2400" dirty="0"/>
              <a:t>）に基づいて、</a:t>
            </a:r>
          </a:p>
          <a:p>
            <a:pPr marL="0" indent="0">
              <a:lnSpc>
                <a:spcPct val="110000"/>
              </a:lnSpc>
              <a:spcBef>
                <a:spcPts val="0"/>
              </a:spcBef>
              <a:buNone/>
            </a:pPr>
            <a:r>
              <a:rPr lang="ja-JP" altLang="en-US" sz="2400" dirty="0"/>
              <a:t>　　　・プルーフテスト間隔：</a:t>
            </a:r>
            <a:r>
              <a:rPr lang="en-US" altLang="ja-JP" sz="2400" dirty="0"/>
              <a:t>20 </a:t>
            </a:r>
            <a:r>
              <a:rPr lang="ja-JP" altLang="en-US" sz="2400" dirty="0"/>
              <a:t>年以上、</a:t>
            </a:r>
          </a:p>
          <a:p>
            <a:pPr marL="0" indent="0">
              <a:lnSpc>
                <a:spcPct val="110000"/>
              </a:lnSpc>
              <a:spcBef>
                <a:spcPts val="0"/>
              </a:spcBef>
              <a:buNone/>
            </a:pPr>
            <a:r>
              <a:rPr lang="ja-JP" altLang="en-US" sz="2400" dirty="0"/>
              <a:t>　　　・ハードウェアフォールトトレランス：</a:t>
            </a:r>
            <a:r>
              <a:rPr lang="en-US" altLang="ja-JP" sz="2400" dirty="0"/>
              <a:t>1</a:t>
            </a:r>
          </a:p>
          <a:p>
            <a:pPr marL="0" indent="0">
              <a:lnSpc>
                <a:spcPct val="110000"/>
              </a:lnSpc>
              <a:spcBef>
                <a:spcPts val="0"/>
              </a:spcBef>
              <a:buNone/>
            </a:pPr>
            <a:r>
              <a:rPr lang="ja-JP" altLang="en-US" sz="2400" dirty="0"/>
              <a:t>　　　・</a:t>
            </a:r>
            <a:r>
              <a:rPr lang="en-US" altLang="ja-JP" sz="2400" dirty="0"/>
              <a:t>SIL2 </a:t>
            </a:r>
          </a:p>
          <a:p>
            <a:pPr marL="0" indent="0">
              <a:lnSpc>
                <a:spcPct val="110000"/>
              </a:lnSpc>
              <a:spcBef>
                <a:spcPts val="0"/>
              </a:spcBef>
              <a:buNone/>
            </a:pPr>
            <a:endParaRPr lang="en-US" altLang="ja-JP" sz="2400" dirty="0" smtClean="0"/>
          </a:p>
          <a:p>
            <a:pPr marL="0" indent="0">
              <a:lnSpc>
                <a:spcPct val="110000"/>
              </a:lnSpc>
              <a:spcBef>
                <a:spcPts val="0"/>
              </a:spcBef>
              <a:buNone/>
            </a:pPr>
            <a:endParaRPr lang="en-US" altLang="ja-JP" sz="2400" dirty="0" smtClean="0"/>
          </a:p>
          <a:p>
            <a:pPr marL="0" indent="0">
              <a:lnSpc>
                <a:spcPct val="110000"/>
              </a:lnSpc>
              <a:spcBef>
                <a:spcPts val="0"/>
              </a:spcBef>
              <a:buNone/>
            </a:pPr>
            <a:endParaRPr lang="en-US" altLang="ja-JP" sz="2400" dirty="0"/>
          </a:p>
          <a:p>
            <a:pPr marL="0" indent="0">
              <a:lnSpc>
                <a:spcPct val="110000"/>
              </a:lnSpc>
              <a:spcBef>
                <a:spcPts val="0"/>
              </a:spcBef>
              <a:buNone/>
            </a:pPr>
            <a:endParaRPr lang="en-US" altLang="ja-JP" sz="2400" dirty="0" smtClean="0"/>
          </a:p>
          <a:p>
            <a:pPr marL="0" indent="0">
              <a:lnSpc>
                <a:spcPct val="110000"/>
              </a:lnSpc>
              <a:spcBef>
                <a:spcPts val="0"/>
              </a:spcBef>
              <a:buNone/>
            </a:pPr>
            <a:endParaRPr lang="en-US" altLang="ja-JP" sz="2400" dirty="0"/>
          </a:p>
          <a:p>
            <a:pPr marL="0" indent="0">
              <a:lnSpc>
                <a:spcPct val="110000"/>
              </a:lnSpc>
              <a:spcBef>
                <a:spcPts val="0"/>
              </a:spcBef>
              <a:buNone/>
            </a:pPr>
            <a:endParaRPr lang="en-US" altLang="ja-JP" sz="2400" dirty="0" smtClean="0"/>
          </a:p>
        </p:txBody>
      </p:sp>
    </p:spTree>
    <p:extLst>
      <p:ext uri="{BB962C8B-B14F-4D97-AF65-F5344CB8AC3E}">
        <p14:creationId xmlns:p14="http://schemas.microsoft.com/office/powerpoint/2010/main" val="27036233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287" y="7326"/>
            <a:ext cx="9680713" cy="1154704"/>
          </a:xfrm>
        </p:spPr>
        <p:txBody>
          <a:bodyPr>
            <a:normAutofit/>
          </a:bodyPr>
          <a:lstStyle/>
          <a:p>
            <a:r>
              <a:rPr lang="en-US" altLang="zh-TW" sz="3200" dirty="0" smtClean="0"/>
              <a:t>(5)RA</a:t>
            </a:r>
            <a:r>
              <a:rPr lang="ja-JP" altLang="en-US" sz="3200" dirty="0" smtClean="0"/>
              <a:t>による</a:t>
            </a:r>
            <a:r>
              <a:rPr lang="zh-TW" altLang="en-US" sz="3200" dirty="0" smtClean="0"/>
              <a:t>要求</a:t>
            </a:r>
            <a:r>
              <a:rPr lang="zh-TW" altLang="en-US" sz="3200" dirty="0"/>
              <a:t>安全度水準</a:t>
            </a:r>
            <a:r>
              <a:rPr lang="en-US" altLang="zh-TW" sz="3200" dirty="0" err="1" smtClean="0"/>
              <a:t>PLr</a:t>
            </a:r>
            <a:r>
              <a:rPr lang="ja-JP" altLang="en-US" sz="3200" dirty="0" smtClean="0"/>
              <a:t>の決定</a:t>
            </a:r>
            <a:endParaRPr kumimoji="1" lang="ja-JP" altLang="en-US" sz="3200" dirty="0"/>
          </a:p>
        </p:txBody>
      </p:sp>
      <p:sp>
        <p:nvSpPr>
          <p:cNvPr id="8" name="Text Box 49"/>
          <p:cNvSpPr txBox="1">
            <a:spLocks noChangeArrowheads="1"/>
          </p:cNvSpPr>
          <p:nvPr/>
        </p:nvSpPr>
        <p:spPr bwMode="auto">
          <a:xfrm>
            <a:off x="159492" y="2386892"/>
            <a:ext cx="3653564"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000" u="sng" dirty="0">
                <a:latin typeface="Meiryo UI" panose="020B0604030504040204" pitchFamily="50" charset="-128"/>
                <a:ea typeface="Meiryo UI" panose="020B0604030504040204" pitchFamily="50" charset="-128"/>
                <a:cs typeface="Meiryo UI" panose="020B0604030504040204" pitchFamily="50" charset="-128"/>
              </a:rPr>
              <a:t>S-</a:t>
            </a:r>
            <a:r>
              <a:rPr lang="ja-JP" altLang="en-US" sz="2000" u="sng" dirty="0">
                <a:latin typeface="Meiryo UI" panose="020B0604030504040204" pitchFamily="50" charset="-128"/>
                <a:ea typeface="Meiryo UI" panose="020B0604030504040204" pitchFamily="50" charset="-128"/>
                <a:cs typeface="Meiryo UI" panose="020B0604030504040204" pitchFamily="50" charset="-128"/>
              </a:rPr>
              <a:t>傷害の大きさ</a:t>
            </a:r>
          </a:p>
          <a:p>
            <a:pPr eaLnBrk="1" hangingPunct="1">
              <a:spcBef>
                <a:spcPct val="0"/>
              </a:spcBef>
              <a:buFontTx/>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S1</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：軽傷　</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S2</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：死を含め</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重傷</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en-US" altLang="ja-JP" sz="2000" u="sng" dirty="0" smtClean="0">
                <a:latin typeface="Meiryo UI" panose="020B0604030504040204" pitchFamily="50" charset="-128"/>
                <a:ea typeface="Meiryo UI" panose="020B0604030504040204" pitchFamily="50" charset="-128"/>
                <a:cs typeface="Meiryo UI" panose="020B0604030504040204" pitchFamily="50" charset="-128"/>
              </a:rPr>
              <a:t>F-</a:t>
            </a:r>
            <a:r>
              <a:rPr lang="ja-JP" altLang="en-US" sz="2000" u="sng" dirty="0">
                <a:latin typeface="Meiryo UI" panose="020B0604030504040204" pitchFamily="50" charset="-128"/>
                <a:ea typeface="Meiryo UI" panose="020B0604030504040204" pitchFamily="50" charset="-128"/>
                <a:cs typeface="Meiryo UI" panose="020B0604030504040204" pitchFamily="50" charset="-128"/>
              </a:rPr>
              <a:t>危険源にさらされる頻度／時間</a:t>
            </a:r>
          </a:p>
          <a:p>
            <a:pPr eaLnBrk="1" hangingPunct="1">
              <a:spcBef>
                <a:spcPct val="0"/>
              </a:spcBef>
              <a:buFontTx/>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F1</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：時間が短い</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F2</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：時間が長い</a:t>
            </a:r>
          </a:p>
          <a:p>
            <a:pPr eaLnBrk="1" hangingPunct="1">
              <a:spcBef>
                <a:spcPct val="0"/>
              </a:spcBef>
              <a:buFontTx/>
              <a:buNone/>
            </a:pPr>
            <a:endParaRPr lang="en-US" altLang="ja-JP" sz="2000" u="sng"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en-US" altLang="ja-JP" sz="2000" u="sng" dirty="0" smtClean="0">
                <a:latin typeface="Meiryo UI" panose="020B0604030504040204" pitchFamily="50" charset="-128"/>
                <a:ea typeface="Meiryo UI" panose="020B0604030504040204" pitchFamily="50" charset="-128"/>
                <a:cs typeface="Meiryo UI" panose="020B0604030504040204" pitchFamily="50" charset="-128"/>
              </a:rPr>
              <a:t>P-</a:t>
            </a:r>
            <a:r>
              <a:rPr lang="ja-JP" altLang="en-US" sz="2000" u="sng" dirty="0">
                <a:latin typeface="Meiryo UI" panose="020B0604030504040204" pitchFamily="50" charset="-128"/>
                <a:ea typeface="Meiryo UI" panose="020B0604030504040204" pitchFamily="50" charset="-128"/>
                <a:cs typeface="Meiryo UI" panose="020B0604030504040204" pitchFamily="50" charset="-128"/>
              </a:rPr>
              <a:t>危険源回避の可能性</a:t>
            </a:r>
          </a:p>
          <a:p>
            <a:pPr eaLnBrk="1" hangingPunct="1">
              <a:spcBef>
                <a:spcPct val="0"/>
              </a:spcBef>
              <a:buFontTx/>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P1</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：特定の状況下で可能</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P2</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：ほとんど不可能</a:t>
            </a:r>
          </a:p>
        </p:txBody>
      </p:sp>
      <p:grpSp>
        <p:nvGrpSpPr>
          <p:cNvPr id="4" name="Group 3"/>
          <p:cNvGrpSpPr/>
          <p:nvPr/>
        </p:nvGrpSpPr>
        <p:grpSpPr>
          <a:xfrm>
            <a:off x="3449478" y="1553152"/>
            <a:ext cx="6037422" cy="5132712"/>
            <a:chOff x="3601878" y="1231310"/>
            <a:chExt cx="4777999" cy="4267516"/>
          </a:xfrm>
        </p:grpSpPr>
        <p:sp>
          <p:nvSpPr>
            <p:cNvPr id="10" name="Text Box 9"/>
            <p:cNvSpPr txBox="1">
              <a:spLocks noChangeAspect="1" noChangeArrowheads="1"/>
            </p:cNvSpPr>
            <p:nvPr/>
          </p:nvSpPr>
          <p:spPr bwMode="auto">
            <a:xfrm>
              <a:off x="5952767" y="1573639"/>
              <a:ext cx="368152"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dirty="0">
                  <a:latin typeface="Meiryo UI" panose="020B0604030504040204" pitchFamily="50" charset="-128"/>
                  <a:ea typeface="Meiryo UI" panose="020B0604030504040204" pitchFamily="50" charset="-128"/>
                  <a:cs typeface="Meiryo UI" panose="020B0604030504040204" pitchFamily="50" charset="-128"/>
                </a:rPr>
                <a:t>P1</a:t>
              </a:r>
            </a:p>
          </p:txBody>
        </p:sp>
        <p:sp>
          <p:nvSpPr>
            <p:cNvPr id="11" name="Text Box 11"/>
            <p:cNvSpPr txBox="1">
              <a:spLocks noChangeAspect="1" noChangeArrowheads="1"/>
            </p:cNvSpPr>
            <p:nvPr/>
          </p:nvSpPr>
          <p:spPr bwMode="auto">
            <a:xfrm>
              <a:off x="5950432" y="2017127"/>
              <a:ext cx="368152"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dirty="0">
                  <a:latin typeface="Meiryo UI" panose="020B0604030504040204" pitchFamily="50" charset="-128"/>
                  <a:ea typeface="Meiryo UI" panose="020B0604030504040204" pitchFamily="50" charset="-128"/>
                  <a:cs typeface="Meiryo UI" panose="020B0604030504040204" pitchFamily="50" charset="-128"/>
                </a:rPr>
                <a:t>P2</a:t>
              </a:r>
            </a:p>
          </p:txBody>
        </p:sp>
        <p:sp>
          <p:nvSpPr>
            <p:cNvPr id="13" name="Text Box 69"/>
            <p:cNvSpPr txBox="1">
              <a:spLocks noChangeArrowheads="1"/>
            </p:cNvSpPr>
            <p:nvPr/>
          </p:nvSpPr>
          <p:spPr bwMode="auto">
            <a:xfrm>
              <a:off x="7559391" y="1231310"/>
              <a:ext cx="633291"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ＰＬ</a:t>
              </a:r>
              <a:r>
                <a:rPr lang="ja-JP" altLang="en-US" sz="1800" baseline="-25000" dirty="0">
                  <a:latin typeface="Meiryo UI" panose="020B0604030504040204" pitchFamily="50" charset="-128"/>
                  <a:ea typeface="Meiryo UI" panose="020B0604030504040204" pitchFamily="50" charset="-128"/>
                  <a:cs typeface="Meiryo UI" panose="020B0604030504040204" pitchFamily="50" charset="-128"/>
                </a:rPr>
                <a:t>ｒ</a:t>
              </a:r>
            </a:p>
          </p:txBody>
        </p:sp>
        <p:sp>
          <p:nvSpPr>
            <p:cNvPr id="14" name="Line 19"/>
            <p:cNvSpPr>
              <a:spLocks noChangeAspect="1" noChangeShapeType="1"/>
            </p:cNvSpPr>
            <p:nvPr/>
          </p:nvSpPr>
          <p:spPr bwMode="auto">
            <a:xfrm>
              <a:off x="6442624" y="5184324"/>
              <a:ext cx="912043"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Text Box 20"/>
            <p:cNvSpPr txBox="1">
              <a:spLocks noChangeAspect="1" noChangeArrowheads="1"/>
            </p:cNvSpPr>
            <p:nvPr/>
          </p:nvSpPr>
          <p:spPr bwMode="auto">
            <a:xfrm>
              <a:off x="6020904" y="5191750"/>
              <a:ext cx="1017681"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ﾘｽｸの</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大きさ</a:t>
              </a:r>
            </a:p>
          </p:txBody>
        </p:sp>
        <p:pic>
          <p:nvPicPr>
            <p:cNvPr id="16"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01878" y="1804850"/>
              <a:ext cx="3438938" cy="3255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Line 21"/>
            <p:cNvSpPr>
              <a:spLocks noChangeAspect="1" noChangeShapeType="1"/>
            </p:cNvSpPr>
            <p:nvPr/>
          </p:nvSpPr>
          <p:spPr bwMode="auto">
            <a:xfrm>
              <a:off x="6442624" y="1904132"/>
              <a:ext cx="11749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Line 22"/>
            <p:cNvSpPr>
              <a:spLocks noChangeAspect="1" noChangeShapeType="1"/>
            </p:cNvSpPr>
            <p:nvPr/>
          </p:nvSpPr>
          <p:spPr bwMode="auto">
            <a:xfrm>
              <a:off x="6622064" y="2330622"/>
              <a:ext cx="995485"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Line 23"/>
            <p:cNvSpPr>
              <a:spLocks noChangeAspect="1" noChangeShapeType="1"/>
            </p:cNvSpPr>
            <p:nvPr/>
          </p:nvSpPr>
          <p:spPr bwMode="auto">
            <a:xfrm>
              <a:off x="6826217" y="2759430"/>
              <a:ext cx="791332"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Line 24"/>
            <p:cNvSpPr>
              <a:spLocks noChangeAspect="1" noChangeShapeType="1"/>
            </p:cNvSpPr>
            <p:nvPr/>
          </p:nvSpPr>
          <p:spPr bwMode="auto">
            <a:xfrm>
              <a:off x="6826217" y="3191300"/>
              <a:ext cx="791332"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Line 25"/>
            <p:cNvSpPr>
              <a:spLocks noChangeAspect="1" noChangeShapeType="1"/>
            </p:cNvSpPr>
            <p:nvPr/>
          </p:nvSpPr>
          <p:spPr bwMode="auto">
            <a:xfrm>
              <a:off x="6826217" y="3619615"/>
              <a:ext cx="791332"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Line 26"/>
            <p:cNvSpPr>
              <a:spLocks noChangeAspect="1" noChangeShapeType="1"/>
            </p:cNvSpPr>
            <p:nvPr/>
          </p:nvSpPr>
          <p:spPr bwMode="auto">
            <a:xfrm>
              <a:off x="6826217" y="4045454"/>
              <a:ext cx="791332"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Line 27"/>
            <p:cNvSpPr>
              <a:spLocks noChangeAspect="1" noChangeShapeType="1"/>
            </p:cNvSpPr>
            <p:nvPr/>
          </p:nvSpPr>
          <p:spPr bwMode="auto">
            <a:xfrm>
              <a:off x="6826217" y="4473767"/>
              <a:ext cx="791332"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Line 28"/>
            <p:cNvSpPr>
              <a:spLocks noChangeAspect="1" noChangeShapeType="1"/>
            </p:cNvSpPr>
            <p:nvPr/>
          </p:nvSpPr>
          <p:spPr bwMode="auto">
            <a:xfrm>
              <a:off x="6826217" y="4902082"/>
              <a:ext cx="791332"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Oval 50"/>
            <p:cNvSpPr>
              <a:spLocks noChangeAspect="1" noChangeArrowheads="1"/>
            </p:cNvSpPr>
            <p:nvPr/>
          </p:nvSpPr>
          <p:spPr bwMode="auto">
            <a:xfrm>
              <a:off x="3642116" y="3342325"/>
              <a:ext cx="128758" cy="118839"/>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180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Freeform 29"/>
            <p:cNvSpPr>
              <a:spLocks noChangeAspect="1"/>
            </p:cNvSpPr>
            <p:nvPr/>
          </p:nvSpPr>
          <p:spPr bwMode="auto">
            <a:xfrm>
              <a:off x="6442624" y="1537463"/>
              <a:ext cx="912043" cy="3535449"/>
            </a:xfrm>
            <a:custGeom>
              <a:avLst/>
              <a:gdLst>
                <a:gd name="T0" fmla="*/ 0 w 681"/>
                <a:gd name="T1" fmla="*/ 0 h 2858"/>
                <a:gd name="T2" fmla="*/ 0 w 681"/>
                <a:gd name="T3" fmla="*/ 2147483647 h 2858"/>
                <a:gd name="T4" fmla="*/ 2147483647 w 681"/>
                <a:gd name="T5" fmla="*/ 2147483647 h 2858"/>
                <a:gd name="T6" fmla="*/ 0 w 681"/>
                <a:gd name="T7" fmla="*/ 0 h 28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1" h="2858">
                  <a:moveTo>
                    <a:pt x="0" y="0"/>
                  </a:moveTo>
                  <a:lnTo>
                    <a:pt x="0" y="2858"/>
                  </a:lnTo>
                  <a:lnTo>
                    <a:pt x="681" y="2858"/>
                  </a:lnTo>
                  <a:lnTo>
                    <a:pt x="0" y="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Text Box 73"/>
            <p:cNvSpPr txBox="1">
              <a:spLocks noChangeAspect="1" noChangeArrowheads="1"/>
            </p:cNvSpPr>
            <p:nvPr/>
          </p:nvSpPr>
          <p:spPr bwMode="auto">
            <a:xfrm>
              <a:off x="5958132" y="2428664"/>
              <a:ext cx="368152"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P1</a:t>
              </a:r>
            </a:p>
          </p:txBody>
        </p:sp>
        <p:sp>
          <p:nvSpPr>
            <p:cNvPr id="28" name="Text Box 74"/>
            <p:cNvSpPr txBox="1">
              <a:spLocks noChangeAspect="1" noChangeArrowheads="1"/>
            </p:cNvSpPr>
            <p:nvPr/>
          </p:nvSpPr>
          <p:spPr bwMode="auto">
            <a:xfrm>
              <a:off x="5942037" y="2859454"/>
              <a:ext cx="368152"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dirty="0">
                  <a:latin typeface="Meiryo UI" panose="020B0604030504040204" pitchFamily="50" charset="-128"/>
                  <a:ea typeface="Meiryo UI" panose="020B0604030504040204" pitchFamily="50" charset="-128"/>
                  <a:cs typeface="Meiryo UI" panose="020B0604030504040204" pitchFamily="50" charset="-128"/>
                </a:rPr>
                <a:t>P2</a:t>
              </a:r>
            </a:p>
          </p:txBody>
        </p:sp>
        <p:sp>
          <p:nvSpPr>
            <p:cNvPr id="29" name="Text Box 75"/>
            <p:cNvSpPr txBox="1">
              <a:spLocks noChangeAspect="1" noChangeArrowheads="1"/>
            </p:cNvSpPr>
            <p:nvPr/>
          </p:nvSpPr>
          <p:spPr bwMode="auto">
            <a:xfrm>
              <a:off x="5952767" y="3290244"/>
              <a:ext cx="368152"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P1</a:t>
              </a:r>
            </a:p>
          </p:txBody>
        </p:sp>
        <p:sp>
          <p:nvSpPr>
            <p:cNvPr id="30" name="Text Box 76"/>
            <p:cNvSpPr txBox="1">
              <a:spLocks noChangeAspect="1" noChangeArrowheads="1"/>
            </p:cNvSpPr>
            <p:nvPr/>
          </p:nvSpPr>
          <p:spPr bwMode="auto">
            <a:xfrm>
              <a:off x="5936674" y="3721034"/>
              <a:ext cx="368152"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P2</a:t>
              </a:r>
            </a:p>
          </p:txBody>
        </p:sp>
        <p:sp>
          <p:nvSpPr>
            <p:cNvPr id="31" name="Text Box 77"/>
            <p:cNvSpPr txBox="1">
              <a:spLocks noChangeAspect="1" noChangeArrowheads="1"/>
            </p:cNvSpPr>
            <p:nvPr/>
          </p:nvSpPr>
          <p:spPr bwMode="auto">
            <a:xfrm>
              <a:off x="5958132" y="4151824"/>
              <a:ext cx="368152"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P1</a:t>
              </a:r>
            </a:p>
          </p:txBody>
        </p:sp>
        <p:sp>
          <p:nvSpPr>
            <p:cNvPr id="32" name="Text Box 78"/>
            <p:cNvSpPr txBox="1">
              <a:spLocks noChangeAspect="1" noChangeArrowheads="1"/>
            </p:cNvSpPr>
            <p:nvPr/>
          </p:nvSpPr>
          <p:spPr bwMode="auto">
            <a:xfrm>
              <a:off x="5942037" y="4551068"/>
              <a:ext cx="368152"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P2</a:t>
              </a:r>
            </a:p>
          </p:txBody>
        </p:sp>
        <p:sp>
          <p:nvSpPr>
            <p:cNvPr id="33" name="Text Box 7"/>
            <p:cNvSpPr txBox="1">
              <a:spLocks noChangeAspect="1" noChangeArrowheads="1"/>
            </p:cNvSpPr>
            <p:nvPr/>
          </p:nvSpPr>
          <p:spPr bwMode="auto">
            <a:xfrm>
              <a:off x="5053792" y="1771381"/>
              <a:ext cx="363077"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dirty="0">
                  <a:latin typeface="Meiryo UI" panose="020B0604030504040204" pitchFamily="50" charset="-128"/>
                  <a:ea typeface="Meiryo UI" panose="020B0604030504040204" pitchFamily="50" charset="-128"/>
                  <a:cs typeface="Meiryo UI" panose="020B0604030504040204" pitchFamily="50" charset="-128"/>
                </a:rPr>
                <a:t>F1</a:t>
              </a:r>
            </a:p>
          </p:txBody>
        </p:sp>
        <p:sp>
          <p:nvSpPr>
            <p:cNvPr id="34" name="Text Box 8"/>
            <p:cNvSpPr txBox="1">
              <a:spLocks noChangeAspect="1" noChangeArrowheads="1"/>
            </p:cNvSpPr>
            <p:nvPr/>
          </p:nvSpPr>
          <p:spPr bwMode="auto">
            <a:xfrm>
              <a:off x="5053792" y="2630485"/>
              <a:ext cx="363077"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F2</a:t>
              </a:r>
            </a:p>
          </p:txBody>
        </p:sp>
        <p:sp>
          <p:nvSpPr>
            <p:cNvPr id="35" name="Text Box 79"/>
            <p:cNvSpPr txBox="1">
              <a:spLocks noChangeAspect="1" noChangeArrowheads="1"/>
            </p:cNvSpPr>
            <p:nvPr/>
          </p:nvSpPr>
          <p:spPr bwMode="auto">
            <a:xfrm>
              <a:off x="5053792" y="3479686"/>
              <a:ext cx="363077"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F1</a:t>
              </a:r>
            </a:p>
          </p:txBody>
        </p:sp>
        <p:sp>
          <p:nvSpPr>
            <p:cNvPr id="36" name="Text Box 80"/>
            <p:cNvSpPr txBox="1">
              <a:spLocks noChangeAspect="1" noChangeArrowheads="1"/>
            </p:cNvSpPr>
            <p:nvPr/>
          </p:nvSpPr>
          <p:spPr bwMode="auto">
            <a:xfrm>
              <a:off x="5053792" y="4338790"/>
              <a:ext cx="363077"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F2</a:t>
              </a:r>
            </a:p>
          </p:txBody>
        </p:sp>
        <p:sp>
          <p:nvSpPr>
            <p:cNvPr id="37" name="Text Box 5"/>
            <p:cNvSpPr txBox="1">
              <a:spLocks noChangeAspect="1" noChangeArrowheads="1"/>
            </p:cNvSpPr>
            <p:nvPr/>
          </p:nvSpPr>
          <p:spPr bwMode="auto">
            <a:xfrm>
              <a:off x="4196240" y="2199695"/>
              <a:ext cx="374494"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S1</a:t>
              </a:r>
            </a:p>
          </p:txBody>
        </p:sp>
        <p:sp>
          <p:nvSpPr>
            <p:cNvPr id="38" name="Text Box 6"/>
            <p:cNvSpPr txBox="1">
              <a:spLocks noChangeAspect="1" noChangeArrowheads="1"/>
            </p:cNvSpPr>
            <p:nvPr/>
          </p:nvSpPr>
          <p:spPr bwMode="auto">
            <a:xfrm>
              <a:off x="4196238" y="3888193"/>
              <a:ext cx="745729"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S2</a:t>
              </a:r>
            </a:p>
          </p:txBody>
        </p:sp>
        <p:sp>
          <p:nvSpPr>
            <p:cNvPr id="39" name="Rectangle 90"/>
            <p:cNvSpPr>
              <a:spLocks noChangeArrowheads="1"/>
            </p:cNvSpPr>
            <p:nvPr/>
          </p:nvSpPr>
          <p:spPr bwMode="auto">
            <a:xfrm>
              <a:off x="7607323" y="1567173"/>
              <a:ext cx="772554" cy="460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a</a:t>
              </a:r>
            </a:p>
          </p:txBody>
        </p:sp>
        <p:sp>
          <p:nvSpPr>
            <p:cNvPr id="40" name="Rectangle 91"/>
            <p:cNvSpPr>
              <a:spLocks noChangeArrowheads="1"/>
            </p:cNvSpPr>
            <p:nvPr/>
          </p:nvSpPr>
          <p:spPr bwMode="auto">
            <a:xfrm>
              <a:off x="7607323" y="2027672"/>
              <a:ext cx="772554" cy="460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b</a:t>
              </a:r>
            </a:p>
          </p:txBody>
        </p:sp>
        <p:sp>
          <p:nvSpPr>
            <p:cNvPr id="41" name="Rectangle 92"/>
            <p:cNvSpPr>
              <a:spLocks noChangeArrowheads="1"/>
            </p:cNvSpPr>
            <p:nvPr/>
          </p:nvSpPr>
          <p:spPr bwMode="auto">
            <a:xfrm>
              <a:off x="7607323" y="2488172"/>
              <a:ext cx="772554" cy="460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b</a:t>
              </a:r>
            </a:p>
          </p:txBody>
        </p:sp>
        <p:sp>
          <p:nvSpPr>
            <p:cNvPr id="42" name="Rectangle 93"/>
            <p:cNvSpPr>
              <a:spLocks noChangeArrowheads="1"/>
            </p:cNvSpPr>
            <p:nvPr/>
          </p:nvSpPr>
          <p:spPr bwMode="auto">
            <a:xfrm>
              <a:off x="7607323" y="2948671"/>
              <a:ext cx="772554" cy="460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c</a:t>
              </a:r>
            </a:p>
          </p:txBody>
        </p:sp>
        <p:sp>
          <p:nvSpPr>
            <p:cNvPr id="43" name="Rectangle 94"/>
            <p:cNvSpPr>
              <a:spLocks noChangeArrowheads="1"/>
            </p:cNvSpPr>
            <p:nvPr/>
          </p:nvSpPr>
          <p:spPr bwMode="auto">
            <a:xfrm>
              <a:off x="7607323" y="3409171"/>
              <a:ext cx="772554" cy="460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c</a:t>
              </a:r>
            </a:p>
          </p:txBody>
        </p:sp>
        <p:sp>
          <p:nvSpPr>
            <p:cNvPr id="44" name="Rectangle 95"/>
            <p:cNvSpPr>
              <a:spLocks noChangeArrowheads="1"/>
            </p:cNvSpPr>
            <p:nvPr/>
          </p:nvSpPr>
          <p:spPr bwMode="auto">
            <a:xfrm>
              <a:off x="7607323" y="3869671"/>
              <a:ext cx="772554" cy="460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d</a:t>
              </a:r>
            </a:p>
          </p:txBody>
        </p:sp>
        <p:sp>
          <p:nvSpPr>
            <p:cNvPr id="45" name="Rectangle 96"/>
            <p:cNvSpPr>
              <a:spLocks noChangeArrowheads="1"/>
            </p:cNvSpPr>
            <p:nvPr/>
          </p:nvSpPr>
          <p:spPr bwMode="auto">
            <a:xfrm>
              <a:off x="7607323" y="4330170"/>
              <a:ext cx="772554" cy="460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d</a:t>
              </a:r>
            </a:p>
          </p:txBody>
        </p:sp>
        <p:sp>
          <p:nvSpPr>
            <p:cNvPr id="46" name="Rectangle 97"/>
            <p:cNvSpPr>
              <a:spLocks noChangeArrowheads="1"/>
            </p:cNvSpPr>
            <p:nvPr/>
          </p:nvSpPr>
          <p:spPr bwMode="auto">
            <a:xfrm>
              <a:off x="7607323" y="4790670"/>
              <a:ext cx="772554" cy="460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e</a:t>
              </a:r>
            </a:p>
          </p:txBody>
        </p:sp>
      </p:grpSp>
      <p:sp>
        <p:nvSpPr>
          <p:cNvPr id="57" name="正方形/長方形 7"/>
          <p:cNvSpPr>
            <a:spLocks noChangeArrowheads="1"/>
          </p:cNvSpPr>
          <p:nvPr/>
        </p:nvSpPr>
        <p:spPr bwMode="auto">
          <a:xfrm>
            <a:off x="189177" y="1495018"/>
            <a:ext cx="7286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2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下記のリスクグラフに従い要求安全度水準</a:t>
            </a:r>
            <a:r>
              <a:rPr lang="en-US" altLang="ja-JP" sz="2400" dirty="0" err="1"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PLr</a:t>
            </a:r>
            <a:r>
              <a:rPr lang="en-US" altLang="ja-JP" sz="2400" baseline="-25000" dirty="0" err="1"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r</a:t>
            </a:r>
            <a:r>
              <a:rPr lang="ja-JP" altLang="en-US" sz="2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を決定する。</a:t>
            </a:r>
            <a:endParaRPr lang="en-US" altLang="ja-JP"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09839115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Box 49"/>
          <p:cNvSpPr txBox="1">
            <a:spLocks noChangeArrowheads="1"/>
          </p:cNvSpPr>
          <p:nvPr/>
        </p:nvSpPr>
        <p:spPr bwMode="auto">
          <a:xfrm>
            <a:off x="5395613" y="1560045"/>
            <a:ext cx="4346062" cy="3416320"/>
          </a:xfrm>
          <a:prstGeom prst="rect">
            <a:avLst/>
          </a:prstGeom>
          <a:noFill/>
          <a:ln w="762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u="sng" dirty="0">
                <a:latin typeface="Meiryo UI" panose="020B0604030504040204" pitchFamily="50" charset="-128"/>
                <a:ea typeface="Meiryo UI" panose="020B0604030504040204" pitchFamily="50" charset="-128"/>
                <a:cs typeface="Meiryo UI" panose="020B0604030504040204" pitchFamily="50" charset="-128"/>
              </a:rPr>
              <a:t>S-</a:t>
            </a:r>
            <a:r>
              <a:rPr lang="ja-JP" altLang="en-US" sz="2400" u="sng" dirty="0">
                <a:latin typeface="Meiryo UI" panose="020B0604030504040204" pitchFamily="50" charset="-128"/>
                <a:ea typeface="Meiryo UI" panose="020B0604030504040204" pitchFamily="50" charset="-128"/>
                <a:cs typeface="Meiryo UI" panose="020B0604030504040204" pitchFamily="50" charset="-128"/>
              </a:rPr>
              <a:t>傷害の大きさ</a:t>
            </a:r>
          </a:p>
          <a:p>
            <a:pPr eaLnBrk="1" hangingPunct="1">
              <a:spcBef>
                <a:spcPct val="0"/>
              </a:spcBef>
              <a:buFontTx/>
              <a:buNone/>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S1</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：軽傷　</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S2</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：死を含め重傷</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en-US" altLang="ja-JP" sz="2400" u="sng" dirty="0" smtClean="0">
                <a:latin typeface="Meiryo UI" panose="020B0604030504040204" pitchFamily="50" charset="-128"/>
                <a:ea typeface="Meiryo UI" panose="020B0604030504040204" pitchFamily="50" charset="-128"/>
                <a:cs typeface="Meiryo UI" panose="020B0604030504040204" pitchFamily="50" charset="-128"/>
              </a:rPr>
              <a:t>F-</a:t>
            </a:r>
            <a:r>
              <a:rPr lang="ja-JP" altLang="en-US" sz="2400" u="sng" dirty="0">
                <a:latin typeface="Meiryo UI" panose="020B0604030504040204" pitchFamily="50" charset="-128"/>
                <a:ea typeface="Meiryo UI" panose="020B0604030504040204" pitchFamily="50" charset="-128"/>
                <a:cs typeface="Meiryo UI" panose="020B0604030504040204" pitchFamily="50" charset="-128"/>
              </a:rPr>
              <a:t>危険源にさらされる頻度／時間</a:t>
            </a:r>
          </a:p>
          <a:p>
            <a:pPr eaLnBrk="1" hangingPunct="1">
              <a:spcBef>
                <a:spcPct val="0"/>
              </a:spcBef>
              <a:buFontTx/>
              <a:buNone/>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F1</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：時間が短い</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F2</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：時間が長い</a:t>
            </a:r>
          </a:p>
          <a:p>
            <a:pPr eaLnBrk="1" hangingPunct="1">
              <a:spcBef>
                <a:spcPct val="0"/>
              </a:spcBef>
              <a:buFontTx/>
              <a:buNone/>
            </a:pPr>
            <a:r>
              <a:rPr lang="en-US" altLang="ja-JP" sz="2400" u="sng" dirty="0" smtClean="0">
                <a:latin typeface="Meiryo UI" panose="020B0604030504040204" pitchFamily="50" charset="-128"/>
                <a:ea typeface="Meiryo UI" panose="020B0604030504040204" pitchFamily="50" charset="-128"/>
                <a:cs typeface="Meiryo UI" panose="020B0604030504040204" pitchFamily="50" charset="-128"/>
              </a:rPr>
              <a:t>P-</a:t>
            </a:r>
            <a:r>
              <a:rPr lang="ja-JP" altLang="en-US" sz="2400" u="sng" dirty="0">
                <a:latin typeface="Meiryo UI" panose="020B0604030504040204" pitchFamily="50" charset="-128"/>
                <a:ea typeface="Meiryo UI" panose="020B0604030504040204" pitchFamily="50" charset="-128"/>
                <a:cs typeface="Meiryo UI" panose="020B0604030504040204" pitchFamily="50" charset="-128"/>
              </a:rPr>
              <a:t>危険源回避の可能性</a:t>
            </a:r>
          </a:p>
          <a:p>
            <a:pPr eaLnBrk="1" hangingPunct="1">
              <a:spcBef>
                <a:spcPct val="0"/>
              </a:spcBef>
              <a:buFontTx/>
              <a:buNone/>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P1</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：特定の状況下で可能</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P2</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：ほとんど不可能</a:t>
            </a:r>
          </a:p>
        </p:txBody>
      </p:sp>
      <p:grpSp>
        <p:nvGrpSpPr>
          <p:cNvPr id="39" name="グループ化 38"/>
          <p:cNvGrpSpPr/>
          <p:nvPr/>
        </p:nvGrpSpPr>
        <p:grpSpPr>
          <a:xfrm>
            <a:off x="340335" y="980830"/>
            <a:ext cx="4863944" cy="4401780"/>
            <a:chOff x="3324810" y="1159302"/>
            <a:chExt cx="4489782" cy="4401780"/>
          </a:xfrm>
        </p:grpSpPr>
        <p:sp>
          <p:nvSpPr>
            <p:cNvPr id="40" name="Text Box 9"/>
            <p:cNvSpPr txBox="1">
              <a:spLocks noChangeAspect="1" noChangeArrowheads="1"/>
            </p:cNvSpPr>
            <p:nvPr/>
          </p:nvSpPr>
          <p:spPr bwMode="auto">
            <a:xfrm>
              <a:off x="5494861" y="1573639"/>
              <a:ext cx="4294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dirty="0">
                  <a:latin typeface="Meiryo UI" panose="020B0604030504040204" pitchFamily="50" charset="-128"/>
                  <a:ea typeface="Meiryo UI" panose="020B0604030504040204" pitchFamily="50" charset="-128"/>
                  <a:cs typeface="Meiryo UI" panose="020B0604030504040204" pitchFamily="50" charset="-128"/>
                </a:rPr>
                <a:t>P1</a:t>
              </a:r>
            </a:p>
          </p:txBody>
        </p:sp>
        <p:sp>
          <p:nvSpPr>
            <p:cNvPr id="41" name="Text Box 11"/>
            <p:cNvSpPr txBox="1">
              <a:spLocks noChangeAspect="1" noChangeArrowheads="1"/>
            </p:cNvSpPr>
            <p:nvPr/>
          </p:nvSpPr>
          <p:spPr bwMode="auto">
            <a:xfrm>
              <a:off x="5492706" y="2017127"/>
              <a:ext cx="4294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dirty="0">
                  <a:latin typeface="Meiryo UI" panose="020B0604030504040204" pitchFamily="50" charset="-128"/>
                  <a:ea typeface="Meiryo UI" panose="020B0604030504040204" pitchFamily="50" charset="-128"/>
                  <a:cs typeface="Meiryo UI" panose="020B0604030504040204" pitchFamily="50" charset="-128"/>
                </a:rPr>
                <a:t>P2</a:t>
              </a:r>
            </a:p>
          </p:txBody>
        </p:sp>
        <p:sp>
          <p:nvSpPr>
            <p:cNvPr id="43" name="Line 19"/>
            <p:cNvSpPr>
              <a:spLocks noChangeAspect="1" noChangeShapeType="1"/>
            </p:cNvSpPr>
            <p:nvPr/>
          </p:nvSpPr>
          <p:spPr bwMode="auto">
            <a:xfrm>
              <a:off x="5947037" y="5184324"/>
              <a:ext cx="841886"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Text Box 20"/>
            <p:cNvSpPr txBox="1">
              <a:spLocks noChangeAspect="1" noChangeArrowheads="1"/>
            </p:cNvSpPr>
            <p:nvPr/>
          </p:nvSpPr>
          <p:spPr bwMode="auto">
            <a:xfrm>
              <a:off x="5557757" y="5191750"/>
              <a:ext cx="13024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リスクの大きさ</a:t>
              </a:r>
            </a:p>
          </p:txBody>
        </p:sp>
        <p:pic>
          <p:nvPicPr>
            <p:cNvPr id="45"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24810" y="1804850"/>
              <a:ext cx="3174404" cy="3255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Line 21"/>
            <p:cNvSpPr>
              <a:spLocks noChangeAspect="1" noChangeShapeType="1"/>
            </p:cNvSpPr>
            <p:nvPr/>
          </p:nvSpPr>
          <p:spPr bwMode="auto">
            <a:xfrm>
              <a:off x="5947037" y="1904132"/>
              <a:ext cx="1084545"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Line 22"/>
            <p:cNvSpPr>
              <a:spLocks noChangeAspect="1" noChangeShapeType="1"/>
            </p:cNvSpPr>
            <p:nvPr/>
          </p:nvSpPr>
          <p:spPr bwMode="auto">
            <a:xfrm>
              <a:off x="6112674" y="2330622"/>
              <a:ext cx="918909"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Line 23"/>
            <p:cNvSpPr>
              <a:spLocks noChangeAspect="1" noChangeShapeType="1"/>
            </p:cNvSpPr>
            <p:nvPr/>
          </p:nvSpPr>
          <p:spPr bwMode="auto">
            <a:xfrm>
              <a:off x="6301123" y="2759430"/>
              <a:ext cx="73046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Line 24"/>
            <p:cNvSpPr>
              <a:spLocks noChangeAspect="1" noChangeShapeType="1"/>
            </p:cNvSpPr>
            <p:nvPr/>
          </p:nvSpPr>
          <p:spPr bwMode="auto">
            <a:xfrm>
              <a:off x="6301123" y="3191300"/>
              <a:ext cx="73046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Line 25"/>
            <p:cNvSpPr>
              <a:spLocks noChangeAspect="1" noChangeShapeType="1"/>
            </p:cNvSpPr>
            <p:nvPr/>
          </p:nvSpPr>
          <p:spPr bwMode="auto">
            <a:xfrm>
              <a:off x="6301123" y="3619615"/>
              <a:ext cx="73046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Line 26"/>
            <p:cNvSpPr>
              <a:spLocks noChangeAspect="1" noChangeShapeType="1"/>
            </p:cNvSpPr>
            <p:nvPr/>
          </p:nvSpPr>
          <p:spPr bwMode="auto">
            <a:xfrm>
              <a:off x="6301123" y="4045454"/>
              <a:ext cx="73046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Line 27"/>
            <p:cNvSpPr>
              <a:spLocks noChangeAspect="1" noChangeShapeType="1"/>
            </p:cNvSpPr>
            <p:nvPr/>
          </p:nvSpPr>
          <p:spPr bwMode="auto">
            <a:xfrm>
              <a:off x="6301123" y="4473767"/>
              <a:ext cx="73046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Line 28"/>
            <p:cNvSpPr>
              <a:spLocks noChangeAspect="1" noChangeShapeType="1"/>
            </p:cNvSpPr>
            <p:nvPr/>
          </p:nvSpPr>
          <p:spPr bwMode="auto">
            <a:xfrm>
              <a:off x="6301123" y="4902082"/>
              <a:ext cx="73046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Oval 50"/>
            <p:cNvSpPr>
              <a:spLocks noChangeAspect="1" noChangeArrowheads="1"/>
            </p:cNvSpPr>
            <p:nvPr/>
          </p:nvSpPr>
          <p:spPr bwMode="auto">
            <a:xfrm>
              <a:off x="3361953" y="3342325"/>
              <a:ext cx="118854" cy="118839"/>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1800">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Freeform 29"/>
            <p:cNvSpPr>
              <a:spLocks noChangeAspect="1"/>
            </p:cNvSpPr>
            <p:nvPr/>
          </p:nvSpPr>
          <p:spPr bwMode="auto">
            <a:xfrm>
              <a:off x="5947037" y="1537463"/>
              <a:ext cx="841886" cy="3535449"/>
            </a:xfrm>
            <a:custGeom>
              <a:avLst/>
              <a:gdLst>
                <a:gd name="T0" fmla="*/ 0 w 681"/>
                <a:gd name="T1" fmla="*/ 0 h 2858"/>
                <a:gd name="T2" fmla="*/ 0 w 681"/>
                <a:gd name="T3" fmla="*/ 2147483647 h 2858"/>
                <a:gd name="T4" fmla="*/ 2147483647 w 681"/>
                <a:gd name="T5" fmla="*/ 2147483647 h 2858"/>
                <a:gd name="T6" fmla="*/ 0 w 681"/>
                <a:gd name="T7" fmla="*/ 0 h 28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1" h="2858">
                  <a:moveTo>
                    <a:pt x="0" y="0"/>
                  </a:moveTo>
                  <a:lnTo>
                    <a:pt x="0" y="2858"/>
                  </a:lnTo>
                  <a:lnTo>
                    <a:pt x="681" y="2858"/>
                  </a:lnTo>
                  <a:lnTo>
                    <a:pt x="0" y="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Text Box 73"/>
            <p:cNvSpPr txBox="1">
              <a:spLocks noChangeAspect="1" noChangeArrowheads="1"/>
            </p:cNvSpPr>
            <p:nvPr/>
          </p:nvSpPr>
          <p:spPr bwMode="auto">
            <a:xfrm>
              <a:off x="5499814" y="2428664"/>
              <a:ext cx="4294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P1</a:t>
              </a:r>
            </a:p>
          </p:txBody>
        </p:sp>
        <p:sp>
          <p:nvSpPr>
            <p:cNvPr id="57" name="Text Box 74"/>
            <p:cNvSpPr txBox="1">
              <a:spLocks noChangeAspect="1" noChangeArrowheads="1"/>
            </p:cNvSpPr>
            <p:nvPr/>
          </p:nvSpPr>
          <p:spPr bwMode="auto">
            <a:xfrm>
              <a:off x="5484957" y="2859454"/>
              <a:ext cx="4294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dirty="0">
                  <a:latin typeface="Meiryo UI" panose="020B0604030504040204" pitchFamily="50" charset="-128"/>
                  <a:ea typeface="Meiryo UI" panose="020B0604030504040204" pitchFamily="50" charset="-128"/>
                  <a:cs typeface="Meiryo UI" panose="020B0604030504040204" pitchFamily="50" charset="-128"/>
                </a:rPr>
                <a:t>P2</a:t>
              </a:r>
            </a:p>
          </p:txBody>
        </p:sp>
        <p:sp>
          <p:nvSpPr>
            <p:cNvPr id="58" name="Text Box 75"/>
            <p:cNvSpPr txBox="1">
              <a:spLocks noChangeAspect="1" noChangeArrowheads="1"/>
            </p:cNvSpPr>
            <p:nvPr/>
          </p:nvSpPr>
          <p:spPr bwMode="auto">
            <a:xfrm>
              <a:off x="5494861" y="3290244"/>
              <a:ext cx="4294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P1</a:t>
              </a:r>
            </a:p>
          </p:txBody>
        </p:sp>
        <p:sp>
          <p:nvSpPr>
            <p:cNvPr id="59" name="Text Box 76"/>
            <p:cNvSpPr txBox="1">
              <a:spLocks noChangeAspect="1" noChangeArrowheads="1"/>
            </p:cNvSpPr>
            <p:nvPr/>
          </p:nvSpPr>
          <p:spPr bwMode="auto">
            <a:xfrm>
              <a:off x="5480006" y="3721034"/>
              <a:ext cx="4294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P2</a:t>
              </a:r>
            </a:p>
          </p:txBody>
        </p:sp>
        <p:sp>
          <p:nvSpPr>
            <p:cNvPr id="60" name="Text Box 77"/>
            <p:cNvSpPr txBox="1">
              <a:spLocks noChangeAspect="1" noChangeArrowheads="1"/>
            </p:cNvSpPr>
            <p:nvPr/>
          </p:nvSpPr>
          <p:spPr bwMode="auto">
            <a:xfrm>
              <a:off x="5499814" y="4151824"/>
              <a:ext cx="4294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P1</a:t>
              </a:r>
            </a:p>
          </p:txBody>
        </p:sp>
        <p:sp>
          <p:nvSpPr>
            <p:cNvPr id="61" name="Text Box 78"/>
            <p:cNvSpPr txBox="1">
              <a:spLocks noChangeAspect="1" noChangeArrowheads="1"/>
            </p:cNvSpPr>
            <p:nvPr/>
          </p:nvSpPr>
          <p:spPr bwMode="auto">
            <a:xfrm>
              <a:off x="5484957" y="4551068"/>
              <a:ext cx="4294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P2</a:t>
              </a:r>
            </a:p>
          </p:txBody>
        </p:sp>
        <p:sp>
          <p:nvSpPr>
            <p:cNvPr id="62" name="Text Box 7"/>
            <p:cNvSpPr txBox="1">
              <a:spLocks noChangeAspect="1" noChangeArrowheads="1"/>
            </p:cNvSpPr>
            <p:nvPr/>
          </p:nvSpPr>
          <p:spPr bwMode="auto">
            <a:xfrm>
              <a:off x="4665038" y="1771381"/>
              <a:ext cx="4234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dirty="0">
                  <a:latin typeface="Meiryo UI" panose="020B0604030504040204" pitchFamily="50" charset="-128"/>
                  <a:ea typeface="Meiryo UI" panose="020B0604030504040204" pitchFamily="50" charset="-128"/>
                  <a:cs typeface="Meiryo UI" panose="020B0604030504040204" pitchFamily="50" charset="-128"/>
                </a:rPr>
                <a:t>F1</a:t>
              </a:r>
            </a:p>
          </p:txBody>
        </p:sp>
        <p:sp>
          <p:nvSpPr>
            <p:cNvPr id="63" name="Text Box 8"/>
            <p:cNvSpPr txBox="1">
              <a:spLocks noChangeAspect="1" noChangeArrowheads="1"/>
            </p:cNvSpPr>
            <p:nvPr/>
          </p:nvSpPr>
          <p:spPr bwMode="auto">
            <a:xfrm>
              <a:off x="4665038" y="2630485"/>
              <a:ext cx="4234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F2</a:t>
              </a:r>
            </a:p>
          </p:txBody>
        </p:sp>
        <p:sp>
          <p:nvSpPr>
            <p:cNvPr id="64" name="Text Box 79"/>
            <p:cNvSpPr txBox="1">
              <a:spLocks noChangeAspect="1" noChangeArrowheads="1"/>
            </p:cNvSpPr>
            <p:nvPr/>
          </p:nvSpPr>
          <p:spPr bwMode="auto">
            <a:xfrm>
              <a:off x="4665038" y="3479686"/>
              <a:ext cx="4234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F1</a:t>
              </a:r>
            </a:p>
          </p:txBody>
        </p:sp>
        <p:sp>
          <p:nvSpPr>
            <p:cNvPr id="65" name="Text Box 80"/>
            <p:cNvSpPr txBox="1">
              <a:spLocks noChangeAspect="1" noChangeArrowheads="1"/>
            </p:cNvSpPr>
            <p:nvPr/>
          </p:nvSpPr>
          <p:spPr bwMode="auto">
            <a:xfrm>
              <a:off x="4665038" y="4338790"/>
              <a:ext cx="4234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F2</a:t>
              </a:r>
            </a:p>
          </p:txBody>
        </p:sp>
        <p:sp>
          <p:nvSpPr>
            <p:cNvPr id="66" name="Text Box 5"/>
            <p:cNvSpPr txBox="1">
              <a:spLocks noChangeAspect="1" noChangeArrowheads="1"/>
            </p:cNvSpPr>
            <p:nvPr/>
          </p:nvSpPr>
          <p:spPr bwMode="auto">
            <a:xfrm>
              <a:off x="3873452" y="2199695"/>
              <a:ext cx="4368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S1</a:t>
              </a:r>
            </a:p>
          </p:txBody>
        </p:sp>
        <p:sp>
          <p:nvSpPr>
            <p:cNvPr id="67" name="Text Box 6"/>
            <p:cNvSpPr txBox="1">
              <a:spLocks noChangeAspect="1" noChangeArrowheads="1"/>
            </p:cNvSpPr>
            <p:nvPr/>
          </p:nvSpPr>
          <p:spPr bwMode="auto">
            <a:xfrm>
              <a:off x="3873450" y="3888193"/>
              <a:ext cx="6883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S2</a:t>
              </a:r>
            </a:p>
          </p:txBody>
        </p:sp>
        <p:sp>
          <p:nvSpPr>
            <p:cNvPr id="70" name="Text Box 69"/>
            <p:cNvSpPr txBox="1">
              <a:spLocks noChangeArrowheads="1"/>
            </p:cNvSpPr>
            <p:nvPr/>
          </p:nvSpPr>
          <p:spPr bwMode="auto">
            <a:xfrm>
              <a:off x="7075928" y="1159302"/>
              <a:ext cx="73866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ＰＬ</a:t>
              </a:r>
              <a:r>
                <a:rPr lang="ja-JP" altLang="en-US" sz="1800" baseline="-25000" dirty="0">
                  <a:latin typeface="Meiryo UI" panose="020B0604030504040204" pitchFamily="50" charset="-128"/>
                  <a:ea typeface="Meiryo UI" panose="020B0604030504040204" pitchFamily="50" charset="-128"/>
                  <a:cs typeface="Meiryo UI" panose="020B0604030504040204" pitchFamily="50" charset="-128"/>
                </a:rPr>
                <a:t>ｒ</a:t>
              </a:r>
            </a:p>
          </p:txBody>
        </p:sp>
      </p:grpSp>
      <p:sp>
        <p:nvSpPr>
          <p:cNvPr id="2" name="正方形/長方形 1"/>
          <p:cNvSpPr/>
          <p:nvPr/>
        </p:nvSpPr>
        <p:spPr>
          <a:xfrm>
            <a:off x="5452763" y="1572366"/>
            <a:ext cx="2929237" cy="1152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角丸四角形 2"/>
          <p:cNvSpPr/>
          <p:nvPr/>
        </p:nvSpPr>
        <p:spPr>
          <a:xfrm>
            <a:off x="1544804" y="5419897"/>
            <a:ext cx="7176796" cy="1221821"/>
          </a:xfrm>
          <a:prstGeom prst="roundRect">
            <a:avLst>
              <a:gd name="adj" fmla="val 13422"/>
            </a:avLst>
          </a:prstGeom>
          <a:solidFill>
            <a:srgbClr val="CCF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事故の</a:t>
            </a:r>
            <a:r>
              <a:rPr kumimoji="1" lang="ja-JP" altLang="en-US"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重大性</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及び</a:t>
            </a:r>
            <a:r>
              <a:rPr kumimoji="1" lang="ja-JP" altLang="en-US"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正常状態への回復過程</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を考慮</a:t>
            </a:r>
            <a:endPar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S1</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：軽傷（回復可能）　単純な打撲及び裂傷</a:t>
            </a:r>
            <a:endPar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S2</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：重症（回復不可能）　切断及び死亡</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推力や部位を考慮し，回復可能か不可能かで判断</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正方形/長方形 68"/>
          <p:cNvSpPr/>
          <p:nvPr/>
        </p:nvSpPr>
        <p:spPr>
          <a:xfrm>
            <a:off x="770104" y="2021222"/>
            <a:ext cx="750515" cy="235137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7" name="表 36"/>
          <p:cNvGraphicFramePr>
            <a:graphicFrameLocks noGrp="1"/>
          </p:cNvGraphicFramePr>
          <p:nvPr>
            <p:extLst>
              <p:ext uri="{D42A27DB-BD31-4B8C-83A1-F6EECF244321}">
                <p14:modId xmlns:p14="http://schemas.microsoft.com/office/powerpoint/2010/main" val="2094096474"/>
              </p:ext>
            </p:extLst>
          </p:nvPr>
        </p:nvGraphicFramePr>
        <p:xfrm>
          <a:off x="4400835" y="1362989"/>
          <a:ext cx="755903" cy="3675688"/>
        </p:xfrm>
        <a:graphic>
          <a:graphicData uri="http://schemas.openxmlformats.org/drawingml/2006/table">
            <a:tbl>
              <a:tblPr firstRow="1" bandRow="1">
                <a:tableStyleId>{5C22544A-7EE6-4342-B048-85BDC9FD1C3A}</a:tableStyleId>
              </a:tblPr>
              <a:tblGrid>
                <a:gridCol w="755903"/>
              </a:tblGrid>
              <a:tr h="459461">
                <a:tc>
                  <a:txBody>
                    <a:bodyPr/>
                    <a:lstStyle/>
                    <a:p>
                      <a:pPr algn="ctr"/>
                      <a:r>
                        <a:rPr kumimoji="1" lang="en-US" altLang="ja-JP" sz="1600" b="0" dirty="0" smtClean="0">
                          <a:solidFill>
                            <a:schemeClr val="tx1"/>
                          </a:solidFill>
                          <a:latin typeface="HG丸ｺﾞｼｯｸM-PRO" panose="020F0600000000000000" pitchFamily="50" charset="-128"/>
                          <a:ea typeface="HG丸ｺﾞｼｯｸM-PRO" panose="020F0600000000000000" pitchFamily="50" charset="-128"/>
                        </a:rPr>
                        <a:t>a</a:t>
                      </a:r>
                      <a:endParaRPr kumimoji="1" lang="ja-JP" altLang="en-US" sz="1600" b="0" dirty="0">
                        <a:solidFill>
                          <a:schemeClr val="tx1"/>
                        </a:solidFill>
                        <a:latin typeface="HG丸ｺﾞｼｯｸM-PRO" panose="020F0600000000000000" pitchFamily="50" charset="-128"/>
                        <a:ea typeface="HG丸ｺﾞｼｯｸM-PRO" panose="020F0600000000000000" pitchFamily="50" charset="-128"/>
                      </a:endParaRPr>
                    </a:p>
                  </a:txBody>
                  <a:tcPr marL="39000" marR="39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59461">
                <a:tc>
                  <a:txBody>
                    <a:bodyPr/>
                    <a:lstStyle/>
                    <a:p>
                      <a:pPr algn="ctr"/>
                      <a:r>
                        <a:rPr kumimoji="1" lang="en-US" altLang="ja-JP" sz="1600" b="0" dirty="0" smtClean="0">
                          <a:solidFill>
                            <a:schemeClr val="tx1"/>
                          </a:solidFill>
                          <a:latin typeface="HG丸ｺﾞｼｯｸM-PRO" panose="020F0600000000000000" pitchFamily="50" charset="-128"/>
                          <a:ea typeface="HG丸ｺﾞｼｯｸM-PRO" panose="020F0600000000000000" pitchFamily="50" charset="-128"/>
                        </a:rPr>
                        <a:t>b</a:t>
                      </a:r>
                      <a:endParaRPr kumimoji="1" lang="ja-JP" altLang="en-US" sz="1600" b="0" dirty="0">
                        <a:solidFill>
                          <a:schemeClr val="tx1"/>
                        </a:solidFill>
                        <a:latin typeface="HG丸ｺﾞｼｯｸM-PRO" panose="020F0600000000000000" pitchFamily="50" charset="-128"/>
                        <a:ea typeface="HG丸ｺﾞｼｯｸM-PRO" panose="020F0600000000000000" pitchFamily="50" charset="-128"/>
                      </a:endParaRPr>
                    </a:p>
                  </a:txBody>
                  <a:tcPr marL="39000" marR="39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59461">
                <a:tc>
                  <a:txBody>
                    <a:bodyPr/>
                    <a:lstStyle/>
                    <a:p>
                      <a:pPr algn="ctr"/>
                      <a:r>
                        <a:rPr kumimoji="1" lang="en-US" altLang="ja-JP" sz="1600" b="0" dirty="0" smtClean="0">
                          <a:solidFill>
                            <a:schemeClr val="tx1"/>
                          </a:solidFill>
                          <a:latin typeface="HG丸ｺﾞｼｯｸM-PRO" panose="020F0600000000000000" pitchFamily="50" charset="-128"/>
                          <a:ea typeface="HG丸ｺﾞｼｯｸM-PRO" panose="020F0600000000000000" pitchFamily="50" charset="-128"/>
                        </a:rPr>
                        <a:t>b</a:t>
                      </a:r>
                      <a:endParaRPr kumimoji="1" lang="ja-JP" altLang="en-US" sz="1600" b="0" dirty="0">
                        <a:solidFill>
                          <a:schemeClr val="tx1"/>
                        </a:solidFill>
                        <a:latin typeface="HG丸ｺﾞｼｯｸM-PRO" panose="020F0600000000000000" pitchFamily="50" charset="-128"/>
                        <a:ea typeface="HG丸ｺﾞｼｯｸM-PRO" panose="020F0600000000000000" pitchFamily="50" charset="-128"/>
                      </a:endParaRPr>
                    </a:p>
                  </a:txBody>
                  <a:tcPr marL="39000" marR="39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59461">
                <a:tc>
                  <a:txBody>
                    <a:bodyPr/>
                    <a:lstStyle/>
                    <a:p>
                      <a:pPr algn="ctr"/>
                      <a:r>
                        <a:rPr kumimoji="1" lang="en-US" altLang="ja-JP" sz="1600" b="0" dirty="0" smtClean="0">
                          <a:solidFill>
                            <a:schemeClr val="tx1"/>
                          </a:solidFill>
                          <a:latin typeface="HG丸ｺﾞｼｯｸM-PRO" panose="020F0600000000000000" pitchFamily="50" charset="-128"/>
                          <a:ea typeface="HG丸ｺﾞｼｯｸM-PRO" panose="020F0600000000000000" pitchFamily="50" charset="-128"/>
                        </a:rPr>
                        <a:t>c</a:t>
                      </a:r>
                      <a:endParaRPr kumimoji="1" lang="ja-JP" altLang="en-US" sz="1600" b="0" dirty="0">
                        <a:solidFill>
                          <a:schemeClr val="tx1"/>
                        </a:solidFill>
                        <a:latin typeface="HG丸ｺﾞｼｯｸM-PRO" panose="020F0600000000000000" pitchFamily="50" charset="-128"/>
                        <a:ea typeface="HG丸ｺﾞｼｯｸM-PRO" panose="020F0600000000000000" pitchFamily="50" charset="-128"/>
                      </a:endParaRPr>
                    </a:p>
                  </a:txBody>
                  <a:tcPr marL="39000" marR="39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59461">
                <a:tc>
                  <a:txBody>
                    <a:bodyPr/>
                    <a:lstStyle/>
                    <a:p>
                      <a:pPr algn="ctr"/>
                      <a:r>
                        <a:rPr kumimoji="1" lang="en-US" altLang="ja-JP" sz="1600" b="0" dirty="0" smtClean="0">
                          <a:solidFill>
                            <a:schemeClr val="tx1"/>
                          </a:solidFill>
                          <a:latin typeface="HG丸ｺﾞｼｯｸM-PRO" panose="020F0600000000000000" pitchFamily="50" charset="-128"/>
                          <a:ea typeface="HG丸ｺﾞｼｯｸM-PRO" panose="020F0600000000000000" pitchFamily="50" charset="-128"/>
                        </a:rPr>
                        <a:t>c</a:t>
                      </a:r>
                      <a:endParaRPr kumimoji="1" lang="ja-JP" altLang="en-US" sz="1600" b="0" dirty="0">
                        <a:solidFill>
                          <a:schemeClr val="tx1"/>
                        </a:solidFill>
                        <a:latin typeface="HG丸ｺﾞｼｯｸM-PRO" panose="020F0600000000000000" pitchFamily="50" charset="-128"/>
                        <a:ea typeface="HG丸ｺﾞｼｯｸM-PRO" panose="020F0600000000000000" pitchFamily="50" charset="-128"/>
                      </a:endParaRPr>
                    </a:p>
                  </a:txBody>
                  <a:tcPr marL="39000" marR="39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59461">
                <a:tc>
                  <a:txBody>
                    <a:bodyPr/>
                    <a:lstStyle/>
                    <a:p>
                      <a:pPr algn="ctr"/>
                      <a:r>
                        <a:rPr kumimoji="1" lang="en-US" altLang="ja-JP" sz="1600" b="0" dirty="0" smtClean="0">
                          <a:solidFill>
                            <a:schemeClr val="tx1"/>
                          </a:solidFill>
                          <a:latin typeface="HG丸ｺﾞｼｯｸM-PRO" panose="020F0600000000000000" pitchFamily="50" charset="-128"/>
                          <a:ea typeface="HG丸ｺﾞｼｯｸM-PRO" panose="020F0600000000000000" pitchFamily="50" charset="-128"/>
                        </a:rPr>
                        <a:t>d</a:t>
                      </a:r>
                      <a:endParaRPr kumimoji="1" lang="ja-JP" altLang="en-US" sz="1600" b="0" dirty="0">
                        <a:solidFill>
                          <a:schemeClr val="tx1"/>
                        </a:solidFill>
                        <a:latin typeface="HG丸ｺﾞｼｯｸM-PRO" panose="020F0600000000000000" pitchFamily="50" charset="-128"/>
                        <a:ea typeface="HG丸ｺﾞｼｯｸM-PRO" panose="020F0600000000000000" pitchFamily="50" charset="-128"/>
                      </a:endParaRPr>
                    </a:p>
                  </a:txBody>
                  <a:tcPr marL="39000" marR="39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59461">
                <a:tc>
                  <a:txBody>
                    <a:bodyPr/>
                    <a:lstStyle/>
                    <a:p>
                      <a:pPr algn="ctr"/>
                      <a:r>
                        <a:rPr kumimoji="1" lang="en-US" altLang="ja-JP" sz="1600" b="0" dirty="0" smtClean="0">
                          <a:solidFill>
                            <a:schemeClr val="tx1"/>
                          </a:solidFill>
                          <a:latin typeface="HG丸ｺﾞｼｯｸM-PRO" panose="020F0600000000000000" pitchFamily="50" charset="-128"/>
                          <a:ea typeface="HG丸ｺﾞｼｯｸM-PRO" panose="020F0600000000000000" pitchFamily="50" charset="-128"/>
                        </a:rPr>
                        <a:t>d</a:t>
                      </a:r>
                      <a:endParaRPr kumimoji="1" lang="ja-JP" altLang="en-US" sz="1600" b="0" dirty="0">
                        <a:solidFill>
                          <a:schemeClr val="tx1"/>
                        </a:solidFill>
                        <a:latin typeface="HG丸ｺﾞｼｯｸM-PRO" panose="020F0600000000000000" pitchFamily="50" charset="-128"/>
                        <a:ea typeface="HG丸ｺﾞｼｯｸM-PRO" panose="020F0600000000000000" pitchFamily="50" charset="-128"/>
                      </a:endParaRPr>
                    </a:p>
                  </a:txBody>
                  <a:tcPr marL="39000" marR="39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59461">
                <a:tc>
                  <a:txBody>
                    <a:bodyPr/>
                    <a:lstStyle/>
                    <a:p>
                      <a:pPr algn="ctr"/>
                      <a:r>
                        <a:rPr kumimoji="1" lang="en-US" altLang="ja-JP" sz="1600" b="0" dirty="0" smtClean="0">
                          <a:solidFill>
                            <a:schemeClr val="tx1"/>
                          </a:solidFill>
                          <a:latin typeface="HG丸ｺﾞｼｯｸM-PRO" panose="020F0600000000000000" pitchFamily="50" charset="-128"/>
                          <a:ea typeface="HG丸ｺﾞｼｯｸM-PRO" panose="020F0600000000000000" pitchFamily="50" charset="-128"/>
                        </a:rPr>
                        <a:t>e</a:t>
                      </a:r>
                      <a:endParaRPr kumimoji="1" lang="ja-JP" altLang="en-US" sz="1600" b="0" dirty="0">
                        <a:solidFill>
                          <a:schemeClr val="tx1"/>
                        </a:solidFill>
                        <a:latin typeface="HG丸ｺﾞｼｯｸM-PRO" panose="020F0600000000000000" pitchFamily="50" charset="-128"/>
                        <a:ea typeface="HG丸ｺﾞｼｯｸM-PRO" panose="020F0600000000000000" pitchFamily="50" charset="-128"/>
                      </a:endParaRPr>
                    </a:p>
                  </a:txBody>
                  <a:tcPr marL="39000" marR="39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4" name="Title 3"/>
          <p:cNvSpPr>
            <a:spLocks noGrp="1"/>
          </p:cNvSpPr>
          <p:nvPr>
            <p:ph type="title"/>
          </p:nvPr>
        </p:nvSpPr>
        <p:spPr>
          <a:xfrm>
            <a:off x="225287" y="7325"/>
            <a:ext cx="9680713" cy="919797"/>
          </a:xfrm>
        </p:spPr>
        <p:txBody>
          <a:bodyPr>
            <a:normAutofit/>
          </a:bodyPr>
          <a:lstStyle/>
          <a:p>
            <a:r>
              <a:rPr lang="en-US" altLang="ja-JP" sz="3200" dirty="0" smtClean="0"/>
              <a:t>(5)</a:t>
            </a:r>
            <a:r>
              <a:rPr lang="ja-JP" altLang="en-US" sz="3200" dirty="0" smtClean="0"/>
              <a:t>リスクグラフ</a:t>
            </a:r>
            <a:r>
              <a:rPr lang="ja-JP" altLang="en-US" sz="3200" dirty="0"/>
              <a:t>の判断</a:t>
            </a:r>
            <a:r>
              <a:rPr lang="ja-JP" altLang="en-US" sz="3200" dirty="0" smtClean="0"/>
              <a:t>基準</a:t>
            </a:r>
            <a:r>
              <a:rPr lang="en-US" altLang="ja-JP" sz="3200" dirty="0" smtClean="0"/>
              <a:t>:</a:t>
            </a:r>
            <a:r>
              <a:rPr lang="ja-JP" altLang="en-US" sz="3200" dirty="0" smtClean="0"/>
              <a:t>傷害</a:t>
            </a:r>
            <a:r>
              <a:rPr lang="ja-JP" altLang="en-US" sz="3200" dirty="0"/>
              <a:t>の</a:t>
            </a:r>
            <a:r>
              <a:rPr lang="ja-JP" altLang="en-US" sz="3200" dirty="0" smtClean="0"/>
              <a:t>大きさ</a:t>
            </a:r>
            <a:endParaRPr kumimoji="1" lang="ja-JP" altLang="en-US" sz="3200" dirty="0"/>
          </a:p>
        </p:txBody>
      </p:sp>
      <p:sp>
        <p:nvSpPr>
          <p:cNvPr id="74" name="スライド番号プレースホルダー 1"/>
          <p:cNvSpPr>
            <a:spLocks noGrp="1"/>
          </p:cNvSpPr>
          <p:nvPr>
            <p:ph type="sldNum" sz="quarter" idx="4294967295"/>
          </p:nvPr>
        </p:nvSpPr>
        <p:spPr>
          <a:xfrm>
            <a:off x="7594600" y="6589713"/>
            <a:ext cx="2311400" cy="268287"/>
          </a:xfrm>
          <a:prstGeom prst="rect">
            <a:avLst/>
          </a:prstGeom>
          <a:noFill/>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096FEE6D-ACE0-45DA-83AC-BF1E1B8BE3DE}" type="slidenum">
              <a:rPr lang="en-US" altLang="ja-JP">
                <a:latin typeface="Meiryo UI" panose="020B0604030504040204" pitchFamily="50" charset="-128"/>
                <a:ea typeface="Meiryo UI" panose="020B0604030504040204" pitchFamily="50" charset="-128"/>
                <a:cs typeface="Meiryo UI" panose="020B0604030504040204" pitchFamily="50" charset="-128"/>
              </a:rPr>
              <a:pPr eaLnBrk="1" hangingPunct="1"/>
              <a:t>78</a:t>
            </a:fld>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0377587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角丸四角形 36"/>
          <p:cNvSpPr/>
          <p:nvPr/>
        </p:nvSpPr>
        <p:spPr>
          <a:xfrm>
            <a:off x="857545" y="5112568"/>
            <a:ext cx="8190911" cy="1491432"/>
          </a:xfrm>
          <a:prstGeom prst="roundRect">
            <a:avLst>
              <a:gd name="adj" fmla="val 8780"/>
            </a:avLst>
          </a:prstGeom>
          <a:solidFill>
            <a:srgbClr val="CCF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危険源への暴露頻度・時間を考慮</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F2</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分に</a:t>
            </a:r>
            <a:r>
              <a:rPr lang="en-US" altLang="ja-JP"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回以上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または </a:t>
            </a:r>
            <a:r>
              <a:rPr lang="ja-JP" altLang="en-US"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暴露時間の合計＞全体の動作時間の</a:t>
            </a:r>
            <a:r>
              <a:rPr lang="en-US" altLang="ja-JP"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1/20</a:t>
            </a:r>
          </a:p>
          <a:p>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F1</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：上記以外</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711200" indent="-711200"/>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（例）全体の動作時間が</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時間（</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480</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分）の場合、累積時間が</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480×1/20</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分を超える場合はＦ</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となる。</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3" name="グループ化 38"/>
          <p:cNvGrpSpPr/>
          <p:nvPr/>
        </p:nvGrpSpPr>
        <p:grpSpPr>
          <a:xfrm>
            <a:off x="340335" y="980830"/>
            <a:ext cx="4863944" cy="3913610"/>
            <a:chOff x="3324810" y="1159302"/>
            <a:chExt cx="4489782" cy="3913610"/>
          </a:xfrm>
        </p:grpSpPr>
        <p:sp>
          <p:nvSpPr>
            <p:cNvPr id="70" name="Text Box 9"/>
            <p:cNvSpPr txBox="1">
              <a:spLocks noChangeAspect="1" noChangeArrowheads="1"/>
            </p:cNvSpPr>
            <p:nvPr/>
          </p:nvSpPr>
          <p:spPr bwMode="auto">
            <a:xfrm>
              <a:off x="5494861" y="1573639"/>
              <a:ext cx="4294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dirty="0">
                  <a:latin typeface="Meiryo UI" panose="020B0604030504040204" pitchFamily="50" charset="-128"/>
                  <a:ea typeface="Meiryo UI" panose="020B0604030504040204" pitchFamily="50" charset="-128"/>
                  <a:cs typeface="Meiryo UI" panose="020B0604030504040204" pitchFamily="50" charset="-128"/>
                </a:rPr>
                <a:t>P1</a:t>
              </a:r>
            </a:p>
          </p:txBody>
        </p:sp>
        <p:sp>
          <p:nvSpPr>
            <p:cNvPr id="71" name="Text Box 11"/>
            <p:cNvSpPr txBox="1">
              <a:spLocks noChangeAspect="1" noChangeArrowheads="1"/>
            </p:cNvSpPr>
            <p:nvPr/>
          </p:nvSpPr>
          <p:spPr bwMode="auto">
            <a:xfrm>
              <a:off x="5492706" y="2017127"/>
              <a:ext cx="4294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dirty="0">
                  <a:latin typeface="Meiryo UI" panose="020B0604030504040204" pitchFamily="50" charset="-128"/>
                  <a:ea typeface="Meiryo UI" panose="020B0604030504040204" pitchFamily="50" charset="-128"/>
                  <a:cs typeface="Meiryo UI" panose="020B0604030504040204" pitchFamily="50" charset="-128"/>
                </a:rPr>
                <a:t>P2</a:t>
              </a:r>
            </a:p>
          </p:txBody>
        </p:sp>
        <p:pic>
          <p:nvPicPr>
            <p:cNvPr id="76"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24810" y="1804850"/>
              <a:ext cx="3174404" cy="3255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Line 21"/>
            <p:cNvSpPr>
              <a:spLocks noChangeAspect="1" noChangeShapeType="1"/>
            </p:cNvSpPr>
            <p:nvPr/>
          </p:nvSpPr>
          <p:spPr bwMode="auto">
            <a:xfrm>
              <a:off x="5947037" y="1904132"/>
              <a:ext cx="1084545"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78" name="Line 22"/>
            <p:cNvSpPr>
              <a:spLocks noChangeAspect="1" noChangeShapeType="1"/>
            </p:cNvSpPr>
            <p:nvPr/>
          </p:nvSpPr>
          <p:spPr bwMode="auto">
            <a:xfrm>
              <a:off x="6112674" y="2330622"/>
              <a:ext cx="918909"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79" name="Line 23"/>
            <p:cNvSpPr>
              <a:spLocks noChangeAspect="1" noChangeShapeType="1"/>
            </p:cNvSpPr>
            <p:nvPr/>
          </p:nvSpPr>
          <p:spPr bwMode="auto">
            <a:xfrm>
              <a:off x="6301123" y="2759430"/>
              <a:ext cx="73046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80" name="Line 24"/>
            <p:cNvSpPr>
              <a:spLocks noChangeAspect="1" noChangeShapeType="1"/>
            </p:cNvSpPr>
            <p:nvPr/>
          </p:nvSpPr>
          <p:spPr bwMode="auto">
            <a:xfrm>
              <a:off x="6301123" y="3191300"/>
              <a:ext cx="73046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81" name="Line 25"/>
            <p:cNvSpPr>
              <a:spLocks noChangeAspect="1" noChangeShapeType="1"/>
            </p:cNvSpPr>
            <p:nvPr/>
          </p:nvSpPr>
          <p:spPr bwMode="auto">
            <a:xfrm>
              <a:off x="6301123" y="3619615"/>
              <a:ext cx="73046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Line 26"/>
            <p:cNvSpPr>
              <a:spLocks noChangeAspect="1" noChangeShapeType="1"/>
            </p:cNvSpPr>
            <p:nvPr/>
          </p:nvSpPr>
          <p:spPr bwMode="auto">
            <a:xfrm>
              <a:off x="6301123" y="4045454"/>
              <a:ext cx="73046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83" name="Line 27"/>
            <p:cNvSpPr>
              <a:spLocks noChangeAspect="1" noChangeShapeType="1"/>
            </p:cNvSpPr>
            <p:nvPr/>
          </p:nvSpPr>
          <p:spPr bwMode="auto">
            <a:xfrm>
              <a:off x="6301123" y="4473767"/>
              <a:ext cx="73046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84" name="Line 28"/>
            <p:cNvSpPr>
              <a:spLocks noChangeAspect="1" noChangeShapeType="1"/>
            </p:cNvSpPr>
            <p:nvPr/>
          </p:nvSpPr>
          <p:spPr bwMode="auto">
            <a:xfrm>
              <a:off x="6301123" y="4902082"/>
              <a:ext cx="73046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85" name="Oval 50"/>
            <p:cNvSpPr>
              <a:spLocks noChangeAspect="1" noChangeArrowheads="1"/>
            </p:cNvSpPr>
            <p:nvPr/>
          </p:nvSpPr>
          <p:spPr bwMode="auto">
            <a:xfrm>
              <a:off x="3361953" y="3342325"/>
              <a:ext cx="118854" cy="118839"/>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1800">
                <a:latin typeface="Meiryo UI" panose="020B0604030504040204" pitchFamily="50" charset="-128"/>
                <a:ea typeface="Meiryo UI" panose="020B0604030504040204" pitchFamily="50" charset="-128"/>
                <a:cs typeface="Meiryo UI" panose="020B0604030504040204" pitchFamily="50" charset="-128"/>
              </a:endParaRPr>
            </a:p>
          </p:txBody>
        </p:sp>
        <p:sp>
          <p:nvSpPr>
            <p:cNvPr id="86" name="Freeform 29"/>
            <p:cNvSpPr>
              <a:spLocks noChangeAspect="1"/>
            </p:cNvSpPr>
            <p:nvPr/>
          </p:nvSpPr>
          <p:spPr bwMode="auto">
            <a:xfrm>
              <a:off x="5947037" y="1537463"/>
              <a:ext cx="841886" cy="3535449"/>
            </a:xfrm>
            <a:custGeom>
              <a:avLst/>
              <a:gdLst>
                <a:gd name="T0" fmla="*/ 0 w 681"/>
                <a:gd name="T1" fmla="*/ 0 h 2858"/>
                <a:gd name="T2" fmla="*/ 0 w 681"/>
                <a:gd name="T3" fmla="*/ 2147483647 h 2858"/>
                <a:gd name="T4" fmla="*/ 2147483647 w 681"/>
                <a:gd name="T5" fmla="*/ 2147483647 h 2858"/>
                <a:gd name="T6" fmla="*/ 0 w 681"/>
                <a:gd name="T7" fmla="*/ 0 h 28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1" h="2858">
                  <a:moveTo>
                    <a:pt x="0" y="0"/>
                  </a:moveTo>
                  <a:lnTo>
                    <a:pt x="0" y="2858"/>
                  </a:lnTo>
                  <a:lnTo>
                    <a:pt x="681" y="2858"/>
                  </a:lnTo>
                  <a:lnTo>
                    <a:pt x="0" y="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87" name="Text Box 73"/>
            <p:cNvSpPr txBox="1">
              <a:spLocks noChangeAspect="1" noChangeArrowheads="1"/>
            </p:cNvSpPr>
            <p:nvPr/>
          </p:nvSpPr>
          <p:spPr bwMode="auto">
            <a:xfrm>
              <a:off x="5499814" y="2428664"/>
              <a:ext cx="4294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P1</a:t>
              </a:r>
            </a:p>
          </p:txBody>
        </p:sp>
        <p:sp>
          <p:nvSpPr>
            <p:cNvPr id="88" name="Text Box 74"/>
            <p:cNvSpPr txBox="1">
              <a:spLocks noChangeAspect="1" noChangeArrowheads="1"/>
            </p:cNvSpPr>
            <p:nvPr/>
          </p:nvSpPr>
          <p:spPr bwMode="auto">
            <a:xfrm>
              <a:off x="5484957" y="2859454"/>
              <a:ext cx="4294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dirty="0">
                  <a:latin typeface="Meiryo UI" panose="020B0604030504040204" pitchFamily="50" charset="-128"/>
                  <a:ea typeface="Meiryo UI" panose="020B0604030504040204" pitchFamily="50" charset="-128"/>
                  <a:cs typeface="Meiryo UI" panose="020B0604030504040204" pitchFamily="50" charset="-128"/>
                </a:rPr>
                <a:t>P2</a:t>
              </a:r>
            </a:p>
          </p:txBody>
        </p:sp>
        <p:sp>
          <p:nvSpPr>
            <p:cNvPr id="89" name="Text Box 75"/>
            <p:cNvSpPr txBox="1">
              <a:spLocks noChangeAspect="1" noChangeArrowheads="1"/>
            </p:cNvSpPr>
            <p:nvPr/>
          </p:nvSpPr>
          <p:spPr bwMode="auto">
            <a:xfrm>
              <a:off x="5494861" y="3290244"/>
              <a:ext cx="4294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P1</a:t>
              </a:r>
            </a:p>
          </p:txBody>
        </p:sp>
        <p:sp>
          <p:nvSpPr>
            <p:cNvPr id="90" name="Text Box 76"/>
            <p:cNvSpPr txBox="1">
              <a:spLocks noChangeAspect="1" noChangeArrowheads="1"/>
            </p:cNvSpPr>
            <p:nvPr/>
          </p:nvSpPr>
          <p:spPr bwMode="auto">
            <a:xfrm>
              <a:off x="5480006" y="3721034"/>
              <a:ext cx="4294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P2</a:t>
              </a:r>
            </a:p>
          </p:txBody>
        </p:sp>
        <p:sp>
          <p:nvSpPr>
            <p:cNvPr id="91" name="Text Box 77"/>
            <p:cNvSpPr txBox="1">
              <a:spLocks noChangeAspect="1" noChangeArrowheads="1"/>
            </p:cNvSpPr>
            <p:nvPr/>
          </p:nvSpPr>
          <p:spPr bwMode="auto">
            <a:xfrm>
              <a:off x="5499814" y="4151824"/>
              <a:ext cx="4294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P1</a:t>
              </a:r>
            </a:p>
          </p:txBody>
        </p:sp>
        <p:sp>
          <p:nvSpPr>
            <p:cNvPr id="92" name="Text Box 78"/>
            <p:cNvSpPr txBox="1">
              <a:spLocks noChangeAspect="1" noChangeArrowheads="1"/>
            </p:cNvSpPr>
            <p:nvPr/>
          </p:nvSpPr>
          <p:spPr bwMode="auto">
            <a:xfrm>
              <a:off x="5484957" y="4551068"/>
              <a:ext cx="4294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P2</a:t>
              </a:r>
            </a:p>
          </p:txBody>
        </p:sp>
        <p:sp>
          <p:nvSpPr>
            <p:cNvPr id="93" name="Text Box 7"/>
            <p:cNvSpPr txBox="1">
              <a:spLocks noChangeAspect="1" noChangeArrowheads="1"/>
            </p:cNvSpPr>
            <p:nvPr/>
          </p:nvSpPr>
          <p:spPr bwMode="auto">
            <a:xfrm>
              <a:off x="4665038" y="1771381"/>
              <a:ext cx="4234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dirty="0">
                  <a:latin typeface="Meiryo UI" panose="020B0604030504040204" pitchFamily="50" charset="-128"/>
                  <a:ea typeface="Meiryo UI" panose="020B0604030504040204" pitchFamily="50" charset="-128"/>
                  <a:cs typeface="Meiryo UI" panose="020B0604030504040204" pitchFamily="50" charset="-128"/>
                </a:rPr>
                <a:t>F1</a:t>
              </a:r>
            </a:p>
          </p:txBody>
        </p:sp>
        <p:sp>
          <p:nvSpPr>
            <p:cNvPr id="94" name="Text Box 8"/>
            <p:cNvSpPr txBox="1">
              <a:spLocks noChangeAspect="1" noChangeArrowheads="1"/>
            </p:cNvSpPr>
            <p:nvPr/>
          </p:nvSpPr>
          <p:spPr bwMode="auto">
            <a:xfrm>
              <a:off x="4665038" y="2630485"/>
              <a:ext cx="4234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F2</a:t>
              </a:r>
            </a:p>
          </p:txBody>
        </p:sp>
        <p:sp>
          <p:nvSpPr>
            <p:cNvPr id="95" name="Text Box 79"/>
            <p:cNvSpPr txBox="1">
              <a:spLocks noChangeAspect="1" noChangeArrowheads="1"/>
            </p:cNvSpPr>
            <p:nvPr/>
          </p:nvSpPr>
          <p:spPr bwMode="auto">
            <a:xfrm>
              <a:off x="4665038" y="3479686"/>
              <a:ext cx="4234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F1</a:t>
              </a:r>
            </a:p>
          </p:txBody>
        </p:sp>
        <p:sp>
          <p:nvSpPr>
            <p:cNvPr id="96" name="Text Box 80"/>
            <p:cNvSpPr txBox="1">
              <a:spLocks noChangeAspect="1" noChangeArrowheads="1"/>
            </p:cNvSpPr>
            <p:nvPr/>
          </p:nvSpPr>
          <p:spPr bwMode="auto">
            <a:xfrm>
              <a:off x="4665038" y="4338790"/>
              <a:ext cx="4234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F2</a:t>
              </a:r>
            </a:p>
          </p:txBody>
        </p:sp>
        <p:sp>
          <p:nvSpPr>
            <p:cNvPr id="97" name="Text Box 5"/>
            <p:cNvSpPr txBox="1">
              <a:spLocks noChangeAspect="1" noChangeArrowheads="1"/>
            </p:cNvSpPr>
            <p:nvPr/>
          </p:nvSpPr>
          <p:spPr bwMode="auto">
            <a:xfrm>
              <a:off x="3873452" y="2199695"/>
              <a:ext cx="4368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S1</a:t>
              </a:r>
            </a:p>
          </p:txBody>
        </p:sp>
        <p:sp>
          <p:nvSpPr>
            <p:cNvPr id="98" name="Text Box 6"/>
            <p:cNvSpPr txBox="1">
              <a:spLocks noChangeAspect="1" noChangeArrowheads="1"/>
            </p:cNvSpPr>
            <p:nvPr/>
          </p:nvSpPr>
          <p:spPr bwMode="auto">
            <a:xfrm>
              <a:off x="3873450" y="3888193"/>
              <a:ext cx="6883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S2</a:t>
              </a:r>
            </a:p>
          </p:txBody>
        </p:sp>
        <p:sp>
          <p:nvSpPr>
            <p:cNvPr id="99" name="Text Box 69"/>
            <p:cNvSpPr txBox="1">
              <a:spLocks noChangeArrowheads="1"/>
            </p:cNvSpPr>
            <p:nvPr/>
          </p:nvSpPr>
          <p:spPr bwMode="auto">
            <a:xfrm>
              <a:off x="7075928" y="1159302"/>
              <a:ext cx="73866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ＰＬ</a:t>
              </a:r>
              <a:r>
                <a:rPr lang="ja-JP" altLang="en-US" sz="1800" baseline="-25000" dirty="0">
                  <a:latin typeface="Meiryo UI" panose="020B0604030504040204" pitchFamily="50" charset="-128"/>
                  <a:ea typeface="Meiryo UI" panose="020B0604030504040204" pitchFamily="50" charset="-128"/>
                  <a:cs typeface="Meiryo UI" panose="020B0604030504040204" pitchFamily="50" charset="-128"/>
                </a:rPr>
                <a:t>ｒ</a:t>
              </a:r>
            </a:p>
          </p:txBody>
        </p:sp>
      </p:grpSp>
      <p:graphicFrame>
        <p:nvGraphicFramePr>
          <p:cNvPr id="101" name="表 36"/>
          <p:cNvGraphicFramePr>
            <a:graphicFrameLocks noGrp="1"/>
          </p:cNvGraphicFramePr>
          <p:nvPr>
            <p:extLst>
              <p:ext uri="{D42A27DB-BD31-4B8C-83A1-F6EECF244321}">
                <p14:modId xmlns:p14="http://schemas.microsoft.com/office/powerpoint/2010/main" val="506306632"/>
              </p:ext>
            </p:extLst>
          </p:nvPr>
        </p:nvGraphicFramePr>
        <p:xfrm>
          <a:off x="4400835" y="1362989"/>
          <a:ext cx="755903" cy="3675688"/>
        </p:xfrm>
        <a:graphic>
          <a:graphicData uri="http://schemas.openxmlformats.org/drawingml/2006/table">
            <a:tbl>
              <a:tblPr firstRow="1" bandRow="1">
                <a:tableStyleId>{5C22544A-7EE6-4342-B048-85BDC9FD1C3A}</a:tableStyleId>
              </a:tblPr>
              <a:tblGrid>
                <a:gridCol w="755903"/>
              </a:tblGrid>
              <a:tr h="459461">
                <a:tc>
                  <a:txBody>
                    <a:bodyPr/>
                    <a:lstStyle/>
                    <a:p>
                      <a:pPr algn="ctr"/>
                      <a:r>
                        <a:rPr kumimoji="1" lang="en-US" altLang="ja-JP" sz="1600" b="0" dirty="0" smtClean="0">
                          <a:solidFill>
                            <a:schemeClr val="tx1"/>
                          </a:solidFill>
                          <a:latin typeface="HG丸ｺﾞｼｯｸM-PRO" panose="020F0600000000000000" pitchFamily="50" charset="-128"/>
                          <a:ea typeface="HG丸ｺﾞｼｯｸM-PRO" panose="020F0600000000000000" pitchFamily="50" charset="-128"/>
                        </a:rPr>
                        <a:t>a</a:t>
                      </a:r>
                      <a:endParaRPr kumimoji="1" lang="ja-JP" altLang="en-US" sz="1600" b="0" dirty="0">
                        <a:solidFill>
                          <a:schemeClr val="tx1"/>
                        </a:solidFill>
                        <a:latin typeface="HG丸ｺﾞｼｯｸM-PRO" panose="020F0600000000000000" pitchFamily="50" charset="-128"/>
                        <a:ea typeface="HG丸ｺﾞｼｯｸM-PRO" panose="020F0600000000000000" pitchFamily="50" charset="-128"/>
                      </a:endParaRPr>
                    </a:p>
                  </a:txBody>
                  <a:tcPr marL="39000" marR="39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59461">
                <a:tc>
                  <a:txBody>
                    <a:bodyPr/>
                    <a:lstStyle/>
                    <a:p>
                      <a:pPr algn="ctr"/>
                      <a:r>
                        <a:rPr kumimoji="1" lang="en-US" altLang="ja-JP" sz="1600" b="0" dirty="0" smtClean="0">
                          <a:solidFill>
                            <a:schemeClr val="tx1"/>
                          </a:solidFill>
                          <a:latin typeface="HG丸ｺﾞｼｯｸM-PRO" panose="020F0600000000000000" pitchFamily="50" charset="-128"/>
                          <a:ea typeface="HG丸ｺﾞｼｯｸM-PRO" panose="020F0600000000000000" pitchFamily="50" charset="-128"/>
                        </a:rPr>
                        <a:t>b</a:t>
                      </a:r>
                      <a:endParaRPr kumimoji="1" lang="ja-JP" altLang="en-US" sz="1600" b="0" dirty="0">
                        <a:solidFill>
                          <a:schemeClr val="tx1"/>
                        </a:solidFill>
                        <a:latin typeface="HG丸ｺﾞｼｯｸM-PRO" panose="020F0600000000000000" pitchFamily="50" charset="-128"/>
                        <a:ea typeface="HG丸ｺﾞｼｯｸM-PRO" panose="020F0600000000000000" pitchFamily="50" charset="-128"/>
                      </a:endParaRPr>
                    </a:p>
                  </a:txBody>
                  <a:tcPr marL="39000" marR="39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59461">
                <a:tc>
                  <a:txBody>
                    <a:bodyPr/>
                    <a:lstStyle/>
                    <a:p>
                      <a:pPr algn="ctr"/>
                      <a:r>
                        <a:rPr kumimoji="1" lang="en-US" altLang="ja-JP" sz="1600" b="0" dirty="0" smtClean="0">
                          <a:solidFill>
                            <a:schemeClr val="tx1"/>
                          </a:solidFill>
                          <a:latin typeface="HG丸ｺﾞｼｯｸM-PRO" panose="020F0600000000000000" pitchFamily="50" charset="-128"/>
                          <a:ea typeface="HG丸ｺﾞｼｯｸM-PRO" panose="020F0600000000000000" pitchFamily="50" charset="-128"/>
                        </a:rPr>
                        <a:t>b</a:t>
                      </a:r>
                      <a:endParaRPr kumimoji="1" lang="ja-JP" altLang="en-US" sz="1600" b="0" dirty="0">
                        <a:solidFill>
                          <a:schemeClr val="tx1"/>
                        </a:solidFill>
                        <a:latin typeface="HG丸ｺﾞｼｯｸM-PRO" panose="020F0600000000000000" pitchFamily="50" charset="-128"/>
                        <a:ea typeface="HG丸ｺﾞｼｯｸM-PRO" panose="020F0600000000000000" pitchFamily="50" charset="-128"/>
                      </a:endParaRPr>
                    </a:p>
                  </a:txBody>
                  <a:tcPr marL="39000" marR="39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59461">
                <a:tc>
                  <a:txBody>
                    <a:bodyPr/>
                    <a:lstStyle/>
                    <a:p>
                      <a:pPr algn="ctr"/>
                      <a:r>
                        <a:rPr kumimoji="1" lang="en-US" altLang="ja-JP" sz="1600" b="0" dirty="0" smtClean="0">
                          <a:solidFill>
                            <a:schemeClr val="tx1"/>
                          </a:solidFill>
                          <a:latin typeface="HG丸ｺﾞｼｯｸM-PRO" panose="020F0600000000000000" pitchFamily="50" charset="-128"/>
                          <a:ea typeface="HG丸ｺﾞｼｯｸM-PRO" panose="020F0600000000000000" pitchFamily="50" charset="-128"/>
                        </a:rPr>
                        <a:t>c</a:t>
                      </a:r>
                      <a:endParaRPr kumimoji="1" lang="ja-JP" altLang="en-US" sz="1600" b="0" dirty="0">
                        <a:solidFill>
                          <a:schemeClr val="tx1"/>
                        </a:solidFill>
                        <a:latin typeface="HG丸ｺﾞｼｯｸM-PRO" panose="020F0600000000000000" pitchFamily="50" charset="-128"/>
                        <a:ea typeface="HG丸ｺﾞｼｯｸM-PRO" panose="020F0600000000000000" pitchFamily="50" charset="-128"/>
                      </a:endParaRPr>
                    </a:p>
                  </a:txBody>
                  <a:tcPr marL="39000" marR="39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59461">
                <a:tc>
                  <a:txBody>
                    <a:bodyPr/>
                    <a:lstStyle/>
                    <a:p>
                      <a:pPr algn="ctr"/>
                      <a:r>
                        <a:rPr kumimoji="1" lang="en-US" altLang="ja-JP" sz="1600" b="0" dirty="0" smtClean="0">
                          <a:solidFill>
                            <a:schemeClr val="tx1"/>
                          </a:solidFill>
                          <a:latin typeface="HG丸ｺﾞｼｯｸM-PRO" panose="020F0600000000000000" pitchFamily="50" charset="-128"/>
                          <a:ea typeface="HG丸ｺﾞｼｯｸM-PRO" panose="020F0600000000000000" pitchFamily="50" charset="-128"/>
                        </a:rPr>
                        <a:t>c</a:t>
                      </a:r>
                      <a:endParaRPr kumimoji="1" lang="ja-JP" altLang="en-US" sz="1600" b="0" dirty="0">
                        <a:solidFill>
                          <a:schemeClr val="tx1"/>
                        </a:solidFill>
                        <a:latin typeface="HG丸ｺﾞｼｯｸM-PRO" panose="020F0600000000000000" pitchFamily="50" charset="-128"/>
                        <a:ea typeface="HG丸ｺﾞｼｯｸM-PRO" panose="020F0600000000000000" pitchFamily="50" charset="-128"/>
                      </a:endParaRPr>
                    </a:p>
                  </a:txBody>
                  <a:tcPr marL="39000" marR="39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59461">
                <a:tc>
                  <a:txBody>
                    <a:bodyPr/>
                    <a:lstStyle/>
                    <a:p>
                      <a:pPr algn="ctr"/>
                      <a:r>
                        <a:rPr kumimoji="1" lang="en-US" altLang="ja-JP" sz="1600" b="0" dirty="0" smtClean="0">
                          <a:solidFill>
                            <a:schemeClr val="tx1"/>
                          </a:solidFill>
                          <a:latin typeface="HG丸ｺﾞｼｯｸM-PRO" panose="020F0600000000000000" pitchFamily="50" charset="-128"/>
                          <a:ea typeface="HG丸ｺﾞｼｯｸM-PRO" panose="020F0600000000000000" pitchFamily="50" charset="-128"/>
                        </a:rPr>
                        <a:t>d</a:t>
                      </a:r>
                      <a:endParaRPr kumimoji="1" lang="ja-JP" altLang="en-US" sz="1600" b="0" dirty="0">
                        <a:solidFill>
                          <a:schemeClr val="tx1"/>
                        </a:solidFill>
                        <a:latin typeface="HG丸ｺﾞｼｯｸM-PRO" panose="020F0600000000000000" pitchFamily="50" charset="-128"/>
                        <a:ea typeface="HG丸ｺﾞｼｯｸM-PRO" panose="020F0600000000000000" pitchFamily="50" charset="-128"/>
                      </a:endParaRPr>
                    </a:p>
                  </a:txBody>
                  <a:tcPr marL="39000" marR="39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59461">
                <a:tc>
                  <a:txBody>
                    <a:bodyPr/>
                    <a:lstStyle/>
                    <a:p>
                      <a:pPr algn="ctr"/>
                      <a:r>
                        <a:rPr kumimoji="1" lang="en-US" altLang="ja-JP" sz="1600" b="0" dirty="0" smtClean="0">
                          <a:solidFill>
                            <a:schemeClr val="tx1"/>
                          </a:solidFill>
                          <a:latin typeface="HG丸ｺﾞｼｯｸM-PRO" panose="020F0600000000000000" pitchFamily="50" charset="-128"/>
                          <a:ea typeface="HG丸ｺﾞｼｯｸM-PRO" panose="020F0600000000000000" pitchFamily="50" charset="-128"/>
                        </a:rPr>
                        <a:t>d</a:t>
                      </a:r>
                      <a:endParaRPr kumimoji="1" lang="ja-JP" altLang="en-US" sz="1600" b="0" dirty="0">
                        <a:solidFill>
                          <a:schemeClr val="tx1"/>
                        </a:solidFill>
                        <a:latin typeface="HG丸ｺﾞｼｯｸM-PRO" panose="020F0600000000000000" pitchFamily="50" charset="-128"/>
                        <a:ea typeface="HG丸ｺﾞｼｯｸM-PRO" panose="020F0600000000000000" pitchFamily="50" charset="-128"/>
                      </a:endParaRPr>
                    </a:p>
                  </a:txBody>
                  <a:tcPr marL="39000" marR="39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59461">
                <a:tc>
                  <a:txBody>
                    <a:bodyPr/>
                    <a:lstStyle/>
                    <a:p>
                      <a:pPr algn="ctr"/>
                      <a:r>
                        <a:rPr kumimoji="1" lang="en-US" altLang="ja-JP" sz="1600" b="0" dirty="0" smtClean="0">
                          <a:solidFill>
                            <a:schemeClr val="tx1"/>
                          </a:solidFill>
                          <a:latin typeface="HG丸ｺﾞｼｯｸM-PRO" panose="020F0600000000000000" pitchFamily="50" charset="-128"/>
                          <a:ea typeface="HG丸ｺﾞｼｯｸM-PRO" panose="020F0600000000000000" pitchFamily="50" charset="-128"/>
                        </a:rPr>
                        <a:t>e</a:t>
                      </a:r>
                      <a:endParaRPr kumimoji="1" lang="ja-JP" altLang="en-US" sz="1600" b="0" dirty="0">
                        <a:solidFill>
                          <a:schemeClr val="tx1"/>
                        </a:solidFill>
                        <a:latin typeface="HG丸ｺﾞｼｯｸM-PRO" panose="020F0600000000000000" pitchFamily="50" charset="-128"/>
                        <a:ea typeface="HG丸ｺﾞｼｯｸM-PRO" panose="020F0600000000000000" pitchFamily="50" charset="-128"/>
                      </a:endParaRPr>
                    </a:p>
                  </a:txBody>
                  <a:tcPr marL="39000" marR="39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2" name="Title 1"/>
          <p:cNvSpPr>
            <a:spLocks noGrp="1"/>
          </p:cNvSpPr>
          <p:nvPr>
            <p:ph type="title"/>
          </p:nvPr>
        </p:nvSpPr>
        <p:spPr>
          <a:xfrm>
            <a:off x="225287" y="7326"/>
            <a:ext cx="9680713" cy="1043730"/>
          </a:xfrm>
        </p:spPr>
        <p:txBody>
          <a:bodyPr>
            <a:normAutofit/>
          </a:bodyPr>
          <a:lstStyle/>
          <a:p>
            <a:r>
              <a:rPr lang="en-US" altLang="ja-JP" sz="3200" dirty="0" smtClean="0"/>
              <a:t>(6)</a:t>
            </a:r>
            <a:r>
              <a:rPr lang="ja-JP" altLang="en-US" sz="3200" dirty="0" smtClean="0"/>
              <a:t>リスクグラフ</a:t>
            </a:r>
            <a:r>
              <a:rPr lang="ja-JP" altLang="en-US" sz="3200" dirty="0"/>
              <a:t>の判断基準</a:t>
            </a:r>
            <a:r>
              <a:rPr lang="en-US" altLang="ja-JP" sz="3200" dirty="0" smtClean="0"/>
              <a:t>:</a:t>
            </a:r>
            <a:r>
              <a:rPr lang="ja-JP" altLang="en-US" sz="3200" dirty="0" smtClean="0"/>
              <a:t>頻度／時間</a:t>
            </a:r>
            <a:endParaRPr kumimoji="1" lang="ja-JP" altLang="en-US" sz="3200" dirty="0"/>
          </a:p>
        </p:txBody>
      </p:sp>
      <p:sp>
        <p:nvSpPr>
          <p:cNvPr id="38" name="正方形/長方形 37"/>
          <p:cNvSpPr/>
          <p:nvPr/>
        </p:nvSpPr>
        <p:spPr>
          <a:xfrm>
            <a:off x="1712996" y="1556083"/>
            <a:ext cx="750515" cy="319237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02" name="Text Box 49"/>
          <p:cNvSpPr txBox="1">
            <a:spLocks noChangeArrowheads="1"/>
          </p:cNvSpPr>
          <p:nvPr/>
        </p:nvSpPr>
        <p:spPr bwMode="auto">
          <a:xfrm>
            <a:off x="5395613" y="1560045"/>
            <a:ext cx="4346062" cy="3416320"/>
          </a:xfrm>
          <a:prstGeom prst="rect">
            <a:avLst/>
          </a:prstGeom>
          <a:noFill/>
          <a:ln w="762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u="sng" dirty="0">
                <a:latin typeface="Meiryo UI" panose="020B0604030504040204" pitchFamily="50" charset="-128"/>
                <a:ea typeface="Meiryo UI" panose="020B0604030504040204" pitchFamily="50" charset="-128"/>
                <a:cs typeface="Meiryo UI" panose="020B0604030504040204" pitchFamily="50" charset="-128"/>
              </a:rPr>
              <a:t>S-</a:t>
            </a:r>
            <a:r>
              <a:rPr lang="ja-JP" altLang="en-US" sz="2400" u="sng" dirty="0">
                <a:latin typeface="Meiryo UI" panose="020B0604030504040204" pitchFamily="50" charset="-128"/>
                <a:ea typeface="Meiryo UI" panose="020B0604030504040204" pitchFamily="50" charset="-128"/>
                <a:cs typeface="Meiryo UI" panose="020B0604030504040204" pitchFamily="50" charset="-128"/>
              </a:rPr>
              <a:t>傷害の大きさ</a:t>
            </a:r>
          </a:p>
          <a:p>
            <a:pPr eaLnBrk="1" hangingPunct="1">
              <a:spcBef>
                <a:spcPct val="0"/>
              </a:spcBef>
              <a:buFontTx/>
              <a:buNone/>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S1</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：軽傷　</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S2</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：死を含め重傷</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en-US" altLang="ja-JP" sz="2400" u="sng" dirty="0" smtClean="0">
                <a:latin typeface="Meiryo UI" panose="020B0604030504040204" pitchFamily="50" charset="-128"/>
                <a:ea typeface="Meiryo UI" panose="020B0604030504040204" pitchFamily="50" charset="-128"/>
                <a:cs typeface="Meiryo UI" panose="020B0604030504040204" pitchFamily="50" charset="-128"/>
              </a:rPr>
              <a:t>F-</a:t>
            </a:r>
            <a:r>
              <a:rPr lang="ja-JP" altLang="en-US" sz="2400" u="sng" dirty="0">
                <a:latin typeface="Meiryo UI" panose="020B0604030504040204" pitchFamily="50" charset="-128"/>
                <a:ea typeface="Meiryo UI" panose="020B0604030504040204" pitchFamily="50" charset="-128"/>
                <a:cs typeface="Meiryo UI" panose="020B0604030504040204" pitchFamily="50" charset="-128"/>
              </a:rPr>
              <a:t>危険源にさらされる頻度／時間</a:t>
            </a:r>
          </a:p>
          <a:p>
            <a:pPr eaLnBrk="1" hangingPunct="1">
              <a:spcBef>
                <a:spcPct val="0"/>
              </a:spcBef>
              <a:buFontTx/>
              <a:buNone/>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F1</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：時間が短い</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F2</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：時間が長い</a:t>
            </a:r>
          </a:p>
          <a:p>
            <a:pPr eaLnBrk="1" hangingPunct="1">
              <a:spcBef>
                <a:spcPct val="0"/>
              </a:spcBef>
              <a:buFontTx/>
              <a:buNone/>
            </a:pPr>
            <a:r>
              <a:rPr lang="en-US" altLang="ja-JP" sz="2400" u="sng" dirty="0" smtClean="0">
                <a:latin typeface="Meiryo UI" panose="020B0604030504040204" pitchFamily="50" charset="-128"/>
                <a:ea typeface="Meiryo UI" panose="020B0604030504040204" pitchFamily="50" charset="-128"/>
                <a:cs typeface="Meiryo UI" panose="020B0604030504040204" pitchFamily="50" charset="-128"/>
              </a:rPr>
              <a:t>P-</a:t>
            </a:r>
            <a:r>
              <a:rPr lang="ja-JP" altLang="en-US" sz="2400" u="sng" dirty="0">
                <a:latin typeface="Meiryo UI" panose="020B0604030504040204" pitchFamily="50" charset="-128"/>
                <a:ea typeface="Meiryo UI" panose="020B0604030504040204" pitchFamily="50" charset="-128"/>
                <a:cs typeface="Meiryo UI" panose="020B0604030504040204" pitchFamily="50" charset="-128"/>
              </a:rPr>
              <a:t>危険源回避の可能性</a:t>
            </a:r>
          </a:p>
          <a:p>
            <a:pPr eaLnBrk="1" hangingPunct="1">
              <a:spcBef>
                <a:spcPct val="0"/>
              </a:spcBef>
              <a:buFontTx/>
              <a:buNone/>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P1</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：特定の状況下で可能</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P2</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：ほとんど不可能</a:t>
            </a:r>
          </a:p>
        </p:txBody>
      </p:sp>
      <p:sp>
        <p:nvSpPr>
          <p:cNvPr id="103" name="正方形/長方形 1"/>
          <p:cNvSpPr/>
          <p:nvPr/>
        </p:nvSpPr>
        <p:spPr>
          <a:xfrm>
            <a:off x="5452763" y="2696316"/>
            <a:ext cx="4262737" cy="1152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7920616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5"/>
          <p:cNvSpPr>
            <a:spLocks noGrp="1"/>
          </p:cNvSpPr>
          <p:nvPr>
            <p:ph type="title"/>
          </p:nvPr>
        </p:nvSpPr>
        <p:spPr>
          <a:xfrm>
            <a:off x="485272" y="678575"/>
            <a:ext cx="9698906" cy="675001"/>
          </a:xfrm>
          <a:ln>
            <a:solidFill>
              <a:schemeClr val="accent4">
                <a:lumMod val="40000"/>
                <a:lumOff val="60000"/>
              </a:schemeClr>
            </a:solidFill>
          </a:ln>
        </p:spPr>
        <p:txBody>
          <a:bodyPr>
            <a:noAutofit/>
          </a:bodyPr>
          <a:lstStyle/>
          <a:p>
            <a:r>
              <a:rPr lang="ja-JP" altLang="en-US" sz="3600" u="sng" dirty="0" smtClean="0">
                <a:cs typeface="Yu Mincho" charset="-128"/>
              </a:rPr>
              <a:t>システム統合による追加安全規定の例</a:t>
            </a:r>
            <a:r>
              <a:rPr lang="ja-JP" altLang="ja-JP" sz="3600" u="sng" dirty="0" smtClean="0">
                <a:cs typeface="Yu Mincho" charset="-128"/>
              </a:rPr>
              <a:t> </a:t>
            </a:r>
            <a:endParaRPr lang="ja-JP" altLang="en-US" sz="3600" u="sng" dirty="0">
              <a:cs typeface="Yu Mincho" charset="-128"/>
            </a:endParaRPr>
          </a:p>
        </p:txBody>
      </p:sp>
      <p:pic>
        <p:nvPicPr>
          <p:cNvPr id="15" name="図 14"/>
          <p:cNvPicPr>
            <a:picLocks noChangeAspect="1"/>
          </p:cNvPicPr>
          <p:nvPr/>
        </p:nvPicPr>
        <p:blipFill>
          <a:blip r:embed="rId3"/>
          <a:stretch>
            <a:fillRect/>
          </a:stretch>
        </p:blipFill>
        <p:spPr>
          <a:xfrm>
            <a:off x="495952" y="1353576"/>
            <a:ext cx="9085578" cy="5367905"/>
          </a:xfrm>
          <a:prstGeom prst="rect">
            <a:avLst/>
          </a:prstGeom>
        </p:spPr>
      </p:pic>
      <p:sp>
        <p:nvSpPr>
          <p:cNvPr id="16" name="フッター プレースホルダー 3"/>
          <p:cNvSpPr>
            <a:spLocks noGrp="1"/>
          </p:cNvSpPr>
          <p:nvPr>
            <p:ph type="ftr" sz="quarter" idx="11"/>
          </p:nvPr>
        </p:nvSpPr>
        <p:spPr>
          <a:xfrm>
            <a:off x="1652451" y="6448113"/>
            <a:ext cx="7364549" cy="181610"/>
          </a:xfrm>
        </p:spPr>
        <p:txBody>
          <a:bodyPr/>
          <a:lstStyle/>
          <a:p>
            <a:pPr algn="l"/>
            <a:r>
              <a:rPr kumimoji="1" lang="ja-JP" altLang="en-US" smtClean="0">
                <a:latin typeface="Meiryo UI" panose="020B0604030504040204" pitchFamily="50" charset="-128"/>
                <a:ea typeface="Meiryo UI" panose="020B0604030504040204" pitchFamily="50" charset="-128"/>
              </a:rPr>
              <a:t>平成</a:t>
            </a:r>
            <a:r>
              <a:rPr kumimoji="1" lang="en-US" altLang="ja-JP" smtClean="0">
                <a:latin typeface="Meiryo UI" panose="020B0604030504040204" pitchFamily="50" charset="-128"/>
                <a:ea typeface="Meiryo UI" panose="020B0604030504040204" pitchFamily="50" charset="-128"/>
              </a:rPr>
              <a:t>29</a:t>
            </a:r>
            <a:r>
              <a:rPr kumimoji="1" lang="ja-JP" altLang="en-US" smtClean="0">
                <a:latin typeface="Meiryo UI" panose="020B0604030504040204" pitchFamily="50" charset="-128"/>
                <a:ea typeface="Meiryo UI" panose="020B0604030504040204" pitchFamily="50" charset="-128"/>
              </a:rPr>
              <a:t>年度厚生労働省委託　機能安全を活用した機械設備の安全対策の推進事業　活用マニュアル</a:t>
            </a:r>
            <a:endParaRPr kumimoji="1" lang="ja-JP" altLang="en-US" dirty="0">
              <a:latin typeface="Meiryo UI" panose="020B0604030504040204" pitchFamily="50" charset="-128"/>
              <a:ea typeface="Meiryo UI" panose="020B0604030504040204" pitchFamily="50" charset="-128"/>
            </a:endParaRPr>
          </a:p>
        </p:txBody>
      </p:sp>
      <p:sp>
        <p:nvSpPr>
          <p:cNvPr id="6" name="タイトル 1"/>
          <p:cNvSpPr txBox="1">
            <a:spLocks/>
          </p:cNvSpPr>
          <p:nvPr/>
        </p:nvSpPr>
        <p:spPr>
          <a:xfrm>
            <a:off x="298690" y="162678"/>
            <a:ext cx="9282840" cy="4241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pPr marL="1119188" indent="-1119188"/>
            <a:r>
              <a:rPr lang="ja-JP" altLang="en-US" smtClean="0">
                <a:cs typeface="Yu Mincho" charset="-128"/>
              </a:rPr>
              <a:t>２　安全機能の使用と適用範囲</a:t>
            </a:r>
            <a:r>
              <a:rPr lang="ja-JP" altLang="ja-JP" smtClean="0">
                <a:cs typeface="Yu Mincho" charset="-128"/>
              </a:rPr>
              <a:t> </a:t>
            </a:r>
            <a:endParaRPr lang="ja-JP" altLang="en-US" dirty="0">
              <a:cs typeface="Yu Mincho" charset="-128"/>
            </a:endParaRPr>
          </a:p>
        </p:txBody>
      </p:sp>
    </p:spTree>
    <p:extLst>
      <p:ext uri="{BB962C8B-B14F-4D97-AF65-F5344CB8AC3E}">
        <p14:creationId xmlns:p14="http://schemas.microsoft.com/office/powerpoint/2010/main" val="21320547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1189610" y="5309936"/>
            <a:ext cx="7975858" cy="998657"/>
          </a:xfrm>
          <a:prstGeom prst="roundRect">
            <a:avLst>
              <a:gd name="adj" fmla="val 13421"/>
            </a:avLst>
          </a:prstGeom>
          <a:solidFill>
            <a:srgbClr val="CCF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P1:</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回避のための</a:t>
            </a:r>
            <a:r>
              <a:rPr kumimoji="1" lang="ja-JP" altLang="en-US"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構造的な方策</a:t>
            </a:r>
            <a:r>
              <a:rPr lang="ja-JP" altLang="en-US"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が実施されている</a:t>
            </a:r>
            <a:r>
              <a:rPr kumimoji="1" lang="ja-JP" altLang="en-US"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場合</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P1</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と判断できる</a:t>
            </a:r>
            <a:endPar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P2:</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上記以外</a:t>
            </a:r>
            <a:r>
              <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教育</a:t>
            </a:r>
            <a:r>
              <a:rPr kumimoji="1" lang="en-US" altLang="ja-JP"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訓練（作業要領書）</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及び</a:t>
            </a:r>
            <a:r>
              <a:rPr kumimoji="1" lang="ja-JP" altLang="en-US" b="1" u="sng"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注意喚起</a:t>
            </a: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のみでは</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P1</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と判断するには不十分（人は間違えることを考慮した方策が必要）　</a:t>
            </a:r>
            <a:endParaRPr kumimoji="1"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Title 3"/>
          <p:cNvSpPr>
            <a:spLocks noGrp="1"/>
          </p:cNvSpPr>
          <p:nvPr>
            <p:ph type="title"/>
          </p:nvPr>
        </p:nvSpPr>
        <p:spPr>
          <a:xfrm>
            <a:off x="225287" y="7325"/>
            <a:ext cx="9680713" cy="919797"/>
          </a:xfrm>
        </p:spPr>
        <p:txBody>
          <a:bodyPr>
            <a:normAutofit/>
          </a:bodyPr>
          <a:lstStyle/>
          <a:p>
            <a:r>
              <a:rPr lang="en-US" altLang="ja-JP" sz="3200" dirty="0" smtClean="0"/>
              <a:t>(7)</a:t>
            </a:r>
            <a:r>
              <a:rPr lang="ja-JP" altLang="en-US" sz="3200" dirty="0" smtClean="0"/>
              <a:t>リスクグラフ</a:t>
            </a:r>
            <a:r>
              <a:rPr lang="ja-JP" altLang="en-US" sz="3200" dirty="0"/>
              <a:t>の判断基準</a:t>
            </a:r>
            <a:r>
              <a:rPr lang="en-US" altLang="ja-JP" sz="3200" dirty="0" smtClean="0"/>
              <a:t>:</a:t>
            </a:r>
            <a:r>
              <a:rPr lang="ja-JP" altLang="en-US" sz="3200" dirty="0" smtClean="0"/>
              <a:t>回避の可能性</a:t>
            </a:r>
            <a:endParaRPr kumimoji="1" lang="ja-JP" altLang="en-US" sz="3200" dirty="0"/>
          </a:p>
        </p:txBody>
      </p:sp>
      <p:sp>
        <p:nvSpPr>
          <p:cNvPr id="39" name="スライド番号プレースホルダー 1"/>
          <p:cNvSpPr>
            <a:spLocks noGrp="1"/>
          </p:cNvSpPr>
          <p:nvPr>
            <p:ph type="sldNum" sz="quarter" idx="4294967295"/>
          </p:nvPr>
        </p:nvSpPr>
        <p:spPr>
          <a:xfrm>
            <a:off x="7594600" y="6589713"/>
            <a:ext cx="2311400" cy="268287"/>
          </a:xfrm>
          <a:prstGeom prst="rect">
            <a:avLst/>
          </a:prstGeom>
          <a:noFill/>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096FEE6D-ACE0-45DA-83AC-BF1E1B8BE3DE}" type="slidenum">
              <a:rPr lang="en-US" altLang="ja-JP">
                <a:latin typeface="Meiryo UI" panose="020B0604030504040204" pitchFamily="50" charset="-128"/>
                <a:ea typeface="Meiryo UI" panose="020B0604030504040204" pitchFamily="50" charset="-128"/>
                <a:cs typeface="Meiryo UI" panose="020B0604030504040204" pitchFamily="50" charset="-128"/>
              </a:rPr>
              <a:pPr eaLnBrk="1" hangingPunct="1"/>
              <a:t>80</a:t>
            </a:fld>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0" name="グループ化 38"/>
          <p:cNvGrpSpPr/>
          <p:nvPr/>
        </p:nvGrpSpPr>
        <p:grpSpPr>
          <a:xfrm>
            <a:off x="340335" y="980830"/>
            <a:ext cx="4863944" cy="3913610"/>
            <a:chOff x="3324810" y="1159302"/>
            <a:chExt cx="4489782" cy="3913610"/>
          </a:xfrm>
        </p:grpSpPr>
        <p:sp>
          <p:nvSpPr>
            <p:cNvPr id="41" name="Text Box 9"/>
            <p:cNvSpPr txBox="1">
              <a:spLocks noChangeAspect="1" noChangeArrowheads="1"/>
            </p:cNvSpPr>
            <p:nvPr/>
          </p:nvSpPr>
          <p:spPr bwMode="auto">
            <a:xfrm>
              <a:off x="5494861" y="1573639"/>
              <a:ext cx="4294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dirty="0">
                  <a:latin typeface="Meiryo UI" panose="020B0604030504040204" pitchFamily="50" charset="-128"/>
                  <a:ea typeface="Meiryo UI" panose="020B0604030504040204" pitchFamily="50" charset="-128"/>
                  <a:cs typeface="Meiryo UI" panose="020B0604030504040204" pitchFamily="50" charset="-128"/>
                </a:rPr>
                <a:t>P1</a:t>
              </a:r>
            </a:p>
          </p:txBody>
        </p:sp>
        <p:sp>
          <p:nvSpPr>
            <p:cNvPr id="42" name="Text Box 11"/>
            <p:cNvSpPr txBox="1">
              <a:spLocks noChangeAspect="1" noChangeArrowheads="1"/>
            </p:cNvSpPr>
            <p:nvPr/>
          </p:nvSpPr>
          <p:spPr bwMode="auto">
            <a:xfrm>
              <a:off x="5492706" y="2017127"/>
              <a:ext cx="4294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dirty="0">
                  <a:latin typeface="Meiryo UI" panose="020B0604030504040204" pitchFamily="50" charset="-128"/>
                  <a:ea typeface="Meiryo UI" panose="020B0604030504040204" pitchFamily="50" charset="-128"/>
                  <a:cs typeface="Meiryo UI" panose="020B0604030504040204" pitchFamily="50" charset="-128"/>
                </a:rPr>
                <a:t>P2</a:t>
              </a:r>
            </a:p>
          </p:txBody>
        </p:sp>
        <p:pic>
          <p:nvPicPr>
            <p:cNvPr id="43"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24810" y="1804850"/>
              <a:ext cx="3174404" cy="3255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Line 21"/>
            <p:cNvSpPr>
              <a:spLocks noChangeAspect="1" noChangeShapeType="1"/>
            </p:cNvSpPr>
            <p:nvPr/>
          </p:nvSpPr>
          <p:spPr bwMode="auto">
            <a:xfrm>
              <a:off x="5947037" y="1904132"/>
              <a:ext cx="1084545"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Line 22"/>
            <p:cNvSpPr>
              <a:spLocks noChangeAspect="1" noChangeShapeType="1"/>
            </p:cNvSpPr>
            <p:nvPr/>
          </p:nvSpPr>
          <p:spPr bwMode="auto">
            <a:xfrm>
              <a:off x="6112674" y="2330622"/>
              <a:ext cx="918909"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Line 23"/>
            <p:cNvSpPr>
              <a:spLocks noChangeAspect="1" noChangeShapeType="1"/>
            </p:cNvSpPr>
            <p:nvPr/>
          </p:nvSpPr>
          <p:spPr bwMode="auto">
            <a:xfrm>
              <a:off x="6301123" y="2759430"/>
              <a:ext cx="73046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Line 24"/>
            <p:cNvSpPr>
              <a:spLocks noChangeAspect="1" noChangeShapeType="1"/>
            </p:cNvSpPr>
            <p:nvPr/>
          </p:nvSpPr>
          <p:spPr bwMode="auto">
            <a:xfrm>
              <a:off x="6301123" y="3191300"/>
              <a:ext cx="73046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Line 25"/>
            <p:cNvSpPr>
              <a:spLocks noChangeAspect="1" noChangeShapeType="1"/>
            </p:cNvSpPr>
            <p:nvPr/>
          </p:nvSpPr>
          <p:spPr bwMode="auto">
            <a:xfrm>
              <a:off x="6301123" y="3619615"/>
              <a:ext cx="73046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Line 26"/>
            <p:cNvSpPr>
              <a:spLocks noChangeAspect="1" noChangeShapeType="1"/>
            </p:cNvSpPr>
            <p:nvPr/>
          </p:nvSpPr>
          <p:spPr bwMode="auto">
            <a:xfrm>
              <a:off x="6301123" y="4045454"/>
              <a:ext cx="73046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Line 27"/>
            <p:cNvSpPr>
              <a:spLocks noChangeAspect="1" noChangeShapeType="1"/>
            </p:cNvSpPr>
            <p:nvPr/>
          </p:nvSpPr>
          <p:spPr bwMode="auto">
            <a:xfrm>
              <a:off x="6301123" y="4473767"/>
              <a:ext cx="73046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Line 28"/>
            <p:cNvSpPr>
              <a:spLocks noChangeAspect="1" noChangeShapeType="1"/>
            </p:cNvSpPr>
            <p:nvPr/>
          </p:nvSpPr>
          <p:spPr bwMode="auto">
            <a:xfrm>
              <a:off x="6301123" y="4902082"/>
              <a:ext cx="73046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Oval 50"/>
            <p:cNvSpPr>
              <a:spLocks noChangeAspect="1" noChangeArrowheads="1"/>
            </p:cNvSpPr>
            <p:nvPr/>
          </p:nvSpPr>
          <p:spPr bwMode="auto">
            <a:xfrm>
              <a:off x="3361953" y="3342325"/>
              <a:ext cx="118854" cy="118839"/>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1800">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Freeform 29"/>
            <p:cNvSpPr>
              <a:spLocks noChangeAspect="1"/>
            </p:cNvSpPr>
            <p:nvPr/>
          </p:nvSpPr>
          <p:spPr bwMode="auto">
            <a:xfrm>
              <a:off x="5947037" y="1537463"/>
              <a:ext cx="841886" cy="3535449"/>
            </a:xfrm>
            <a:custGeom>
              <a:avLst/>
              <a:gdLst>
                <a:gd name="T0" fmla="*/ 0 w 681"/>
                <a:gd name="T1" fmla="*/ 0 h 2858"/>
                <a:gd name="T2" fmla="*/ 0 w 681"/>
                <a:gd name="T3" fmla="*/ 2147483647 h 2858"/>
                <a:gd name="T4" fmla="*/ 2147483647 w 681"/>
                <a:gd name="T5" fmla="*/ 2147483647 h 2858"/>
                <a:gd name="T6" fmla="*/ 0 w 681"/>
                <a:gd name="T7" fmla="*/ 0 h 28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1" h="2858">
                  <a:moveTo>
                    <a:pt x="0" y="0"/>
                  </a:moveTo>
                  <a:lnTo>
                    <a:pt x="0" y="2858"/>
                  </a:lnTo>
                  <a:lnTo>
                    <a:pt x="681" y="2858"/>
                  </a:lnTo>
                  <a:lnTo>
                    <a:pt x="0" y="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Text Box 73"/>
            <p:cNvSpPr txBox="1">
              <a:spLocks noChangeAspect="1" noChangeArrowheads="1"/>
            </p:cNvSpPr>
            <p:nvPr/>
          </p:nvSpPr>
          <p:spPr bwMode="auto">
            <a:xfrm>
              <a:off x="5499814" y="2428664"/>
              <a:ext cx="4294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P1</a:t>
              </a:r>
            </a:p>
          </p:txBody>
        </p:sp>
        <p:sp>
          <p:nvSpPr>
            <p:cNvPr id="55" name="Text Box 74"/>
            <p:cNvSpPr txBox="1">
              <a:spLocks noChangeAspect="1" noChangeArrowheads="1"/>
            </p:cNvSpPr>
            <p:nvPr/>
          </p:nvSpPr>
          <p:spPr bwMode="auto">
            <a:xfrm>
              <a:off x="5484957" y="2859454"/>
              <a:ext cx="4294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dirty="0">
                  <a:latin typeface="Meiryo UI" panose="020B0604030504040204" pitchFamily="50" charset="-128"/>
                  <a:ea typeface="Meiryo UI" panose="020B0604030504040204" pitchFamily="50" charset="-128"/>
                  <a:cs typeface="Meiryo UI" panose="020B0604030504040204" pitchFamily="50" charset="-128"/>
                </a:rPr>
                <a:t>P2</a:t>
              </a:r>
            </a:p>
          </p:txBody>
        </p:sp>
        <p:sp>
          <p:nvSpPr>
            <p:cNvPr id="56" name="Text Box 75"/>
            <p:cNvSpPr txBox="1">
              <a:spLocks noChangeAspect="1" noChangeArrowheads="1"/>
            </p:cNvSpPr>
            <p:nvPr/>
          </p:nvSpPr>
          <p:spPr bwMode="auto">
            <a:xfrm>
              <a:off x="5494861" y="3290244"/>
              <a:ext cx="4294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P1</a:t>
              </a:r>
            </a:p>
          </p:txBody>
        </p:sp>
        <p:sp>
          <p:nvSpPr>
            <p:cNvPr id="57" name="Text Box 76"/>
            <p:cNvSpPr txBox="1">
              <a:spLocks noChangeAspect="1" noChangeArrowheads="1"/>
            </p:cNvSpPr>
            <p:nvPr/>
          </p:nvSpPr>
          <p:spPr bwMode="auto">
            <a:xfrm>
              <a:off x="5480006" y="3721034"/>
              <a:ext cx="4294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P2</a:t>
              </a:r>
            </a:p>
          </p:txBody>
        </p:sp>
        <p:sp>
          <p:nvSpPr>
            <p:cNvPr id="58" name="Text Box 77"/>
            <p:cNvSpPr txBox="1">
              <a:spLocks noChangeAspect="1" noChangeArrowheads="1"/>
            </p:cNvSpPr>
            <p:nvPr/>
          </p:nvSpPr>
          <p:spPr bwMode="auto">
            <a:xfrm>
              <a:off x="5499814" y="4151824"/>
              <a:ext cx="4294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P1</a:t>
              </a:r>
            </a:p>
          </p:txBody>
        </p:sp>
        <p:sp>
          <p:nvSpPr>
            <p:cNvPr id="59" name="Text Box 78"/>
            <p:cNvSpPr txBox="1">
              <a:spLocks noChangeAspect="1" noChangeArrowheads="1"/>
            </p:cNvSpPr>
            <p:nvPr/>
          </p:nvSpPr>
          <p:spPr bwMode="auto">
            <a:xfrm>
              <a:off x="5484957" y="4551068"/>
              <a:ext cx="4294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P2</a:t>
              </a:r>
            </a:p>
          </p:txBody>
        </p:sp>
        <p:sp>
          <p:nvSpPr>
            <p:cNvPr id="60" name="Text Box 7"/>
            <p:cNvSpPr txBox="1">
              <a:spLocks noChangeAspect="1" noChangeArrowheads="1"/>
            </p:cNvSpPr>
            <p:nvPr/>
          </p:nvSpPr>
          <p:spPr bwMode="auto">
            <a:xfrm>
              <a:off x="4665038" y="1771381"/>
              <a:ext cx="4234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dirty="0">
                  <a:latin typeface="Meiryo UI" panose="020B0604030504040204" pitchFamily="50" charset="-128"/>
                  <a:ea typeface="Meiryo UI" panose="020B0604030504040204" pitchFamily="50" charset="-128"/>
                  <a:cs typeface="Meiryo UI" panose="020B0604030504040204" pitchFamily="50" charset="-128"/>
                </a:rPr>
                <a:t>F1</a:t>
              </a:r>
            </a:p>
          </p:txBody>
        </p:sp>
        <p:sp>
          <p:nvSpPr>
            <p:cNvPr id="61" name="Text Box 8"/>
            <p:cNvSpPr txBox="1">
              <a:spLocks noChangeAspect="1" noChangeArrowheads="1"/>
            </p:cNvSpPr>
            <p:nvPr/>
          </p:nvSpPr>
          <p:spPr bwMode="auto">
            <a:xfrm>
              <a:off x="4665038" y="2630485"/>
              <a:ext cx="4234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F2</a:t>
              </a:r>
            </a:p>
          </p:txBody>
        </p:sp>
        <p:sp>
          <p:nvSpPr>
            <p:cNvPr id="62" name="Text Box 79"/>
            <p:cNvSpPr txBox="1">
              <a:spLocks noChangeAspect="1" noChangeArrowheads="1"/>
            </p:cNvSpPr>
            <p:nvPr/>
          </p:nvSpPr>
          <p:spPr bwMode="auto">
            <a:xfrm>
              <a:off x="4665038" y="3479686"/>
              <a:ext cx="4234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F1</a:t>
              </a:r>
            </a:p>
          </p:txBody>
        </p:sp>
        <p:sp>
          <p:nvSpPr>
            <p:cNvPr id="63" name="Text Box 80"/>
            <p:cNvSpPr txBox="1">
              <a:spLocks noChangeAspect="1" noChangeArrowheads="1"/>
            </p:cNvSpPr>
            <p:nvPr/>
          </p:nvSpPr>
          <p:spPr bwMode="auto">
            <a:xfrm>
              <a:off x="4665038" y="4338790"/>
              <a:ext cx="4234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F2</a:t>
              </a:r>
            </a:p>
          </p:txBody>
        </p:sp>
        <p:sp>
          <p:nvSpPr>
            <p:cNvPr id="64" name="Text Box 5"/>
            <p:cNvSpPr txBox="1">
              <a:spLocks noChangeAspect="1" noChangeArrowheads="1"/>
            </p:cNvSpPr>
            <p:nvPr/>
          </p:nvSpPr>
          <p:spPr bwMode="auto">
            <a:xfrm>
              <a:off x="3873452" y="2199695"/>
              <a:ext cx="4368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S1</a:t>
              </a:r>
            </a:p>
          </p:txBody>
        </p:sp>
        <p:sp>
          <p:nvSpPr>
            <p:cNvPr id="65" name="Text Box 6"/>
            <p:cNvSpPr txBox="1">
              <a:spLocks noChangeAspect="1" noChangeArrowheads="1"/>
            </p:cNvSpPr>
            <p:nvPr/>
          </p:nvSpPr>
          <p:spPr bwMode="auto">
            <a:xfrm>
              <a:off x="3873450" y="3888193"/>
              <a:ext cx="6883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S2</a:t>
              </a:r>
            </a:p>
          </p:txBody>
        </p:sp>
        <p:sp>
          <p:nvSpPr>
            <p:cNvPr id="66" name="Text Box 69"/>
            <p:cNvSpPr txBox="1">
              <a:spLocks noChangeArrowheads="1"/>
            </p:cNvSpPr>
            <p:nvPr/>
          </p:nvSpPr>
          <p:spPr bwMode="auto">
            <a:xfrm>
              <a:off x="7075928" y="1159302"/>
              <a:ext cx="73866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ＰＬ</a:t>
              </a:r>
              <a:r>
                <a:rPr lang="ja-JP" altLang="en-US" sz="1800" baseline="-25000" dirty="0">
                  <a:latin typeface="Meiryo UI" panose="020B0604030504040204" pitchFamily="50" charset="-128"/>
                  <a:ea typeface="Meiryo UI" panose="020B0604030504040204" pitchFamily="50" charset="-128"/>
                  <a:cs typeface="Meiryo UI" panose="020B0604030504040204" pitchFamily="50" charset="-128"/>
                </a:rPr>
                <a:t>ｒ</a:t>
              </a:r>
            </a:p>
          </p:txBody>
        </p:sp>
      </p:grpSp>
      <p:graphicFrame>
        <p:nvGraphicFramePr>
          <p:cNvPr id="67" name="表 36"/>
          <p:cNvGraphicFramePr>
            <a:graphicFrameLocks noGrp="1"/>
          </p:cNvGraphicFramePr>
          <p:nvPr>
            <p:extLst>
              <p:ext uri="{D42A27DB-BD31-4B8C-83A1-F6EECF244321}">
                <p14:modId xmlns:p14="http://schemas.microsoft.com/office/powerpoint/2010/main" val="1211113175"/>
              </p:ext>
            </p:extLst>
          </p:nvPr>
        </p:nvGraphicFramePr>
        <p:xfrm>
          <a:off x="4400835" y="1362989"/>
          <a:ext cx="755903" cy="3675688"/>
        </p:xfrm>
        <a:graphic>
          <a:graphicData uri="http://schemas.openxmlformats.org/drawingml/2006/table">
            <a:tbl>
              <a:tblPr firstRow="1" bandRow="1">
                <a:tableStyleId>{5C22544A-7EE6-4342-B048-85BDC9FD1C3A}</a:tableStyleId>
              </a:tblPr>
              <a:tblGrid>
                <a:gridCol w="755903"/>
              </a:tblGrid>
              <a:tr h="459461">
                <a:tc>
                  <a:txBody>
                    <a:bodyPr/>
                    <a:lstStyle/>
                    <a:p>
                      <a:pPr algn="ctr"/>
                      <a:r>
                        <a:rPr kumimoji="1" lang="en-US" altLang="ja-JP" sz="1600" b="0" dirty="0" smtClean="0">
                          <a:solidFill>
                            <a:schemeClr val="tx1"/>
                          </a:solidFill>
                          <a:latin typeface="HG丸ｺﾞｼｯｸM-PRO" panose="020F0600000000000000" pitchFamily="50" charset="-128"/>
                          <a:ea typeface="HG丸ｺﾞｼｯｸM-PRO" panose="020F0600000000000000" pitchFamily="50" charset="-128"/>
                        </a:rPr>
                        <a:t>a</a:t>
                      </a:r>
                      <a:endParaRPr kumimoji="1" lang="ja-JP" altLang="en-US" sz="1600" b="0" dirty="0">
                        <a:solidFill>
                          <a:schemeClr val="tx1"/>
                        </a:solidFill>
                        <a:latin typeface="HG丸ｺﾞｼｯｸM-PRO" panose="020F0600000000000000" pitchFamily="50" charset="-128"/>
                        <a:ea typeface="HG丸ｺﾞｼｯｸM-PRO" panose="020F0600000000000000" pitchFamily="50" charset="-128"/>
                      </a:endParaRPr>
                    </a:p>
                  </a:txBody>
                  <a:tcPr marL="39000" marR="39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59461">
                <a:tc>
                  <a:txBody>
                    <a:bodyPr/>
                    <a:lstStyle/>
                    <a:p>
                      <a:pPr algn="ctr"/>
                      <a:r>
                        <a:rPr kumimoji="1" lang="en-US" altLang="ja-JP" sz="1600" b="0" dirty="0" smtClean="0">
                          <a:solidFill>
                            <a:schemeClr val="tx1"/>
                          </a:solidFill>
                          <a:latin typeface="HG丸ｺﾞｼｯｸM-PRO" panose="020F0600000000000000" pitchFamily="50" charset="-128"/>
                          <a:ea typeface="HG丸ｺﾞｼｯｸM-PRO" panose="020F0600000000000000" pitchFamily="50" charset="-128"/>
                        </a:rPr>
                        <a:t>b</a:t>
                      </a:r>
                      <a:endParaRPr kumimoji="1" lang="ja-JP" altLang="en-US" sz="1600" b="0" dirty="0">
                        <a:solidFill>
                          <a:schemeClr val="tx1"/>
                        </a:solidFill>
                        <a:latin typeface="HG丸ｺﾞｼｯｸM-PRO" panose="020F0600000000000000" pitchFamily="50" charset="-128"/>
                        <a:ea typeface="HG丸ｺﾞｼｯｸM-PRO" panose="020F0600000000000000" pitchFamily="50" charset="-128"/>
                      </a:endParaRPr>
                    </a:p>
                  </a:txBody>
                  <a:tcPr marL="39000" marR="39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59461">
                <a:tc>
                  <a:txBody>
                    <a:bodyPr/>
                    <a:lstStyle/>
                    <a:p>
                      <a:pPr algn="ctr"/>
                      <a:r>
                        <a:rPr kumimoji="1" lang="en-US" altLang="ja-JP" sz="1600" b="0" dirty="0" smtClean="0">
                          <a:solidFill>
                            <a:schemeClr val="tx1"/>
                          </a:solidFill>
                          <a:latin typeface="HG丸ｺﾞｼｯｸM-PRO" panose="020F0600000000000000" pitchFamily="50" charset="-128"/>
                          <a:ea typeface="HG丸ｺﾞｼｯｸM-PRO" panose="020F0600000000000000" pitchFamily="50" charset="-128"/>
                        </a:rPr>
                        <a:t>b</a:t>
                      </a:r>
                      <a:endParaRPr kumimoji="1" lang="ja-JP" altLang="en-US" sz="1600" b="0" dirty="0">
                        <a:solidFill>
                          <a:schemeClr val="tx1"/>
                        </a:solidFill>
                        <a:latin typeface="HG丸ｺﾞｼｯｸM-PRO" panose="020F0600000000000000" pitchFamily="50" charset="-128"/>
                        <a:ea typeface="HG丸ｺﾞｼｯｸM-PRO" panose="020F0600000000000000" pitchFamily="50" charset="-128"/>
                      </a:endParaRPr>
                    </a:p>
                  </a:txBody>
                  <a:tcPr marL="39000" marR="39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59461">
                <a:tc>
                  <a:txBody>
                    <a:bodyPr/>
                    <a:lstStyle/>
                    <a:p>
                      <a:pPr algn="ctr"/>
                      <a:r>
                        <a:rPr kumimoji="1" lang="en-US" altLang="ja-JP" sz="1600" b="0" dirty="0" smtClean="0">
                          <a:solidFill>
                            <a:schemeClr val="tx1"/>
                          </a:solidFill>
                          <a:latin typeface="HG丸ｺﾞｼｯｸM-PRO" panose="020F0600000000000000" pitchFamily="50" charset="-128"/>
                          <a:ea typeface="HG丸ｺﾞｼｯｸM-PRO" panose="020F0600000000000000" pitchFamily="50" charset="-128"/>
                        </a:rPr>
                        <a:t>c</a:t>
                      </a:r>
                      <a:endParaRPr kumimoji="1" lang="ja-JP" altLang="en-US" sz="1600" b="0" dirty="0">
                        <a:solidFill>
                          <a:schemeClr val="tx1"/>
                        </a:solidFill>
                        <a:latin typeface="HG丸ｺﾞｼｯｸM-PRO" panose="020F0600000000000000" pitchFamily="50" charset="-128"/>
                        <a:ea typeface="HG丸ｺﾞｼｯｸM-PRO" panose="020F0600000000000000" pitchFamily="50" charset="-128"/>
                      </a:endParaRPr>
                    </a:p>
                  </a:txBody>
                  <a:tcPr marL="39000" marR="39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59461">
                <a:tc>
                  <a:txBody>
                    <a:bodyPr/>
                    <a:lstStyle/>
                    <a:p>
                      <a:pPr algn="ctr"/>
                      <a:r>
                        <a:rPr kumimoji="1" lang="en-US" altLang="ja-JP" sz="1600" b="0" dirty="0" smtClean="0">
                          <a:solidFill>
                            <a:schemeClr val="tx1"/>
                          </a:solidFill>
                          <a:latin typeface="HG丸ｺﾞｼｯｸM-PRO" panose="020F0600000000000000" pitchFamily="50" charset="-128"/>
                          <a:ea typeface="HG丸ｺﾞｼｯｸM-PRO" panose="020F0600000000000000" pitchFamily="50" charset="-128"/>
                        </a:rPr>
                        <a:t>c</a:t>
                      </a:r>
                      <a:endParaRPr kumimoji="1" lang="ja-JP" altLang="en-US" sz="1600" b="0" dirty="0">
                        <a:solidFill>
                          <a:schemeClr val="tx1"/>
                        </a:solidFill>
                        <a:latin typeface="HG丸ｺﾞｼｯｸM-PRO" panose="020F0600000000000000" pitchFamily="50" charset="-128"/>
                        <a:ea typeface="HG丸ｺﾞｼｯｸM-PRO" panose="020F0600000000000000" pitchFamily="50" charset="-128"/>
                      </a:endParaRPr>
                    </a:p>
                  </a:txBody>
                  <a:tcPr marL="39000" marR="39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59461">
                <a:tc>
                  <a:txBody>
                    <a:bodyPr/>
                    <a:lstStyle/>
                    <a:p>
                      <a:pPr algn="ctr"/>
                      <a:r>
                        <a:rPr kumimoji="1" lang="en-US" altLang="ja-JP" sz="1600" b="0" dirty="0" smtClean="0">
                          <a:solidFill>
                            <a:schemeClr val="tx1"/>
                          </a:solidFill>
                          <a:latin typeface="HG丸ｺﾞｼｯｸM-PRO" panose="020F0600000000000000" pitchFamily="50" charset="-128"/>
                          <a:ea typeface="HG丸ｺﾞｼｯｸM-PRO" panose="020F0600000000000000" pitchFamily="50" charset="-128"/>
                        </a:rPr>
                        <a:t>d</a:t>
                      </a:r>
                      <a:endParaRPr kumimoji="1" lang="ja-JP" altLang="en-US" sz="1600" b="0" dirty="0">
                        <a:solidFill>
                          <a:schemeClr val="tx1"/>
                        </a:solidFill>
                        <a:latin typeface="HG丸ｺﾞｼｯｸM-PRO" panose="020F0600000000000000" pitchFamily="50" charset="-128"/>
                        <a:ea typeface="HG丸ｺﾞｼｯｸM-PRO" panose="020F0600000000000000" pitchFamily="50" charset="-128"/>
                      </a:endParaRPr>
                    </a:p>
                  </a:txBody>
                  <a:tcPr marL="39000" marR="39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59461">
                <a:tc>
                  <a:txBody>
                    <a:bodyPr/>
                    <a:lstStyle/>
                    <a:p>
                      <a:pPr algn="ctr"/>
                      <a:r>
                        <a:rPr kumimoji="1" lang="en-US" altLang="ja-JP" sz="1600" b="0" dirty="0" smtClean="0">
                          <a:solidFill>
                            <a:schemeClr val="tx1"/>
                          </a:solidFill>
                          <a:latin typeface="HG丸ｺﾞｼｯｸM-PRO" panose="020F0600000000000000" pitchFamily="50" charset="-128"/>
                          <a:ea typeface="HG丸ｺﾞｼｯｸM-PRO" panose="020F0600000000000000" pitchFamily="50" charset="-128"/>
                        </a:rPr>
                        <a:t>d</a:t>
                      </a:r>
                      <a:endParaRPr kumimoji="1" lang="ja-JP" altLang="en-US" sz="1600" b="0" dirty="0">
                        <a:solidFill>
                          <a:schemeClr val="tx1"/>
                        </a:solidFill>
                        <a:latin typeface="HG丸ｺﾞｼｯｸM-PRO" panose="020F0600000000000000" pitchFamily="50" charset="-128"/>
                        <a:ea typeface="HG丸ｺﾞｼｯｸM-PRO" panose="020F0600000000000000" pitchFamily="50" charset="-128"/>
                      </a:endParaRPr>
                    </a:p>
                  </a:txBody>
                  <a:tcPr marL="39000" marR="39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59461">
                <a:tc>
                  <a:txBody>
                    <a:bodyPr/>
                    <a:lstStyle/>
                    <a:p>
                      <a:pPr algn="ctr"/>
                      <a:r>
                        <a:rPr kumimoji="1" lang="en-US" altLang="ja-JP" sz="1600" b="0" dirty="0" smtClean="0">
                          <a:solidFill>
                            <a:schemeClr val="tx1"/>
                          </a:solidFill>
                          <a:latin typeface="HG丸ｺﾞｼｯｸM-PRO" panose="020F0600000000000000" pitchFamily="50" charset="-128"/>
                          <a:ea typeface="HG丸ｺﾞｼｯｸM-PRO" panose="020F0600000000000000" pitchFamily="50" charset="-128"/>
                        </a:rPr>
                        <a:t>e</a:t>
                      </a:r>
                      <a:endParaRPr kumimoji="1" lang="ja-JP" altLang="en-US" sz="1600" b="0" dirty="0">
                        <a:solidFill>
                          <a:schemeClr val="tx1"/>
                        </a:solidFill>
                        <a:latin typeface="HG丸ｺﾞｼｯｸM-PRO" panose="020F0600000000000000" pitchFamily="50" charset="-128"/>
                        <a:ea typeface="HG丸ｺﾞｼｯｸM-PRO" panose="020F0600000000000000" pitchFamily="50" charset="-128"/>
                      </a:endParaRPr>
                    </a:p>
                  </a:txBody>
                  <a:tcPr marL="39000" marR="39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8" name="正方形/長方形 37"/>
          <p:cNvSpPr/>
          <p:nvPr/>
        </p:nvSpPr>
        <p:spPr>
          <a:xfrm>
            <a:off x="2547186" y="1411704"/>
            <a:ext cx="750515" cy="352926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Text Box 49"/>
          <p:cNvSpPr txBox="1">
            <a:spLocks noChangeArrowheads="1"/>
          </p:cNvSpPr>
          <p:nvPr/>
        </p:nvSpPr>
        <p:spPr bwMode="auto">
          <a:xfrm>
            <a:off x="5395613" y="1560045"/>
            <a:ext cx="4346062" cy="3416320"/>
          </a:xfrm>
          <a:prstGeom prst="rect">
            <a:avLst/>
          </a:prstGeom>
          <a:noFill/>
          <a:ln w="762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u="sng" dirty="0">
                <a:latin typeface="Meiryo UI" panose="020B0604030504040204" pitchFamily="50" charset="-128"/>
                <a:ea typeface="Meiryo UI" panose="020B0604030504040204" pitchFamily="50" charset="-128"/>
                <a:cs typeface="Meiryo UI" panose="020B0604030504040204" pitchFamily="50" charset="-128"/>
              </a:rPr>
              <a:t>S-</a:t>
            </a:r>
            <a:r>
              <a:rPr lang="ja-JP" altLang="en-US" sz="2400" u="sng" dirty="0">
                <a:latin typeface="Meiryo UI" panose="020B0604030504040204" pitchFamily="50" charset="-128"/>
                <a:ea typeface="Meiryo UI" panose="020B0604030504040204" pitchFamily="50" charset="-128"/>
                <a:cs typeface="Meiryo UI" panose="020B0604030504040204" pitchFamily="50" charset="-128"/>
              </a:rPr>
              <a:t>傷害の大きさ</a:t>
            </a:r>
          </a:p>
          <a:p>
            <a:pPr eaLnBrk="1" hangingPunct="1">
              <a:spcBef>
                <a:spcPct val="0"/>
              </a:spcBef>
              <a:buFontTx/>
              <a:buNone/>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S1</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：軽傷　</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S2</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：死を含め重傷</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en-US" altLang="ja-JP" sz="2400" u="sng" dirty="0" smtClean="0">
                <a:latin typeface="Meiryo UI" panose="020B0604030504040204" pitchFamily="50" charset="-128"/>
                <a:ea typeface="Meiryo UI" panose="020B0604030504040204" pitchFamily="50" charset="-128"/>
                <a:cs typeface="Meiryo UI" panose="020B0604030504040204" pitchFamily="50" charset="-128"/>
              </a:rPr>
              <a:t>F-</a:t>
            </a:r>
            <a:r>
              <a:rPr lang="ja-JP" altLang="en-US" sz="2400" u="sng" dirty="0">
                <a:latin typeface="Meiryo UI" panose="020B0604030504040204" pitchFamily="50" charset="-128"/>
                <a:ea typeface="Meiryo UI" panose="020B0604030504040204" pitchFamily="50" charset="-128"/>
                <a:cs typeface="Meiryo UI" panose="020B0604030504040204" pitchFamily="50" charset="-128"/>
              </a:rPr>
              <a:t>危険源にさらされる頻度／時間</a:t>
            </a:r>
          </a:p>
          <a:p>
            <a:pPr eaLnBrk="1" hangingPunct="1">
              <a:spcBef>
                <a:spcPct val="0"/>
              </a:spcBef>
              <a:buFontTx/>
              <a:buNone/>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F1</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：時間が短い</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F2</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：時間が長い</a:t>
            </a:r>
          </a:p>
          <a:p>
            <a:pPr eaLnBrk="1" hangingPunct="1">
              <a:spcBef>
                <a:spcPct val="0"/>
              </a:spcBef>
              <a:buFontTx/>
              <a:buNone/>
            </a:pPr>
            <a:r>
              <a:rPr lang="en-US" altLang="ja-JP" sz="2400" u="sng" dirty="0" smtClean="0">
                <a:latin typeface="Meiryo UI" panose="020B0604030504040204" pitchFamily="50" charset="-128"/>
                <a:ea typeface="Meiryo UI" panose="020B0604030504040204" pitchFamily="50" charset="-128"/>
                <a:cs typeface="Meiryo UI" panose="020B0604030504040204" pitchFamily="50" charset="-128"/>
              </a:rPr>
              <a:t>P-</a:t>
            </a:r>
            <a:r>
              <a:rPr lang="ja-JP" altLang="en-US" sz="2400" u="sng" dirty="0">
                <a:latin typeface="Meiryo UI" panose="020B0604030504040204" pitchFamily="50" charset="-128"/>
                <a:ea typeface="Meiryo UI" panose="020B0604030504040204" pitchFamily="50" charset="-128"/>
                <a:cs typeface="Meiryo UI" panose="020B0604030504040204" pitchFamily="50" charset="-128"/>
              </a:rPr>
              <a:t>危険源回避の可能性</a:t>
            </a:r>
          </a:p>
          <a:p>
            <a:pPr eaLnBrk="1" hangingPunct="1">
              <a:spcBef>
                <a:spcPct val="0"/>
              </a:spcBef>
              <a:buFontTx/>
              <a:buNone/>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P1</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：特定の状況下で可能</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P2</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：ほとんど不可能</a:t>
            </a:r>
          </a:p>
        </p:txBody>
      </p:sp>
      <p:sp>
        <p:nvSpPr>
          <p:cNvPr id="100" name="正方形/長方形 1"/>
          <p:cNvSpPr/>
          <p:nvPr/>
        </p:nvSpPr>
        <p:spPr>
          <a:xfrm>
            <a:off x="5452763" y="3763116"/>
            <a:ext cx="3710287" cy="1188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08670422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2450" y="1020419"/>
            <a:ext cx="5543550" cy="2061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25287" y="7326"/>
            <a:ext cx="9680713" cy="984572"/>
          </a:xfrm>
        </p:spPr>
        <p:txBody>
          <a:bodyPr>
            <a:normAutofit/>
          </a:bodyPr>
          <a:lstStyle/>
          <a:p>
            <a:r>
              <a:rPr lang="en-US" altLang="ja-JP" sz="3200" dirty="0" smtClean="0"/>
              <a:t>(8)</a:t>
            </a:r>
            <a:r>
              <a:rPr kumimoji="1" lang="ja-JP" altLang="en-US" sz="3200" dirty="0" smtClean="0"/>
              <a:t>要求安全度水準</a:t>
            </a:r>
            <a:r>
              <a:rPr kumimoji="1" lang="en-US" altLang="ja-JP" sz="3200" dirty="0" err="1" smtClean="0"/>
              <a:t>PLr</a:t>
            </a:r>
            <a:r>
              <a:rPr kumimoji="1" lang="ja-JP" altLang="en-US" sz="3200" dirty="0" smtClean="0"/>
              <a:t>の対象</a:t>
            </a:r>
            <a:endParaRPr kumimoji="1" lang="ja-JP" altLang="en-US" sz="3200" dirty="0"/>
          </a:p>
        </p:txBody>
      </p:sp>
      <p:sp>
        <p:nvSpPr>
          <p:cNvPr id="28674" name="スライド番号プレースホルダー 1"/>
          <p:cNvSpPr>
            <a:spLocks noGrp="1"/>
          </p:cNvSpPr>
          <p:nvPr>
            <p:ph type="sldNum" sz="quarter" idx="4294967295"/>
          </p:nvPr>
        </p:nvSpPr>
        <p:spPr>
          <a:xfrm>
            <a:off x="7594600" y="6589713"/>
            <a:ext cx="2311400" cy="268287"/>
          </a:xfrm>
          <a:noFill/>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096FEE6D-ACE0-45DA-83AC-BF1E1B8BE3DE}" type="slidenum">
              <a:rPr lang="en-US" altLang="ja-JP">
                <a:latin typeface="Meiryo UI" panose="020B0604030504040204" pitchFamily="50" charset="-128"/>
                <a:ea typeface="Meiryo UI" panose="020B0604030504040204" pitchFamily="50" charset="-128"/>
                <a:cs typeface="Meiryo UI" panose="020B0604030504040204" pitchFamily="50" charset="-128"/>
              </a:rPr>
              <a:pPr eaLnBrk="1" hangingPunct="1"/>
              <a:t>81</a:t>
            </a:fld>
            <a:endParaRPr lang="en-US" altLang="ja-JP">
              <a:latin typeface="Meiryo UI" panose="020B0604030504040204" pitchFamily="50" charset="-128"/>
              <a:ea typeface="Meiryo UI" panose="020B0604030504040204" pitchFamily="50" charset="-128"/>
              <a:cs typeface="Meiryo UI" panose="020B0604030504040204" pitchFamily="50" charset="-128"/>
            </a:endParaRPr>
          </a:p>
        </p:txBody>
      </p:sp>
      <p:pic>
        <p:nvPicPr>
          <p:cNvPr id="24" name="Picture 16"/>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00398" y="3363444"/>
            <a:ext cx="759510" cy="1296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17"/>
          <p:cNvGrpSpPr>
            <a:grpSpLocks/>
          </p:cNvGrpSpPr>
          <p:nvPr/>
        </p:nvGrpSpPr>
        <p:grpSpPr bwMode="auto">
          <a:xfrm>
            <a:off x="2720280" y="2085318"/>
            <a:ext cx="642644" cy="649566"/>
            <a:chOff x="2544" y="2736"/>
            <a:chExt cx="240" cy="240"/>
          </a:xfrm>
        </p:grpSpPr>
        <p:sp>
          <p:nvSpPr>
            <p:cNvPr id="31" name="AutoShape 18"/>
            <p:cNvSpPr>
              <a:spLocks noChangeArrowheads="1"/>
            </p:cNvSpPr>
            <p:nvPr/>
          </p:nvSpPr>
          <p:spPr bwMode="auto">
            <a:xfrm>
              <a:off x="2544" y="2736"/>
              <a:ext cx="240" cy="240"/>
            </a:xfrm>
            <a:prstGeom prst="roundRect">
              <a:avLst>
                <a:gd name="adj" fmla="val 16667"/>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Oval 19"/>
            <p:cNvSpPr>
              <a:spLocks noChangeArrowheads="1"/>
            </p:cNvSpPr>
            <p:nvPr/>
          </p:nvSpPr>
          <p:spPr bwMode="auto">
            <a:xfrm>
              <a:off x="2592" y="278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Oval 20"/>
            <p:cNvSpPr>
              <a:spLocks noChangeArrowheads="1"/>
            </p:cNvSpPr>
            <p:nvPr/>
          </p:nvSpPr>
          <p:spPr bwMode="auto">
            <a:xfrm>
              <a:off x="2640" y="2832"/>
              <a:ext cx="48" cy="48"/>
            </a:xfrm>
            <a:prstGeom prst="ellipse">
              <a:avLst/>
            </a:prstGeom>
            <a:solidFill>
              <a:srgbClr val="FF00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34" name="Group 21"/>
          <p:cNvGrpSpPr>
            <a:grpSpLocks noChangeAspect="1"/>
          </p:cNvGrpSpPr>
          <p:nvPr/>
        </p:nvGrpSpPr>
        <p:grpSpPr bwMode="auto">
          <a:xfrm>
            <a:off x="2547118" y="5045022"/>
            <a:ext cx="1067966" cy="1079470"/>
            <a:chOff x="2928" y="2352"/>
            <a:chExt cx="384" cy="384"/>
          </a:xfrm>
        </p:grpSpPr>
        <p:sp>
          <p:nvSpPr>
            <p:cNvPr id="35" name="Rectangle 22"/>
            <p:cNvSpPr>
              <a:spLocks noChangeAspect="1" noChangeArrowheads="1"/>
            </p:cNvSpPr>
            <p:nvPr/>
          </p:nvSpPr>
          <p:spPr bwMode="auto">
            <a:xfrm flipH="1">
              <a:off x="3120" y="2448"/>
              <a:ext cx="48" cy="48"/>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Rectangle 23"/>
            <p:cNvSpPr>
              <a:spLocks noChangeAspect="1" noChangeArrowheads="1"/>
            </p:cNvSpPr>
            <p:nvPr/>
          </p:nvSpPr>
          <p:spPr bwMode="auto">
            <a:xfrm>
              <a:off x="2928" y="2496"/>
              <a:ext cx="192" cy="96"/>
            </a:xfrm>
            <a:prstGeom prst="rect">
              <a:avLst/>
            </a:prstGeom>
            <a:solidFill>
              <a:srgbClr val="0033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Rectangle 24"/>
            <p:cNvSpPr>
              <a:spLocks noChangeAspect="1" noChangeArrowheads="1"/>
            </p:cNvSpPr>
            <p:nvPr/>
          </p:nvSpPr>
          <p:spPr bwMode="auto">
            <a:xfrm>
              <a:off x="3120" y="2496"/>
              <a:ext cx="144" cy="144"/>
            </a:xfrm>
            <a:prstGeom prst="rect">
              <a:avLst/>
            </a:prstGeom>
            <a:solidFill>
              <a:srgbClr val="0033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Rectangle 25"/>
            <p:cNvSpPr>
              <a:spLocks noChangeAspect="1" noChangeArrowheads="1"/>
            </p:cNvSpPr>
            <p:nvPr/>
          </p:nvSpPr>
          <p:spPr bwMode="auto">
            <a:xfrm>
              <a:off x="2976" y="2544"/>
              <a:ext cx="95" cy="48"/>
            </a:xfrm>
            <a:prstGeom prst="rect">
              <a:avLst/>
            </a:prstGeom>
            <a:gradFill rotWithShape="1">
              <a:gsLst>
                <a:gs pos="0">
                  <a:srgbClr val="969696"/>
                </a:gs>
                <a:gs pos="50000">
                  <a:schemeClr val="bg1"/>
                </a:gs>
                <a:gs pos="100000">
                  <a:srgbClr val="969696"/>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AutoShape 26"/>
            <p:cNvSpPr>
              <a:spLocks noChangeAspect="1" noChangeArrowheads="1"/>
            </p:cNvSpPr>
            <p:nvPr/>
          </p:nvSpPr>
          <p:spPr bwMode="auto">
            <a:xfrm>
              <a:off x="3000" y="2400"/>
              <a:ext cx="47" cy="187"/>
            </a:xfrm>
            <a:prstGeom prst="roundRect">
              <a:avLst>
                <a:gd name="adj" fmla="val 50000"/>
              </a:avLst>
            </a:prstGeom>
            <a:gradFill rotWithShape="1">
              <a:gsLst>
                <a:gs pos="0">
                  <a:srgbClr val="969696"/>
                </a:gs>
                <a:gs pos="50000">
                  <a:schemeClr val="bg1"/>
                </a:gs>
                <a:gs pos="100000">
                  <a:srgbClr val="969696"/>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Rectangle 27"/>
            <p:cNvSpPr>
              <a:spLocks noChangeAspect="1" noChangeArrowheads="1"/>
            </p:cNvSpPr>
            <p:nvPr/>
          </p:nvSpPr>
          <p:spPr bwMode="auto">
            <a:xfrm>
              <a:off x="3148" y="2520"/>
              <a:ext cx="96" cy="96"/>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Line 28"/>
            <p:cNvSpPr>
              <a:spLocks noChangeAspect="1" noChangeShapeType="1"/>
            </p:cNvSpPr>
            <p:nvPr/>
          </p:nvSpPr>
          <p:spPr bwMode="auto">
            <a:xfrm>
              <a:off x="3120" y="2352"/>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Rectangle 29"/>
            <p:cNvSpPr>
              <a:spLocks noChangeAspect="1" noChangeArrowheads="1"/>
            </p:cNvSpPr>
            <p:nvPr/>
          </p:nvSpPr>
          <p:spPr bwMode="auto">
            <a:xfrm>
              <a:off x="3072" y="2448"/>
              <a:ext cx="48" cy="48"/>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Rectangle 30"/>
            <p:cNvSpPr>
              <a:spLocks noChangeAspect="1" noChangeArrowheads="1"/>
            </p:cNvSpPr>
            <p:nvPr/>
          </p:nvSpPr>
          <p:spPr bwMode="auto">
            <a:xfrm flipH="1">
              <a:off x="3072" y="2592"/>
              <a:ext cx="48" cy="96"/>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Rectangle 31"/>
            <p:cNvSpPr>
              <a:spLocks noChangeAspect="1" noChangeArrowheads="1"/>
            </p:cNvSpPr>
            <p:nvPr/>
          </p:nvSpPr>
          <p:spPr bwMode="auto">
            <a:xfrm flipH="1">
              <a:off x="3120" y="2640"/>
              <a:ext cx="48" cy="48"/>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Oval 32"/>
            <p:cNvSpPr>
              <a:spLocks noChangeAspect="1" noChangeArrowheads="1"/>
            </p:cNvSpPr>
            <p:nvPr/>
          </p:nvSpPr>
          <p:spPr bwMode="auto">
            <a:xfrm>
              <a:off x="3135" y="2652"/>
              <a:ext cx="25" cy="25"/>
            </a:xfrm>
            <a:prstGeom prst="ellipse">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Oval 33"/>
            <p:cNvSpPr>
              <a:spLocks noChangeAspect="1" noChangeArrowheads="1"/>
            </p:cNvSpPr>
            <p:nvPr/>
          </p:nvSpPr>
          <p:spPr bwMode="auto">
            <a:xfrm>
              <a:off x="3084" y="2652"/>
              <a:ext cx="25" cy="25"/>
            </a:xfrm>
            <a:prstGeom prst="ellipse">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Oval 34"/>
            <p:cNvSpPr>
              <a:spLocks noChangeAspect="1" noChangeArrowheads="1"/>
            </p:cNvSpPr>
            <p:nvPr/>
          </p:nvSpPr>
          <p:spPr bwMode="auto">
            <a:xfrm>
              <a:off x="3084" y="2460"/>
              <a:ext cx="25" cy="25"/>
            </a:xfrm>
            <a:prstGeom prst="ellipse">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Oval 35"/>
            <p:cNvSpPr>
              <a:spLocks noChangeAspect="1" noChangeArrowheads="1"/>
            </p:cNvSpPr>
            <p:nvPr/>
          </p:nvSpPr>
          <p:spPr bwMode="auto">
            <a:xfrm>
              <a:off x="3132" y="2460"/>
              <a:ext cx="25" cy="25"/>
            </a:xfrm>
            <a:prstGeom prst="ellipse">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Rectangle 36"/>
            <p:cNvSpPr>
              <a:spLocks noChangeAspect="1" noChangeArrowheads="1"/>
            </p:cNvSpPr>
            <p:nvPr/>
          </p:nvSpPr>
          <p:spPr bwMode="auto">
            <a:xfrm>
              <a:off x="3120" y="2476"/>
              <a:ext cx="192" cy="20"/>
            </a:xfrm>
            <a:prstGeom prst="rect">
              <a:avLst/>
            </a:prstGeom>
            <a:gradFill rotWithShape="1">
              <a:gsLst>
                <a:gs pos="0">
                  <a:schemeClr val="accent1"/>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grpSp>
      <p:graphicFrame>
        <p:nvGraphicFramePr>
          <p:cNvPr id="50" name="Object 37"/>
          <p:cNvGraphicFramePr>
            <a:graphicFrameLocks noChangeAspect="1"/>
          </p:cNvGraphicFramePr>
          <p:nvPr>
            <p:extLst>
              <p:ext uri="{D42A27DB-BD31-4B8C-83A1-F6EECF244321}">
                <p14:modId xmlns:p14="http://schemas.microsoft.com/office/powerpoint/2010/main" val="1673900911"/>
              </p:ext>
            </p:extLst>
          </p:nvPr>
        </p:nvGraphicFramePr>
        <p:xfrm>
          <a:off x="7762066" y="3744316"/>
          <a:ext cx="790928" cy="1022393"/>
        </p:xfrm>
        <a:graphic>
          <a:graphicData uri="http://schemas.openxmlformats.org/presentationml/2006/ole">
            <mc:AlternateContent xmlns:mc="http://schemas.openxmlformats.org/markup-compatibility/2006">
              <mc:Choice xmlns:v="urn:schemas-microsoft-com:vml" Requires="v">
                <p:oleObj spid="_x0000_s2050" name="Picture Publisher ｲﾒｰｼﾞ" r:id="rId6" imgW="724001" imgH="923810" progId="PictPub.Image.7">
                  <p:embed/>
                </p:oleObj>
              </mc:Choice>
              <mc:Fallback>
                <p:oleObj name="Picture Publisher ｲﾒｰｼﾞ" r:id="rId6" imgW="724001" imgH="923810" progId="PictPub.Image.7">
                  <p:embed/>
                  <p:pic>
                    <p:nvPicPr>
                      <p:cNvPr id="0" name=""/>
                      <p:cNvPicPr>
                        <a:picLocks noChangeAspect="1" noChangeArrowheads="1"/>
                      </p:cNvPicPr>
                      <p:nvPr/>
                    </p:nvPicPr>
                    <p:blipFill>
                      <a:blip r:embed="rId7">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762066" y="3744316"/>
                        <a:ext cx="790928" cy="1022393"/>
                      </a:xfrm>
                      <a:prstGeom prst="rect">
                        <a:avLst/>
                      </a:prstGeom>
                      <a:noFill/>
                      <a:ln>
                        <a:noFill/>
                      </a:ln>
                      <a:effectLst/>
                      <a:extLst/>
                    </p:spPr>
                  </p:pic>
                </p:oleObj>
              </mc:Fallback>
            </mc:AlternateContent>
          </a:graphicData>
        </a:graphic>
      </p:graphicFrame>
      <p:grpSp>
        <p:nvGrpSpPr>
          <p:cNvPr id="51" name="Group 38"/>
          <p:cNvGrpSpPr>
            <a:grpSpLocks noChangeAspect="1"/>
          </p:cNvGrpSpPr>
          <p:nvPr/>
        </p:nvGrpSpPr>
        <p:grpSpPr bwMode="auto">
          <a:xfrm>
            <a:off x="5459175" y="3664369"/>
            <a:ext cx="1494180" cy="1258560"/>
            <a:chOff x="4136" y="4069"/>
            <a:chExt cx="432" cy="353"/>
          </a:xfrm>
        </p:grpSpPr>
        <p:sp>
          <p:nvSpPr>
            <p:cNvPr id="52" name="Rectangle 39"/>
            <p:cNvSpPr>
              <a:spLocks noChangeAspect="1" noChangeArrowheads="1"/>
            </p:cNvSpPr>
            <p:nvPr/>
          </p:nvSpPr>
          <p:spPr bwMode="auto">
            <a:xfrm>
              <a:off x="4136" y="4069"/>
              <a:ext cx="432" cy="35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Rectangle 40"/>
            <p:cNvSpPr>
              <a:spLocks noChangeAspect="1" noChangeArrowheads="1"/>
            </p:cNvSpPr>
            <p:nvPr/>
          </p:nvSpPr>
          <p:spPr bwMode="auto">
            <a:xfrm>
              <a:off x="4136" y="4128"/>
              <a:ext cx="432" cy="23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Oval 41"/>
            <p:cNvSpPr>
              <a:spLocks noChangeAspect="1" noChangeArrowheads="1"/>
            </p:cNvSpPr>
            <p:nvPr/>
          </p:nvSpPr>
          <p:spPr bwMode="auto">
            <a:xfrm>
              <a:off x="4156" y="4375"/>
              <a:ext cx="39" cy="39"/>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Oval 42"/>
            <p:cNvSpPr>
              <a:spLocks noChangeAspect="1" noChangeArrowheads="1"/>
            </p:cNvSpPr>
            <p:nvPr/>
          </p:nvSpPr>
          <p:spPr bwMode="auto">
            <a:xfrm>
              <a:off x="4206" y="4375"/>
              <a:ext cx="40" cy="39"/>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Oval 43"/>
            <p:cNvSpPr>
              <a:spLocks noChangeAspect="1" noChangeArrowheads="1"/>
            </p:cNvSpPr>
            <p:nvPr/>
          </p:nvSpPr>
          <p:spPr bwMode="auto">
            <a:xfrm>
              <a:off x="4255" y="4375"/>
              <a:ext cx="40" cy="39"/>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Oval 44"/>
            <p:cNvSpPr>
              <a:spLocks noChangeAspect="1" noChangeArrowheads="1"/>
            </p:cNvSpPr>
            <p:nvPr/>
          </p:nvSpPr>
          <p:spPr bwMode="auto">
            <a:xfrm>
              <a:off x="4306" y="4375"/>
              <a:ext cx="39" cy="39"/>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Oval 45"/>
            <p:cNvSpPr>
              <a:spLocks noChangeAspect="1" noChangeArrowheads="1"/>
            </p:cNvSpPr>
            <p:nvPr/>
          </p:nvSpPr>
          <p:spPr bwMode="auto">
            <a:xfrm>
              <a:off x="4357" y="4375"/>
              <a:ext cx="39" cy="39"/>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Oval 46"/>
            <p:cNvSpPr>
              <a:spLocks noChangeAspect="1" noChangeArrowheads="1"/>
            </p:cNvSpPr>
            <p:nvPr/>
          </p:nvSpPr>
          <p:spPr bwMode="auto">
            <a:xfrm>
              <a:off x="4408" y="4375"/>
              <a:ext cx="39" cy="39"/>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Oval 47"/>
            <p:cNvSpPr>
              <a:spLocks noChangeAspect="1" noChangeArrowheads="1"/>
            </p:cNvSpPr>
            <p:nvPr/>
          </p:nvSpPr>
          <p:spPr bwMode="auto">
            <a:xfrm>
              <a:off x="4457" y="4375"/>
              <a:ext cx="39" cy="39"/>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Oval 48"/>
            <p:cNvSpPr>
              <a:spLocks noChangeAspect="1" noChangeArrowheads="1"/>
            </p:cNvSpPr>
            <p:nvPr/>
          </p:nvSpPr>
          <p:spPr bwMode="auto">
            <a:xfrm>
              <a:off x="4507" y="4375"/>
              <a:ext cx="40" cy="39"/>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Oval 49"/>
            <p:cNvSpPr>
              <a:spLocks noChangeAspect="1" noChangeArrowheads="1"/>
            </p:cNvSpPr>
            <p:nvPr/>
          </p:nvSpPr>
          <p:spPr bwMode="auto">
            <a:xfrm>
              <a:off x="4156" y="4079"/>
              <a:ext cx="39" cy="39"/>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Oval 50"/>
            <p:cNvSpPr>
              <a:spLocks noChangeAspect="1" noChangeArrowheads="1"/>
            </p:cNvSpPr>
            <p:nvPr/>
          </p:nvSpPr>
          <p:spPr bwMode="auto">
            <a:xfrm>
              <a:off x="4206" y="4079"/>
              <a:ext cx="40" cy="39"/>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Oval 51"/>
            <p:cNvSpPr>
              <a:spLocks noChangeAspect="1" noChangeArrowheads="1"/>
            </p:cNvSpPr>
            <p:nvPr/>
          </p:nvSpPr>
          <p:spPr bwMode="auto">
            <a:xfrm>
              <a:off x="4255" y="4079"/>
              <a:ext cx="40" cy="39"/>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Oval 52"/>
            <p:cNvSpPr>
              <a:spLocks noChangeAspect="1" noChangeArrowheads="1"/>
            </p:cNvSpPr>
            <p:nvPr/>
          </p:nvSpPr>
          <p:spPr bwMode="auto">
            <a:xfrm>
              <a:off x="4306" y="4079"/>
              <a:ext cx="39" cy="39"/>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Oval 53"/>
            <p:cNvSpPr>
              <a:spLocks noChangeAspect="1" noChangeArrowheads="1"/>
            </p:cNvSpPr>
            <p:nvPr/>
          </p:nvSpPr>
          <p:spPr bwMode="auto">
            <a:xfrm>
              <a:off x="4357" y="4079"/>
              <a:ext cx="39" cy="39"/>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Oval 54"/>
            <p:cNvSpPr>
              <a:spLocks noChangeAspect="1" noChangeArrowheads="1"/>
            </p:cNvSpPr>
            <p:nvPr/>
          </p:nvSpPr>
          <p:spPr bwMode="auto">
            <a:xfrm>
              <a:off x="4408" y="4079"/>
              <a:ext cx="39" cy="39"/>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Oval 55"/>
            <p:cNvSpPr>
              <a:spLocks noChangeAspect="1" noChangeArrowheads="1"/>
            </p:cNvSpPr>
            <p:nvPr/>
          </p:nvSpPr>
          <p:spPr bwMode="auto">
            <a:xfrm>
              <a:off x="4457" y="4079"/>
              <a:ext cx="39" cy="39"/>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Oval 56"/>
            <p:cNvSpPr>
              <a:spLocks noChangeAspect="1" noChangeArrowheads="1"/>
            </p:cNvSpPr>
            <p:nvPr/>
          </p:nvSpPr>
          <p:spPr bwMode="auto">
            <a:xfrm>
              <a:off x="4507" y="4079"/>
              <a:ext cx="40" cy="39"/>
            </a:xfrm>
            <a:prstGeom prst="ellipse">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70" name="Text Box 57"/>
          <p:cNvSpPr txBox="1">
            <a:spLocks noChangeArrowheads="1"/>
          </p:cNvSpPr>
          <p:nvPr/>
        </p:nvSpPr>
        <p:spPr bwMode="auto">
          <a:xfrm>
            <a:off x="276294" y="2021343"/>
            <a:ext cx="178927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2000" dirty="0">
                <a:latin typeface="Meiryo UI" panose="020B0604030504040204" pitchFamily="50" charset="-128"/>
                <a:ea typeface="Meiryo UI" panose="020B0604030504040204" pitchFamily="50" charset="-128"/>
                <a:cs typeface="Meiryo UI" panose="020B0604030504040204" pitchFamily="50" charset="-128"/>
              </a:rPr>
              <a:t>非常停止ボタン</a:t>
            </a:r>
          </a:p>
        </p:txBody>
      </p:sp>
      <p:sp>
        <p:nvSpPr>
          <p:cNvPr id="71" name="Text Box 58"/>
          <p:cNvSpPr txBox="1">
            <a:spLocks noChangeArrowheads="1"/>
          </p:cNvSpPr>
          <p:nvPr/>
        </p:nvSpPr>
        <p:spPr bwMode="auto">
          <a:xfrm>
            <a:off x="275946" y="3705020"/>
            <a:ext cx="15103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2000" dirty="0">
                <a:latin typeface="Meiryo UI" panose="020B0604030504040204" pitchFamily="50" charset="-128"/>
                <a:ea typeface="Meiryo UI" panose="020B0604030504040204" pitchFamily="50" charset="-128"/>
                <a:cs typeface="Meiryo UI" panose="020B0604030504040204" pitchFamily="50" charset="-128"/>
              </a:rPr>
              <a:t>ライトカーテン</a:t>
            </a:r>
          </a:p>
        </p:txBody>
      </p:sp>
      <p:sp>
        <p:nvSpPr>
          <p:cNvPr id="72" name="Text Box 59"/>
          <p:cNvSpPr txBox="1">
            <a:spLocks noChangeArrowheads="1"/>
          </p:cNvSpPr>
          <p:nvPr/>
        </p:nvSpPr>
        <p:spPr bwMode="auto">
          <a:xfrm>
            <a:off x="0" y="5356894"/>
            <a:ext cx="197522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インターロック</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装置</a:t>
            </a:r>
          </a:p>
        </p:txBody>
      </p:sp>
      <p:sp>
        <p:nvSpPr>
          <p:cNvPr id="73" name="Text Box 60"/>
          <p:cNvSpPr txBox="1">
            <a:spLocks noChangeArrowheads="1"/>
          </p:cNvSpPr>
          <p:nvPr/>
        </p:nvSpPr>
        <p:spPr bwMode="auto">
          <a:xfrm>
            <a:off x="5659772" y="5347300"/>
            <a:ext cx="116346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2000" dirty="0">
                <a:latin typeface="Meiryo UI" panose="020B0604030504040204" pitchFamily="50" charset="-128"/>
                <a:ea typeface="Meiryo UI" panose="020B0604030504040204" pitchFamily="50" charset="-128"/>
                <a:cs typeface="Meiryo UI" panose="020B0604030504040204" pitchFamily="50" charset="-128"/>
              </a:rPr>
              <a:t>安全</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PLC</a:t>
            </a:r>
          </a:p>
        </p:txBody>
      </p:sp>
      <p:sp>
        <p:nvSpPr>
          <p:cNvPr id="74" name="Text Box 61"/>
          <p:cNvSpPr txBox="1">
            <a:spLocks noChangeArrowheads="1"/>
          </p:cNvSpPr>
          <p:nvPr/>
        </p:nvSpPr>
        <p:spPr bwMode="auto">
          <a:xfrm>
            <a:off x="8146760" y="5287378"/>
            <a:ext cx="146706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2000" dirty="0">
                <a:latin typeface="Meiryo UI" panose="020B0604030504040204" pitchFamily="50" charset="-128"/>
                <a:ea typeface="Meiryo UI" panose="020B0604030504040204" pitchFamily="50" charset="-128"/>
                <a:cs typeface="Meiryo UI" panose="020B0604030504040204" pitchFamily="50" charset="-128"/>
              </a:rPr>
              <a:t>電磁開閉器</a:t>
            </a:r>
          </a:p>
        </p:txBody>
      </p:sp>
      <p:cxnSp>
        <p:nvCxnSpPr>
          <p:cNvPr id="3" name="Straight Arrow Connector 2"/>
          <p:cNvCxnSpPr>
            <a:stCxn id="31" idx="3"/>
          </p:cNvCxnSpPr>
          <p:nvPr/>
        </p:nvCxnSpPr>
        <p:spPr>
          <a:xfrm>
            <a:off x="3362924" y="2410101"/>
            <a:ext cx="2118419" cy="1664802"/>
          </a:xfrm>
          <a:prstGeom prst="straightConnector1">
            <a:avLst/>
          </a:prstGeom>
          <a:ln w="38100">
            <a:tailEnd type="arrow"/>
          </a:ln>
        </p:spPr>
        <p:style>
          <a:lnRef idx="3">
            <a:schemeClr val="dk1"/>
          </a:lnRef>
          <a:fillRef idx="0">
            <a:schemeClr val="dk1"/>
          </a:fillRef>
          <a:effectRef idx="2">
            <a:schemeClr val="dk1"/>
          </a:effectRef>
          <a:fontRef idx="minor">
            <a:schemeClr val="tx1"/>
          </a:fontRef>
        </p:style>
      </p:cxnSp>
      <p:cxnSp>
        <p:nvCxnSpPr>
          <p:cNvPr id="82" name="Straight Arrow Connector 81"/>
          <p:cNvCxnSpPr>
            <a:endCxn id="53" idx="1"/>
          </p:cNvCxnSpPr>
          <p:nvPr/>
        </p:nvCxnSpPr>
        <p:spPr>
          <a:xfrm>
            <a:off x="3430813" y="4209343"/>
            <a:ext cx="2028362" cy="84307"/>
          </a:xfrm>
          <a:prstGeom prst="straightConnector1">
            <a:avLst/>
          </a:prstGeom>
          <a:ln w="38100">
            <a:tailEnd type="arrow"/>
          </a:ln>
        </p:spPr>
        <p:style>
          <a:lnRef idx="3">
            <a:schemeClr val="dk1"/>
          </a:lnRef>
          <a:fillRef idx="0">
            <a:schemeClr val="dk1"/>
          </a:fillRef>
          <a:effectRef idx="2">
            <a:schemeClr val="dk1"/>
          </a:effectRef>
          <a:fontRef idx="minor">
            <a:schemeClr val="tx1"/>
          </a:fontRef>
        </p:style>
      </p:cxnSp>
      <p:cxnSp>
        <p:nvCxnSpPr>
          <p:cNvPr id="83" name="Straight Arrow Connector 82"/>
          <p:cNvCxnSpPr/>
          <p:nvPr/>
        </p:nvCxnSpPr>
        <p:spPr>
          <a:xfrm flipV="1">
            <a:off x="3529183" y="4467020"/>
            <a:ext cx="1929991" cy="1180845"/>
          </a:xfrm>
          <a:prstGeom prst="straightConnector1">
            <a:avLst/>
          </a:prstGeom>
          <a:ln w="38100">
            <a:tailEnd type="arrow"/>
          </a:ln>
        </p:spPr>
        <p:style>
          <a:lnRef idx="3">
            <a:schemeClr val="dk1"/>
          </a:lnRef>
          <a:fillRef idx="0">
            <a:schemeClr val="dk1"/>
          </a:fillRef>
          <a:effectRef idx="2">
            <a:schemeClr val="dk1"/>
          </a:effectRef>
          <a:fontRef idx="minor">
            <a:schemeClr val="tx1"/>
          </a:fontRef>
        </p:style>
      </p:cxnSp>
      <p:cxnSp>
        <p:nvCxnSpPr>
          <p:cNvPr id="84" name="Straight Arrow Connector 83"/>
          <p:cNvCxnSpPr/>
          <p:nvPr/>
        </p:nvCxnSpPr>
        <p:spPr>
          <a:xfrm>
            <a:off x="6988759" y="4298969"/>
            <a:ext cx="809710" cy="0"/>
          </a:xfrm>
          <a:prstGeom prst="straightConnector1">
            <a:avLst/>
          </a:prstGeom>
          <a:ln w="38100">
            <a:tailEnd type="arrow"/>
          </a:ln>
        </p:spPr>
        <p:style>
          <a:lnRef idx="3">
            <a:schemeClr val="dk1"/>
          </a:lnRef>
          <a:fillRef idx="0">
            <a:schemeClr val="dk1"/>
          </a:fillRef>
          <a:effectRef idx="2">
            <a:schemeClr val="dk1"/>
          </a:effectRef>
          <a:fontRef idx="minor">
            <a:schemeClr val="tx1"/>
          </a:fontRef>
        </p:style>
      </p:cxnSp>
      <p:sp>
        <p:nvSpPr>
          <p:cNvPr id="9" name="Freeform 8"/>
          <p:cNvSpPr/>
          <p:nvPr/>
        </p:nvSpPr>
        <p:spPr>
          <a:xfrm>
            <a:off x="2388231" y="1714500"/>
            <a:ext cx="6400838" cy="3308485"/>
          </a:xfrm>
          <a:custGeom>
            <a:avLst/>
            <a:gdLst>
              <a:gd name="connsiteX0" fmla="*/ 1314450 w 8896350"/>
              <a:gd name="connsiteY0" fmla="*/ 209550 h 4286250"/>
              <a:gd name="connsiteX1" fmla="*/ 4076700 w 8896350"/>
              <a:gd name="connsiteY1" fmla="*/ 2247900 h 4286250"/>
              <a:gd name="connsiteX2" fmla="*/ 7410450 w 8896350"/>
              <a:gd name="connsiteY2" fmla="*/ 2266950 h 4286250"/>
              <a:gd name="connsiteX3" fmla="*/ 8896350 w 8896350"/>
              <a:gd name="connsiteY3" fmla="*/ 2305050 h 4286250"/>
              <a:gd name="connsiteX4" fmla="*/ 8820150 w 8896350"/>
              <a:gd name="connsiteY4" fmla="*/ 4248150 h 4286250"/>
              <a:gd name="connsiteX5" fmla="*/ 3886200 w 8896350"/>
              <a:gd name="connsiteY5" fmla="*/ 4286250 h 4286250"/>
              <a:gd name="connsiteX6" fmla="*/ 0 w 8896350"/>
              <a:gd name="connsiteY6" fmla="*/ 1028700 h 4286250"/>
              <a:gd name="connsiteX7" fmla="*/ 933450 w 8896350"/>
              <a:gd name="connsiteY7" fmla="*/ 0 h 4286250"/>
              <a:gd name="connsiteX8" fmla="*/ 1352550 w 8896350"/>
              <a:gd name="connsiteY8" fmla="*/ 247650 h 428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6350" h="4286250">
                <a:moveTo>
                  <a:pt x="1314450" y="209550"/>
                </a:moveTo>
                <a:lnTo>
                  <a:pt x="4076700" y="2247900"/>
                </a:lnTo>
                <a:lnTo>
                  <a:pt x="7410450" y="2266950"/>
                </a:lnTo>
                <a:lnTo>
                  <a:pt x="8896350" y="2305050"/>
                </a:lnTo>
                <a:lnTo>
                  <a:pt x="8820150" y="4248150"/>
                </a:lnTo>
                <a:lnTo>
                  <a:pt x="3886200" y="4286250"/>
                </a:lnTo>
                <a:lnTo>
                  <a:pt x="0" y="1028700"/>
                </a:lnTo>
                <a:lnTo>
                  <a:pt x="933450" y="0"/>
                </a:lnTo>
                <a:lnTo>
                  <a:pt x="1352550" y="24765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Freeform 9"/>
          <p:cNvSpPr/>
          <p:nvPr/>
        </p:nvSpPr>
        <p:spPr>
          <a:xfrm>
            <a:off x="2417325" y="3170233"/>
            <a:ext cx="6244743" cy="1985091"/>
          </a:xfrm>
          <a:custGeom>
            <a:avLst/>
            <a:gdLst>
              <a:gd name="connsiteX0" fmla="*/ 0 w 8724900"/>
              <a:gd name="connsiteY0" fmla="*/ 19050 h 2571750"/>
              <a:gd name="connsiteX1" fmla="*/ 1847850 w 8724900"/>
              <a:gd name="connsiteY1" fmla="*/ 0 h 2571750"/>
              <a:gd name="connsiteX2" fmla="*/ 2324100 w 8724900"/>
              <a:gd name="connsiteY2" fmla="*/ 514350 h 2571750"/>
              <a:gd name="connsiteX3" fmla="*/ 8724900 w 8724900"/>
              <a:gd name="connsiteY3" fmla="*/ 571500 h 2571750"/>
              <a:gd name="connsiteX4" fmla="*/ 8686800 w 8724900"/>
              <a:gd name="connsiteY4" fmla="*/ 2552700 h 2571750"/>
              <a:gd name="connsiteX5" fmla="*/ 3790950 w 8724900"/>
              <a:gd name="connsiteY5" fmla="*/ 2571750 h 2571750"/>
              <a:gd name="connsiteX6" fmla="*/ 2381250 w 8724900"/>
              <a:gd name="connsiteY6" fmla="*/ 1790700 h 2571750"/>
              <a:gd name="connsiteX7" fmla="*/ 228600 w 8724900"/>
              <a:gd name="connsiteY7" fmla="*/ 1828800 h 2571750"/>
              <a:gd name="connsiteX8" fmla="*/ 304800 w 8724900"/>
              <a:gd name="connsiteY8" fmla="*/ 0 h 2571750"/>
              <a:gd name="connsiteX0" fmla="*/ 0 w 8724900"/>
              <a:gd name="connsiteY0" fmla="*/ 19050 h 2571750"/>
              <a:gd name="connsiteX1" fmla="*/ 1847850 w 8724900"/>
              <a:gd name="connsiteY1" fmla="*/ 0 h 2571750"/>
              <a:gd name="connsiteX2" fmla="*/ 2324100 w 8724900"/>
              <a:gd name="connsiteY2" fmla="*/ 514350 h 2571750"/>
              <a:gd name="connsiteX3" fmla="*/ 8724900 w 8724900"/>
              <a:gd name="connsiteY3" fmla="*/ 571500 h 2571750"/>
              <a:gd name="connsiteX4" fmla="*/ 8686800 w 8724900"/>
              <a:gd name="connsiteY4" fmla="*/ 2552700 h 2571750"/>
              <a:gd name="connsiteX5" fmla="*/ 3790950 w 8724900"/>
              <a:gd name="connsiteY5" fmla="*/ 2571750 h 2571750"/>
              <a:gd name="connsiteX6" fmla="*/ 2381250 w 8724900"/>
              <a:gd name="connsiteY6" fmla="*/ 1790700 h 2571750"/>
              <a:gd name="connsiteX7" fmla="*/ 228600 w 8724900"/>
              <a:gd name="connsiteY7" fmla="*/ 1828800 h 2571750"/>
              <a:gd name="connsiteX8" fmla="*/ 57150 w 8724900"/>
              <a:gd name="connsiteY8" fmla="*/ 19050 h 2571750"/>
              <a:gd name="connsiteX0" fmla="*/ 0 w 8724900"/>
              <a:gd name="connsiteY0" fmla="*/ 19050 h 2571750"/>
              <a:gd name="connsiteX1" fmla="*/ 1847850 w 8724900"/>
              <a:gd name="connsiteY1" fmla="*/ 0 h 2571750"/>
              <a:gd name="connsiteX2" fmla="*/ 2324100 w 8724900"/>
              <a:gd name="connsiteY2" fmla="*/ 514350 h 2571750"/>
              <a:gd name="connsiteX3" fmla="*/ 8724900 w 8724900"/>
              <a:gd name="connsiteY3" fmla="*/ 571500 h 2571750"/>
              <a:gd name="connsiteX4" fmla="*/ 8686800 w 8724900"/>
              <a:gd name="connsiteY4" fmla="*/ 2552700 h 2571750"/>
              <a:gd name="connsiteX5" fmla="*/ 3790950 w 8724900"/>
              <a:gd name="connsiteY5" fmla="*/ 2571750 h 2571750"/>
              <a:gd name="connsiteX6" fmla="*/ 2381250 w 8724900"/>
              <a:gd name="connsiteY6" fmla="*/ 1790700 h 2571750"/>
              <a:gd name="connsiteX7" fmla="*/ 228600 w 8724900"/>
              <a:gd name="connsiteY7" fmla="*/ 1828800 h 2571750"/>
              <a:gd name="connsiteX8" fmla="*/ 0 w 8724900"/>
              <a:gd name="connsiteY8" fmla="*/ 19050 h 2571750"/>
              <a:gd name="connsiteX0" fmla="*/ 0 w 8724900"/>
              <a:gd name="connsiteY0" fmla="*/ 19050 h 2571750"/>
              <a:gd name="connsiteX1" fmla="*/ 1847850 w 8724900"/>
              <a:gd name="connsiteY1" fmla="*/ 0 h 2571750"/>
              <a:gd name="connsiteX2" fmla="*/ 2324100 w 8724900"/>
              <a:gd name="connsiteY2" fmla="*/ 514350 h 2571750"/>
              <a:gd name="connsiteX3" fmla="*/ 8724900 w 8724900"/>
              <a:gd name="connsiteY3" fmla="*/ 571500 h 2571750"/>
              <a:gd name="connsiteX4" fmla="*/ 8686800 w 8724900"/>
              <a:gd name="connsiteY4" fmla="*/ 2552700 h 2571750"/>
              <a:gd name="connsiteX5" fmla="*/ 3790950 w 8724900"/>
              <a:gd name="connsiteY5" fmla="*/ 2571750 h 2571750"/>
              <a:gd name="connsiteX6" fmla="*/ 2381250 w 8724900"/>
              <a:gd name="connsiteY6" fmla="*/ 1790700 h 2571750"/>
              <a:gd name="connsiteX7" fmla="*/ 47625 w 8724900"/>
              <a:gd name="connsiteY7" fmla="*/ 1800225 h 2571750"/>
              <a:gd name="connsiteX8" fmla="*/ 0 w 8724900"/>
              <a:gd name="connsiteY8" fmla="*/ 19050 h 2571750"/>
              <a:gd name="connsiteX0" fmla="*/ 0 w 8724900"/>
              <a:gd name="connsiteY0" fmla="*/ 19050 h 2571750"/>
              <a:gd name="connsiteX1" fmla="*/ 1847850 w 8724900"/>
              <a:gd name="connsiteY1" fmla="*/ 0 h 2571750"/>
              <a:gd name="connsiteX2" fmla="*/ 2324100 w 8724900"/>
              <a:gd name="connsiteY2" fmla="*/ 514350 h 2571750"/>
              <a:gd name="connsiteX3" fmla="*/ 8724900 w 8724900"/>
              <a:gd name="connsiteY3" fmla="*/ 571500 h 2571750"/>
              <a:gd name="connsiteX4" fmla="*/ 8686800 w 8724900"/>
              <a:gd name="connsiteY4" fmla="*/ 2552700 h 2571750"/>
              <a:gd name="connsiteX5" fmla="*/ 3790950 w 8724900"/>
              <a:gd name="connsiteY5" fmla="*/ 2571750 h 2571750"/>
              <a:gd name="connsiteX6" fmla="*/ 2381250 w 8724900"/>
              <a:gd name="connsiteY6" fmla="*/ 1790700 h 2571750"/>
              <a:gd name="connsiteX7" fmla="*/ 9525 w 8724900"/>
              <a:gd name="connsiteY7" fmla="*/ 1800225 h 2571750"/>
              <a:gd name="connsiteX8" fmla="*/ 0 w 8724900"/>
              <a:gd name="connsiteY8" fmla="*/ 19050 h 257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4900" h="2571750">
                <a:moveTo>
                  <a:pt x="0" y="19050"/>
                </a:moveTo>
                <a:lnTo>
                  <a:pt x="1847850" y="0"/>
                </a:lnTo>
                <a:lnTo>
                  <a:pt x="2324100" y="514350"/>
                </a:lnTo>
                <a:lnTo>
                  <a:pt x="8724900" y="571500"/>
                </a:lnTo>
                <a:lnTo>
                  <a:pt x="8686800" y="2552700"/>
                </a:lnTo>
                <a:lnTo>
                  <a:pt x="3790950" y="2571750"/>
                </a:lnTo>
                <a:lnTo>
                  <a:pt x="2381250" y="1790700"/>
                </a:lnTo>
                <a:lnTo>
                  <a:pt x="9525" y="1800225"/>
                </a:lnTo>
                <a:lnTo>
                  <a:pt x="0" y="19050"/>
                </a:ln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Freeform 13"/>
          <p:cNvSpPr/>
          <p:nvPr/>
        </p:nvSpPr>
        <p:spPr>
          <a:xfrm>
            <a:off x="2430341" y="3309538"/>
            <a:ext cx="6485727" cy="2674648"/>
          </a:xfrm>
          <a:custGeom>
            <a:avLst/>
            <a:gdLst>
              <a:gd name="connsiteX0" fmla="*/ 0 w 8983579"/>
              <a:gd name="connsiteY0" fmla="*/ 2181726 h 3465094"/>
              <a:gd name="connsiteX1" fmla="*/ 2229852 w 8983579"/>
              <a:gd name="connsiteY1" fmla="*/ 2197768 h 3465094"/>
              <a:gd name="connsiteX2" fmla="*/ 4154905 w 8983579"/>
              <a:gd name="connsiteY2" fmla="*/ 0 h 3465094"/>
              <a:gd name="connsiteX3" fmla="*/ 8983579 w 8983579"/>
              <a:gd name="connsiteY3" fmla="*/ 80210 h 3465094"/>
              <a:gd name="connsiteX4" fmla="*/ 8967537 w 8983579"/>
              <a:gd name="connsiteY4" fmla="*/ 2566737 h 3465094"/>
              <a:gd name="connsiteX5" fmla="*/ 3834063 w 8983579"/>
              <a:gd name="connsiteY5" fmla="*/ 2566737 h 3465094"/>
              <a:gd name="connsiteX6" fmla="*/ 1796716 w 8983579"/>
              <a:gd name="connsiteY6" fmla="*/ 3449052 h 3465094"/>
              <a:gd name="connsiteX7" fmla="*/ 32084 w 8983579"/>
              <a:gd name="connsiteY7" fmla="*/ 3465094 h 3465094"/>
              <a:gd name="connsiteX8" fmla="*/ 0 w 8983579"/>
              <a:gd name="connsiteY8" fmla="*/ 2181726 h 346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3579" h="3465094">
                <a:moveTo>
                  <a:pt x="0" y="2181726"/>
                </a:moveTo>
                <a:lnTo>
                  <a:pt x="2229852" y="2197768"/>
                </a:lnTo>
                <a:lnTo>
                  <a:pt x="4154905" y="0"/>
                </a:lnTo>
                <a:lnTo>
                  <a:pt x="8983579" y="80210"/>
                </a:lnTo>
                <a:lnTo>
                  <a:pt x="8967537" y="2566737"/>
                </a:lnTo>
                <a:lnTo>
                  <a:pt x="3834063" y="2566737"/>
                </a:lnTo>
                <a:lnTo>
                  <a:pt x="1796716" y="3449052"/>
                </a:lnTo>
                <a:lnTo>
                  <a:pt x="32084" y="3465094"/>
                </a:lnTo>
                <a:lnTo>
                  <a:pt x="0" y="2181726"/>
                </a:lnTo>
                <a:close/>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47573498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287" y="7325"/>
            <a:ext cx="9680713" cy="1017881"/>
          </a:xfrm>
        </p:spPr>
        <p:txBody>
          <a:bodyPr>
            <a:normAutofit/>
          </a:bodyPr>
          <a:lstStyle/>
          <a:p>
            <a:r>
              <a:rPr lang="en-US" altLang="ja-JP" sz="3200" dirty="0" smtClean="0"/>
              <a:t>(11)</a:t>
            </a:r>
            <a:r>
              <a:rPr lang="en-GB" altLang="ja-JP" sz="3200" dirty="0" err="1" smtClean="0"/>
              <a:t>PLr</a:t>
            </a:r>
            <a:r>
              <a:rPr lang="ja-JP" altLang="en-US" sz="3200" dirty="0" err="1"/>
              <a:t>の決</a:t>
            </a:r>
            <a:r>
              <a:rPr lang="ja-JP" altLang="en-US" sz="3200" dirty="0"/>
              <a:t>定例</a:t>
            </a:r>
            <a:r>
              <a:rPr lang="ja-JP" altLang="en-US" sz="3200" dirty="0" smtClean="0"/>
              <a:t>１</a:t>
            </a:r>
            <a:r>
              <a:rPr lang="en-US" altLang="ja-JP" sz="3200" dirty="0" smtClean="0"/>
              <a:t>:</a:t>
            </a:r>
            <a:r>
              <a:rPr lang="ja-JP" altLang="en-US" sz="3200" dirty="0" smtClean="0"/>
              <a:t>非常停止ボタン</a:t>
            </a:r>
            <a:endParaRPr kumimoji="1" lang="ja-JP" altLang="en-US" sz="3200" dirty="0"/>
          </a:p>
        </p:txBody>
      </p:sp>
      <p:sp>
        <p:nvSpPr>
          <p:cNvPr id="28674" name="スライド番号プレースホルダー 1"/>
          <p:cNvSpPr>
            <a:spLocks noGrp="1"/>
          </p:cNvSpPr>
          <p:nvPr>
            <p:ph type="sldNum" sz="quarter" idx="4294967295"/>
          </p:nvPr>
        </p:nvSpPr>
        <p:spPr>
          <a:xfrm>
            <a:off x="7594600" y="6589713"/>
            <a:ext cx="2311400" cy="268287"/>
          </a:xfrm>
          <a:noFill/>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096FEE6D-ACE0-45DA-83AC-BF1E1B8BE3DE}" type="slidenum">
              <a:rPr lang="en-US" altLang="ja-JP">
                <a:latin typeface="Meiryo UI" panose="020B0604030504040204" pitchFamily="50" charset="-128"/>
                <a:ea typeface="Meiryo UI" panose="020B0604030504040204" pitchFamily="50" charset="-128"/>
                <a:cs typeface="Meiryo UI" panose="020B0604030504040204" pitchFamily="50" charset="-128"/>
              </a:rPr>
              <a:pPr eaLnBrk="1" hangingPunct="1"/>
              <a:t>82</a:t>
            </a:fld>
            <a:endParaRPr lang="en-US" altLang="ja-JP">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Text Box 49"/>
          <p:cNvSpPr txBox="1">
            <a:spLocks noChangeArrowheads="1"/>
          </p:cNvSpPr>
          <p:nvPr/>
        </p:nvSpPr>
        <p:spPr bwMode="auto">
          <a:xfrm>
            <a:off x="159492" y="2114178"/>
            <a:ext cx="3653564"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000" u="sng" dirty="0">
                <a:latin typeface="Meiryo UI" panose="020B0604030504040204" pitchFamily="50" charset="-128"/>
                <a:ea typeface="Meiryo UI" panose="020B0604030504040204" pitchFamily="50" charset="-128"/>
                <a:cs typeface="Meiryo UI" panose="020B0604030504040204" pitchFamily="50" charset="-128"/>
              </a:rPr>
              <a:t>S-</a:t>
            </a:r>
            <a:r>
              <a:rPr lang="ja-JP" altLang="en-US" sz="2000" u="sng" dirty="0">
                <a:latin typeface="Meiryo UI" panose="020B0604030504040204" pitchFamily="50" charset="-128"/>
                <a:ea typeface="Meiryo UI" panose="020B0604030504040204" pitchFamily="50" charset="-128"/>
                <a:cs typeface="Meiryo UI" panose="020B0604030504040204" pitchFamily="50" charset="-128"/>
              </a:rPr>
              <a:t>傷害の大きさ</a:t>
            </a:r>
          </a:p>
          <a:p>
            <a:pPr eaLnBrk="1" hangingPunct="1">
              <a:spcBef>
                <a:spcPct val="0"/>
              </a:spcBef>
              <a:buFontTx/>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S1</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：軽傷　</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S2</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：死を含め重傷</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en-US" altLang="ja-JP" sz="2000" u="sng" dirty="0" smtClean="0">
                <a:latin typeface="Meiryo UI" panose="020B0604030504040204" pitchFamily="50" charset="-128"/>
                <a:ea typeface="Meiryo UI" panose="020B0604030504040204" pitchFamily="50" charset="-128"/>
                <a:cs typeface="Meiryo UI" panose="020B0604030504040204" pitchFamily="50" charset="-128"/>
              </a:rPr>
              <a:t>F-</a:t>
            </a:r>
            <a:r>
              <a:rPr lang="ja-JP" altLang="en-US" sz="2000" u="sng" dirty="0">
                <a:latin typeface="Meiryo UI" panose="020B0604030504040204" pitchFamily="50" charset="-128"/>
                <a:ea typeface="Meiryo UI" panose="020B0604030504040204" pitchFamily="50" charset="-128"/>
                <a:cs typeface="Meiryo UI" panose="020B0604030504040204" pitchFamily="50" charset="-128"/>
              </a:rPr>
              <a:t>危険源にさらされる頻度／時間</a:t>
            </a:r>
          </a:p>
          <a:p>
            <a:pPr eaLnBrk="1" hangingPunct="1">
              <a:spcBef>
                <a:spcPct val="0"/>
              </a:spcBef>
              <a:buFontTx/>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F1</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：時間が短い</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F2</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：時間が長い</a:t>
            </a:r>
          </a:p>
          <a:p>
            <a:pPr eaLnBrk="1" hangingPunct="1">
              <a:spcBef>
                <a:spcPct val="0"/>
              </a:spcBef>
              <a:buFontTx/>
              <a:buNone/>
            </a:pPr>
            <a:r>
              <a:rPr lang="en-US" altLang="ja-JP" sz="2000" u="sng" dirty="0" smtClean="0">
                <a:latin typeface="Meiryo UI" panose="020B0604030504040204" pitchFamily="50" charset="-128"/>
                <a:ea typeface="Meiryo UI" panose="020B0604030504040204" pitchFamily="50" charset="-128"/>
                <a:cs typeface="Meiryo UI" panose="020B0604030504040204" pitchFamily="50" charset="-128"/>
              </a:rPr>
              <a:t>P-</a:t>
            </a:r>
            <a:r>
              <a:rPr lang="ja-JP" altLang="en-US" sz="2000" u="sng" dirty="0">
                <a:latin typeface="Meiryo UI" panose="020B0604030504040204" pitchFamily="50" charset="-128"/>
                <a:ea typeface="Meiryo UI" panose="020B0604030504040204" pitchFamily="50" charset="-128"/>
                <a:cs typeface="Meiryo UI" panose="020B0604030504040204" pitchFamily="50" charset="-128"/>
              </a:rPr>
              <a:t>危険源回避の可能性</a:t>
            </a:r>
          </a:p>
          <a:p>
            <a:pPr eaLnBrk="1" hangingPunct="1">
              <a:spcBef>
                <a:spcPct val="0"/>
              </a:spcBef>
              <a:buFontTx/>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P1</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：特定の状況下で可能</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P2</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：ほとんど不可能</a:t>
            </a:r>
          </a:p>
        </p:txBody>
      </p:sp>
      <p:grpSp>
        <p:nvGrpSpPr>
          <p:cNvPr id="4" name="Group 3"/>
          <p:cNvGrpSpPr/>
          <p:nvPr/>
        </p:nvGrpSpPr>
        <p:grpSpPr>
          <a:xfrm>
            <a:off x="3449478" y="1136060"/>
            <a:ext cx="6037422" cy="5132712"/>
            <a:chOff x="3601878" y="1231310"/>
            <a:chExt cx="4777999" cy="4267516"/>
          </a:xfrm>
        </p:grpSpPr>
        <p:sp>
          <p:nvSpPr>
            <p:cNvPr id="10" name="Text Box 9"/>
            <p:cNvSpPr txBox="1">
              <a:spLocks noChangeAspect="1" noChangeArrowheads="1"/>
            </p:cNvSpPr>
            <p:nvPr/>
          </p:nvSpPr>
          <p:spPr bwMode="auto">
            <a:xfrm>
              <a:off x="5952767" y="1573639"/>
              <a:ext cx="368152"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dirty="0">
                  <a:latin typeface="Meiryo UI" panose="020B0604030504040204" pitchFamily="50" charset="-128"/>
                  <a:ea typeface="Meiryo UI" panose="020B0604030504040204" pitchFamily="50" charset="-128"/>
                  <a:cs typeface="Meiryo UI" panose="020B0604030504040204" pitchFamily="50" charset="-128"/>
                </a:rPr>
                <a:t>P1</a:t>
              </a:r>
            </a:p>
          </p:txBody>
        </p:sp>
        <p:sp>
          <p:nvSpPr>
            <p:cNvPr id="11" name="Text Box 11"/>
            <p:cNvSpPr txBox="1">
              <a:spLocks noChangeAspect="1" noChangeArrowheads="1"/>
            </p:cNvSpPr>
            <p:nvPr/>
          </p:nvSpPr>
          <p:spPr bwMode="auto">
            <a:xfrm>
              <a:off x="5950432" y="2017127"/>
              <a:ext cx="368152"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dirty="0">
                  <a:latin typeface="Meiryo UI" panose="020B0604030504040204" pitchFamily="50" charset="-128"/>
                  <a:ea typeface="Meiryo UI" panose="020B0604030504040204" pitchFamily="50" charset="-128"/>
                  <a:cs typeface="Meiryo UI" panose="020B0604030504040204" pitchFamily="50" charset="-128"/>
                </a:rPr>
                <a:t>P2</a:t>
              </a:r>
            </a:p>
          </p:txBody>
        </p:sp>
        <p:sp>
          <p:nvSpPr>
            <p:cNvPr id="13" name="Text Box 69"/>
            <p:cNvSpPr txBox="1">
              <a:spLocks noChangeArrowheads="1"/>
            </p:cNvSpPr>
            <p:nvPr/>
          </p:nvSpPr>
          <p:spPr bwMode="auto">
            <a:xfrm>
              <a:off x="7559391" y="1231310"/>
              <a:ext cx="633291"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ＰＬ</a:t>
              </a:r>
              <a:r>
                <a:rPr lang="ja-JP" altLang="en-US" sz="1800" baseline="-25000" dirty="0">
                  <a:latin typeface="Meiryo UI" panose="020B0604030504040204" pitchFamily="50" charset="-128"/>
                  <a:ea typeface="Meiryo UI" panose="020B0604030504040204" pitchFamily="50" charset="-128"/>
                  <a:cs typeface="Meiryo UI" panose="020B0604030504040204" pitchFamily="50" charset="-128"/>
                </a:rPr>
                <a:t>ｒ</a:t>
              </a:r>
            </a:p>
          </p:txBody>
        </p:sp>
        <p:sp>
          <p:nvSpPr>
            <p:cNvPr id="14" name="Line 19"/>
            <p:cNvSpPr>
              <a:spLocks noChangeAspect="1" noChangeShapeType="1"/>
            </p:cNvSpPr>
            <p:nvPr/>
          </p:nvSpPr>
          <p:spPr bwMode="auto">
            <a:xfrm>
              <a:off x="6442624" y="5184324"/>
              <a:ext cx="912043"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Text Box 20"/>
            <p:cNvSpPr txBox="1">
              <a:spLocks noChangeAspect="1" noChangeArrowheads="1"/>
            </p:cNvSpPr>
            <p:nvPr/>
          </p:nvSpPr>
          <p:spPr bwMode="auto">
            <a:xfrm>
              <a:off x="6020904" y="5191750"/>
              <a:ext cx="1017681"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ﾘｽｸの</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大きさ</a:t>
              </a:r>
            </a:p>
          </p:txBody>
        </p:sp>
        <p:pic>
          <p:nvPicPr>
            <p:cNvPr id="16"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01878" y="1804850"/>
              <a:ext cx="3438938" cy="3255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Line 21"/>
            <p:cNvSpPr>
              <a:spLocks noChangeAspect="1" noChangeShapeType="1"/>
            </p:cNvSpPr>
            <p:nvPr/>
          </p:nvSpPr>
          <p:spPr bwMode="auto">
            <a:xfrm>
              <a:off x="6442624" y="1904132"/>
              <a:ext cx="11749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Line 22"/>
            <p:cNvSpPr>
              <a:spLocks noChangeAspect="1" noChangeShapeType="1"/>
            </p:cNvSpPr>
            <p:nvPr/>
          </p:nvSpPr>
          <p:spPr bwMode="auto">
            <a:xfrm>
              <a:off x="6622064" y="2330622"/>
              <a:ext cx="995485"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Line 23"/>
            <p:cNvSpPr>
              <a:spLocks noChangeAspect="1" noChangeShapeType="1"/>
            </p:cNvSpPr>
            <p:nvPr/>
          </p:nvSpPr>
          <p:spPr bwMode="auto">
            <a:xfrm>
              <a:off x="6826217" y="2759430"/>
              <a:ext cx="791332"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Line 24"/>
            <p:cNvSpPr>
              <a:spLocks noChangeAspect="1" noChangeShapeType="1"/>
            </p:cNvSpPr>
            <p:nvPr/>
          </p:nvSpPr>
          <p:spPr bwMode="auto">
            <a:xfrm>
              <a:off x="6826217" y="3191300"/>
              <a:ext cx="791332"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Line 25"/>
            <p:cNvSpPr>
              <a:spLocks noChangeAspect="1" noChangeShapeType="1"/>
            </p:cNvSpPr>
            <p:nvPr/>
          </p:nvSpPr>
          <p:spPr bwMode="auto">
            <a:xfrm>
              <a:off x="6826217" y="3619615"/>
              <a:ext cx="791332"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Line 26"/>
            <p:cNvSpPr>
              <a:spLocks noChangeAspect="1" noChangeShapeType="1"/>
            </p:cNvSpPr>
            <p:nvPr/>
          </p:nvSpPr>
          <p:spPr bwMode="auto">
            <a:xfrm>
              <a:off x="6826217" y="4045454"/>
              <a:ext cx="791332"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Line 27"/>
            <p:cNvSpPr>
              <a:spLocks noChangeAspect="1" noChangeShapeType="1"/>
            </p:cNvSpPr>
            <p:nvPr/>
          </p:nvSpPr>
          <p:spPr bwMode="auto">
            <a:xfrm>
              <a:off x="6826217" y="4473767"/>
              <a:ext cx="791332"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Line 28"/>
            <p:cNvSpPr>
              <a:spLocks noChangeAspect="1" noChangeShapeType="1"/>
            </p:cNvSpPr>
            <p:nvPr/>
          </p:nvSpPr>
          <p:spPr bwMode="auto">
            <a:xfrm>
              <a:off x="6826217" y="4902082"/>
              <a:ext cx="791332"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Oval 50"/>
            <p:cNvSpPr>
              <a:spLocks noChangeAspect="1" noChangeArrowheads="1"/>
            </p:cNvSpPr>
            <p:nvPr/>
          </p:nvSpPr>
          <p:spPr bwMode="auto">
            <a:xfrm>
              <a:off x="3642116" y="3342325"/>
              <a:ext cx="128758" cy="118839"/>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180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Freeform 29"/>
            <p:cNvSpPr>
              <a:spLocks noChangeAspect="1"/>
            </p:cNvSpPr>
            <p:nvPr/>
          </p:nvSpPr>
          <p:spPr bwMode="auto">
            <a:xfrm>
              <a:off x="6442624" y="1537463"/>
              <a:ext cx="912043" cy="3535449"/>
            </a:xfrm>
            <a:custGeom>
              <a:avLst/>
              <a:gdLst>
                <a:gd name="T0" fmla="*/ 0 w 681"/>
                <a:gd name="T1" fmla="*/ 0 h 2858"/>
                <a:gd name="T2" fmla="*/ 0 w 681"/>
                <a:gd name="T3" fmla="*/ 2147483647 h 2858"/>
                <a:gd name="T4" fmla="*/ 2147483647 w 681"/>
                <a:gd name="T5" fmla="*/ 2147483647 h 2858"/>
                <a:gd name="T6" fmla="*/ 0 w 681"/>
                <a:gd name="T7" fmla="*/ 0 h 28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1" h="2858">
                  <a:moveTo>
                    <a:pt x="0" y="0"/>
                  </a:moveTo>
                  <a:lnTo>
                    <a:pt x="0" y="2858"/>
                  </a:lnTo>
                  <a:lnTo>
                    <a:pt x="681" y="2858"/>
                  </a:lnTo>
                  <a:lnTo>
                    <a:pt x="0" y="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Text Box 73"/>
            <p:cNvSpPr txBox="1">
              <a:spLocks noChangeAspect="1" noChangeArrowheads="1"/>
            </p:cNvSpPr>
            <p:nvPr/>
          </p:nvSpPr>
          <p:spPr bwMode="auto">
            <a:xfrm>
              <a:off x="5958132" y="2428664"/>
              <a:ext cx="368152"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P1</a:t>
              </a:r>
            </a:p>
          </p:txBody>
        </p:sp>
        <p:sp>
          <p:nvSpPr>
            <p:cNvPr id="28" name="Text Box 74"/>
            <p:cNvSpPr txBox="1">
              <a:spLocks noChangeAspect="1" noChangeArrowheads="1"/>
            </p:cNvSpPr>
            <p:nvPr/>
          </p:nvSpPr>
          <p:spPr bwMode="auto">
            <a:xfrm>
              <a:off x="5942037" y="2859454"/>
              <a:ext cx="368152"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dirty="0">
                  <a:latin typeface="Meiryo UI" panose="020B0604030504040204" pitchFamily="50" charset="-128"/>
                  <a:ea typeface="Meiryo UI" panose="020B0604030504040204" pitchFamily="50" charset="-128"/>
                  <a:cs typeface="Meiryo UI" panose="020B0604030504040204" pitchFamily="50" charset="-128"/>
                </a:rPr>
                <a:t>P2</a:t>
              </a:r>
            </a:p>
          </p:txBody>
        </p:sp>
        <p:sp>
          <p:nvSpPr>
            <p:cNvPr id="29" name="Text Box 75"/>
            <p:cNvSpPr txBox="1">
              <a:spLocks noChangeAspect="1" noChangeArrowheads="1"/>
            </p:cNvSpPr>
            <p:nvPr/>
          </p:nvSpPr>
          <p:spPr bwMode="auto">
            <a:xfrm>
              <a:off x="5952767" y="3290244"/>
              <a:ext cx="368152"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P1</a:t>
              </a:r>
            </a:p>
          </p:txBody>
        </p:sp>
        <p:sp>
          <p:nvSpPr>
            <p:cNvPr id="30" name="Text Box 76"/>
            <p:cNvSpPr txBox="1">
              <a:spLocks noChangeAspect="1" noChangeArrowheads="1"/>
            </p:cNvSpPr>
            <p:nvPr/>
          </p:nvSpPr>
          <p:spPr bwMode="auto">
            <a:xfrm>
              <a:off x="5936674" y="3721034"/>
              <a:ext cx="368152"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P2</a:t>
              </a:r>
            </a:p>
          </p:txBody>
        </p:sp>
        <p:sp>
          <p:nvSpPr>
            <p:cNvPr id="31" name="Text Box 77"/>
            <p:cNvSpPr txBox="1">
              <a:spLocks noChangeAspect="1" noChangeArrowheads="1"/>
            </p:cNvSpPr>
            <p:nvPr/>
          </p:nvSpPr>
          <p:spPr bwMode="auto">
            <a:xfrm>
              <a:off x="5958132" y="4151824"/>
              <a:ext cx="368152"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P1</a:t>
              </a:r>
            </a:p>
          </p:txBody>
        </p:sp>
        <p:sp>
          <p:nvSpPr>
            <p:cNvPr id="32" name="Text Box 78"/>
            <p:cNvSpPr txBox="1">
              <a:spLocks noChangeAspect="1" noChangeArrowheads="1"/>
            </p:cNvSpPr>
            <p:nvPr/>
          </p:nvSpPr>
          <p:spPr bwMode="auto">
            <a:xfrm>
              <a:off x="5942037" y="4551068"/>
              <a:ext cx="368152"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P2</a:t>
              </a:r>
            </a:p>
          </p:txBody>
        </p:sp>
        <p:sp>
          <p:nvSpPr>
            <p:cNvPr id="33" name="Text Box 7"/>
            <p:cNvSpPr txBox="1">
              <a:spLocks noChangeAspect="1" noChangeArrowheads="1"/>
            </p:cNvSpPr>
            <p:nvPr/>
          </p:nvSpPr>
          <p:spPr bwMode="auto">
            <a:xfrm>
              <a:off x="5053792" y="1771381"/>
              <a:ext cx="363077"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dirty="0">
                  <a:latin typeface="Meiryo UI" panose="020B0604030504040204" pitchFamily="50" charset="-128"/>
                  <a:ea typeface="Meiryo UI" panose="020B0604030504040204" pitchFamily="50" charset="-128"/>
                  <a:cs typeface="Meiryo UI" panose="020B0604030504040204" pitchFamily="50" charset="-128"/>
                </a:rPr>
                <a:t>F1</a:t>
              </a:r>
            </a:p>
          </p:txBody>
        </p:sp>
        <p:sp>
          <p:nvSpPr>
            <p:cNvPr id="34" name="Text Box 8"/>
            <p:cNvSpPr txBox="1">
              <a:spLocks noChangeAspect="1" noChangeArrowheads="1"/>
            </p:cNvSpPr>
            <p:nvPr/>
          </p:nvSpPr>
          <p:spPr bwMode="auto">
            <a:xfrm>
              <a:off x="5053792" y="2630485"/>
              <a:ext cx="363077"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F2</a:t>
              </a:r>
            </a:p>
          </p:txBody>
        </p:sp>
        <p:sp>
          <p:nvSpPr>
            <p:cNvPr id="35" name="Text Box 79"/>
            <p:cNvSpPr txBox="1">
              <a:spLocks noChangeAspect="1" noChangeArrowheads="1"/>
            </p:cNvSpPr>
            <p:nvPr/>
          </p:nvSpPr>
          <p:spPr bwMode="auto">
            <a:xfrm>
              <a:off x="5053792" y="3479686"/>
              <a:ext cx="363077"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F1</a:t>
              </a:r>
            </a:p>
          </p:txBody>
        </p:sp>
        <p:sp>
          <p:nvSpPr>
            <p:cNvPr id="36" name="Text Box 80"/>
            <p:cNvSpPr txBox="1">
              <a:spLocks noChangeAspect="1" noChangeArrowheads="1"/>
            </p:cNvSpPr>
            <p:nvPr/>
          </p:nvSpPr>
          <p:spPr bwMode="auto">
            <a:xfrm>
              <a:off x="5053792" y="4338790"/>
              <a:ext cx="363077"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F2</a:t>
              </a:r>
            </a:p>
          </p:txBody>
        </p:sp>
        <p:sp>
          <p:nvSpPr>
            <p:cNvPr id="37" name="Text Box 5"/>
            <p:cNvSpPr txBox="1">
              <a:spLocks noChangeAspect="1" noChangeArrowheads="1"/>
            </p:cNvSpPr>
            <p:nvPr/>
          </p:nvSpPr>
          <p:spPr bwMode="auto">
            <a:xfrm>
              <a:off x="4196240" y="2199695"/>
              <a:ext cx="374494"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S1</a:t>
              </a:r>
            </a:p>
          </p:txBody>
        </p:sp>
        <p:sp>
          <p:nvSpPr>
            <p:cNvPr id="38" name="Text Box 6"/>
            <p:cNvSpPr txBox="1">
              <a:spLocks noChangeAspect="1" noChangeArrowheads="1"/>
            </p:cNvSpPr>
            <p:nvPr/>
          </p:nvSpPr>
          <p:spPr bwMode="auto">
            <a:xfrm>
              <a:off x="4196238" y="3888193"/>
              <a:ext cx="745729"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S2</a:t>
              </a:r>
            </a:p>
          </p:txBody>
        </p:sp>
        <p:sp>
          <p:nvSpPr>
            <p:cNvPr id="39" name="Rectangle 90"/>
            <p:cNvSpPr>
              <a:spLocks noChangeArrowheads="1"/>
            </p:cNvSpPr>
            <p:nvPr/>
          </p:nvSpPr>
          <p:spPr bwMode="auto">
            <a:xfrm>
              <a:off x="7607323" y="1567173"/>
              <a:ext cx="772554" cy="460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a</a:t>
              </a:r>
            </a:p>
          </p:txBody>
        </p:sp>
        <p:sp>
          <p:nvSpPr>
            <p:cNvPr id="40" name="Rectangle 91"/>
            <p:cNvSpPr>
              <a:spLocks noChangeArrowheads="1"/>
            </p:cNvSpPr>
            <p:nvPr/>
          </p:nvSpPr>
          <p:spPr bwMode="auto">
            <a:xfrm>
              <a:off x="7607323" y="2027672"/>
              <a:ext cx="772554" cy="460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b</a:t>
              </a:r>
            </a:p>
          </p:txBody>
        </p:sp>
        <p:sp>
          <p:nvSpPr>
            <p:cNvPr id="41" name="Rectangle 92"/>
            <p:cNvSpPr>
              <a:spLocks noChangeArrowheads="1"/>
            </p:cNvSpPr>
            <p:nvPr/>
          </p:nvSpPr>
          <p:spPr bwMode="auto">
            <a:xfrm>
              <a:off x="7607323" y="2488172"/>
              <a:ext cx="772554" cy="460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b</a:t>
              </a:r>
            </a:p>
          </p:txBody>
        </p:sp>
        <p:sp>
          <p:nvSpPr>
            <p:cNvPr id="42" name="Rectangle 93"/>
            <p:cNvSpPr>
              <a:spLocks noChangeArrowheads="1"/>
            </p:cNvSpPr>
            <p:nvPr/>
          </p:nvSpPr>
          <p:spPr bwMode="auto">
            <a:xfrm>
              <a:off x="7607323" y="2948671"/>
              <a:ext cx="772554" cy="460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c</a:t>
              </a:r>
            </a:p>
          </p:txBody>
        </p:sp>
        <p:sp>
          <p:nvSpPr>
            <p:cNvPr id="43" name="Rectangle 94"/>
            <p:cNvSpPr>
              <a:spLocks noChangeArrowheads="1"/>
            </p:cNvSpPr>
            <p:nvPr/>
          </p:nvSpPr>
          <p:spPr bwMode="auto">
            <a:xfrm>
              <a:off x="7607323" y="3409171"/>
              <a:ext cx="772554" cy="460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c</a:t>
              </a:r>
            </a:p>
          </p:txBody>
        </p:sp>
        <p:sp>
          <p:nvSpPr>
            <p:cNvPr id="44" name="Rectangle 95"/>
            <p:cNvSpPr>
              <a:spLocks noChangeArrowheads="1"/>
            </p:cNvSpPr>
            <p:nvPr/>
          </p:nvSpPr>
          <p:spPr bwMode="auto">
            <a:xfrm>
              <a:off x="7607323" y="3869671"/>
              <a:ext cx="772554" cy="460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d</a:t>
              </a:r>
            </a:p>
          </p:txBody>
        </p:sp>
        <p:sp>
          <p:nvSpPr>
            <p:cNvPr id="45" name="Rectangle 96"/>
            <p:cNvSpPr>
              <a:spLocks noChangeArrowheads="1"/>
            </p:cNvSpPr>
            <p:nvPr/>
          </p:nvSpPr>
          <p:spPr bwMode="auto">
            <a:xfrm>
              <a:off x="7607323" y="4330170"/>
              <a:ext cx="772554" cy="460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d</a:t>
              </a:r>
            </a:p>
          </p:txBody>
        </p:sp>
        <p:sp>
          <p:nvSpPr>
            <p:cNvPr id="46" name="Rectangle 97"/>
            <p:cNvSpPr>
              <a:spLocks noChangeArrowheads="1"/>
            </p:cNvSpPr>
            <p:nvPr/>
          </p:nvSpPr>
          <p:spPr bwMode="auto">
            <a:xfrm>
              <a:off x="7607323" y="4790670"/>
              <a:ext cx="772554" cy="460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e</a:t>
              </a:r>
            </a:p>
          </p:txBody>
        </p:sp>
      </p:grpSp>
      <p:cxnSp>
        <p:nvCxnSpPr>
          <p:cNvPr id="3" name="Straight Connector 2"/>
          <p:cNvCxnSpPr>
            <a:stCxn id="25" idx="6"/>
          </p:cNvCxnSpPr>
          <p:nvPr/>
        </p:nvCxnSpPr>
        <p:spPr>
          <a:xfrm flipV="1">
            <a:off x="3663019" y="3744686"/>
            <a:ext cx="589667" cy="184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4238625" y="3752850"/>
            <a:ext cx="0" cy="1066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4224993" y="4782911"/>
            <a:ext cx="1116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362575" y="4248150"/>
            <a:ext cx="0" cy="540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5329893" y="4268561"/>
            <a:ext cx="1116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6472893" y="4506686"/>
            <a:ext cx="2052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6477000" y="4238625"/>
            <a:ext cx="0" cy="288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8534399" y="4314824"/>
            <a:ext cx="972000" cy="540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62301209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5287" y="7325"/>
            <a:ext cx="9680713" cy="1003097"/>
          </a:xfrm>
        </p:spPr>
        <p:txBody>
          <a:bodyPr>
            <a:normAutofit/>
          </a:bodyPr>
          <a:lstStyle/>
          <a:p>
            <a:r>
              <a:rPr lang="en-US" altLang="ja-JP" sz="3200" dirty="0" smtClean="0"/>
              <a:t>(12)</a:t>
            </a:r>
            <a:r>
              <a:rPr lang="en-GB" altLang="ja-JP" sz="3200" dirty="0" err="1" smtClean="0"/>
              <a:t>PLr</a:t>
            </a:r>
            <a:r>
              <a:rPr lang="ja-JP" altLang="en-US" sz="3200" dirty="0" err="1"/>
              <a:t>の</a:t>
            </a:r>
            <a:r>
              <a:rPr lang="ja-JP" altLang="en-US" sz="3200" dirty="0" err="1" smtClean="0"/>
              <a:t>決</a:t>
            </a:r>
            <a:r>
              <a:rPr lang="ja-JP" altLang="en-US" sz="3200" dirty="0" smtClean="0"/>
              <a:t>定例</a:t>
            </a:r>
            <a:r>
              <a:rPr lang="en-US" altLang="ja-JP" sz="3200" dirty="0" smtClean="0"/>
              <a:t>2</a:t>
            </a:r>
            <a:r>
              <a:rPr lang="ja-JP" altLang="en-US" sz="3200" dirty="0" smtClean="0"/>
              <a:t>：ライトカーテン</a:t>
            </a:r>
            <a:endParaRPr kumimoji="1" lang="ja-JP" altLang="en-US" sz="3200" dirty="0"/>
          </a:p>
        </p:txBody>
      </p:sp>
      <p:sp>
        <p:nvSpPr>
          <p:cNvPr id="28674" name="スライド番号プレースホルダー 1"/>
          <p:cNvSpPr>
            <a:spLocks noGrp="1"/>
          </p:cNvSpPr>
          <p:nvPr>
            <p:ph type="sldNum" sz="quarter" idx="4294967295"/>
          </p:nvPr>
        </p:nvSpPr>
        <p:spPr>
          <a:xfrm>
            <a:off x="7594600" y="6589713"/>
            <a:ext cx="2311400" cy="268287"/>
          </a:xfrm>
          <a:noFill/>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096FEE6D-ACE0-45DA-83AC-BF1E1B8BE3DE}" type="slidenum">
              <a:rPr lang="en-US" altLang="ja-JP">
                <a:latin typeface="Meiryo UI" panose="020B0604030504040204" pitchFamily="50" charset="-128"/>
                <a:ea typeface="Meiryo UI" panose="020B0604030504040204" pitchFamily="50" charset="-128"/>
                <a:cs typeface="Meiryo UI" panose="020B0604030504040204" pitchFamily="50" charset="-128"/>
              </a:rPr>
              <a:pPr eaLnBrk="1" hangingPunct="1"/>
              <a:t>83</a:t>
            </a:fld>
            <a:endParaRPr lang="en-US" altLang="ja-JP">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Text Box 49"/>
          <p:cNvSpPr txBox="1">
            <a:spLocks noChangeArrowheads="1"/>
          </p:cNvSpPr>
          <p:nvPr/>
        </p:nvSpPr>
        <p:spPr bwMode="auto">
          <a:xfrm>
            <a:off x="159492" y="2114178"/>
            <a:ext cx="3653564"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000" u="sng" dirty="0">
                <a:latin typeface="Meiryo UI" panose="020B0604030504040204" pitchFamily="50" charset="-128"/>
                <a:ea typeface="Meiryo UI" panose="020B0604030504040204" pitchFamily="50" charset="-128"/>
                <a:cs typeface="Meiryo UI" panose="020B0604030504040204" pitchFamily="50" charset="-128"/>
              </a:rPr>
              <a:t>S-</a:t>
            </a:r>
            <a:r>
              <a:rPr lang="ja-JP" altLang="en-US" sz="2000" u="sng" dirty="0">
                <a:latin typeface="Meiryo UI" panose="020B0604030504040204" pitchFamily="50" charset="-128"/>
                <a:ea typeface="Meiryo UI" panose="020B0604030504040204" pitchFamily="50" charset="-128"/>
                <a:cs typeface="Meiryo UI" panose="020B0604030504040204" pitchFamily="50" charset="-128"/>
              </a:rPr>
              <a:t>傷害の大きさ</a:t>
            </a:r>
          </a:p>
          <a:p>
            <a:pPr eaLnBrk="1" hangingPunct="1">
              <a:spcBef>
                <a:spcPct val="0"/>
              </a:spcBef>
              <a:buFontTx/>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S1</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：軽傷　</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S2</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：死を含め重傷</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en-US" altLang="ja-JP" sz="2000" u="sng" dirty="0" smtClean="0">
                <a:latin typeface="Meiryo UI" panose="020B0604030504040204" pitchFamily="50" charset="-128"/>
                <a:ea typeface="Meiryo UI" panose="020B0604030504040204" pitchFamily="50" charset="-128"/>
                <a:cs typeface="Meiryo UI" panose="020B0604030504040204" pitchFamily="50" charset="-128"/>
              </a:rPr>
              <a:t>F-</a:t>
            </a:r>
            <a:r>
              <a:rPr lang="ja-JP" altLang="en-US" sz="2000" u="sng" dirty="0">
                <a:latin typeface="Meiryo UI" panose="020B0604030504040204" pitchFamily="50" charset="-128"/>
                <a:ea typeface="Meiryo UI" panose="020B0604030504040204" pitchFamily="50" charset="-128"/>
                <a:cs typeface="Meiryo UI" panose="020B0604030504040204" pitchFamily="50" charset="-128"/>
              </a:rPr>
              <a:t>危険源にさらされる頻度／時間</a:t>
            </a:r>
          </a:p>
          <a:p>
            <a:pPr eaLnBrk="1" hangingPunct="1">
              <a:spcBef>
                <a:spcPct val="0"/>
              </a:spcBef>
              <a:buFontTx/>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F1</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：時間が短い</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F2</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：時間が長い</a:t>
            </a:r>
          </a:p>
          <a:p>
            <a:pPr eaLnBrk="1" hangingPunct="1">
              <a:spcBef>
                <a:spcPct val="0"/>
              </a:spcBef>
              <a:buFontTx/>
              <a:buNone/>
            </a:pPr>
            <a:r>
              <a:rPr lang="en-US" altLang="ja-JP" sz="2000" u="sng" dirty="0" smtClean="0">
                <a:latin typeface="Meiryo UI" panose="020B0604030504040204" pitchFamily="50" charset="-128"/>
                <a:ea typeface="Meiryo UI" panose="020B0604030504040204" pitchFamily="50" charset="-128"/>
                <a:cs typeface="Meiryo UI" panose="020B0604030504040204" pitchFamily="50" charset="-128"/>
              </a:rPr>
              <a:t>P-</a:t>
            </a:r>
            <a:r>
              <a:rPr lang="ja-JP" altLang="en-US" sz="2000" u="sng" dirty="0">
                <a:latin typeface="Meiryo UI" panose="020B0604030504040204" pitchFamily="50" charset="-128"/>
                <a:ea typeface="Meiryo UI" panose="020B0604030504040204" pitchFamily="50" charset="-128"/>
                <a:cs typeface="Meiryo UI" panose="020B0604030504040204" pitchFamily="50" charset="-128"/>
              </a:rPr>
              <a:t>危険源回避の可能性</a:t>
            </a:r>
          </a:p>
          <a:p>
            <a:pPr eaLnBrk="1" hangingPunct="1">
              <a:spcBef>
                <a:spcPct val="0"/>
              </a:spcBef>
              <a:buFontTx/>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P1</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：特定の状況下で可能</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P2</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：ほとんど不可能</a:t>
            </a:r>
          </a:p>
        </p:txBody>
      </p:sp>
      <p:grpSp>
        <p:nvGrpSpPr>
          <p:cNvPr id="4" name="Group 3"/>
          <p:cNvGrpSpPr/>
          <p:nvPr/>
        </p:nvGrpSpPr>
        <p:grpSpPr>
          <a:xfrm>
            <a:off x="3449478" y="1136060"/>
            <a:ext cx="6037422" cy="5132712"/>
            <a:chOff x="3601878" y="1231310"/>
            <a:chExt cx="4777999" cy="4267516"/>
          </a:xfrm>
        </p:grpSpPr>
        <p:sp>
          <p:nvSpPr>
            <p:cNvPr id="10" name="Text Box 9"/>
            <p:cNvSpPr txBox="1">
              <a:spLocks noChangeAspect="1" noChangeArrowheads="1"/>
            </p:cNvSpPr>
            <p:nvPr/>
          </p:nvSpPr>
          <p:spPr bwMode="auto">
            <a:xfrm>
              <a:off x="5952767" y="1573639"/>
              <a:ext cx="368152"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dirty="0">
                  <a:latin typeface="Meiryo UI" panose="020B0604030504040204" pitchFamily="50" charset="-128"/>
                  <a:ea typeface="Meiryo UI" panose="020B0604030504040204" pitchFamily="50" charset="-128"/>
                  <a:cs typeface="Meiryo UI" panose="020B0604030504040204" pitchFamily="50" charset="-128"/>
                </a:rPr>
                <a:t>P1</a:t>
              </a:r>
            </a:p>
          </p:txBody>
        </p:sp>
        <p:sp>
          <p:nvSpPr>
            <p:cNvPr id="11" name="Text Box 11"/>
            <p:cNvSpPr txBox="1">
              <a:spLocks noChangeAspect="1" noChangeArrowheads="1"/>
            </p:cNvSpPr>
            <p:nvPr/>
          </p:nvSpPr>
          <p:spPr bwMode="auto">
            <a:xfrm>
              <a:off x="5950432" y="2017127"/>
              <a:ext cx="368152"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dirty="0">
                  <a:latin typeface="Meiryo UI" panose="020B0604030504040204" pitchFamily="50" charset="-128"/>
                  <a:ea typeface="Meiryo UI" panose="020B0604030504040204" pitchFamily="50" charset="-128"/>
                  <a:cs typeface="Meiryo UI" panose="020B0604030504040204" pitchFamily="50" charset="-128"/>
                </a:rPr>
                <a:t>P2</a:t>
              </a:r>
            </a:p>
          </p:txBody>
        </p:sp>
        <p:sp>
          <p:nvSpPr>
            <p:cNvPr id="13" name="Text Box 69"/>
            <p:cNvSpPr txBox="1">
              <a:spLocks noChangeArrowheads="1"/>
            </p:cNvSpPr>
            <p:nvPr/>
          </p:nvSpPr>
          <p:spPr bwMode="auto">
            <a:xfrm>
              <a:off x="7559391" y="1231310"/>
              <a:ext cx="633291"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ＰＬ</a:t>
              </a:r>
              <a:r>
                <a:rPr lang="ja-JP" altLang="en-US" sz="1800" baseline="-25000" dirty="0">
                  <a:latin typeface="Meiryo UI" panose="020B0604030504040204" pitchFamily="50" charset="-128"/>
                  <a:ea typeface="Meiryo UI" panose="020B0604030504040204" pitchFamily="50" charset="-128"/>
                  <a:cs typeface="Meiryo UI" panose="020B0604030504040204" pitchFamily="50" charset="-128"/>
                </a:rPr>
                <a:t>ｒ</a:t>
              </a:r>
            </a:p>
          </p:txBody>
        </p:sp>
        <p:sp>
          <p:nvSpPr>
            <p:cNvPr id="14" name="Line 19"/>
            <p:cNvSpPr>
              <a:spLocks noChangeAspect="1" noChangeShapeType="1"/>
            </p:cNvSpPr>
            <p:nvPr/>
          </p:nvSpPr>
          <p:spPr bwMode="auto">
            <a:xfrm>
              <a:off x="6442624" y="5184324"/>
              <a:ext cx="912043"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Text Box 20"/>
            <p:cNvSpPr txBox="1">
              <a:spLocks noChangeAspect="1" noChangeArrowheads="1"/>
            </p:cNvSpPr>
            <p:nvPr/>
          </p:nvSpPr>
          <p:spPr bwMode="auto">
            <a:xfrm>
              <a:off x="6020904" y="5191750"/>
              <a:ext cx="1017681"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ﾘｽｸの</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大きさ</a:t>
              </a:r>
            </a:p>
          </p:txBody>
        </p:sp>
        <p:pic>
          <p:nvPicPr>
            <p:cNvPr id="16"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01878" y="1804850"/>
              <a:ext cx="3438938" cy="3255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Line 21"/>
            <p:cNvSpPr>
              <a:spLocks noChangeAspect="1" noChangeShapeType="1"/>
            </p:cNvSpPr>
            <p:nvPr/>
          </p:nvSpPr>
          <p:spPr bwMode="auto">
            <a:xfrm>
              <a:off x="6442624" y="1904132"/>
              <a:ext cx="11749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Line 22"/>
            <p:cNvSpPr>
              <a:spLocks noChangeAspect="1" noChangeShapeType="1"/>
            </p:cNvSpPr>
            <p:nvPr/>
          </p:nvSpPr>
          <p:spPr bwMode="auto">
            <a:xfrm>
              <a:off x="6622064" y="2330622"/>
              <a:ext cx="995485"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Line 23"/>
            <p:cNvSpPr>
              <a:spLocks noChangeAspect="1" noChangeShapeType="1"/>
            </p:cNvSpPr>
            <p:nvPr/>
          </p:nvSpPr>
          <p:spPr bwMode="auto">
            <a:xfrm>
              <a:off x="6826217" y="2759430"/>
              <a:ext cx="791332"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Line 24"/>
            <p:cNvSpPr>
              <a:spLocks noChangeAspect="1" noChangeShapeType="1"/>
            </p:cNvSpPr>
            <p:nvPr/>
          </p:nvSpPr>
          <p:spPr bwMode="auto">
            <a:xfrm>
              <a:off x="6826217" y="3191300"/>
              <a:ext cx="791332"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Line 25"/>
            <p:cNvSpPr>
              <a:spLocks noChangeAspect="1" noChangeShapeType="1"/>
            </p:cNvSpPr>
            <p:nvPr/>
          </p:nvSpPr>
          <p:spPr bwMode="auto">
            <a:xfrm>
              <a:off x="6826217" y="3619615"/>
              <a:ext cx="791332"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Line 26"/>
            <p:cNvSpPr>
              <a:spLocks noChangeAspect="1" noChangeShapeType="1"/>
            </p:cNvSpPr>
            <p:nvPr/>
          </p:nvSpPr>
          <p:spPr bwMode="auto">
            <a:xfrm>
              <a:off x="6826217" y="4045454"/>
              <a:ext cx="791332"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Line 27"/>
            <p:cNvSpPr>
              <a:spLocks noChangeAspect="1" noChangeShapeType="1"/>
            </p:cNvSpPr>
            <p:nvPr/>
          </p:nvSpPr>
          <p:spPr bwMode="auto">
            <a:xfrm>
              <a:off x="6826217" y="4473767"/>
              <a:ext cx="791332"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Line 28"/>
            <p:cNvSpPr>
              <a:spLocks noChangeAspect="1" noChangeShapeType="1"/>
            </p:cNvSpPr>
            <p:nvPr/>
          </p:nvSpPr>
          <p:spPr bwMode="auto">
            <a:xfrm>
              <a:off x="6826217" y="4902082"/>
              <a:ext cx="791332"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Oval 50"/>
            <p:cNvSpPr>
              <a:spLocks noChangeAspect="1" noChangeArrowheads="1"/>
            </p:cNvSpPr>
            <p:nvPr/>
          </p:nvSpPr>
          <p:spPr bwMode="auto">
            <a:xfrm>
              <a:off x="3642116" y="3342325"/>
              <a:ext cx="128758" cy="118839"/>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180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Freeform 29"/>
            <p:cNvSpPr>
              <a:spLocks noChangeAspect="1"/>
            </p:cNvSpPr>
            <p:nvPr/>
          </p:nvSpPr>
          <p:spPr bwMode="auto">
            <a:xfrm>
              <a:off x="6442624" y="1537463"/>
              <a:ext cx="912043" cy="3535449"/>
            </a:xfrm>
            <a:custGeom>
              <a:avLst/>
              <a:gdLst>
                <a:gd name="T0" fmla="*/ 0 w 681"/>
                <a:gd name="T1" fmla="*/ 0 h 2858"/>
                <a:gd name="T2" fmla="*/ 0 w 681"/>
                <a:gd name="T3" fmla="*/ 2147483647 h 2858"/>
                <a:gd name="T4" fmla="*/ 2147483647 w 681"/>
                <a:gd name="T5" fmla="*/ 2147483647 h 2858"/>
                <a:gd name="T6" fmla="*/ 0 w 681"/>
                <a:gd name="T7" fmla="*/ 0 h 28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1" h="2858">
                  <a:moveTo>
                    <a:pt x="0" y="0"/>
                  </a:moveTo>
                  <a:lnTo>
                    <a:pt x="0" y="2858"/>
                  </a:lnTo>
                  <a:lnTo>
                    <a:pt x="681" y="2858"/>
                  </a:lnTo>
                  <a:lnTo>
                    <a:pt x="0" y="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400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Text Box 73"/>
            <p:cNvSpPr txBox="1">
              <a:spLocks noChangeAspect="1" noChangeArrowheads="1"/>
            </p:cNvSpPr>
            <p:nvPr/>
          </p:nvSpPr>
          <p:spPr bwMode="auto">
            <a:xfrm>
              <a:off x="5958132" y="2428664"/>
              <a:ext cx="368152"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P1</a:t>
              </a:r>
            </a:p>
          </p:txBody>
        </p:sp>
        <p:sp>
          <p:nvSpPr>
            <p:cNvPr id="28" name="Text Box 74"/>
            <p:cNvSpPr txBox="1">
              <a:spLocks noChangeAspect="1" noChangeArrowheads="1"/>
            </p:cNvSpPr>
            <p:nvPr/>
          </p:nvSpPr>
          <p:spPr bwMode="auto">
            <a:xfrm>
              <a:off x="5942037" y="2859454"/>
              <a:ext cx="368152"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dirty="0">
                  <a:latin typeface="Meiryo UI" panose="020B0604030504040204" pitchFamily="50" charset="-128"/>
                  <a:ea typeface="Meiryo UI" panose="020B0604030504040204" pitchFamily="50" charset="-128"/>
                  <a:cs typeface="Meiryo UI" panose="020B0604030504040204" pitchFamily="50" charset="-128"/>
                </a:rPr>
                <a:t>P2</a:t>
              </a:r>
            </a:p>
          </p:txBody>
        </p:sp>
        <p:sp>
          <p:nvSpPr>
            <p:cNvPr id="29" name="Text Box 75"/>
            <p:cNvSpPr txBox="1">
              <a:spLocks noChangeAspect="1" noChangeArrowheads="1"/>
            </p:cNvSpPr>
            <p:nvPr/>
          </p:nvSpPr>
          <p:spPr bwMode="auto">
            <a:xfrm>
              <a:off x="5952767" y="3290244"/>
              <a:ext cx="368152"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P1</a:t>
              </a:r>
            </a:p>
          </p:txBody>
        </p:sp>
        <p:sp>
          <p:nvSpPr>
            <p:cNvPr id="30" name="Text Box 76"/>
            <p:cNvSpPr txBox="1">
              <a:spLocks noChangeAspect="1" noChangeArrowheads="1"/>
            </p:cNvSpPr>
            <p:nvPr/>
          </p:nvSpPr>
          <p:spPr bwMode="auto">
            <a:xfrm>
              <a:off x="5936674" y="3721034"/>
              <a:ext cx="368152"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P2</a:t>
              </a:r>
            </a:p>
          </p:txBody>
        </p:sp>
        <p:sp>
          <p:nvSpPr>
            <p:cNvPr id="31" name="Text Box 77"/>
            <p:cNvSpPr txBox="1">
              <a:spLocks noChangeAspect="1" noChangeArrowheads="1"/>
            </p:cNvSpPr>
            <p:nvPr/>
          </p:nvSpPr>
          <p:spPr bwMode="auto">
            <a:xfrm>
              <a:off x="5958132" y="4151824"/>
              <a:ext cx="368152"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P1</a:t>
              </a:r>
            </a:p>
          </p:txBody>
        </p:sp>
        <p:sp>
          <p:nvSpPr>
            <p:cNvPr id="32" name="Text Box 78"/>
            <p:cNvSpPr txBox="1">
              <a:spLocks noChangeAspect="1" noChangeArrowheads="1"/>
            </p:cNvSpPr>
            <p:nvPr/>
          </p:nvSpPr>
          <p:spPr bwMode="auto">
            <a:xfrm>
              <a:off x="5942037" y="4551068"/>
              <a:ext cx="368152"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P2</a:t>
              </a:r>
            </a:p>
          </p:txBody>
        </p:sp>
        <p:sp>
          <p:nvSpPr>
            <p:cNvPr id="33" name="Text Box 7"/>
            <p:cNvSpPr txBox="1">
              <a:spLocks noChangeAspect="1" noChangeArrowheads="1"/>
            </p:cNvSpPr>
            <p:nvPr/>
          </p:nvSpPr>
          <p:spPr bwMode="auto">
            <a:xfrm>
              <a:off x="5053792" y="1771381"/>
              <a:ext cx="363077"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dirty="0">
                  <a:latin typeface="Meiryo UI" panose="020B0604030504040204" pitchFamily="50" charset="-128"/>
                  <a:ea typeface="Meiryo UI" panose="020B0604030504040204" pitchFamily="50" charset="-128"/>
                  <a:cs typeface="Meiryo UI" panose="020B0604030504040204" pitchFamily="50" charset="-128"/>
                </a:rPr>
                <a:t>F1</a:t>
              </a:r>
            </a:p>
          </p:txBody>
        </p:sp>
        <p:sp>
          <p:nvSpPr>
            <p:cNvPr id="34" name="Text Box 8"/>
            <p:cNvSpPr txBox="1">
              <a:spLocks noChangeAspect="1" noChangeArrowheads="1"/>
            </p:cNvSpPr>
            <p:nvPr/>
          </p:nvSpPr>
          <p:spPr bwMode="auto">
            <a:xfrm>
              <a:off x="5053792" y="2630485"/>
              <a:ext cx="363077"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F2</a:t>
              </a:r>
            </a:p>
          </p:txBody>
        </p:sp>
        <p:sp>
          <p:nvSpPr>
            <p:cNvPr id="35" name="Text Box 79"/>
            <p:cNvSpPr txBox="1">
              <a:spLocks noChangeAspect="1" noChangeArrowheads="1"/>
            </p:cNvSpPr>
            <p:nvPr/>
          </p:nvSpPr>
          <p:spPr bwMode="auto">
            <a:xfrm>
              <a:off x="5053792" y="3479686"/>
              <a:ext cx="363077"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F1</a:t>
              </a:r>
            </a:p>
          </p:txBody>
        </p:sp>
        <p:sp>
          <p:nvSpPr>
            <p:cNvPr id="36" name="Text Box 80"/>
            <p:cNvSpPr txBox="1">
              <a:spLocks noChangeAspect="1" noChangeArrowheads="1"/>
            </p:cNvSpPr>
            <p:nvPr/>
          </p:nvSpPr>
          <p:spPr bwMode="auto">
            <a:xfrm>
              <a:off x="5053792" y="4338790"/>
              <a:ext cx="363077"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F2</a:t>
              </a:r>
            </a:p>
          </p:txBody>
        </p:sp>
        <p:sp>
          <p:nvSpPr>
            <p:cNvPr id="37" name="Text Box 5"/>
            <p:cNvSpPr txBox="1">
              <a:spLocks noChangeAspect="1" noChangeArrowheads="1"/>
            </p:cNvSpPr>
            <p:nvPr/>
          </p:nvSpPr>
          <p:spPr bwMode="auto">
            <a:xfrm>
              <a:off x="4196240" y="2199695"/>
              <a:ext cx="374494"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S1</a:t>
              </a:r>
            </a:p>
          </p:txBody>
        </p:sp>
        <p:sp>
          <p:nvSpPr>
            <p:cNvPr id="38" name="Text Box 6"/>
            <p:cNvSpPr txBox="1">
              <a:spLocks noChangeAspect="1" noChangeArrowheads="1"/>
            </p:cNvSpPr>
            <p:nvPr/>
          </p:nvSpPr>
          <p:spPr bwMode="auto">
            <a:xfrm>
              <a:off x="4196238" y="3888193"/>
              <a:ext cx="745729" cy="30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S2</a:t>
              </a:r>
            </a:p>
          </p:txBody>
        </p:sp>
        <p:sp>
          <p:nvSpPr>
            <p:cNvPr id="39" name="Rectangle 90"/>
            <p:cNvSpPr>
              <a:spLocks noChangeArrowheads="1"/>
            </p:cNvSpPr>
            <p:nvPr/>
          </p:nvSpPr>
          <p:spPr bwMode="auto">
            <a:xfrm>
              <a:off x="7607323" y="1567173"/>
              <a:ext cx="772554" cy="460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a</a:t>
              </a:r>
            </a:p>
          </p:txBody>
        </p:sp>
        <p:sp>
          <p:nvSpPr>
            <p:cNvPr id="40" name="Rectangle 91"/>
            <p:cNvSpPr>
              <a:spLocks noChangeArrowheads="1"/>
            </p:cNvSpPr>
            <p:nvPr/>
          </p:nvSpPr>
          <p:spPr bwMode="auto">
            <a:xfrm>
              <a:off x="7607323" y="2027672"/>
              <a:ext cx="772554" cy="460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b</a:t>
              </a:r>
            </a:p>
          </p:txBody>
        </p:sp>
        <p:sp>
          <p:nvSpPr>
            <p:cNvPr id="41" name="Rectangle 92"/>
            <p:cNvSpPr>
              <a:spLocks noChangeArrowheads="1"/>
            </p:cNvSpPr>
            <p:nvPr/>
          </p:nvSpPr>
          <p:spPr bwMode="auto">
            <a:xfrm>
              <a:off x="7607323" y="2488172"/>
              <a:ext cx="772554" cy="460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b</a:t>
              </a:r>
            </a:p>
          </p:txBody>
        </p:sp>
        <p:sp>
          <p:nvSpPr>
            <p:cNvPr id="42" name="Rectangle 93"/>
            <p:cNvSpPr>
              <a:spLocks noChangeArrowheads="1"/>
            </p:cNvSpPr>
            <p:nvPr/>
          </p:nvSpPr>
          <p:spPr bwMode="auto">
            <a:xfrm>
              <a:off x="7607323" y="2948671"/>
              <a:ext cx="772554" cy="460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c</a:t>
              </a:r>
            </a:p>
          </p:txBody>
        </p:sp>
        <p:sp>
          <p:nvSpPr>
            <p:cNvPr id="43" name="Rectangle 94"/>
            <p:cNvSpPr>
              <a:spLocks noChangeArrowheads="1"/>
            </p:cNvSpPr>
            <p:nvPr/>
          </p:nvSpPr>
          <p:spPr bwMode="auto">
            <a:xfrm>
              <a:off x="7607323" y="3409171"/>
              <a:ext cx="772554" cy="460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c</a:t>
              </a:r>
            </a:p>
          </p:txBody>
        </p:sp>
        <p:sp>
          <p:nvSpPr>
            <p:cNvPr id="44" name="Rectangle 95"/>
            <p:cNvSpPr>
              <a:spLocks noChangeArrowheads="1"/>
            </p:cNvSpPr>
            <p:nvPr/>
          </p:nvSpPr>
          <p:spPr bwMode="auto">
            <a:xfrm>
              <a:off x="7607323" y="3869671"/>
              <a:ext cx="772554" cy="460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d</a:t>
              </a:r>
            </a:p>
          </p:txBody>
        </p:sp>
        <p:sp>
          <p:nvSpPr>
            <p:cNvPr id="45" name="Rectangle 96"/>
            <p:cNvSpPr>
              <a:spLocks noChangeArrowheads="1"/>
            </p:cNvSpPr>
            <p:nvPr/>
          </p:nvSpPr>
          <p:spPr bwMode="auto">
            <a:xfrm>
              <a:off x="7607323" y="4330170"/>
              <a:ext cx="772554" cy="460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d</a:t>
              </a:r>
            </a:p>
          </p:txBody>
        </p:sp>
        <p:sp>
          <p:nvSpPr>
            <p:cNvPr id="46" name="Rectangle 97"/>
            <p:cNvSpPr>
              <a:spLocks noChangeArrowheads="1"/>
            </p:cNvSpPr>
            <p:nvPr/>
          </p:nvSpPr>
          <p:spPr bwMode="auto">
            <a:xfrm>
              <a:off x="7607323" y="4790670"/>
              <a:ext cx="772554" cy="460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en-US" altLang="ja-JP" sz="1800">
                  <a:latin typeface="Meiryo UI" panose="020B0604030504040204" pitchFamily="50" charset="-128"/>
                  <a:ea typeface="Meiryo UI" panose="020B0604030504040204" pitchFamily="50" charset="-128"/>
                  <a:cs typeface="Meiryo UI" panose="020B0604030504040204" pitchFamily="50" charset="-128"/>
                </a:rPr>
                <a:t>e</a:t>
              </a:r>
            </a:p>
          </p:txBody>
        </p:sp>
      </p:grpSp>
      <p:cxnSp>
        <p:nvCxnSpPr>
          <p:cNvPr id="47" name="Straight Connector 46"/>
          <p:cNvCxnSpPr/>
          <p:nvPr/>
        </p:nvCxnSpPr>
        <p:spPr>
          <a:xfrm flipV="1">
            <a:off x="3663019" y="3744686"/>
            <a:ext cx="589667" cy="184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4238625" y="3752850"/>
            <a:ext cx="0" cy="1066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4224993" y="4782911"/>
            <a:ext cx="1116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5362575" y="4762500"/>
            <a:ext cx="0" cy="540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329893" y="5297261"/>
            <a:ext cx="1116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6491943" y="5544911"/>
            <a:ext cx="2052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6477000" y="5257800"/>
            <a:ext cx="0" cy="324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8534399" y="5429249"/>
            <a:ext cx="972000" cy="540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2431181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9"/>
          <p:cNvPicPr>
            <a:picLocks noChangeAspect="1" noChangeArrowheads="1"/>
          </p:cNvPicPr>
          <p:nvPr/>
        </p:nvPicPr>
        <p:blipFill>
          <a:blip r:embed="rId3">
            <a:extLst>
              <a:ext uri="{28A0092B-C50C-407E-A947-70E740481C1C}">
                <a14:useLocalDpi xmlns:a14="http://schemas.microsoft.com/office/drawing/2010/main" val="0"/>
              </a:ext>
            </a:extLst>
          </a:blip>
          <a:srcRect l="6357"/>
          <a:stretch>
            <a:fillRect/>
          </a:stretch>
        </p:blipFill>
        <p:spPr bwMode="auto">
          <a:xfrm>
            <a:off x="3023304" y="1840709"/>
            <a:ext cx="4459267" cy="3648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ltLang="ja-JP" dirty="0"/>
              <a:t>3.</a:t>
            </a:r>
            <a:r>
              <a:rPr lang="ja-JP" altLang="en-US" dirty="0" smtClean="0"/>
              <a:t>ロボットシステムの</a:t>
            </a:r>
            <a:r>
              <a:rPr lang="en-GB" altLang="ja-JP" dirty="0" err="1" smtClean="0"/>
              <a:t>PLr</a:t>
            </a:r>
            <a:r>
              <a:rPr lang="ja-JP" altLang="en-US" dirty="0"/>
              <a:t>の</a:t>
            </a:r>
            <a:r>
              <a:rPr lang="ja-JP" altLang="en-US" dirty="0" smtClean="0"/>
              <a:t>具体例</a:t>
            </a:r>
            <a:endParaRPr kumimoji="1" lang="ja-JP" altLang="en-US" dirty="0"/>
          </a:p>
        </p:txBody>
      </p:sp>
      <p:sp>
        <p:nvSpPr>
          <p:cNvPr id="28674" name="スライド番号プレースホルダー 1"/>
          <p:cNvSpPr>
            <a:spLocks noGrp="1"/>
          </p:cNvSpPr>
          <p:nvPr>
            <p:ph type="sldNum" sz="quarter" idx="4294967295"/>
          </p:nvPr>
        </p:nvSpPr>
        <p:spPr>
          <a:xfrm>
            <a:off x="7594600" y="6589713"/>
            <a:ext cx="2311400" cy="268287"/>
          </a:xfrm>
          <a:noFill/>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096FEE6D-ACE0-45DA-83AC-BF1E1B8BE3DE}" type="slidenum">
              <a:rPr lang="en-US" altLang="ja-JP">
                <a:latin typeface="Meiryo UI" panose="020B0604030504040204" pitchFamily="50" charset="-128"/>
                <a:ea typeface="Meiryo UI" panose="020B0604030504040204" pitchFamily="50" charset="-128"/>
                <a:cs typeface="Meiryo UI" panose="020B0604030504040204" pitchFamily="50" charset="-128"/>
              </a:rPr>
              <a:pPr eaLnBrk="1" hangingPunct="1"/>
              <a:t>84</a:t>
            </a:fld>
            <a:endParaRPr lang="en-US" altLang="ja-JP">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 name="直線矢印コネクタ 3"/>
          <p:cNvCxnSpPr>
            <a:stCxn id="29" idx="1"/>
            <a:endCxn id="23" idx="6"/>
          </p:cNvCxnSpPr>
          <p:nvPr/>
        </p:nvCxnSpPr>
        <p:spPr>
          <a:xfrm flipH="1" flipV="1">
            <a:off x="6400561" y="4782114"/>
            <a:ext cx="1622025" cy="4992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a:stCxn id="28" idx="1"/>
            <a:endCxn id="22" idx="6"/>
          </p:cNvCxnSpPr>
          <p:nvPr/>
        </p:nvCxnSpPr>
        <p:spPr>
          <a:xfrm flipH="1">
            <a:off x="6655813" y="3263861"/>
            <a:ext cx="1422115" cy="24725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a:stCxn id="15" idx="3"/>
          </p:cNvCxnSpPr>
          <p:nvPr/>
        </p:nvCxnSpPr>
        <p:spPr>
          <a:xfrm flipV="1">
            <a:off x="2457450" y="2964571"/>
            <a:ext cx="650108" cy="3077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正方形/長方形 3"/>
          <p:cNvSpPr>
            <a:spLocks noChangeArrowheads="1"/>
          </p:cNvSpPr>
          <p:nvPr/>
        </p:nvSpPr>
        <p:spPr bwMode="auto">
          <a:xfrm>
            <a:off x="571500" y="2641404"/>
            <a:ext cx="1885950" cy="707886"/>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非常停止ボタン</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r>
              <a:rPr lang="en-US" altLang="ja-JP" sz="2000" dirty="0" err="1" smtClean="0">
                <a:latin typeface="Meiryo UI" panose="020B0604030504040204" pitchFamily="50" charset="-128"/>
                <a:ea typeface="Meiryo UI" panose="020B0604030504040204" pitchFamily="50" charset="-128"/>
                <a:cs typeface="Meiryo UI" panose="020B0604030504040204" pitchFamily="50" charset="-128"/>
              </a:rPr>
              <a:t>PL</a:t>
            </a:r>
            <a:r>
              <a:rPr lang="en-US" altLang="ja-JP" sz="2000" baseline="-25000" dirty="0" err="1" smtClean="0">
                <a:latin typeface="Meiryo UI" panose="020B0604030504040204" pitchFamily="50" charset="-128"/>
                <a:ea typeface="Meiryo UI" panose="020B0604030504040204" pitchFamily="50" charset="-128"/>
                <a:cs typeface="Meiryo UI" panose="020B0604030504040204" pitchFamily="50" charset="-128"/>
              </a:rPr>
              <a:t>r</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d</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円/楕円 10"/>
          <p:cNvSpPr/>
          <p:nvPr/>
        </p:nvSpPr>
        <p:spPr>
          <a:xfrm>
            <a:off x="3023304" y="2784872"/>
            <a:ext cx="424929" cy="3593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円/楕円 20"/>
          <p:cNvSpPr/>
          <p:nvPr/>
        </p:nvSpPr>
        <p:spPr>
          <a:xfrm>
            <a:off x="3002783" y="3186299"/>
            <a:ext cx="510506" cy="3867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円/楕円 21"/>
          <p:cNvSpPr/>
          <p:nvPr/>
        </p:nvSpPr>
        <p:spPr>
          <a:xfrm>
            <a:off x="6145307" y="2513112"/>
            <a:ext cx="510506" cy="19960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円/楕円 22"/>
          <p:cNvSpPr/>
          <p:nvPr/>
        </p:nvSpPr>
        <p:spPr>
          <a:xfrm>
            <a:off x="4428167" y="4283112"/>
            <a:ext cx="1972394" cy="9980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3"/>
          <p:cNvSpPr>
            <a:spLocks noChangeArrowheads="1"/>
          </p:cNvSpPr>
          <p:nvPr/>
        </p:nvSpPr>
        <p:spPr bwMode="auto">
          <a:xfrm>
            <a:off x="546108" y="3840357"/>
            <a:ext cx="1997067" cy="707886"/>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インターロック装置</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r>
              <a:rPr lang="en-US" altLang="ja-JP" sz="2000" dirty="0" err="1" smtClean="0">
                <a:latin typeface="Meiryo UI" panose="020B0604030504040204" pitchFamily="50" charset="-128"/>
                <a:ea typeface="Meiryo UI" panose="020B0604030504040204" pitchFamily="50" charset="-128"/>
                <a:cs typeface="Meiryo UI" panose="020B0604030504040204" pitchFamily="50" charset="-128"/>
              </a:rPr>
              <a:t>PL</a:t>
            </a:r>
            <a:r>
              <a:rPr lang="en-US" altLang="ja-JP" sz="2000" baseline="-25000" dirty="0" err="1" smtClean="0">
                <a:latin typeface="Meiryo UI" panose="020B0604030504040204" pitchFamily="50" charset="-128"/>
                <a:ea typeface="Meiryo UI" panose="020B0604030504040204" pitchFamily="50" charset="-128"/>
                <a:cs typeface="Meiryo UI" panose="020B0604030504040204" pitchFamily="50" charset="-128"/>
              </a:rPr>
              <a:t>r</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d</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3"/>
          <p:cNvSpPr>
            <a:spLocks noChangeArrowheads="1"/>
          </p:cNvSpPr>
          <p:nvPr/>
        </p:nvSpPr>
        <p:spPr bwMode="auto">
          <a:xfrm>
            <a:off x="8077928" y="2909918"/>
            <a:ext cx="1570898" cy="707886"/>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ライトカーテン</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r>
              <a:rPr lang="en-US" altLang="ja-JP" sz="2000" dirty="0" err="1" smtClean="0">
                <a:latin typeface="Meiryo UI" panose="020B0604030504040204" pitchFamily="50" charset="-128"/>
                <a:ea typeface="Meiryo UI" panose="020B0604030504040204" pitchFamily="50" charset="-128"/>
                <a:cs typeface="Meiryo UI" panose="020B0604030504040204" pitchFamily="50" charset="-128"/>
              </a:rPr>
              <a:t>PL</a:t>
            </a:r>
            <a:r>
              <a:rPr lang="en-US" altLang="ja-JP" sz="2000" baseline="-25000" dirty="0" err="1" smtClean="0">
                <a:latin typeface="Meiryo UI" panose="020B0604030504040204" pitchFamily="50" charset="-128"/>
                <a:ea typeface="Meiryo UI" panose="020B0604030504040204" pitchFamily="50" charset="-128"/>
                <a:cs typeface="Meiryo UI" panose="020B0604030504040204" pitchFamily="50" charset="-128"/>
              </a:rPr>
              <a:t>r</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e</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3"/>
          <p:cNvSpPr>
            <a:spLocks noChangeArrowheads="1"/>
          </p:cNvSpPr>
          <p:nvPr/>
        </p:nvSpPr>
        <p:spPr bwMode="auto">
          <a:xfrm>
            <a:off x="8022586" y="4478095"/>
            <a:ext cx="1721489" cy="707886"/>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圧力検知マット</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r>
              <a:rPr lang="en-US" altLang="ja-JP" sz="2000" dirty="0" err="1" smtClean="0">
                <a:latin typeface="Meiryo UI" panose="020B0604030504040204" pitchFamily="50" charset="-128"/>
                <a:ea typeface="Meiryo UI" panose="020B0604030504040204" pitchFamily="50" charset="-128"/>
                <a:cs typeface="Meiryo UI" panose="020B0604030504040204" pitchFamily="50" charset="-128"/>
              </a:rPr>
              <a:t>PL</a:t>
            </a:r>
            <a:r>
              <a:rPr lang="en-US" altLang="ja-JP" sz="2000" baseline="-25000" dirty="0" err="1" smtClean="0">
                <a:latin typeface="Meiryo UI" panose="020B0604030504040204" pitchFamily="50" charset="-128"/>
                <a:ea typeface="Meiryo UI" panose="020B0604030504040204" pitchFamily="50" charset="-128"/>
                <a:cs typeface="Meiryo UI" panose="020B0604030504040204" pitchFamily="50" charset="-128"/>
              </a:rPr>
              <a:t>r</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d</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7" name="直線矢印コネクタ 26"/>
          <p:cNvCxnSpPr>
            <a:stCxn id="26" idx="3"/>
            <a:endCxn id="21" idx="3"/>
          </p:cNvCxnSpPr>
          <p:nvPr/>
        </p:nvCxnSpPr>
        <p:spPr>
          <a:xfrm flipV="1">
            <a:off x="2543175" y="3516383"/>
            <a:ext cx="534370" cy="67791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392363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3137" y="1709745"/>
            <a:ext cx="9184709" cy="2852737"/>
          </a:xfrm>
        </p:spPr>
        <p:txBody>
          <a:bodyPr anchor="t"/>
          <a:lstStyle/>
          <a:p>
            <a:r>
              <a:rPr lang="ja-JP" altLang="en-US" dirty="0"/>
              <a:t>第</a:t>
            </a:r>
            <a:r>
              <a:rPr lang="en-US" altLang="ja-JP" dirty="0"/>
              <a:t>5</a:t>
            </a:r>
            <a:r>
              <a:rPr lang="ja-JP" altLang="en-US" dirty="0"/>
              <a:t>章 </a:t>
            </a:r>
            <a:r>
              <a:rPr lang="ja-JP" altLang="en-US" dirty="0" smtClean="0"/>
              <a:t>ロボットシステム</a:t>
            </a:r>
            <a:r>
              <a:rPr lang="ja-JP" altLang="en-US" dirty="0"/>
              <a:t>の設計</a:t>
            </a:r>
          </a:p>
        </p:txBody>
      </p:sp>
      <p:sp>
        <p:nvSpPr>
          <p:cNvPr id="3" name="テキスト プレースホルダー 2"/>
          <p:cNvSpPr>
            <a:spLocks noGrp="1"/>
          </p:cNvSpPr>
          <p:nvPr>
            <p:ph type="body" idx="1"/>
          </p:nvPr>
        </p:nvSpPr>
        <p:spPr>
          <a:xfrm>
            <a:off x="411685" y="576268"/>
            <a:ext cx="8543925" cy="976487"/>
          </a:xfrm>
          <a:ln>
            <a:noFill/>
          </a:ln>
        </p:spPr>
        <p:txBody>
          <a:bodyPr/>
          <a:lstStyle/>
          <a:p>
            <a:r>
              <a:rPr kumimoji="1" lang="ja-JP" altLang="en-US" sz="3200" dirty="0" smtClean="0">
                <a:solidFill>
                  <a:schemeClr val="tx1"/>
                </a:solidFill>
              </a:rPr>
              <a:t>機能安全活用実践マニュアル</a:t>
            </a:r>
            <a:r>
              <a:rPr kumimoji="1" lang="en-US" altLang="ja-JP" sz="3200" dirty="0" smtClean="0">
                <a:solidFill>
                  <a:schemeClr val="tx1"/>
                </a:solidFill>
              </a:rPr>
              <a:t>(</a:t>
            </a:r>
            <a:r>
              <a:rPr kumimoji="1" lang="ja-JP" altLang="en-US" sz="3200" dirty="0" smtClean="0">
                <a:solidFill>
                  <a:schemeClr val="tx1"/>
                </a:solidFill>
              </a:rPr>
              <a:t>ロボットシステム編</a:t>
            </a:r>
            <a:r>
              <a:rPr kumimoji="1" lang="en-US" altLang="ja-JP" sz="3200" dirty="0" smtClean="0">
                <a:solidFill>
                  <a:schemeClr val="tx1"/>
                </a:solidFill>
              </a:rPr>
              <a:t>)</a:t>
            </a:r>
            <a:endParaRPr kumimoji="1" lang="ja-JP" altLang="en-US" sz="3200" dirty="0">
              <a:solidFill>
                <a:schemeClr val="tx1"/>
              </a:solidFill>
            </a:endParaRPr>
          </a:p>
        </p:txBody>
      </p:sp>
      <p:sp>
        <p:nvSpPr>
          <p:cNvPr id="5" name="スライド番号プレースホルダー 4"/>
          <p:cNvSpPr>
            <a:spLocks noGrp="1"/>
          </p:cNvSpPr>
          <p:nvPr>
            <p:ph type="sldNum" sz="quarter" idx="12"/>
          </p:nvPr>
        </p:nvSpPr>
        <p:spPr/>
        <p:txBody>
          <a:bodyPr/>
          <a:lstStyle/>
          <a:p>
            <a:fld id="{C7D9CC4D-8A97-4D11-A8F9-9712DE09FCD9}" type="slidenum">
              <a:rPr kumimoji="1" lang="ja-JP" altLang="en-US" smtClean="0"/>
              <a:t>85</a:t>
            </a:fld>
            <a:endParaRPr kumimoji="1" lang="ja-JP" altLang="en-US" dirty="0"/>
          </a:p>
        </p:txBody>
      </p:sp>
      <p:sp>
        <p:nvSpPr>
          <p:cNvPr id="7" name="フッタープレースホルダ 6"/>
          <p:cNvSpPr>
            <a:spLocks noGrp="1"/>
          </p:cNvSpPr>
          <p:nvPr>
            <p:ph type="ftr" sz="quarter" idx="4294967295"/>
          </p:nvPr>
        </p:nvSpPr>
        <p:spPr>
          <a:xfrm>
            <a:off x="1336675" y="6493510"/>
            <a:ext cx="7887970" cy="365125"/>
          </a:xfrm>
          <a:prstGeom prst="rect">
            <a:avLst/>
          </a:prstGeom>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6" name="テキスト ボックス 4"/>
          <p:cNvSpPr txBox="1"/>
          <p:nvPr/>
        </p:nvSpPr>
        <p:spPr>
          <a:xfrm>
            <a:off x="675880" y="4050350"/>
            <a:ext cx="8279730" cy="1477328"/>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（注）本スライドの使用上の注意</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464344" indent="-464344">
              <a:buFont typeface="Wingdings" panose="05000000000000000000" pitchFamily="2" charset="2"/>
              <a:buChar char="l"/>
            </a:pPr>
            <a:r>
              <a:rPr lang="ja-JP" altLang="en-US" dirty="0">
                <a:latin typeface="Meiryo UI" panose="020B0604030504040204" pitchFamily="50" charset="-128"/>
                <a:ea typeface="Meiryo UI" panose="020B0604030504040204" pitchFamily="50" charset="-128"/>
                <a:cs typeface="Meiryo UI" panose="020B0604030504040204" pitchFamily="50" charset="-128"/>
              </a:rPr>
              <a:t>本スライドを利用する際は出典を記載してください。</a:t>
            </a:r>
          </a:p>
          <a:p>
            <a:pPr marL="464344" indent="-464344">
              <a:buFont typeface="Wingdings" panose="05000000000000000000" pitchFamily="2" charset="2"/>
              <a:buChar char="l"/>
            </a:pPr>
            <a:r>
              <a:rPr lang="ja-JP" altLang="en-US" dirty="0">
                <a:latin typeface="Meiryo UI" panose="020B0604030504040204" pitchFamily="50" charset="-128"/>
                <a:ea typeface="Meiryo UI" panose="020B0604030504040204" pitchFamily="50" charset="-128"/>
                <a:cs typeface="Meiryo UI" panose="020B0604030504040204" pitchFamily="50" charset="-128"/>
              </a:rPr>
              <a:t>本スライドを編集・加工等して利用する場合は、上記出典とは別に、編集・加工等を行ったことを記載してください。また編集・加工した情報を、あたかも厚生労働省又は中央労働災害防止協会が作成したかのような態様で公表・利用してはいけません。</a:t>
            </a:r>
            <a:endParaRPr kumimoji="1" lang="ja-JP" altLang="en-US" dirty="0"/>
          </a:p>
        </p:txBody>
      </p:sp>
    </p:spTree>
    <p:extLst>
      <p:ext uri="{BB962C8B-B14F-4D97-AF65-F5344CB8AC3E}">
        <p14:creationId xmlns:p14="http://schemas.microsoft.com/office/powerpoint/2010/main" val="360522795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en-US" altLang="ja-JP"/>
              <a:t>1 </a:t>
            </a:r>
            <a:r>
              <a:rPr lang="ja-JP" altLang="en-US"/>
              <a:t>概要</a:t>
            </a:r>
          </a:p>
        </p:txBody>
      </p:sp>
      <p:sp>
        <p:nvSpPr>
          <p:cNvPr id="7" name="コンテンツプレースホルダ 6"/>
          <p:cNvSpPr>
            <a:spLocks noGrp="1"/>
          </p:cNvSpPr>
          <p:nvPr>
            <p:ph idx="1"/>
          </p:nvPr>
        </p:nvSpPr>
        <p:spPr/>
        <p:txBody>
          <a:bodyPr/>
          <a:lstStyle/>
          <a:p>
            <a:pPr marL="0" indent="0">
              <a:buNone/>
            </a:pPr>
            <a:r>
              <a:rPr sz="2200"/>
              <a:t>3章</a:t>
            </a:r>
            <a:r>
              <a:rPr lang="en-US" sz="2200"/>
              <a:t>:</a:t>
            </a:r>
            <a:r>
              <a:rPr sz="2200"/>
              <a:t>ロボットシステムのリスクアセスメント</a:t>
            </a:r>
          </a:p>
          <a:p>
            <a:pPr marL="0" indent="0">
              <a:buNone/>
            </a:pPr>
            <a:r>
              <a:rPr sz="2200"/>
              <a:t>4章</a:t>
            </a:r>
            <a:r>
              <a:rPr lang="en-US" sz="2200"/>
              <a:t>:</a:t>
            </a:r>
            <a:r>
              <a:rPr sz="2200"/>
              <a:t>安全関連制御システムの要求安全度水準</a:t>
            </a:r>
          </a:p>
          <a:p>
            <a:pPr marL="0" indent="0">
              <a:buNone/>
            </a:pPr>
            <a:r>
              <a:rPr sz="2200"/>
              <a:t>本章では、ロボットシステムのリスクを許容できる程度まで低減する安全方策の設計について述べる。特に、ロボットに関する規格が定める安全関連要求事項、および制御システムの安全性能に関する要求事項について解説する。</a:t>
            </a:r>
          </a:p>
          <a:p>
            <a:pPr marL="0" indent="0">
              <a:buNone/>
            </a:pPr>
            <a:r>
              <a:rPr sz="2200"/>
              <a:t>さらに、安全設関連部の構想設計から詳細設計に至る手順についても、本章終わりに述べる。</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86</a:t>
            </a:fld>
            <a:endParaRPr kumimoji="1" lang="ja-JP" altLang="en-US"/>
          </a:p>
        </p:txBody>
      </p:sp>
      <p:pic>
        <p:nvPicPr>
          <p:cNvPr id="2" name="図形 1"/>
          <p:cNvPicPr>
            <a:picLocks noChangeAspect="1"/>
          </p:cNvPicPr>
          <p:nvPr/>
        </p:nvPicPr>
        <p:blipFill>
          <a:blip r:embed="rId3"/>
          <a:stretch>
            <a:fillRect/>
          </a:stretch>
        </p:blipFill>
        <p:spPr>
          <a:xfrm>
            <a:off x="6946900" y="4842510"/>
            <a:ext cx="2270797" cy="1447800"/>
          </a:xfrm>
          <a:prstGeom prst="rect">
            <a:avLst/>
          </a:prstGeom>
        </p:spPr>
      </p:pic>
    </p:spTree>
    <p:extLst>
      <p:ext uri="{BB962C8B-B14F-4D97-AF65-F5344CB8AC3E}">
        <p14:creationId xmlns:p14="http://schemas.microsoft.com/office/powerpoint/2010/main" val="2641428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lang="en-US" altLang="ja-JP"/>
              <a:t>2 ISO 10218-1 (JIS B 8433-1:2015)</a:t>
            </a:r>
            <a:r>
              <a:rPr lang="ja-JP" altLang="en-US"/>
              <a:t>の要求事項</a:t>
            </a:r>
          </a:p>
        </p:txBody>
      </p:sp>
      <p:sp>
        <p:nvSpPr>
          <p:cNvPr id="7" name="コンテンツプレースホルダ 6"/>
          <p:cNvSpPr>
            <a:spLocks noGrp="1"/>
          </p:cNvSpPr>
          <p:nvPr>
            <p:ph idx="1"/>
          </p:nvPr>
        </p:nvSpPr>
        <p:spPr/>
        <p:txBody>
          <a:bodyPr>
            <a:noAutofit/>
          </a:bodyPr>
          <a:lstStyle/>
          <a:p>
            <a:pPr marL="0" indent="0">
              <a:lnSpc>
                <a:spcPct val="100000"/>
              </a:lnSpc>
              <a:spcBef>
                <a:spcPts val="400"/>
              </a:spcBef>
              <a:spcAft>
                <a:spcPts val="0"/>
              </a:spcAft>
              <a:buNone/>
            </a:pPr>
            <a:r>
              <a:rPr lang="ja-JP" altLang="en-US" sz="2400" b="1"/>
              <a:t>ア　一般</a:t>
            </a:r>
          </a:p>
          <a:p>
            <a:pPr marL="173355" indent="14605">
              <a:lnSpc>
                <a:spcPct val="100000"/>
              </a:lnSpc>
              <a:spcBef>
                <a:spcPts val="400"/>
              </a:spcBef>
              <a:spcAft>
                <a:spcPts val="0"/>
              </a:spcAft>
              <a:buNone/>
            </a:pPr>
            <a:r>
              <a:rPr lang="ja-JP" altLang="en-US" sz="2200"/>
              <a:t>ロボットは、関連する危険源に対してISO 12100（JIS B 9700）に従って設計する。</a:t>
            </a:r>
          </a:p>
          <a:p>
            <a:pPr marL="173355" indent="14605">
              <a:lnSpc>
                <a:spcPct val="100000"/>
              </a:lnSpc>
              <a:spcBef>
                <a:spcPts val="400"/>
              </a:spcBef>
              <a:spcAft>
                <a:spcPts val="0"/>
              </a:spcAft>
              <a:buNone/>
            </a:pPr>
            <a:endParaRPr lang="ja-JP" altLang="en-US" sz="1000"/>
          </a:p>
          <a:p>
            <a:pPr marL="0" indent="0">
              <a:lnSpc>
                <a:spcPct val="100000"/>
              </a:lnSpc>
              <a:spcBef>
                <a:spcPts val="400"/>
              </a:spcBef>
              <a:spcAft>
                <a:spcPts val="0"/>
              </a:spcAft>
              <a:buNone/>
            </a:pPr>
            <a:r>
              <a:rPr lang="ja-JP" altLang="en-US" sz="2400" b="1"/>
              <a:t>イ　動力伝達構成品</a:t>
            </a:r>
            <a:r>
              <a:rPr lang="ja-JP" altLang="en-US" sz="2400"/>
              <a:t> </a:t>
            </a:r>
          </a:p>
          <a:p>
            <a:pPr marL="360045" indent="-229235">
              <a:lnSpc>
                <a:spcPct val="100000"/>
              </a:lnSpc>
              <a:spcBef>
                <a:spcPts val="400"/>
              </a:spcBef>
              <a:spcAft>
                <a:spcPts val="0"/>
              </a:spcAft>
              <a:buNone/>
            </a:pPr>
            <a:r>
              <a:rPr lang="ja-JP" altLang="en-US" sz="2200"/>
              <a:t>1)一体となったカバー（例：ギアボックス）で保護されない、モータ軸、歯車、駆動ベルト又はリンクのような構成品に起因するハザードの暴露は、固定又は可動ガードによって防止する。</a:t>
            </a:r>
          </a:p>
          <a:p>
            <a:pPr marL="360045" indent="-229235">
              <a:lnSpc>
                <a:spcPct val="100000"/>
              </a:lnSpc>
              <a:spcBef>
                <a:spcPts val="400"/>
              </a:spcBef>
              <a:spcAft>
                <a:spcPts val="0"/>
              </a:spcAft>
              <a:buNone/>
            </a:pPr>
            <a:r>
              <a:rPr lang="ja-JP" altLang="en-US" sz="2200"/>
              <a:t>2)定期的な保全のために取り除くことが必要な固定ガードの固定器具は、機械又はガードに取り付けたままにする。</a:t>
            </a:r>
          </a:p>
          <a:p>
            <a:pPr marL="360045" indent="-229235">
              <a:lnSpc>
                <a:spcPct val="100000"/>
              </a:lnSpc>
              <a:spcBef>
                <a:spcPts val="400"/>
              </a:spcBef>
              <a:spcAft>
                <a:spcPts val="0"/>
              </a:spcAft>
              <a:buNone/>
            </a:pPr>
            <a:r>
              <a:rPr lang="ja-JP" altLang="en-US" sz="2200"/>
              <a:t>3)可動ガードは、危険な機械機能が接触する前にその機能が停止するように、危険な 動作に対してインタロックする。</a:t>
            </a:r>
          </a:p>
          <a:p>
            <a:pPr marL="360045" indent="-229235">
              <a:lnSpc>
                <a:spcPct val="100000"/>
              </a:lnSpc>
              <a:spcBef>
                <a:spcPts val="400"/>
              </a:spcBef>
              <a:spcAft>
                <a:spcPts val="0"/>
              </a:spcAft>
              <a:buNone/>
            </a:pPr>
            <a:r>
              <a:rPr lang="ja-JP" altLang="en-US" sz="2200"/>
              <a:t>4)インタロックシステムの安全関連制御システム性能は、ISO 12100の5.4項（下記コに記述）の要求事項に適合する。</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87</a:t>
            </a:fld>
            <a:endParaRPr kumimoji="1" lang="ja-JP" altLang="en-US"/>
          </a:p>
        </p:txBody>
      </p:sp>
    </p:spTree>
    <p:extLst>
      <p:ext uri="{BB962C8B-B14F-4D97-AF65-F5344CB8AC3E}">
        <p14:creationId xmlns:p14="http://schemas.microsoft.com/office/powerpoint/2010/main" val="28849257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lang="en-US" altLang="ja-JP">
                <a:sym typeface="+mn-ea"/>
              </a:rPr>
              <a:t>2 ISO 10218-1 (JIS B 8433-1:2015)</a:t>
            </a:r>
            <a:r>
              <a:rPr lang="ja-JP" altLang="en-US">
                <a:sym typeface="+mn-ea"/>
              </a:rPr>
              <a:t>の要求事項</a:t>
            </a:r>
            <a:endParaRPr lang="ja-JP" altLang="en-US"/>
          </a:p>
        </p:txBody>
      </p:sp>
      <p:sp>
        <p:nvSpPr>
          <p:cNvPr id="7" name="コンテンツプレースホルダ 6"/>
          <p:cNvSpPr>
            <a:spLocks noGrp="1"/>
          </p:cNvSpPr>
          <p:nvPr>
            <p:ph idx="1"/>
          </p:nvPr>
        </p:nvSpPr>
        <p:spPr>
          <a:xfrm>
            <a:off x="351155" y="1234440"/>
            <a:ext cx="9193530" cy="5864225"/>
          </a:xfrm>
        </p:spPr>
        <p:txBody>
          <a:bodyPr>
            <a:noAutofit/>
          </a:bodyPr>
          <a:lstStyle/>
          <a:p>
            <a:pPr marL="0" indent="0" fontAlgn="auto">
              <a:lnSpc>
                <a:spcPct val="100000"/>
              </a:lnSpc>
              <a:spcBef>
                <a:spcPts val="300"/>
              </a:spcBef>
              <a:spcAft>
                <a:spcPts val="0"/>
              </a:spcAft>
              <a:buNone/>
            </a:pPr>
            <a:r>
              <a:rPr lang="ja-JP" altLang="en-US" sz="2400" b="1"/>
              <a:t>ウ　動力の消失又は変化</a:t>
            </a:r>
          </a:p>
          <a:p>
            <a:pPr marL="0" indent="159385" fontAlgn="auto">
              <a:lnSpc>
                <a:spcPct val="100000"/>
              </a:lnSpc>
              <a:spcBef>
                <a:spcPts val="300"/>
              </a:spcBef>
              <a:spcAft>
                <a:spcPts val="0"/>
              </a:spcAft>
              <a:buNone/>
            </a:pPr>
            <a:r>
              <a:rPr lang="ja-JP" altLang="en-US" sz="2200"/>
              <a:t>1)動力の消失又は変化が、危険源とならない。 </a:t>
            </a:r>
          </a:p>
          <a:p>
            <a:pPr marL="0" indent="159385" fontAlgn="auto">
              <a:lnSpc>
                <a:spcPct val="100000"/>
              </a:lnSpc>
              <a:spcBef>
                <a:spcPts val="300"/>
              </a:spcBef>
              <a:spcAft>
                <a:spcPts val="0"/>
              </a:spcAft>
              <a:buNone/>
            </a:pPr>
            <a:r>
              <a:rPr lang="ja-JP" altLang="en-US" sz="2200"/>
              <a:t>2)動力の再始動は、いかなる動作も引き起こさない。 </a:t>
            </a:r>
          </a:p>
          <a:p>
            <a:pPr marL="0" indent="0" fontAlgn="auto">
              <a:lnSpc>
                <a:spcPct val="100000"/>
              </a:lnSpc>
              <a:spcBef>
                <a:spcPts val="300"/>
              </a:spcBef>
              <a:spcAft>
                <a:spcPts val="0"/>
              </a:spcAft>
              <a:buNone/>
            </a:pPr>
            <a:endParaRPr lang="ja-JP" altLang="en-US" sz="1000"/>
          </a:p>
          <a:p>
            <a:pPr marL="0" indent="0" fontAlgn="auto">
              <a:lnSpc>
                <a:spcPct val="100000"/>
              </a:lnSpc>
              <a:spcBef>
                <a:spcPts val="300"/>
              </a:spcBef>
              <a:spcAft>
                <a:spcPts val="0"/>
              </a:spcAft>
              <a:buNone/>
            </a:pPr>
            <a:r>
              <a:rPr lang="ja-JP" altLang="en-US" sz="2400" b="1"/>
              <a:t>エ　構成品の機能不良</a:t>
            </a:r>
            <a:r>
              <a:rPr lang="ja-JP" altLang="en-US" sz="2200"/>
              <a:t> </a:t>
            </a:r>
          </a:p>
          <a:p>
            <a:pPr marL="159385" indent="0" fontAlgn="auto">
              <a:lnSpc>
                <a:spcPct val="100000"/>
              </a:lnSpc>
              <a:spcBef>
                <a:spcPts val="300"/>
              </a:spcBef>
              <a:spcAft>
                <a:spcPts val="0"/>
              </a:spcAft>
              <a:buNone/>
            </a:pPr>
            <a:r>
              <a:rPr lang="ja-JP" altLang="en-US" sz="2200"/>
              <a:t>ロボットの構成品は、破損若しくは緩み又は蓄積エネルギーの放出によって生じる危険源を最小にするように設計・製作し、固定し又は内蔵する。</a:t>
            </a:r>
          </a:p>
          <a:p>
            <a:pPr marL="0" indent="0" fontAlgn="auto">
              <a:lnSpc>
                <a:spcPct val="100000"/>
              </a:lnSpc>
              <a:spcBef>
                <a:spcPts val="300"/>
              </a:spcBef>
              <a:spcAft>
                <a:spcPts val="0"/>
              </a:spcAft>
              <a:buNone/>
            </a:pPr>
            <a:endParaRPr lang="ja-JP" altLang="en-US" sz="1000"/>
          </a:p>
          <a:p>
            <a:pPr marL="0" indent="0" fontAlgn="auto">
              <a:lnSpc>
                <a:spcPct val="100000"/>
              </a:lnSpc>
              <a:spcBef>
                <a:spcPts val="300"/>
              </a:spcBef>
              <a:spcAft>
                <a:spcPts val="0"/>
              </a:spcAft>
              <a:buNone/>
            </a:pPr>
            <a:r>
              <a:rPr lang="ja-JP" altLang="en-US" sz="2400" b="1"/>
              <a:t>オ　エネルギー源</a:t>
            </a:r>
          </a:p>
          <a:p>
            <a:pPr marL="144780" indent="14605" fontAlgn="auto">
              <a:lnSpc>
                <a:spcPct val="100000"/>
              </a:lnSpc>
              <a:spcBef>
                <a:spcPts val="300"/>
              </a:spcBef>
              <a:spcAft>
                <a:spcPts val="0"/>
              </a:spcAft>
              <a:buNone/>
            </a:pPr>
            <a:r>
              <a:rPr lang="ja-JP" altLang="en-US" sz="2200"/>
              <a:t>ロボットに対しての危険なエネルギー源を全て遮断する方法を備える。 </a:t>
            </a:r>
          </a:p>
          <a:p>
            <a:pPr marL="144780" indent="14605" fontAlgn="auto">
              <a:lnSpc>
                <a:spcPct val="100000"/>
              </a:lnSpc>
              <a:spcBef>
                <a:spcPts val="300"/>
              </a:spcBef>
              <a:spcAft>
                <a:spcPts val="0"/>
              </a:spcAft>
              <a:buNone/>
            </a:pPr>
            <a:endParaRPr lang="ja-JP" altLang="en-US" sz="1000"/>
          </a:p>
          <a:p>
            <a:pPr marL="144780" indent="-144780" fontAlgn="auto">
              <a:lnSpc>
                <a:spcPct val="100000"/>
              </a:lnSpc>
              <a:spcBef>
                <a:spcPts val="300"/>
              </a:spcBef>
              <a:spcAft>
                <a:spcPts val="0"/>
              </a:spcAft>
              <a:buNone/>
            </a:pPr>
            <a:r>
              <a:rPr lang="ja-JP" altLang="en-US" sz="2400" b="1"/>
              <a:t>カ　蓄積エネルギー</a:t>
            </a:r>
          </a:p>
          <a:p>
            <a:pPr marL="144780" indent="14605" fontAlgn="auto">
              <a:lnSpc>
                <a:spcPct val="100000"/>
              </a:lnSpc>
              <a:spcBef>
                <a:spcPts val="300"/>
              </a:spcBef>
              <a:spcAft>
                <a:spcPts val="0"/>
              </a:spcAft>
              <a:buNone/>
            </a:pPr>
            <a:r>
              <a:rPr lang="ja-JP" altLang="en-US" sz="2200"/>
              <a:t>1)蓄積された危険なエネルギーを制御下で放出する方法を備える。</a:t>
            </a:r>
          </a:p>
          <a:p>
            <a:pPr marL="144780" indent="14605" fontAlgn="auto">
              <a:lnSpc>
                <a:spcPct val="100000"/>
              </a:lnSpc>
              <a:spcBef>
                <a:spcPts val="300"/>
              </a:spcBef>
              <a:spcAft>
                <a:spcPts val="0"/>
              </a:spcAft>
              <a:buNone/>
            </a:pPr>
            <a:r>
              <a:rPr lang="ja-JP" altLang="en-US" sz="2200"/>
              <a:t>2)蓄積エネルギーのハザードを明確にするためのラベルを貼り付ける。</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88</a:t>
            </a:fld>
            <a:endParaRPr kumimoji="1" lang="ja-JP" altLang="en-US"/>
          </a:p>
        </p:txBody>
      </p:sp>
      <p:pic>
        <p:nvPicPr>
          <p:cNvPr id="2" name="図形 1"/>
          <p:cNvPicPr>
            <a:picLocks noChangeAspect="1"/>
          </p:cNvPicPr>
          <p:nvPr/>
        </p:nvPicPr>
        <p:blipFill>
          <a:blip r:embed="rId3"/>
          <a:stretch>
            <a:fillRect/>
          </a:stretch>
        </p:blipFill>
        <p:spPr>
          <a:xfrm>
            <a:off x="8077835" y="4721860"/>
            <a:ext cx="1661160" cy="1760220"/>
          </a:xfrm>
          <a:prstGeom prst="rect">
            <a:avLst/>
          </a:prstGeom>
        </p:spPr>
      </p:pic>
    </p:spTree>
    <p:extLst>
      <p:ext uri="{BB962C8B-B14F-4D97-AF65-F5344CB8AC3E}">
        <p14:creationId xmlns:p14="http://schemas.microsoft.com/office/powerpoint/2010/main" val="27654231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lang="en-US" altLang="ja-JP">
                <a:sym typeface="+mn-ea"/>
              </a:rPr>
              <a:t>2 ISO 10218-1 (JIS B 8433-1:2015)</a:t>
            </a:r>
            <a:r>
              <a:rPr lang="ja-JP" altLang="en-US">
                <a:sym typeface="+mn-ea"/>
              </a:rPr>
              <a:t>の要求事項</a:t>
            </a:r>
            <a:endParaRPr lang="ja-JP" altLang="en-US"/>
          </a:p>
        </p:txBody>
      </p:sp>
      <p:sp>
        <p:nvSpPr>
          <p:cNvPr id="7" name="コンテンツプレースホルダ 6"/>
          <p:cNvSpPr>
            <a:spLocks noGrp="1"/>
          </p:cNvSpPr>
          <p:nvPr>
            <p:ph idx="1"/>
          </p:nvPr>
        </p:nvSpPr>
        <p:spPr/>
        <p:txBody>
          <a:bodyPr>
            <a:normAutofit/>
          </a:bodyPr>
          <a:lstStyle/>
          <a:p>
            <a:pPr marL="0" indent="0">
              <a:buNone/>
            </a:pPr>
            <a:r>
              <a:rPr lang="ja-JP" altLang="en-US" sz="2400" b="1"/>
              <a:t>キ　電磁両立性</a:t>
            </a:r>
            <a:r>
              <a:rPr lang="ja-JP" altLang="en-US" sz="2400"/>
              <a:t>(EMC) </a:t>
            </a:r>
          </a:p>
          <a:p>
            <a:pPr marL="166370" indent="15240">
              <a:buNone/>
            </a:pPr>
            <a:r>
              <a:rPr lang="ja-JP" altLang="en-US" sz="2200"/>
              <a:t>ロボットの設計・製作は、電磁妨害（EMI）、無線周波妨害（RFI）、及び静電気放電（ESD）の予想できる影響による危険な動作又は状態を防止。設計上の情報は、IEC 61000-6-2（JIS C 61000-6-2）を参照。 </a:t>
            </a:r>
          </a:p>
          <a:p>
            <a:pPr marL="166370" indent="15240">
              <a:buNone/>
            </a:pPr>
            <a:endParaRPr lang="ja-JP" altLang="en-US" sz="2200"/>
          </a:p>
          <a:p>
            <a:pPr marL="0" indent="0">
              <a:buNone/>
            </a:pPr>
            <a:r>
              <a:rPr lang="ja-JP" altLang="en-US" sz="2400" b="1"/>
              <a:t> ク　電気装置</a:t>
            </a:r>
            <a:r>
              <a:rPr lang="en-US" altLang="ja-JP" sz="2400"/>
              <a:t>(</a:t>
            </a:r>
            <a:r>
              <a:rPr lang="ja-JP" altLang="en-US" sz="2400"/>
              <a:t>Electrical equipment）</a:t>
            </a:r>
          </a:p>
          <a:p>
            <a:pPr marL="189230" indent="-7620">
              <a:buNone/>
            </a:pPr>
            <a:r>
              <a:rPr lang="ja-JP" altLang="en-US" sz="2200"/>
              <a:t>ロボットの電気装置は、IEC 60204-1（JIS B 9960-1）の関連要求事項に従って設計・製作。</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89</a:t>
            </a:fld>
            <a:endParaRPr kumimoji="1" lang="ja-JP" altLang="en-US"/>
          </a:p>
        </p:txBody>
      </p:sp>
      <p:pic>
        <p:nvPicPr>
          <p:cNvPr id="2" name="図形 1"/>
          <p:cNvPicPr>
            <a:picLocks noChangeAspect="1"/>
          </p:cNvPicPr>
          <p:nvPr/>
        </p:nvPicPr>
        <p:blipFill>
          <a:blip r:embed="rId3"/>
          <a:stretch>
            <a:fillRect/>
          </a:stretch>
        </p:blipFill>
        <p:spPr>
          <a:xfrm>
            <a:off x="8173085" y="5070475"/>
            <a:ext cx="1371600" cy="1211580"/>
          </a:xfrm>
          <a:prstGeom prst="rect">
            <a:avLst/>
          </a:prstGeom>
        </p:spPr>
      </p:pic>
    </p:spTree>
    <p:extLst>
      <p:ext uri="{BB962C8B-B14F-4D97-AF65-F5344CB8AC3E}">
        <p14:creationId xmlns:p14="http://schemas.microsoft.com/office/powerpoint/2010/main" val="2797921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5"/>
          <p:cNvSpPr>
            <a:spLocks noGrp="1"/>
          </p:cNvSpPr>
          <p:nvPr>
            <p:ph type="title"/>
          </p:nvPr>
        </p:nvSpPr>
        <p:spPr>
          <a:xfrm>
            <a:off x="129037" y="259315"/>
            <a:ext cx="9721208" cy="675001"/>
          </a:xfrm>
          <a:ln>
            <a:solidFill>
              <a:schemeClr val="accent4">
                <a:lumMod val="40000"/>
                <a:lumOff val="60000"/>
              </a:schemeClr>
            </a:solidFill>
          </a:ln>
        </p:spPr>
        <p:txBody>
          <a:bodyPr>
            <a:noAutofit/>
          </a:bodyPr>
          <a:lstStyle/>
          <a:p>
            <a:r>
              <a:rPr lang="ja-JP" altLang="en-US" dirty="0" smtClean="0">
                <a:cs typeface="Yu Mincho" charset="-128"/>
              </a:rPr>
              <a:t>ロボットシステムの機能安全適用範囲</a:t>
            </a:r>
            <a:r>
              <a:rPr lang="ja-JP" altLang="ja-JP" dirty="0" smtClean="0">
                <a:cs typeface="Yu Mincho" charset="-128"/>
              </a:rPr>
              <a:t> </a:t>
            </a:r>
            <a:endParaRPr lang="ja-JP" altLang="en-US" dirty="0">
              <a:cs typeface="Yu Mincho" charset="-128"/>
            </a:endParaRPr>
          </a:p>
        </p:txBody>
      </p:sp>
      <p:sp>
        <p:nvSpPr>
          <p:cNvPr id="16" name="フッター プレースホルダー 3"/>
          <p:cNvSpPr>
            <a:spLocks noGrp="1"/>
          </p:cNvSpPr>
          <p:nvPr>
            <p:ph type="ftr" sz="quarter" idx="11"/>
          </p:nvPr>
        </p:nvSpPr>
        <p:spPr>
          <a:xfrm>
            <a:off x="1652451" y="6448113"/>
            <a:ext cx="7364549" cy="181610"/>
          </a:xfrm>
        </p:spPr>
        <p:txBody>
          <a:bodyPr/>
          <a:lstStyle/>
          <a:p>
            <a:pPr algn="l"/>
            <a:r>
              <a:rPr kumimoji="1" lang="ja-JP" altLang="en-US" smtClean="0">
                <a:latin typeface="Meiryo UI" panose="020B0604030504040204" pitchFamily="50" charset="-128"/>
                <a:ea typeface="Meiryo UI" panose="020B0604030504040204" pitchFamily="50" charset="-128"/>
              </a:rPr>
              <a:t>平成</a:t>
            </a:r>
            <a:r>
              <a:rPr kumimoji="1" lang="en-US" altLang="ja-JP" smtClean="0">
                <a:latin typeface="Meiryo UI" panose="020B0604030504040204" pitchFamily="50" charset="-128"/>
                <a:ea typeface="Meiryo UI" panose="020B0604030504040204" pitchFamily="50" charset="-128"/>
              </a:rPr>
              <a:t>29</a:t>
            </a:r>
            <a:r>
              <a:rPr kumimoji="1" lang="ja-JP" altLang="en-US" smtClean="0">
                <a:latin typeface="Meiryo UI" panose="020B0604030504040204" pitchFamily="50" charset="-128"/>
                <a:ea typeface="Meiryo UI" panose="020B0604030504040204" pitchFamily="50" charset="-128"/>
              </a:rPr>
              <a:t>年度厚生労働省委託　機能安全を活用した機械設備の安全対策の推進事業　活用マニュアル</a:t>
            </a:r>
            <a:endParaRPr kumimoji="1" lang="ja-JP" altLang="en-US" dirty="0">
              <a:latin typeface="Meiryo UI" panose="020B0604030504040204" pitchFamily="50" charset="-128"/>
              <a:ea typeface="Meiryo UI" panose="020B0604030504040204" pitchFamily="50" charset="-128"/>
            </a:endParaRPr>
          </a:p>
        </p:txBody>
      </p:sp>
      <p:sp>
        <p:nvSpPr>
          <p:cNvPr id="2" name="正方形/長方形 1"/>
          <p:cNvSpPr/>
          <p:nvPr/>
        </p:nvSpPr>
        <p:spPr>
          <a:xfrm>
            <a:off x="348343" y="1147764"/>
            <a:ext cx="9386672" cy="3711785"/>
          </a:xfrm>
          <a:prstGeom prst="rect">
            <a:avLst/>
          </a:prstGeom>
        </p:spPr>
        <p:txBody>
          <a:bodyPr wrap="square">
            <a:spAutoFit/>
          </a:bodyPr>
          <a:lstStyle/>
          <a:p>
            <a:pPr marL="342900" indent="-342900">
              <a:lnSpc>
                <a:spcPct val="120000"/>
              </a:lnSpc>
              <a:buFont typeface="Arial" charset="0"/>
              <a:buChar char="•"/>
            </a:pPr>
            <a:r>
              <a:rPr lang="ja-JP" altLang="ja-JP" sz="2800" dirty="0">
                <a:latin typeface="Meiryo UI" panose="020B0604030504040204" pitchFamily="50" charset="-128"/>
                <a:ea typeface="Meiryo UI" panose="020B0604030504040204" pitchFamily="50" charset="-128"/>
                <a:cs typeface="Yu Mincho" charset="-128"/>
              </a:rPr>
              <a:t>ロボットや周辺機械の（エンドエフェクタも含む）動作に関わる機能（</a:t>
            </a:r>
            <a:r>
              <a:rPr lang="en-US" altLang="ja-JP" sz="2800" dirty="0">
                <a:latin typeface="Meiryo UI" panose="020B0604030504040204" pitchFamily="50" charset="-128"/>
                <a:ea typeface="Meiryo UI" panose="020B0604030504040204" pitchFamily="50" charset="-128"/>
                <a:cs typeface="Yu Mincho" charset="-128"/>
              </a:rPr>
              <a:t>a</a:t>
            </a:r>
            <a:r>
              <a:rPr lang="ja-JP" altLang="ja-JP" sz="2800" dirty="0">
                <a:latin typeface="Meiryo UI" panose="020B0604030504040204" pitchFamily="50" charset="-128"/>
                <a:ea typeface="Meiryo UI" panose="020B0604030504040204" pitchFamily="50" charset="-128"/>
                <a:cs typeface="Yu Mincho" charset="-128"/>
              </a:rPr>
              <a:t>〜</a:t>
            </a:r>
            <a:r>
              <a:rPr lang="en-US" altLang="ja-JP" sz="2800" dirty="0">
                <a:latin typeface="Meiryo UI" panose="020B0604030504040204" pitchFamily="50" charset="-128"/>
                <a:ea typeface="Meiryo UI" panose="020B0604030504040204" pitchFamily="50" charset="-128"/>
                <a:cs typeface="Yu Mincho" charset="-128"/>
              </a:rPr>
              <a:t>c</a:t>
            </a:r>
            <a:r>
              <a:rPr lang="ja-JP" altLang="ja-JP" sz="2800" dirty="0">
                <a:latin typeface="Meiryo UI" panose="020B0604030504040204" pitchFamily="50" charset="-128"/>
                <a:ea typeface="Meiryo UI" panose="020B0604030504040204" pitchFamily="50" charset="-128"/>
                <a:cs typeface="Yu Mincho" charset="-128"/>
              </a:rPr>
              <a:t>）に対する要求</a:t>
            </a:r>
            <a:r>
              <a:rPr lang="ja-JP" altLang="ja-JP" sz="2800" dirty="0" smtClean="0">
                <a:latin typeface="Meiryo UI" panose="020B0604030504040204" pitchFamily="50" charset="-128"/>
                <a:ea typeface="Meiryo UI" panose="020B0604030504040204" pitchFamily="50" charset="-128"/>
                <a:cs typeface="Yu Mincho" charset="-128"/>
              </a:rPr>
              <a:t>事項</a:t>
            </a:r>
            <a:endParaRPr lang="en-US" altLang="ja-JP" sz="2800" dirty="0" smtClean="0">
              <a:latin typeface="Meiryo UI" panose="020B0604030504040204" pitchFamily="50" charset="-128"/>
              <a:ea typeface="Meiryo UI" panose="020B0604030504040204" pitchFamily="50" charset="-128"/>
              <a:cs typeface="Yu Mincho" charset="-128"/>
            </a:endParaRPr>
          </a:p>
          <a:p>
            <a:pPr marL="342900" indent="-342900">
              <a:lnSpc>
                <a:spcPct val="120000"/>
              </a:lnSpc>
              <a:buFont typeface="Arial" charset="0"/>
              <a:buChar char="•"/>
            </a:pPr>
            <a:r>
              <a:rPr lang="ja-JP" altLang="ja-JP" sz="2800" dirty="0" smtClean="0">
                <a:latin typeface="Meiryo UI" panose="020B0604030504040204" pitchFamily="50" charset="-128"/>
                <a:ea typeface="Meiryo UI" panose="020B0604030504040204" pitchFamily="50" charset="-128"/>
                <a:cs typeface="Yu Mincho" charset="-128"/>
              </a:rPr>
              <a:t>ローカル</a:t>
            </a:r>
            <a:r>
              <a:rPr lang="ja-JP" altLang="ja-JP" sz="2800" dirty="0">
                <a:latin typeface="Meiryo UI" panose="020B0604030504040204" pitchFamily="50" charset="-128"/>
                <a:ea typeface="Meiryo UI" panose="020B0604030504040204" pitchFamily="50" charset="-128"/>
                <a:cs typeface="Yu Mincho" charset="-128"/>
              </a:rPr>
              <a:t>制御（</a:t>
            </a:r>
            <a:r>
              <a:rPr lang="en-US" altLang="ja-JP" sz="2800" dirty="0">
                <a:latin typeface="Meiryo UI" panose="020B0604030504040204" pitchFamily="50" charset="-128"/>
                <a:ea typeface="Meiryo UI" panose="020B0604030504040204" pitchFamily="50" charset="-128"/>
                <a:cs typeface="Yu Mincho" charset="-128"/>
              </a:rPr>
              <a:t>f</a:t>
            </a:r>
            <a:r>
              <a:rPr lang="ja-JP" altLang="ja-JP" sz="2800" dirty="0" smtClean="0">
                <a:latin typeface="Meiryo UI" panose="020B0604030504040204" pitchFamily="50" charset="-128"/>
                <a:ea typeface="Meiryo UI" panose="020B0604030504040204" pitchFamily="50" charset="-128"/>
                <a:cs typeface="Yu Mincho" charset="-128"/>
              </a:rPr>
              <a:t>）</a:t>
            </a:r>
            <a:endParaRPr lang="en-US" altLang="ja-JP" sz="2800" dirty="0" smtClean="0">
              <a:latin typeface="Meiryo UI" panose="020B0604030504040204" pitchFamily="50" charset="-128"/>
              <a:ea typeface="Meiryo UI" panose="020B0604030504040204" pitchFamily="50" charset="-128"/>
              <a:cs typeface="Yu Mincho" charset="-128"/>
            </a:endParaRPr>
          </a:p>
          <a:p>
            <a:pPr marL="342900" indent="-342900">
              <a:lnSpc>
                <a:spcPct val="120000"/>
              </a:lnSpc>
              <a:buFont typeface="Arial" charset="0"/>
              <a:buChar char="•"/>
            </a:pPr>
            <a:r>
              <a:rPr lang="ja-JP" altLang="ja-JP" sz="2800" dirty="0" smtClean="0">
                <a:latin typeface="Meiryo UI" panose="020B0604030504040204" pitchFamily="50" charset="-128"/>
                <a:ea typeface="Meiryo UI" panose="020B0604030504040204" pitchFamily="50" charset="-128"/>
                <a:cs typeface="Yu Mincho" charset="-128"/>
              </a:rPr>
              <a:t>保護</a:t>
            </a:r>
            <a:r>
              <a:rPr lang="ja-JP" altLang="ja-JP" sz="2800" dirty="0">
                <a:latin typeface="Meiryo UI" panose="020B0604030504040204" pitchFamily="50" charset="-128"/>
                <a:ea typeface="Meiryo UI" panose="020B0604030504040204" pitchFamily="50" charset="-128"/>
                <a:cs typeface="Yu Mincho" charset="-128"/>
              </a:rPr>
              <a:t>装置機能との信号やりとり（</a:t>
            </a:r>
            <a:r>
              <a:rPr lang="en-US" altLang="ja-JP" sz="2800" dirty="0">
                <a:latin typeface="Meiryo UI" panose="020B0604030504040204" pitchFamily="50" charset="-128"/>
                <a:ea typeface="Meiryo UI" panose="020B0604030504040204" pitchFamily="50" charset="-128"/>
                <a:cs typeface="Yu Mincho" charset="-128"/>
              </a:rPr>
              <a:t>d</a:t>
            </a:r>
            <a:r>
              <a:rPr lang="ja-JP" altLang="ja-JP" sz="2800" dirty="0">
                <a:latin typeface="Meiryo UI" panose="020B0604030504040204" pitchFamily="50" charset="-128"/>
                <a:ea typeface="Meiryo UI" panose="020B0604030504040204" pitchFamily="50" charset="-128"/>
                <a:cs typeface="Yu Mincho" charset="-128"/>
              </a:rPr>
              <a:t>） </a:t>
            </a:r>
            <a:endParaRPr lang="en-US" altLang="ja-JP" sz="2800" dirty="0" smtClean="0">
              <a:latin typeface="Meiryo UI" panose="020B0604030504040204" pitchFamily="50" charset="-128"/>
              <a:ea typeface="Meiryo UI" panose="020B0604030504040204" pitchFamily="50" charset="-128"/>
              <a:cs typeface="Yu Mincho" charset="-128"/>
            </a:endParaRPr>
          </a:p>
          <a:p>
            <a:pPr marL="342900" indent="-342900">
              <a:lnSpc>
                <a:spcPct val="120000"/>
              </a:lnSpc>
              <a:buFont typeface="Arial" charset="0"/>
              <a:buChar char="•"/>
            </a:pPr>
            <a:r>
              <a:rPr lang="ja-JP" altLang="ja-JP" sz="2800" dirty="0">
                <a:latin typeface="Meiryo UI" panose="020B0604030504040204" pitchFamily="50" charset="-128"/>
                <a:ea typeface="Meiryo UI" panose="020B0604030504040204" pitchFamily="50" charset="-128"/>
                <a:cs typeface="Yu Mincho" charset="-128"/>
              </a:rPr>
              <a:t>統合制御システムや人のシステム内進入（アクセス制御</a:t>
            </a:r>
            <a:r>
              <a:rPr lang="ja-JP" altLang="ja-JP" sz="2800" dirty="0" smtClean="0">
                <a:latin typeface="Meiryo UI" panose="020B0604030504040204" pitchFamily="50" charset="-128"/>
                <a:ea typeface="Meiryo UI" panose="020B0604030504040204" pitchFamily="50" charset="-128"/>
                <a:cs typeface="Yu Mincho" charset="-128"/>
              </a:rPr>
              <a:t>）</a:t>
            </a:r>
            <a:endParaRPr lang="en-US" altLang="ja-JP" sz="2800" dirty="0" smtClean="0">
              <a:latin typeface="Meiryo UI" panose="020B0604030504040204" pitchFamily="50" charset="-128"/>
              <a:ea typeface="Meiryo UI" panose="020B0604030504040204" pitchFamily="50" charset="-128"/>
              <a:cs typeface="Yu Mincho" charset="-128"/>
            </a:endParaRPr>
          </a:p>
          <a:p>
            <a:pPr marL="342900" indent="-342900">
              <a:lnSpc>
                <a:spcPct val="120000"/>
              </a:lnSpc>
              <a:buFont typeface="Arial" charset="0"/>
              <a:buChar char="•"/>
            </a:pPr>
            <a:r>
              <a:rPr lang="ja-JP" altLang="ja-JP" sz="2800" dirty="0">
                <a:latin typeface="Meiryo UI" panose="020B0604030504040204" pitchFamily="50" charset="-128"/>
                <a:ea typeface="Meiryo UI" panose="020B0604030504040204" pitchFamily="50" charset="-128"/>
                <a:cs typeface="Yu Mincho" charset="-128"/>
              </a:rPr>
              <a:t>可動部（エンドエフェクト及びロボットアーム）の位置や速度、エンドエフェクタ部の力（トルク）</a:t>
            </a:r>
            <a:r>
              <a:rPr lang="ja-JP" altLang="ja-JP" sz="2800" dirty="0" smtClean="0">
                <a:latin typeface="Meiryo UI" panose="020B0604030504040204" pitchFamily="50" charset="-128"/>
                <a:ea typeface="Meiryo UI" panose="020B0604030504040204" pitchFamily="50" charset="-128"/>
                <a:cs typeface="Yu Mincho" charset="-128"/>
              </a:rPr>
              <a:t>出力</a:t>
            </a:r>
            <a:r>
              <a:rPr lang="ja-JP" altLang="en-US" sz="2800" dirty="0" smtClean="0">
                <a:latin typeface="Meiryo UI" panose="020B0604030504040204" pitchFamily="50" charset="-128"/>
                <a:ea typeface="Meiryo UI" panose="020B0604030504040204" pitchFamily="50" charset="-128"/>
                <a:cs typeface="Yu Mincho" charset="-128"/>
              </a:rPr>
              <a:t>　⇔　停止機能</a:t>
            </a:r>
            <a:endParaRPr lang="ja-JP" altLang="en-US" sz="2800" dirty="0">
              <a:latin typeface="Meiryo UI" panose="020B0604030504040204" pitchFamily="50" charset="-128"/>
              <a:ea typeface="Meiryo UI" panose="020B0604030504040204" pitchFamily="50" charset="-128"/>
              <a:cs typeface="Yu Mincho" charset="-128"/>
            </a:endParaRPr>
          </a:p>
        </p:txBody>
      </p:sp>
      <p:sp>
        <p:nvSpPr>
          <p:cNvPr id="3" name="テキスト ボックス 2"/>
          <p:cNvSpPr txBox="1"/>
          <p:nvPr/>
        </p:nvSpPr>
        <p:spPr>
          <a:xfrm>
            <a:off x="340793" y="5941146"/>
            <a:ext cx="8117928" cy="369332"/>
          </a:xfrm>
          <a:prstGeom prst="rect">
            <a:avLst/>
          </a:prstGeom>
          <a:noFill/>
        </p:spPr>
        <p:txBody>
          <a:bodyPr wrap="none" rtlCol="0">
            <a:spAutoFit/>
          </a:bodyPr>
          <a:lstStyle/>
          <a:p>
            <a:r>
              <a:rPr kumimoji="1" lang="ja-JP" altLang="en-US" dirty="0" smtClean="0">
                <a:latin typeface="Meiryo UI" panose="020B0604030504040204" pitchFamily="50" charset="-128"/>
                <a:ea typeface="Meiryo UI" panose="020B0604030504040204" pitchFamily="50" charset="-128"/>
                <a:cs typeface="Yu Mincho" charset="-128"/>
              </a:rPr>
              <a:t>＊</a:t>
            </a:r>
            <a:r>
              <a:rPr lang="ja-JP" altLang="ja-JP" dirty="0">
                <a:latin typeface="Meiryo UI" panose="020B0604030504040204" pitchFamily="50" charset="-128"/>
                <a:ea typeface="Meiryo UI" panose="020B0604030504040204" pitchFamily="50" charset="-128"/>
                <a:cs typeface="Yu Mincho" charset="-128"/>
              </a:rPr>
              <a:t>ロボット本体</a:t>
            </a:r>
            <a:r>
              <a:rPr lang="ja-JP" altLang="ja-JP" dirty="0" smtClean="0">
                <a:latin typeface="Meiryo UI" panose="020B0604030504040204" pitchFamily="50" charset="-128"/>
                <a:ea typeface="Meiryo UI" panose="020B0604030504040204" pitchFamily="50" charset="-128"/>
                <a:cs typeface="Yu Mincho" charset="-128"/>
              </a:rPr>
              <a:t>は</a:t>
            </a:r>
            <a:r>
              <a:rPr lang="ja-JP" altLang="en-US" dirty="0" smtClean="0">
                <a:latin typeface="Meiryo UI" panose="020B0604030504040204" pitchFamily="50" charset="-128"/>
                <a:ea typeface="Meiryo UI" panose="020B0604030504040204" pitchFamily="50" charset="-128"/>
                <a:cs typeface="Yu Mincho" charset="-128"/>
              </a:rPr>
              <a:t>、</a:t>
            </a:r>
            <a:r>
              <a:rPr lang="ja-JP" altLang="ja-JP" dirty="0" smtClean="0">
                <a:latin typeface="Meiryo UI" panose="020B0604030504040204" pitchFamily="50" charset="-128"/>
                <a:ea typeface="Meiryo UI" panose="020B0604030504040204" pitchFamily="50" charset="-128"/>
                <a:cs typeface="Yu Mincho" charset="-128"/>
              </a:rPr>
              <a:t>産業用</a:t>
            </a:r>
            <a:r>
              <a:rPr lang="ja-JP" altLang="ja-JP" dirty="0">
                <a:latin typeface="Meiryo UI" panose="020B0604030504040204" pitchFamily="50" charset="-128"/>
                <a:ea typeface="Meiryo UI" panose="020B0604030504040204" pitchFamily="50" charset="-128"/>
                <a:cs typeface="Yu Mincho" charset="-128"/>
              </a:rPr>
              <a:t>ロボットの安全規格で規定する安全要求</a:t>
            </a:r>
            <a:r>
              <a:rPr lang="ja-JP" altLang="ja-JP" smtClean="0">
                <a:latin typeface="Meiryo UI" panose="020B0604030504040204" pitchFamily="50" charset="-128"/>
                <a:ea typeface="Meiryo UI" panose="020B0604030504040204" pitchFamily="50" charset="-128"/>
                <a:cs typeface="Yu Mincho" charset="-128"/>
              </a:rPr>
              <a:t>事項</a:t>
            </a:r>
            <a:r>
              <a:rPr lang="ja-JP" altLang="en-US" smtClean="0">
                <a:latin typeface="Meiryo UI" panose="020B0604030504040204" pitchFamily="50" charset="-128"/>
                <a:ea typeface="Meiryo UI" panose="020B0604030504040204" pitchFamily="50" charset="-128"/>
                <a:cs typeface="Yu Mincho" charset="-128"/>
              </a:rPr>
              <a:t>に適合</a:t>
            </a:r>
            <a:r>
              <a:rPr lang="ja-JP" altLang="ja-JP" smtClean="0">
                <a:latin typeface="Meiryo UI" panose="020B0604030504040204" pitchFamily="50" charset="-128"/>
                <a:ea typeface="Meiryo UI" panose="020B0604030504040204" pitchFamily="50" charset="-128"/>
                <a:cs typeface="Yu Mincho" charset="-128"/>
              </a:rPr>
              <a:t>が</a:t>
            </a:r>
            <a:r>
              <a:rPr lang="ja-JP" altLang="ja-JP" dirty="0">
                <a:latin typeface="Meiryo UI" panose="020B0604030504040204" pitchFamily="50" charset="-128"/>
                <a:ea typeface="Meiryo UI" panose="020B0604030504040204" pitchFamily="50" charset="-128"/>
                <a:cs typeface="Yu Mincho" charset="-128"/>
              </a:rPr>
              <a:t>前提 </a:t>
            </a:r>
            <a:endParaRPr kumimoji="1" lang="ja-JP" altLang="en-US" dirty="0">
              <a:latin typeface="Meiryo UI" panose="020B0604030504040204" pitchFamily="50" charset="-128"/>
              <a:ea typeface="Meiryo UI" panose="020B0604030504040204" pitchFamily="50" charset="-128"/>
              <a:cs typeface="Yu Mincho" charset="-128"/>
            </a:endParaRPr>
          </a:p>
        </p:txBody>
      </p:sp>
    </p:spTree>
    <p:extLst>
      <p:ext uri="{BB962C8B-B14F-4D97-AF65-F5344CB8AC3E}">
        <p14:creationId xmlns:p14="http://schemas.microsoft.com/office/powerpoint/2010/main" val="14718789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lang="en-US" altLang="ja-JP">
                <a:sym typeface="+mn-ea"/>
              </a:rPr>
              <a:t>2 ISO 10218-1 (JIS B 8433-1:2015)</a:t>
            </a:r>
            <a:r>
              <a:rPr lang="ja-JP" altLang="en-US">
                <a:sym typeface="+mn-ea"/>
              </a:rPr>
              <a:t>の要求事項</a:t>
            </a:r>
            <a:endParaRPr lang="ja-JP" altLang="en-US"/>
          </a:p>
        </p:txBody>
      </p:sp>
      <p:sp>
        <p:nvSpPr>
          <p:cNvPr id="7" name="コンテンツプレースホルダ 6"/>
          <p:cNvSpPr>
            <a:spLocks noGrp="1"/>
          </p:cNvSpPr>
          <p:nvPr>
            <p:ph idx="1"/>
          </p:nvPr>
        </p:nvSpPr>
        <p:spPr/>
        <p:txBody>
          <a:bodyPr>
            <a:noAutofit/>
          </a:bodyPr>
          <a:lstStyle/>
          <a:p>
            <a:pPr marL="0" indent="0">
              <a:buNone/>
            </a:pPr>
            <a:r>
              <a:rPr lang="ja-JP" altLang="en-US" sz="2400" b="1"/>
              <a:t>ケ　作動制御装置</a:t>
            </a:r>
          </a:p>
          <a:p>
            <a:pPr marL="358140" indent="-164465">
              <a:buNone/>
            </a:pPr>
            <a:r>
              <a:rPr lang="ja-JP" altLang="en-US" sz="2200"/>
              <a:t>1)作動制御装置（2節参照）は、意図しない操作を防止するように製作又は配置する。例えば、適切に設計された押しボタン又はキー選択スイッチを適切な場所に用いればよい。</a:t>
            </a:r>
          </a:p>
          <a:p>
            <a:pPr marL="358140" indent="-164465">
              <a:buNone/>
            </a:pPr>
            <a:r>
              <a:rPr lang="ja-JP" altLang="en-US" sz="2200"/>
              <a:t>2)作動制御装置の状態は、例えば、「動力‘入’」、「不具合（障害）検出」、「自動運転」のように明確に表示する。表示灯を使用しているのであれば、取付位置は適切で、色は、IEC 60204-1に適合する。</a:t>
            </a:r>
          </a:p>
          <a:p>
            <a:pPr marL="358140" indent="-164465">
              <a:buNone/>
            </a:pPr>
            <a:r>
              <a:rPr lang="ja-JP" altLang="en-US" sz="2200"/>
              <a:t>3)作動制御装置には、その機能を明確に示すためにラベルを張り付ける。 </a:t>
            </a:r>
          </a:p>
          <a:p>
            <a:pPr marL="358140" indent="-164465">
              <a:buNone/>
            </a:pPr>
            <a:r>
              <a:rPr lang="en-US" altLang="ja-JP" sz="2200"/>
              <a:t>4)</a:t>
            </a:r>
            <a:r>
              <a:rPr lang="ja-JP" altLang="en-US" sz="2200"/>
              <a:t>ロボット制御システムは、ロボットがペンダント又はその他の教示装置の制御下にある場合には、他の制御元からのロボット動作の始動又は局所制御の選択変更を防止するように設計・製作。</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90</a:t>
            </a:fld>
            <a:endParaRPr kumimoji="1" lang="ja-JP" altLang="en-US"/>
          </a:p>
        </p:txBody>
      </p:sp>
    </p:spTree>
    <p:extLst>
      <p:ext uri="{BB962C8B-B14F-4D97-AF65-F5344CB8AC3E}">
        <p14:creationId xmlns:p14="http://schemas.microsoft.com/office/powerpoint/2010/main" val="19587814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lang="en-US" altLang="ja-JP">
                <a:sym typeface="+mn-ea"/>
              </a:rPr>
              <a:t>2 ISO 10218-1 (JIS B 8433-1:2015)</a:t>
            </a:r>
            <a:r>
              <a:rPr lang="ja-JP" altLang="en-US">
                <a:sym typeface="+mn-ea"/>
              </a:rPr>
              <a:t>の要求事項</a:t>
            </a:r>
            <a:endParaRPr lang="ja-JP" altLang="en-US"/>
          </a:p>
        </p:txBody>
      </p:sp>
      <p:sp>
        <p:nvSpPr>
          <p:cNvPr id="7" name="コンテンツプレースホルダ 6"/>
          <p:cNvSpPr>
            <a:spLocks noGrp="1"/>
          </p:cNvSpPr>
          <p:nvPr>
            <p:ph idx="1"/>
          </p:nvPr>
        </p:nvSpPr>
        <p:spPr>
          <a:xfrm>
            <a:off x="351155" y="1234440"/>
            <a:ext cx="9193530" cy="5426075"/>
          </a:xfrm>
        </p:spPr>
        <p:txBody>
          <a:bodyPr>
            <a:noAutofit/>
          </a:bodyPr>
          <a:lstStyle/>
          <a:p>
            <a:pPr marL="0" indent="0">
              <a:buNone/>
            </a:pPr>
            <a:r>
              <a:rPr lang="ja-JP" altLang="en-US" sz="2400" b="1"/>
              <a:t>コ　安全関連制御システムの性能（ハードウェア及びソフトウェア）</a:t>
            </a:r>
          </a:p>
          <a:p>
            <a:pPr marL="341630" indent="-181610">
              <a:buNone/>
            </a:pPr>
            <a:r>
              <a:rPr lang="ja-JP" altLang="en-US" sz="2200"/>
              <a:t>1)安全関連制御システム(電気、液圧、空気圧及びソフトウェア)は、リスクアセスメン</a:t>
            </a:r>
            <a:r>
              <a:rPr lang="ja-JP" altLang="en-US" sz="2200">
                <a:solidFill>
                  <a:schemeClr val="tx1"/>
                </a:solidFill>
              </a:rPr>
              <a:t>トの結果によって下記4）に示す</a:t>
            </a:r>
            <a:r>
              <a:rPr lang="ja-JP" altLang="en-US" sz="2200" u="sng">
                <a:solidFill>
                  <a:schemeClr val="tx1"/>
                </a:solidFill>
              </a:rPr>
              <a:t>代替の性能基準が適切であると決定しない限り、下記3)に掲げる性能基準に適合</a:t>
            </a:r>
            <a:r>
              <a:rPr lang="ja-JP" altLang="en-US" sz="2200">
                <a:solidFill>
                  <a:schemeClr val="tx1"/>
                </a:solidFill>
              </a:rPr>
              <a:t>。</a:t>
            </a:r>
          </a:p>
          <a:p>
            <a:pPr marL="341630" indent="-181610">
              <a:buNone/>
            </a:pPr>
            <a:r>
              <a:rPr lang="ja-JP" altLang="en-US" sz="2200">
                <a:solidFill>
                  <a:schemeClr val="tx1"/>
                </a:solidFill>
              </a:rPr>
              <a:t>2)ロボット及び他の必要な設備の安全関連制御システムの性能は、使用上の情報に明確に記載。 </a:t>
            </a:r>
          </a:p>
          <a:p>
            <a:pPr marL="341630" indent="-181610">
              <a:buNone/>
            </a:pPr>
            <a:r>
              <a:rPr lang="ja-JP" altLang="en-US" sz="2200">
                <a:solidFill>
                  <a:schemeClr val="tx1"/>
                </a:solidFill>
              </a:rPr>
              <a:t>3)</a:t>
            </a:r>
            <a:r>
              <a:rPr lang="ja-JP" altLang="en-US" sz="2200" u="sng">
                <a:solidFill>
                  <a:schemeClr val="tx1"/>
                </a:solidFill>
              </a:rPr>
              <a:t>制御システムの安全関連部は、ISO 13849-1（JIS B 9705-1）で規定するカテゴリ 3のアーキテクチャでの PL=d</a:t>
            </a:r>
            <a:r>
              <a:rPr lang="ja-JP" altLang="en-US" sz="2200">
                <a:solidFill>
                  <a:schemeClr val="tx1"/>
                </a:solidFill>
              </a:rPr>
              <a:t>、又は</a:t>
            </a:r>
            <a:r>
              <a:rPr lang="ja-JP" altLang="en-US" sz="2200" u="sng">
                <a:solidFill>
                  <a:schemeClr val="tx1"/>
                </a:solidFill>
              </a:rPr>
              <a:t>IEC 62061（JIS B 9961）で規定するプルーフテスト間隔が20年以上で、ハードウェアフォールトトレランスが1の SIL2</a:t>
            </a:r>
            <a:r>
              <a:rPr lang="ja-JP" altLang="en-US" sz="2200">
                <a:solidFill>
                  <a:schemeClr val="tx1"/>
                </a:solidFill>
              </a:rPr>
              <a:t>に適合するように設計。</a:t>
            </a:r>
          </a:p>
          <a:p>
            <a:pPr marL="341630" indent="-181610">
              <a:buNone/>
            </a:pPr>
            <a:r>
              <a:rPr lang="ja-JP" altLang="en-US" sz="2200">
                <a:solidFill>
                  <a:schemeClr val="tx1"/>
                </a:solidFill>
              </a:rPr>
              <a:t>4) ロボット及びその意図したアプリケーションに対して行われる包括的リスクアセスメントの結果に基づき、上記3）で規定した以外の安全関連制御システム性能を適切であると決定してもよい。他の安全関連性能基準を選択することは、特に明示。さらに、適切な制限及び注意事項は、影響を受ける設備に付随して提供される使用上の情報に含む。</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91</a:t>
            </a:fld>
            <a:endParaRPr kumimoji="1" lang="ja-JP" altLang="en-US"/>
          </a:p>
        </p:txBody>
      </p:sp>
    </p:spTree>
    <p:extLst>
      <p:ext uri="{BB962C8B-B14F-4D97-AF65-F5344CB8AC3E}">
        <p14:creationId xmlns:p14="http://schemas.microsoft.com/office/powerpoint/2010/main" val="9314111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r>
              <a:rPr lang="en-US" altLang="ja-JP">
                <a:sym typeface="+mn-ea"/>
              </a:rPr>
              <a:t>2 ISO 10218-1 (JIS B 8433-1:2015)</a:t>
            </a:r>
            <a:r>
              <a:rPr lang="ja-JP" altLang="en-US">
                <a:sym typeface="+mn-ea"/>
              </a:rPr>
              <a:t>の要求事項</a:t>
            </a:r>
            <a:endParaRPr lang="ja-JP" altLang="en-US"/>
          </a:p>
        </p:txBody>
      </p:sp>
      <p:sp>
        <p:nvSpPr>
          <p:cNvPr id="7" name="コンテンツプレースホルダ 6"/>
          <p:cNvSpPr>
            <a:spLocks noGrp="1"/>
          </p:cNvSpPr>
          <p:nvPr>
            <p:ph idx="1"/>
          </p:nvPr>
        </p:nvSpPr>
        <p:spPr>
          <a:xfrm>
            <a:off x="351155" y="1234440"/>
            <a:ext cx="9193530" cy="1307465"/>
          </a:xfrm>
        </p:spPr>
        <p:txBody>
          <a:bodyPr>
            <a:noAutofit/>
          </a:bodyPr>
          <a:lstStyle/>
          <a:p>
            <a:pPr marL="0" indent="0">
              <a:buNone/>
            </a:pPr>
            <a:r>
              <a:rPr lang="ja-JP" altLang="en-US" sz="2400" b="1"/>
              <a:t>サ　ロボット停止機能</a:t>
            </a:r>
          </a:p>
          <a:p>
            <a:pPr marL="349885" indent="-173355">
              <a:buNone/>
            </a:pPr>
            <a:r>
              <a:rPr lang="ja-JP" altLang="en-US" sz="2200"/>
              <a:t>1) ロボットは、それぞれに、保護停止機能及び独立した非常停止機能をもつ。</a:t>
            </a:r>
          </a:p>
          <a:p>
            <a:pPr marL="349885" indent="-173355">
              <a:buNone/>
            </a:pPr>
            <a:r>
              <a:rPr lang="ja-JP" altLang="en-US" sz="2200"/>
              <a:t>2) これらの機能は、外部保護装置への信号接続を備える。</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92</a:t>
            </a:fld>
            <a:endParaRPr kumimoji="1" lang="ja-JP" altLang="en-US"/>
          </a:p>
        </p:txBody>
      </p:sp>
      <p:graphicFrame>
        <p:nvGraphicFramePr>
          <p:cNvPr id="2" name="表 -1"/>
          <p:cNvGraphicFramePr/>
          <p:nvPr/>
        </p:nvGraphicFramePr>
        <p:xfrm>
          <a:off x="577850" y="2701290"/>
          <a:ext cx="8759825" cy="3581407"/>
        </p:xfrm>
        <a:graphic>
          <a:graphicData uri="http://schemas.openxmlformats.org/drawingml/2006/table">
            <a:tbl>
              <a:tblPr firstRow="1" bandRow="1">
                <a:tableStyleId>{5940675A-B579-460E-94D1-54222C63F5DA}</a:tableStyleId>
              </a:tblPr>
              <a:tblGrid>
                <a:gridCol w="1260475"/>
                <a:gridCol w="3684905"/>
                <a:gridCol w="3814445"/>
              </a:tblGrid>
              <a:tr h="288290">
                <a:tc gridSpan="3">
                  <a:txBody>
                    <a:bodyPr/>
                    <a:lstStyle/>
                    <a:p>
                      <a:pPr marL="0" indent="0" algn="ctr">
                        <a:buNone/>
                      </a:pPr>
                      <a:r>
                        <a:rPr lang="ja-JP" altLang="en-US" sz="1800" b="0" u="none">
                          <a:latin typeface="Meiryo UI" panose="020B0604030504040204" pitchFamily="50" charset="-128"/>
                          <a:ea typeface="Meiryo UI" panose="020B0604030504040204" pitchFamily="50" charset="-128"/>
                          <a:cs typeface="ＭＳ 明朝" panose="02020609040205080304" charset="-128"/>
                        </a:rPr>
                        <a:t>表</a:t>
                      </a:r>
                      <a:r>
                        <a:rPr lang="en-US" altLang="ja-JP" sz="1800" b="0" u="none">
                          <a:latin typeface="Meiryo UI" panose="020B0604030504040204" pitchFamily="50" charset="-128"/>
                          <a:ea typeface="Meiryo UI" panose="020B0604030504040204" pitchFamily="50" charset="-128"/>
                          <a:cs typeface="ＭＳ 明朝" panose="02020609040205080304" charset="-128"/>
                        </a:rPr>
                        <a:t>5-1</a:t>
                      </a:r>
                      <a:r>
                        <a:rPr lang="ja-JP" altLang="en-US" sz="1800" b="0" u="none">
                          <a:latin typeface="Meiryo UI" panose="020B0604030504040204" pitchFamily="50" charset="-128"/>
                          <a:ea typeface="Meiryo UI" panose="020B0604030504040204" pitchFamily="50" charset="-128"/>
                          <a:cs typeface="ＭＳ 明朝" panose="02020609040205080304" charset="-128"/>
                        </a:rPr>
                        <a:t>　非常停止と保護停止との機能比較</a:t>
                      </a:r>
                    </a:p>
                  </a:txBody>
                  <a:tcPr marL="0" marR="0" marT="0" marB="1">
                    <a:lnL w="404812" cap="flat" cmpd="sng">
                      <a:solidFill>
                        <a:srgbClr val="FFFFFF"/>
                      </a:solidFill>
                      <a:prstDash val="solid"/>
                      <a:headEnd type="none" w="med" len="med"/>
                      <a:tailEnd type="none" w="med" len="med"/>
                    </a:lnL>
                    <a:lnR w="404812" cap="flat" cmpd="sng">
                      <a:solidFill>
                        <a:srgbClr val="FFFFFF"/>
                      </a:solidFill>
                      <a:prstDash val="solid"/>
                      <a:headEnd type="none" w="med" len="med"/>
                      <a:tailEnd type="none" w="med" len="med"/>
                    </a:lnR>
                    <a:lnT w="404812" cap="flat" cmpd="sng">
                      <a:solidFill>
                        <a:srgbClr val="FFFFFF"/>
                      </a:solidFill>
                      <a:prstDash val="solid"/>
                      <a:headEnd type="none" w="med" len="med"/>
                      <a:tailEnd type="none" w="med" len="med"/>
                    </a:lnT>
                    <a:lnB w="12700">
                      <a:solidFill>
                        <a:schemeClr val="tx1"/>
                      </a:solidFill>
                      <a:prstDash val="solid"/>
                    </a:lnB>
                    <a:lnTlToBr>
                      <a:noFill/>
                    </a:lnTlToBr>
                    <a:lnBlToTr>
                      <a:noFill/>
                    </a:lnBlToTr>
                    <a:noFill/>
                  </a:tcPr>
                </a:tc>
                <a:tc hMerge="1">
                  <a:txBody>
                    <a:bodyPr/>
                    <a:lstStyle/>
                    <a:p>
                      <a:endParaRPr lang="ja-JP"/>
                    </a:p>
                  </a:txBody>
                  <a:tcPr>
                    <a:lnT w="404812" cap="flat" cmpd="sng">
                      <a:solidFill>
                        <a:srgbClr val="FFFFFF"/>
                      </a:solidFill>
                      <a:prstDash val="solid"/>
                      <a:headEnd type="none" w="med" len="med"/>
                      <a:tailEnd type="none" w="med" len="med"/>
                    </a:lnT>
                    <a:lnB w="12700">
                      <a:solidFill>
                        <a:schemeClr val="tx1"/>
                      </a:solidFill>
                      <a:prstDash val="solid"/>
                    </a:lnB>
                  </a:tcPr>
                </a:tc>
                <a:tc hMerge="1">
                  <a:txBody>
                    <a:bodyPr/>
                    <a:lstStyle/>
                    <a:p>
                      <a:endParaRPr lang="ja-JP"/>
                    </a:p>
                  </a:txBody>
                  <a:tcPr>
                    <a:lnR w="404812" cap="flat" cmpd="sng">
                      <a:solidFill>
                        <a:srgbClr val="FFFFFF"/>
                      </a:solidFill>
                      <a:prstDash val="solid"/>
                      <a:headEnd type="none" w="med" len="med"/>
                      <a:tailEnd type="none" w="med" len="med"/>
                    </a:lnR>
                    <a:lnT w="404812" cap="flat" cmpd="sng">
                      <a:solidFill>
                        <a:srgbClr val="FFFFFF"/>
                      </a:solidFill>
                      <a:prstDash val="solid"/>
                      <a:headEnd type="none" w="med" len="med"/>
                      <a:tailEnd type="none" w="med" len="med"/>
                    </a:lnT>
                    <a:lnB w="12700">
                      <a:solidFill>
                        <a:schemeClr val="tx1"/>
                      </a:solidFill>
                      <a:prstDash val="solid"/>
                    </a:lnB>
                  </a:tcPr>
                </a:tc>
              </a:tr>
              <a:tr h="255905">
                <a:tc>
                  <a:txBody>
                    <a:bodyPr/>
                    <a:lstStyle/>
                    <a:p>
                      <a:pPr marL="0" indent="0" algn="ctr">
                        <a:buNone/>
                      </a:pPr>
                      <a:r>
                        <a:rPr lang="en-US" altLang="ja-JP" sz="1800" b="0" u="none">
                          <a:latin typeface="Meiryo UI" panose="020B0604030504040204" pitchFamily="50" charset="-128"/>
                          <a:ea typeface="Meiryo UI" panose="020B0604030504040204" pitchFamily="50" charset="-128"/>
                          <a:cs typeface="ＭＳ 明朝" panose="02020609040205080304" charset="-128"/>
                        </a:rPr>
                        <a:t> </a:t>
                      </a:r>
                    </a:p>
                  </a:txBody>
                  <a:tcPr marL="36195" marR="36195" marT="0" marB="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lumMod val="85000"/>
                      </a:schemeClr>
                    </a:solidFill>
                  </a:tcPr>
                </a:tc>
                <a:tc>
                  <a:txBody>
                    <a:bodyPr/>
                    <a:lstStyle/>
                    <a:p>
                      <a:pPr marL="0" indent="0" algn="ctr">
                        <a:buNone/>
                      </a:pPr>
                      <a:r>
                        <a:rPr lang="ja-JP" altLang="en-US" sz="1800" b="0" u="none">
                          <a:latin typeface="Meiryo UI" panose="020B0604030504040204" pitchFamily="50" charset="-128"/>
                          <a:ea typeface="Meiryo UI" panose="020B0604030504040204" pitchFamily="50" charset="-128"/>
                          <a:cs typeface="ＭＳ 明朝" panose="02020609040205080304" charset="-128"/>
                        </a:rPr>
                        <a:t>非常停止</a:t>
                      </a:r>
                    </a:p>
                  </a:txBody>
                  <a:tcPr marL="36195" marR="36195" marT="0" marB="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lumMod val="85000"/>
                      </a:schemeClr>
                    </a:solidFill>
                  </a:tcPr>
                </a:tc>
                <a:tc>
                  <a:txBody>
                    <a:bodyPr/>
                    <a:lstStyle/>
                    <a:p>
                      <a:pPr marL="0" indent="0" algn="ctr">
                        <a:buNone/>
                      </a:pPr>
                      <a:r>
                        <a:rPr lang="ja-JP" altLang="en-US" sz="1800" b="0" u="none">
                          <a:latin typeface="Meiryo UI" panose="020B0604030504040204" pitchFamily="50" charset="-128"/>
                          <a:ea typeface="Meiryo UI" panose="020B0604030504040204" pitchFamily="50" charset="-128"/>
                          <a:cs typeface="ＭＳ 明朝" panose="02020609040205080304" charset="-128"/>
                        </a:rPr>
                        <a:t>保護停止</a:t>
                      </a:r>
                    </a:p>
                  </a:txBody>
                  <a:tcPr marL="36195" marR="36195" marT="0" marB="1">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bg1">
                        <a:lumMod val="85000"/>
                      </a:schemeClr>
                    </a:solidFill>
                  </a:tcPr>
                </a:tc>
              </a:tr>
              <a:tr h="743585">
                <a:tc>
                  <a:txBody>
                    <a:bodyPr/>
                    <a:lstStyle/>
                    <a:p>
                      <a:pPr marL="0" indent="0" algn="l">
                        <a:buNone/>
                      </a:pPr>
                      <a:r>
                        <a:rPr lang="ja-JP" altLang="en-US" sz="1800" b="0" u="none">
                          <a:latin typeface="Meiryo UI" panose="020B0604030504040204" pitchFamily="50" charset="-128"/>
                          <a:ea typeface="Meiryo UI" panose="020B0604030504040204" pitchFamily="50" charset="-128"/>
                          <a:cs typeface="ＭＳ 明朝" panose="02020609040205080304" charset="-128"/>
                        </a:rPr>
                        <a:t>始動位置</a:t>
                      </a:r>
                    </a:p>
                  </a:txBody>
                  <a:tcPr marL="36195" marR="36195"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a:solidFill>
                        <a:schemeClr val="tx1"/>
                      </a:solidFill>
                      <a:prstDash val="soli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l">
                        <a:buNone/>
                      </a:pPr>
                      <a:r>
                        <a:rPr lang="ja-JP" altLang="en-US" sz="1800" b="0" u="none">
                          <a:latin typeface="Meiryo UI" panose="020B0604030504040204" pitchFamily="50" charset="-128"/>
                          <a:ea typeface="Meiryo UI" panose="020B0604030504040204" pitchFamily="50" charset="-128"/>
                          <a:cs typeface="ＭＳ 明朝" panose="02020609040205080304" charset="-128"/>
                        </a:rPr>
                        <a:t>オペレータは迅速に妨害なく接近できる</a:t>
                      </a:r>
                    </a:p>
                  </a:txBody>
                  <a:tcPr marL="36195" marR="36195"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a:solidFill>
                        <a:schemeClr val="tx1"/>
                      </a:solidFill>
                      <a:prstDash val="soli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l">
                        <a:buNone/>
                      </a:pPr>
                      <a:r>
                        <a:rPr lang="ja-JP" altLang="en-US" sz="1800" b="0" u="none">
                          <a:latin typeface="Meiryo UI" panose="020B0604030504040204" pitchFamily="50" charset="-128"/>
                          <a:ea typeface="Meiryo UI" panose="020B0604030504040204" pitchFamily="50" charset="-128"/>
                          <a:cs typeface="ＭＳ 明朝" panose="02020609040205080304" charset="-128"/>
                        </a:rPr>
                        <a:t>保護装置に対して、始動位置は</a:t>
                      </a:r>
                      <a:r>
                        <a:rPr lang="en-US" altLang="ja-JP" sz="1800" b="0" u="none">
                          <a:latin typeface="Meiryo UI" panose="020B0604030504040204" pitchFamily="50" charset="-128"/>
                          <a:ea typeface="Meiryo UI" panose="020B0604030504040204" pitchFamily="50" charset="-128"/>
                          <a:cs typeface="ＭＳ 明朝" panose="02020609040205080304" charset="-128"/>
                        </a:rPr>
                        <a:t>ISO 13855</a:t>
                      </a:r>
                      <a:r>
                        <a:rPr lang="ja-JP" altLang="en-US" sz="1800" b="0" u="none">
                          <a:latin typeface="Meiryo UI" panose="020B0604030504040204" pitchFamily="50" charset="-128"/>
                          <a:ea typeface="Meiryo UI" panose="020B0604030504040204" pitchFamily="50" charset="-128"/>
                          <a:cs typeface="ＭＳ 明朝" panose="02020609040205080304" charset="-128"/>
                        </a:rPr>
                        <a:t>（</a:t>
                      </a:r>
                      <a:r>
                        <a:rPr lang="en-US" altLang="ja-JP" sz="1800" b="0" u="none">
                          <a:latin typeface="Meiryo UI" panose="020B0604030504040204" pitchFamily="50" charset="-128"/>
                          <a:ea typeface="Meiryo UI" panose="020B0604030504040204" pitchFamily="50" charset="-128"/>
                          <a:cs typeface="ＭＳ 明朝" panose="02020609040205080304" charset="-128"/>
                        </a:rPr>
                        <a:t>JIS B 9715</a:t>
                      </a:r>
                      <a:r>
                        <a:rPr lang="ja-JP" altLang="en-US" sz="1800" b="0" u="none">
                          <a:latin typeface="Meiryo UI" panose="020B0604030504040204" pitchFamily="50" charset="-128"/>
                          <a:ea typeface="Meiryo UI" panose="020B0604030504040204" pitchFamily="50" charset="-128"/>
                          <a:cs typeface="ＭＳ 明朝" panose="02020609040205080304" charset="-128"/>
                        </a:rPr>
                        <a:t>）に示された最小距離の式によって決定される</a:t>
                      </a:r>
                    </a:p>
                  </a:txBody>
                  <a:tcPr marL="36195" marR="36195" marT="0" marB="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a:solidFill>
                        <a:schemeClr val="tx1"/>
                      </a:solidFill>
                      <a:prstDash val="solid"/>
                    </a:lnT>
                    <a:lnB w="12700" cap="flat" cmpd="sng">
                      <a:solidFill>
                        <a:srgbClr val="080000"/>
                      </a:solidFill>
                      <a:prstDash val="solid"/>
                      <a:headEnd type="none" w="med" len="med"/>
                      <a:tailEnd type="none" w="med" len="med"/>
                    </a:lnB>
                    <a:lnTlToBr>
                      <a:noFill/>
                    </a:lnTlToBr>
                    <a:lnBlToTr>
                      <a:noFill/>
                    </a:lnBlToTr>
                    <a:noFill/>
                  </a:tcPr>
                </a:tc>
              </a:tr>
              <a:tr h="499745">
                <a:tc>
                  <a:txBody>
                    <a:bodyPr/>
                    <a:lstStyle/>
                    <a:p>
                      <a:pPr marL="0" indent="0" algn="l">
                        <a:buNone/>
                      </a:pPr>
                      <a:r>
                        <a:rPr lang="ja-JP" altLang="en-US" sz="1800" b="0" u="none">
                          <a:latin typeface="Meiryo UI" panose="020B0604030504040204" pitchFamily="50" charset="-128"/>
                          <a:ea typeface="Meiryo UI" panose="020B0604030504040204" pitchFamily="50" charset="-128"/>
                          <a:cs typeface="ＭＳ 明朝" panose="02020609040205080304" charset="-128"/>
                        </a:rPr>
                        <a:t>始動</a:t>
                      </a:r>
                    </a:p>
                  </a:txBody>
                  <a:tcPr marL="36195" marR="36195"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l">
                        <a:buNone/>
                      </a:pPr>
                      <a:r>
                        <a:rPr lang="ja-JP" altLang="en-US" sz="1800" b="0" u="none">
                          <a:latin typeface="Meiryo UI" panose="020B0604030504040204" pitchFamily="50" charset="-128"/>
                          <a:ea typeface="Meiryo UI" panose="020B0604030504040204" pitchFamily="50" charset="-128"/>
                          <a:cs typeface="ＭＳ 明朝" panose="02020609040205080304" charset="-128"/>
                        </a:rPr>
                        <a:t>手動</a:t>
                      </a:r>
                    </a:p>
                  </a:txBody>
                  <a:tcPr marL="36195" marR="36195"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l">
                        <a:buNone/>
                      </a:pPr>
                      <a:r>
                        <a:rPr lang="ja-JP" altLang="en-US" sz="1800" b="0" u="none">
                          <a:latin typeface="Meiryo UI" panose="020B0604030504040204" pitchFamily="50" charset="-128"/>
                          <a:ea typeface="Meiryo UI" panose="020B0604030504040204" pitchFamily="50" charset="-128"/>
                          <a:cs typeface="ＭＳ 明朝" panose="02020609040205080304" charset="-128"/>
                        </a:rPr>
                        <a:t>自動、手動又は安全関連機能による自動的な始動</a:t>
                      </a:r>
                    </a:p>
                  </a:txBody>
                  <a:tcPr marL="36195" marR="36195" marT="0" marB="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9745">
                <a:tc>
                  <a:txBody>
                    <a:bodyPr/>
                    <a:lstStyle/>
                    <a:p>
                      <a:pPr marL="0" indent="0" algn="l">
                        <a:buNone/>
                      </a:pPr>
                      <a:r>
                        <a:rPr lang="ja-JP" altLang="en-US" sz="1800" b="0" u="none">
                          <a:latin typeface="Meiryo UI" panose="020B0604030504040204" pitchFamily="50" charset="-128"/>
                          <a:ea typeface="Meiryo UI" panose="020B0604030504040204" pitchFamily="50" charset="-128"/>
                          <a:cs typeface="ＭＳ 明朝" panose="02020609040205080304" charset="-128"/>
                        </a:rPr>
                        <a:t>安全関連</a:t>
                      </a:r>
                    </a:p>
                    <a:p>
                      <a:pPr marL="0" indent="0" algn="l">
                        <a:buNone/>
                      </a:pPr>
                      <a:r>
                        <a:rPr lang="ja-JP" altLang="en-US" sz="1800" b="0" u="none">
                          <a:latin typeface="Meiryo UI" panose="020B0604030504040204" pitchFamily="50" charset="-128"/>
                          <a:ea typeface="Meiryo UI" panose="020B0604030504040204" pitchFamily="50" charset="-128"/>
                          <a:cs typeface="ＭＳ 明朝" panose="02020609040205080304" charset="-128"/>
                        </a:rPr>
                        <a:t>システム性能</a:t>
                      </a:r>
                    </a:p>
                  </a:txBody>
                  <a:tcPr marL="36195" marR="36195"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l">
                        <a:buNone/>
                      </a:pPr>
                      <a:r>
                        <a:rPr lang="en-US" altLang="ja-JP" sz="1800" b="0" u="none">
                          <a:latin typeface="Meiryo UI" panose="020B0604030504040204" pitchFamily="50" charset="-128"/>
                          <a:ea typeface="Meiryo UI" panose="020B0604030504040204" pitchFamily="50" charset="-128"/>
                          <a:cs typeface="ＭＳ 明朝" panose="02020609040205080304" charset="-128"/>
                        </a:rPr>
                        <a:t>5.4</a:t>
                      </a:r>
                      <a:r>
                        <a:rPr lang="ja-JP" altLang="en-US" sz="1800" b="0" u="none">
                          <a:latin typeface="Meiryo UI" panose="020B0604030504040204" pitchFamily="50" charset="-128"/>
                          <a:ea typeface="Meiryo UI" panose="020B0604030504040204" pitchFamily="50" charset="-128"/>
                          <a:cs typeface="ＭＳ 明朝" panose="02020609040205080304" charset="-128"/>
                        </a:rPr>
                        <a:t>項（前記</a:t>
                      </a:r>
                      <a:r>
                        <a:rPr lang="ja-JP" altLang="en-US" sz="1800" b="0" u="none">
                          <a:latin typeface="Meiryo UI" panose="020B0604030504040204" pitchFamily="50" charset="-128"/>
                          <a:ea typeface="Meiryo UI" panose="020B0604030504040204" pitchFamily="50" charset="-128"/>
                          <a:cs typeface="ＭＳ ゴシック" panose="020B0609070205080204" charset="-128"/>
                        </a:rPr>
                        <a:t>コ</a:t>
                      </a:r>
                      <a:r>
                        <a:rPr lang="ja-JP" altLang="en-US" sz="1800" b="0" u="none">
                          <a:latin typeface="Meiryo UI" panose="020B0604030504040204" pitchFamily="50" charset="-128"/>
                          <a:ea typeface="Meiryo UI" panose="020B0604030504040204" pitchFamily="50" charset="-128"/>
                          <a:cs typeface="ＭＳ 明朝" panose="02020609040205080304" charset="-128"/>
                        </a:rPr>
                        <a:t>参照）の性能要求事項に適合 </a:t>
                      </a:r>
                    </a:p>
                  </a:txBody>
                  <a:tcPr marL="36195" marR="36195"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l">
                        <a:buNone/>
                      </a:pPr>
                      <a:r>
                        <a:rPr lang="ja-JP" altLang="en-US" sz="1800" b="0" u="none">
                          <a:latin typeface="Meiryo UI" panose="020B0604030504040204" pitchFamily="50" charset="-128"/>
                          <a:ea typeface="Meiryo UI" panose="020B0604030504040204" pitchFamily="50" charset="-128"/>
                          <a:cs typeface="ＭＳ 明朝" panose="02020609040205080304" charset="-128"/>
                        </a:rPr>
                        <a:t>同左</a:t>
                      </a:r>
                    </a:p>
                  </a:txBody>
                  <a:tcPr marL="36195" marR="36195" marT="0" marB="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5905">
                <a:tc>
                  <a:txBody>
                    <a:bodyPr/>
                    <a:lstStyle/>
                    <a:p>
                      <a:pPr marL="0" indent="0" algn="l">
                        <a:buNone/>
                      </a:pPr>
                      <a:r>
                        <a:rPr lang="ja-JP" altLang="en-US" sz="1800" b="0" u="none">
                          <a:latin typeface="Meiryo UI" panose="020B0604030504040204" pitchFamily="50" charset="-128"/>
                          <a:ea typeface="Meiryo UI" panose="020B0604030504040204" pitchFamily="50" charset="-128"/>
                          <a:cs typeface="ＭＳ 明朝" panose="02020609040205080304" charset="-128"/>
                        </a:rPr>
                        <a:t>リセット</a:t>
                      </a:r>
                    </a:p>
                  </a:txBody>
                  <a:tcPr marL="36195" marR="36195"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l">
                        <a:buNone/>
                      </a:pPr>
                      <a:r>
                        <a:rPr lang="ja-JP" altLang="en-US" sz="1800" b="0" u="none">
                          <a:latin typeface="Meiryo UI" panose="020B0604030504040204" pitchFamily="50" charset="-128"/>
                          <a:ea typeface="Meiryo UI" panose="020B0604030504040204" pitchFamily="50" charset="-128"/>
                          <a:cs typeface="ＭＳ 明朝" panose="02020609040205080304" charset="-128"/>
                        </a:rPr>
                        <a:t>手動のみ</a:t>
                      </a:r>
                    </a:p>
                  </a:txBody>
                  <a:tcPr marL="36195" marR="36195"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l">
                        <a:buNone/>
                      </a:pPr>
                      <a:r>
                        <a:rPr lang="ja-JP" altLang="en-US" sz="1800" b="0" u="none">
                          <a:latin typeface="Meiryo UI" panose="020B0604030504040204" pitchFamily="50" charset="-128"/>
                          <a:ea typeface="Meiryo UI" panose="020B0604030504040204" pitchFamily="50" charset="-128"/>
                          <a:cs typeface="ＭＳ 明朝" panose="02020609040205080304" charset="-128"/>
                        </a:rPr>
                        <a:t>手動または自動</a:t>
                      </a:r>
                    </a:p>
                  </a:txBody>
                  <a:tcPr marL="36195" marR="36195" marT="0" marB="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5905">
                <a:tc>
                  <a:txBody>
                    <a:bodyPr/>
                    <a:lstStyle/>
                    <a:p>
                      <a:pPr marL="0" indent="0" algn="l">
                        <a:buNone/>
                      </a:pPr>
                      <a:r>
                        <a:rPr lang="ja-JP" altLang="en-US" sz="1800" b="0" u="none">
                          <a:latin typeface="Meiryo UI" panose="020B0604030504040204" pitchFamily="50" charset="-128"/>
                          <a:ea typeface="Meiryo UI" panose="020B0604030504040204" pitchFamily="50" charset="-128"/>
                          <a:cs typeface="ＭＳ 明朝" panose="02020609040205080304" charset="-128"/>
                        </a:rPr>
                        <a:t>使用頻度</a:t>
                      </a:r>
                    </a:p>
                  </a:txBody>
                  <a:tcPr marL="36195" marR="36195"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l">
                        <a:buNone/>
                      </a:pPr>
                      <a:r>
                        <a:rPr lang="ja-JP" altLang="en-US" sz="1800" b="0" u="none">
                          <a:latin typeface="Meiryo UI" panose="020B0604030504040204" pitchFamily="50" charset="-128"/>
                          <a:ea typeface="Meiryo UI" panose="020B0604030504040204" pitchFamily="50" charset="-128"/>
                          <a:cs typeface="ＭＳ 明朝" panose="02020609040205080304" charset="-128"/>
                        </a:rPr>
                        <a:t>まれ</a:t>
                      </a:r>
                    </a:p>
                  </a:txBody>
                  <a:tcPr marL="36195" marR="36195"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l">
                        <a:buNone/>
                      </a:pPr>
                      <a:r>
                        <a:rPr lang="ja-JP" altLang="en-US" sz="1800" b="0" u="none">
                          <a:latin typeface="Meiryo UI" panose="020B0604030504040204" pitchFamily="50" charset="-128"/>
                          <a:ea typeface="Meiryo UI" panose="020B0604030504040204" pitchFamily="50" charset="-128"/>
                          <a:cs typeface="ＭＳ 明朝" panose="02020609040205080304" charset="-128"/>
                        </a:rPr>
                        <a:t>様々：運転の都度からまれまで</a:t>
                      </a:r>
                    </a:p>
                  </a:txBody>
                  <a:tcPr marL="36195" marR="36195" marT="0" marB="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5905">
                <a:tc>
                  <a:txBody>
                    <a:bodyPr/>
                    <a:lstStyle/>
                    <a:p>
                      <a:pPr marL="0" indent="0" algn="l">
                        <a:buNone/>
                      </a:pPr>
                      <a:r>
                        <a:rPr lang="ja-JP" altLang="en-US" sz="1800" b="0" u="none">
                          <a:latin typeface="Meiryo UI" panose="020B0604030504040204" pitchFamily="50" charset="-128"/>
                          <a:ea typeface="Meiryo UI" panose="020B0604030504040204" pitchFamily="50" charset="-128"/>
                          <a:cs typeface="ＭＳ 明朝" panose="02020609040205080304" charset="-128"/>
                        </a:rPr>
                        <a:t>目的</a:t>
                      </a:r>
                    </a:p>
                  </a:txBody>
                  <a:tcPr marL="36195" marR="36195"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l">
                        <a:buNone/>
                      </a:pPr>
                      <a:r>
                        <a:rPr lang="ja-JP" altLang="en-US" sz="1800" b="0" u="none">
                          <a:latin typeface="Meiryo UI" panose="020B0604030504040204" pitchFamily="50" charset="-128"/>
                          <a:ea typeface="Meiryo UI" panose="020B0604030504040204" pitchFamily="50" charset="-128"/>
                          <a:cs typeface="ＭＳ 明朝" panose="02020609040205080304" charset="-128"/>
                        </a:rPr>
                        <a:t>非常時</a:t>
                      </a:r>
                    </a:p>
                  </a:txBody>
                  <a:tcPr marL="36195" marR="36195"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l">
                        <a:buNone/>
                      </a:pPr>
                      <a:r>
                        <a:rPr lang="ja-JP" altLang="en-US" sz="1800" b="0" u="none">
                          <a:latin typeface="Meiryo UI" panose="020B0604030504040204" pitchFamily="50" charset="-128"/>
                          <a:ea typeface="Meiryo UI" panose="020B0604030504040204" pitchFamily="50" charset="-128"/>
                          <a:cs typeface="ＭＳ 明朝" panose="02020609040205080304" charset="-128"/>
                        </a:rPr>
                        <a:t>安全防護又はリスク低減</a:t>
                      </a:r>
                    </a:p>
                  </a:txBody>
                  <a:tcPr marL="36195" marR="36195" marT="0" marB="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5590">
                <a:tc>
                  <a:txBody>
                    <a:bodyPr/>
                    <a:lstStyle/>
                    <a:p>
                      <a:pPr marL="0" indent="0" algn="l">
                        <a:buNone/>
                      </a:pPr>
                      <a:r>
                        <a:rPr lang="ja-JP" altLang="en-US" sz="1800" b="0" u="none">
                          <a:latin typeface="Meiryo UI" panose="020B0604030504040204" pitchFamily="50" charset="-128"/>
                          <a:ea typeface="Meiryo UI" panose="020B0604030504040204" pitchFamily="50" charset="-128"/>
                          <a:cs typeface="ＭＳ 明朝" panose="02020609040205080304" charset="-128"/>
                        </a:rPr>
                        <a:t>効果</a:t>
                      </a:r>
                    </a:p>
                  </a:txBody>
                  <a:tcPr marL="36195" marR="36195" marT="0" marB="1">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l">
                        <a:buNone/>
                      </a:pPr>
                      <a:r>
                        <a:rPr lang="ja-JP" altLang="en-US" sz="1800" b="0" u="none">
                          <a:latin typeface="Meiryo UI" panose="020B0604030504040204" pitchFamily="50" charset="-128"/>
                          <a:ea typeface="Meiryo UI" panose="020B0604030504040204" pitchFamily="50" charset="-128"/>
                          <a:cs typeface="ＭＳ 明朝" panose="02020609040205080304" charset="-128"/>
                        </a:rPr>
                        <a:t>全てのハザードへのエネルギー源を除去</a:t>
                      </a:r>
                    </a:p>
                  </a:txBody>
                  <a:tcPr marL="36195" marR="36195" marT="0" marB="1">
                    <a:lnL w="12700" cap="flat" cmpd="sng">
                      <a:solidFill>
                        <a:srgbClr val="08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indent="0" algn="l">
                        <a:buNone/>
                      </a:pPr>
                      <a:r>
                        <a:rPr lang="ja-JP" altLang="en-US" sz="1800" b="0" u="none">
                          <a:latin typeface="Meiryo UI" panose="020B0604030504040204" pitchFamily="50" charset="-128"/>
                          <a:ea typeface="Meiryo UI" panose="020B0604030504040204" pitchFamily="50" charset="-128"/>
                          <a:cs typeface="ＭＳ 明朝" panose="02020609040205080304" charset="-128"/>
                        </a:rPr>
                        <a:t>安全防護されたハザードを安全に制御</a:t>
                      </a:r>
                    </a:p>
                  </a:txBody>
                  <a:tcPr marL="36195" marR="36195" marT="0" marB="1">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59712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en-US" altLang="ja-JP">
                <a:sym typeface="+mn-ea"/>
              </a:rPr>
              <a:t>2 ISO 10218-1 (JIS B 8433-1:2015)</a:t>
            </a:r>
            <a:r>
              <a:rPr lang="ja-JP" altLang="en-US">
                <a:sym typeface="+mn-ea"/>
              </a:rPr>
              <a:t>の要求事項</a:t>
            </a:r>
            <a:endParaRPr lang="ja-JP" altLang="en-US"/>
          </a:p>
        </p:txBody>
      </p:sp>
      <p:sp>
        <p:nvSpPr>
          <p:cNvPr id="7" name="コンテンツプレースホルダ 6"/>
          <p:cNvSpPr>
            <a:spLocks noGrp="1"/>
          </p:cNvSpPr>
          <p:nvPr>
            <p:ph idx="1"/>
          </p:nvPr>
        </p:nvSpPr>
        <p:spPr>
          <a:xfrm>
            <a:off x="351155" y="1234440"/>
            <a:ext cx="9316720" cy="5464810"/>
          </a:xfrm>
        </p:spPr>
        <p:txBody>
          <a:bodyPr>
            <a:normAutofit/>
          </a:bodyPr>
          <a:lstStyle/>
          <a:p>
            <a:pPr marL="0" indent="0">
              <a:buNone/>
            </a:pPr>
            <a:r>
              <a:rPr lang="ja-JP" altLang="en-US" sz="2400" b="1"/>
              <a:t>サ　ロボット停止機能</a:t>
            </a:r>
          </a:p>
          <a:p>
            <a:pPr marL="349885" indent="-173355">
              <a:buNone/>
            </a:pPr>
            <a:r>
              <a:rPr lang="ja-JP" altLang="en-US" sz="2000"/>
              <a:t>3) 非常停止</a:t>
            </a:r>
          </a:p>
          <a:p>
            <a:pPr marL="349885" indent="0">
              <a:buNone/>
            </a:pPr>
            <a:r>
              <a:rPr lang="ja-JP" altLang="en-US" sz="2000"/>
              <a:t>一つ以上の非常停止機能＝IEC 60204-1停止カテゴリ0又は1。</a:t>
            </a:r>
            <a:br>
              <a:rPr lang="ja-JP" altLang="en-US" sz="2000"/>
            </a:br>
            <a:r>
              <a:rPr lang="ja-JP" altLang="en-US" sz="2000"/>
              <a:t>停止カテゴリ0又は1の選択は、リスクアセスメントによって決定。</a:t>
            </a:r>
          </a:p>
          <a:p>
            <a:pPr marL="349885" indent="0">
              <a:buNone/>
            </a:pPr>
            <a:r>
              <a:rPr lang="ja-JP" altLang="en-US" sz="2000"/>
              <a:t>IEC 60204-1:2016の9.2.2項参照</a:t>
            </a:r>
          </a:p>
          <a:p>
            <a:pPr marL="349885" indent="0">
              <a:buNone/>
            </a:pPr>
            <a:r>
              <a:rPr lang="ja-JP" altLang="en-US" sz="2000"/>
              <a:t>　・停止カテゴリ0：機械の電源を直接遮断することによる停止。</a:t>
            </a:r>
          </a:p>
          <a:p>
            <a:pPr marL="349885" indent="0">
              <a:buNone/>
            </a:pPr>
            <a:r>
              <a:rPr lang="ja-JP" altLang="en-US" sz="2000"/>
              <a:t>　・停止カテゴリ1：機械に電力を供給し、停止した時に電源を遮断する制御停止。</a:t>
            </a:r>
          </a:p>
          <a:p>
            <a:pPr marL="349885" indent="0">
              <a:buNone/>
            </a:pPr>
            <a:r>
              <a:rPr lang="ja-JP" altLang="en-US" sz="2000"/>
              <a:t>　・停止カテゴリ2：機械に電力を供給したままにする制御停止。</a:t>
            </a:r>
          </a:p>
          <a:p>
            <a:pPr marL="349885" indent="-173355">
              <a:buNone/>
            </a:pPr>
            <a:r>
              <a:rPr lang="ja-JP" altLang="en-US" sz="2000"/>
              <a:t>4) 保護停止</a:t>
            </a:r>
          </a:p>
          <a:p>
            <a:pPr marL="349885" indent="0">
              <a:buNone/>
            </a:pPr>
            <a:r>
              <a:rPr lang="ja-JP" altLang="en-US" sz="2000"/>
              <a:t>ロボットは、外部の保護装置に接続するために設計した一つ以上の保護停止機能をもつ。保護停止機能の性能は、前記コの要求事項に適合。少なくとも一つの保護停止機能は、IEC 60204-1で規定する停止カテゴリ0又は1。</a:t>
            </a:r>
          </a:p>
          <a:p>
            <a:pPr marL="349885" indent="0">
              <a:buNone/>
            </a:pPr>
            <a:r>
              <a:rPr lang="ja-JP" altLang="en-US" sz="2000"/>
              <a:t>ロボットは、IEC 60204-1で規定する停止カテゴリ2を使用した追加保護停止機能をもってもよい。</a:t>
            </a:r>
            <a:br>
              <a:rPr lang="ja-JP" altLang="en-US" sz="2000"/>
            </a:br>
            <a:r>
              <a:rPr lang="ja-JP" altLang="en-US" sz="2000"/>
              <a:t>→停止状態の監視が必要。例：IEC 61800-5-2安全な運転停止(SOS)</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93</a:t>
            </a:fld>
            <a:endParaRPr kumimoji="1" lang="ja-JP" altLang="en-US"/>
          </a:p>
        </p:txBody>
      </p:sp>
    </p:spTree>
    <p:extLst>
      <p:ext uri="{BB962C8B-B14F-4D97-AF65-F5344CB8AC3E}">
        <p14:creationId xmlns:p14="http://schemas.microsoft.com/office/powerpoint/2010/main" val="37277349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図形 99"/>
          <p:cNvPicPr>
            <a:picLocks noChangeAspect="1"/>
          </p:cNvPicPr>
          <p:nvPr/>
        </p:nvPicPr>
        <p:blipFill>
          <a:blip r:embed="rId3"/>
          <a:stretch>
            <a:fillRect/>
          </a:stretch>
        </p:blipFill>
        <p:spPr>
          <a:xfrm>
            <a:off x="2110740" y="1274445"/>
            <a:ext cx="6473952" cy="2523744"/>
          </a:xfrm>
          <a:prstGeom prst="rect">
            <a:avLst/>
          </a:prstGeom>
          <a:solidFill>
            <a:srgbClr val="FFFFFF"/>
          </a:solidFill>
          <a:ln w="9525" cap="flat" cmpd="sng">
            <a:noFill/>
            <a:prstDash val="solid"/>
            <a:headEnd type="none" w="med" len="med"/>
            <a:tailEnd type="none" w="med" len="med"/>
          </a:ln>
        </p:spPr>
      </p:pic>
      <p:sp>
        <p:nvSpPr>
          <p:cNvPr id="6" name="タイトル 5"/>
          <p:cNvSpPr>
            <a:spLocks noGrp="1"/>
          </p:cNvSpPr>
          <p:nvPr>
            <p:ph type="title"/>
          </p:nvPr>
        </p:nvSpPr>
        <p:spPr/>
        <p:txBody>
          <a:bodyPr>
            <a:normAutofit fontScale="90000"/>
          </a:bodyPr>
          <a:lstStyle/>
          <a:p>
            <a:r>
              <a:rPr lang="en-US" altLang="ja-JP">
                <a:sym typeface="+mn-ea"/>
              </a:rPr>
              <a:t>2 ISO 10218-1 (JIS B 8433-1:2015)</a:t>
            </a:r>
            <a:r>
              <a:rPr lang="ja-JP" altLang="en-US">
                <a:sym typeface="+mn-ea"/>
              </a:rPr>
              <a:t>の要求事項</a:t>
            </a:r>
            <a:endParaRPr lang="ja-JP" altLang="en-US"/>
          </a:p>
        </p:txBody>
      </p:sp>
      <p:sp>
        <p:nvSpPr>
          <p:cNvPr id="7" name="コンテンツプレースホルダ 6"/>
          <p:cNvSpPr>
            <a:spLocks noGrp="1"/>
          </p:cNvSpPr>
          <p:nvPr>
            <p:ph idx="1"/>
          </p:nvPr>
        </p:nvSpPr>
        <p:spPr>
          <a:xfrm>
            <a:off x="351155" y="1234440"/>
            <a:ext cx="2113280" cy="925195"/>
          </a:xfrm>
        </p:spPr>
        <p:txBody>
          <a:bodyPr>
            <a:noAutofit/>
          </a:bodyPr>
          <a:lstStyle/>
          <a:p>
            <a:pPr marL="0" indent="0">
              <a:buNone/>
            </a:pPr>
            <a:r>
              <a:rPr lang="ja-JP" altLang="en-US" sz="2400" b="1"/>
              <a:t>サ　ロボット</a:t>
            </a:r>
            <a:br>
              <a:rPr lang="ja-JP" altLang="en-US" sz="2400" b="1"/>
            </a:br>
            <a:r>
              <a:rPr lang="ja-JP" altLang="en-US" sz="2400" b="1"/>
              <a:t>　　停止機能</a:t>
            </a:r>
            <a:endParaRPr lang="ja-JP" altLang="en-US" sz="2000" b="1"/>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94</a:t>
            </a:fld>
            <a:endParaRPr kumimoji="1" lang="ja-JP" altLang="en-US"/>
          </a:p>
        </p:txBody>
      </p:sp>
      <p:pic>
        <p:nvPicPr>
          <p:cNvPr id="2" name="図形 1"/>
          <p:cNvPicPr>
            <a:picLocks noChangeAspect="1"/>
          </p:cNvPicPr>
          <p:nvPr/>
        </p:nvPicPr>
        <p:blipFill>
          <a:blip r:embed="rId4"/>
          <a:stretch>
            <a:fillRect/>
          </a:stretch>
        </p:blipFill>
        <p:spPr>
          <a:xfrm>
            <a:off x="2129790" y="3826510"/>
            <a:ext cx="6464808" cy="2596896"/>
          </a:xfrm>
          <a:prstGeom prst="rect">
            <a:avLst/>
          </a:prstGeom>
          <a:solidFill>
            <a:srgbClr val="FFFFFF"/>
          </a:solidFill>
          <a:ln w="9525" cap="flat" cmpd="sng">
            <a:noFill/>
            <a:prstDash val="solid"/>
            <a:headEnd type="none" w="med" len="med"/>
            <a:tailEnd type="none" w="med" len="med"/>
          </a:ln>
        </p:spPr>
      </p:pic>
      <p:sp>
        <p:nvSpPr>
          <p:cNvPr id="102" name="テキストボックス 101"/>
          <p:cNvSpPr txBox="1"/>
          <p:nvPr/>
        </p:nvSpPr>
        <p:spPr>
          <a:xfrm>
            <a:off x="2255520" y="5478780"/>
            <a:ext cx="5080000" cy="426720"/>
          </a:xfrm>
          <a:prstGeom prst="rect">
            <a:avLst/>
          </a:prstGeom>
          <a:noFill/>
          <a:ln w="9525">
            <a:noFill/>
          </a:ln>
        </p:spPr>
        <p:txBody>
          <a:bodyPr>
            <a:spAutoFit/>
          </a:bodyPr>
          <a:lstStyle/>
          <a:p>
            <a:pPr marL="3175" indent="-3175" algn="ctr"/>
            <a:endParaRPr lang="en-US" altLang="ja-JP" sz="1100" b="0" u="none">
              <a:latin typeface="ＭＳ 明朝" panose="02020609040205080304" charset="-128"/>
              <a:ea typeface="ＭＳ 明朝" panose="02020609040205080304" charset="-128"/>
              <a:cs typeface="ＭＳ 明朝" panose="02020609040205080304" charset="-128"/>
            </a:endParaRPr>
          </a:p>
          <a:p>
            <a:pPr marL="3175" indent="-3175" algn="ctr"/>
            <a:r>
              <a:rPr lang="en-US" altLang="ja-JP" sz="1100" b="0" u="none">
                <a:latin typeface="ＭＳ 明朝" panose="02020609040205080304" charset="-128"/>
                <a:ea typeface="ＭＳ 明朝" panose="02020609040205080304" charset="-128"/>
                <a:cs typeface="ＭＳ 明朝" panose="02020609040205080304" charset="-128"/>
              </a:rPr>
              <a:t> </a:t>
            </a:r>
            <a:endParaRPr lang="ja-JP" altLang="en-US"/>
          </a:p>
        </p:txBody>
      </p:sp>
    </p:spTree>
    <p:extLst>
      <p:ext uri="{BB962C8B-B14F-4D97-AF65-F5344CB8AC3E}">
        <p14:creationId xmlns:p14="http://schemas.microsoft.com/office/powerpoint/2010/main" val="20574859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en-US" altLang="ja-JP">
                <a:sym typeface="+mn-ea"/>
              </a:rPr>
              <a:t>2 ISO 10218-1 (JIS B 8433-1:2015)</a:t>
            </a:r>
            <a:r>
              <a:rPr lang="ja-JP" altLang="en-US">
                <a:sym typeface="+mn-ea"/>
              </a:rPr>
              <a:t>の要求事項</a:t>
            </a:r>
            <a:endParaRPr lang="ja-JP" altLang="en-US"/>
          </a:p>
        </p:txBody>
      </p:sp>
      <p:sp>
        <p:nvSpPr>
          <p:cNvPr id="7" name="コンテンツプレースホルダ 6"/>
          <p:cNvSpPr>
            <a:spLocks noGrp="1"/>
          </p:cNvSpPr>
          <p:nvPr>
            <p:ph idx="1"/>
          </p:nvPr>
        </p:nvSpPr>
        <p:spPr>
          <a:xfrm>
            <a:off x="351155" y="1234440"/>
            <a:ext cx="9316720" cy="5365115"/>
          </a:xfrm>
        </p:spPr>
        <p:txBody>
          <a:bodyPr>
            <a:noAutofit/>
          </a:bodyPr>
          <a:lstStyle/>
          <a:p>
            <a:pPr marL="0" indent="0">
              <a:buNone/>
            </a:pPr>
            <a:r>
              <a:rPr lang="ja-JP" altLang="en-US" sz="2400" b="1"/>
              <a:t>シ　速度制御</a:t>
            </a:r>
          </a:p>
          <a:p>
            <a:pPr marL="341630" indent="-165100">
              <a:lnSpc>
                <a:spcPct val="100000"/>
              </a:lnSpc>
              <a:spcBef>
                <a:spcPts val="600"/>
              </a:spcBef>
              <a:spcAft>
                <a:spcPts val="0"/>
              </a:spcAft>
              <a:buNone/>
            </a:pPr>
            <a:r>
              <a:rPr lang="ja-JP" altLang="en-US" sz="2200"/>
              <a:t>1)ロボットのエンドエフェクタ取付フランジの速度、及びTCP（ツールセンタポイント）の速度は、選択できる速度において制御可能。TCPの速度を制御できるように、オフセット機能（取付フランジとTCPとの相対的な位置を決める）を備える。</a:t>
            </a:r>
          </a:p>
          <a:p>
            <a:pPr marL="341630" indent="-165100">
              <a:lnSpc>
                <a:spcPct val="100000"/>
              </a:lnSpc>
              <a:spcBef>
                <a:spcPts val="600"/>
              </a:spcBef>
              <a:spcAft>
                <a:spcPts val="0"/>
              </a:spcAft>
              <a:buNone/>
            </a:pPr>
            <a:r>
              <a:rPr lang="ja-JP" altLang="en-US" sz="2200"/>
              <a:t>2)低減制御（前記2−2項参照）運転時は、TCP速度が250mm/s以下。</a:t>
            </a:r>
          </a:p>
          <a:p>
            <a:pPr marL="341630" indent="-165100">
              <a:lnSpc>
                <a:spcPct val="100000"/>
              </a:lnSpc>
              <a:spcBef>
                <a:spcPts val="600"/>
              </a:spcBef>
              <a:spcAft>
                <a:spcPts val="0"/>
              </a:spcAft>
              <a:buNone/>
            </a:pPr>
            <a:r>
              <a:rPr lang="ja-JP" altLang="en-US" sz="2200"/>
              <a:t>3)安全適合低減制御（前記2節参照）を備える場合、不具合(障害)が発生したときに TCPの速度が低減速度の制限(前記2))を超さないように前記コに従って設計及び構成。</a:t>
            </a:r>
          </a:p>
          <a:p>
            <a:pPr marL="341630" indent="-165100">
              <a:lnSpc>
                <a:spcPct val="100000"/>
              </a:lnSpc>
              <a:spcBef>
                <a:spcPts val="600"/>
              </a:spcBef>
              <a:spcAft>
                <a:spcPts val="0"/>
              </a:spcAft>
              <a:buNone/>
            </a:pPr>
            <a:r>
              <a:rPr lang="ja-JP" altLang="en-US" sz="2200"/>
              <a:t>4)安全適合監視速度（前記2節参照）を備える場合は、TCP速度又は軸速度を前記コに従って監視。</a:t>
            </a:r>
          </a:p>
          <a:p>
            <a:pPr marL="341630" indent="-165100">
              <a:lnSpc>
                <a:spcPct val="100000"/>
              </a:lnSpc>
              <a:spcBef>
                <a:spcPts val="600"/>
              </a:spcBef>
              <a:spcAft>
                <a:spcPts val="0"/>
              </a:spcAft>
              <a:buNone/>
            </a:pPr>
            <a:r>
              <a:rPr lang="ja-JP" altLang="en-US" sz="2200"/>
              <a:t>5)手動高速モードがある場合は、250mm/sを超える速度が実行できる。このモードはプログラム検証に対してのみ使用する。</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95</a:t>
            </a:fld>
            <a:endParaRPr kumimoji="1" lang="ja-JP" altLang="en-US"/>
          </a:p>
        </p:txBody>
      </p:sp>
      <p:sp>
        <p:nvSpPr>
          <p:cNvPr id="102" name="テキストボックス 101"/>
          <p:cNvSpPr txBox="1"/>
          <p:nvPr/>
        </p:nvSpPr>
        <p:spPr>
          <a:xfrm>
            <a:off x="2255520" y="5478780"/>
            <a:ext cx="5080000" cy="426720"/>
          </a:xfrm>
          <a:prstGeom prst="rect">
            <a:avLst/>
          </a:prstGeom>
          <a:noFill/>
          <a:ln w="9525">
            <a:noFill/>
          </a:ln>
        </p:spPr>
        <p:txBody>
          <a:bodyPr>
            <a:spAutoFit/>
          </a:bodyPr>
          <a:lstStyle/>
          <a:p>
            <a:pPr marL="3175" indent="-3175" algn="ctr"/>
            <a:endParaRPr lang="en-US" altLang="ja-JP" sz="1100" b="0" u="none">
              <a:latin typeface="ＭＳ 明朝" panose="02020609040205080304" charset="-128"/>
              <a:ea typeface="ＭＳ 明朝" panose="02020609040205080304" charset="-128"/>
              <a:cs typeface="ＭＳ 明朝" panose="02020609040205080304" charset="-128"/>
            </a:endParaRPr>
          </a:p>
          <a:p>
            <a:pPr marL="3175" indent="-3175" algn="ctr"/>
            <a:r>
              <a:rPr lang="en-US" altLang="ja-JP" sz="1100" b="0" u="none">
                <a:latin typeface="ＭＳ 明朝" panose="02020609040205080304" charset="-128"/>
                <a:ea typeface="ＭＳ 明朝" panose="02020609040205080304" charset="-128"/>
                <a:cs typeface="ＭＳ 明朝" panose="02020609040205080304" charset="-128"/>
              </a:rPr>
              <a:t> </a:t>
            </a:r>
            <a:endParaRPr lang="ja-JP" altLang="en-US"/>
          </a:p>
        </p:txBody>
      </p:sp>
    </p:spTree>
    <p:extLst>
      <p:ext uri="{BB962C8B-B14F-4D97-AF65-F5344CB8AC3E}">
        <p14:creationId xmlns:p14="http://schemas.microsoft.com/office/powerpoint/2010/main" val="2790808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en-US" altLang="ja-JP">
                <a:sym typeface="+mn-ea"/>
              </a:rPr>
              <a:t>2 ISO 10218-1 (JIS B 8433-1:2015)</a:t>
            </a:r>
            <a:r>
              <a:rPr lang="ja-JP" altLang="en-US">
                <a:sym typeface="+mn-ea"/>
              </a:rPr>
              <a:t>の要求事項</a:t>
            </a:r>
            <a:endParaRPr lang="ja-JP" altLang="en-US"/>
          </a:p>
        </p:txBody>
      </p:sp>
      <p:sp>
        <p:nvSpPr>
          <p:cNvPr id="7" name="コンテンツプレースホルダ 6"/>
          <p:cNvSpPr>
            <a:spLocks noGrp="1"/>
          </p:cNvSpPr>
          <p:nvPr>
            <p:ph idx="1"/>
          </p:nvPr>
        </p:nvSpPr>
        <p:spPr>
          <a:xfrm>
            <a:off x="351155" y="1234440"/>
            <a:ext cx="9316720" cy="5365115"/>
          </a:xfrm>
        </p:spPr>
        <p:txBody>
          <a:bodyPr>
            <a:noAutofit/>
          </a:bodyPr>
          <a:lstStyle/>
          <a:p>
            <a:pPr marL="0" indent="0">
              <a:buNone/>
            </a:pPr>
            <a:r>
              <a:rPr lang="ja-JP" altLang="en-US" sz="2400" b="1"/>
              <a:t>ス　運転モード</a:t>
            </a:r>
          </a:p>
          <a:p>
            <a:pPr marL="333375" indent="-156845">
              <a:buNone/>
            </a:pPr>
            <a:r>
              <a:rPr lang="ja-JP" altLang="en-US" sz="2200"/>
              <a:t>1)運転モードは、モード選択スイッチの各位置にロックすることができ、選択可能(例えば、各位置で抜差し可能なキースイッチ)。</a:t>
            </a:r>
          </a:p>
          <a:p>
            <a:pPr marL="333375" indent="-156845">
              <a:buNone/>
            </a:pPr>
            <a:r>
              <a:rPr lang="ja-JP" altLang="en-US" sz="2200"/>
              <a:t>2)自動モードでは、ロボットはタスクプログラムを実行し、安全防護が機能。</a:t>
            </a:r>
          </a:p>
          <a:p>
            <a:pPr marL="333375" indent="-156845">
              <a:buNone/>
            </a:pPr>
            <a:r>
              <a:rPr lang="ja-JP" altLang="en-US" sz="2200"/>
              <a:t>3)手動低減速度では、5.3.5項（前記ケの4））及び5.6項（前記シ）の規定に適合。このモードでは、自動モードは禁止される。</a:t>
            </a:r>
          </a:p>
          <a:p>
            <a:pPr marL="0" indent="0">
              <a:buNone/>
            </a:pPr>
            <a:endParaRPr lang="ja-JP" altLang="en-US" sz="1000"/>
          </a:p>
          <a:p>
            <a:pPr marL="0" indent="0">
              <a:buNone/>
            </a:pPr>
            <a:r>
              <a:rPr lang="ja-JP" altLang="en-US" sz="2400" b="1"/>
              <a:t>セ　ペンダント制御装置</a:t>
            </a:r>
          </a:p>
          <a:p>
            <a:pPr marL="0" indent="0">
              <a:buNone/>
            </a:pPr>
            <a:r>
              <a:rPr lang="ja-JP" altLang="en-US" sz="2000"/>
              <a:t>　</a:t>
            </a:r>
            <a:r>
              <a:rPr lang="ja-JP" altLang="en-US" sz="2200"/>
              <a:t>安全防護空間（前記2節参照）内からロボットを制御できる場合、</a:t>
            </a:r>
          </a:p>
          <a:p>
            <a:pPr marL="341630" indent="-181610">
              <a:buNone/>
            </a:pPr>
            <a:r>
              <a:rPr lang="ja-JP" altLang="en-US" sz="2200"/>
              <a:t>1)ペンダント又は教示制御装置によって始動するロボットの動作は、</a:t>
            </a:r>
            <a:br>
              <a:rPr lang="ja-JP" altLang="en-US" sz="2200"/>
            </a:br>
            <a:r>
              <a:rPr lang="ja-JP" altLang="en-US" sz="2200"/>
              <a:t>5.6項（前記シ参照）に規定する低減制御下にある。</a:t>
            </a:r>
          </a:p>
          <a:p>
            <a:pPr marL="341630" indent="-181610">
              <a:buNone/>
            </a:pPr>
            <a:r>
              <a:rPr lang="ja-JP" altLang="en-US" sz="2200"/>
              <a:t>2)ペンダント又は教示制御装置は、IEC 60204-1に従って、3ポジ</a:t>
            </a:r>
            <a:br>
              <a:rPr lang="ja-JP" altLang="en-US" sz="2200"/>
            </a:br>
            <a:r>
              <a:rPr lang="ja-JP" altLang="en-US" sz="2200"/>
              <a:t>ションスイッチをもつ。</a:t>
            </a:r>
          </a:p>
          <a:p>
            <a:pPr marL="341630" indent="-181610">
              <a:buNone/>
            </a:pPr>
            <a:r>
              <a:rPr lang="en-US" altLang="ja-JP" sz="2200"/>
              <a:t>3)</a:t>
            </a:r>
            <a:r>
              <a:rPr lang="ja-JP" altLang="en-US" sz="2200"/>
              <a:t>ペンダント又は教示制御装置は、前記サの1）に従った非常停止</a:t>
            </a:r>
            <a:br>
              <a:rPr lang="ja-JP" altLang="en-US" sz="2200"/>
            </a:br>
            <a:r>
              <a:rPr lang="ja-JP" altLang="en-US" sz="2200"/>
              <a:t>機能を備える</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96</a:t>
            </a:fld>
            <a:endParaRPr kumimoji="1" lang="ja-JP" altLang="en-US"/>
          </a:p>
        </p:txBody>
      </p:sp>
      <p:pic>
        <p:nvPicPr>
          <p:cNvPr id="2" name="図形 1"/>
          <p:cNvPicPr>
            <a:picLocks noChangeAspect="1"/>
          </p:cNvPicPr>
          <p:nvPr/>
        </p:nvPicPr>
        <p:blipFill>
          <a:blip r:embed="rId3"/>
          <a:stretch>
            <a:fillRect/>
          </a:stretch>
        </p:blipFill>
        <p:spPr>
          <a:xfrm>
            <a:off x="8246110" y="4197350"/>
            <a:ext cx="1508760" cy="1935480"/>
          </a:xfrm>
          <a:prstGeom prst="rect">
            <a:avLst/>
          </a:prstGeom>
        </p:spPr>
      </p:pic>
    </p:spTree>
    <p:extLst>
      <p:ext uri="{BB962C8B-B14F-4D97-AF65-F5344CB8AC3E}">
        <p14:creationId xmlns:p14="http://schemas.microsoft.com/office/powerpoint/2010/main" val="30895409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en-US" altLang="ja-JP">
                <a:sym typeface="+mn-ea"/>
              </a:rPr>
              <a:t>2 ISO 10218-1 (JIS B 8433-1:2015)</a:t>
            </a:r>
            <a:r>
              <a:rPr lang="ja-JP" altLang="en-US">
                <a:sym typeface="+mn-ea"/>
              </a:rPr>
              <a:t>の要求事項</a:t>
            </a:r>
            <a:endParaRPr lang="ja-JP" altLang="en-US"/>
          </a:p>
        </p:txBody>
      </p:sp>
      <p:sp>
        <p:nvSpPr>
          <p:cNvPr id="7" name="コンテンツプレースホルダ 6"/>
          <p:cNvSpPr>
            <a:spLocks noGrp="1"/>
          </p:cNvSpPr>
          <p:nvPr>
            <p:ph idx="1"/>
          </p:nvPr>
        </p:nvSpPr>
        <p:spPr>
          <a:xfrm>
            <a:off x="351155" y="1234440"/>
            <a:ext cx="9316720" cy="5365115"/>
          </a:xfrm>
        </p:spPr>
        <p:txBody>
          <a:bodyPr>
            <a:noAutofit/>
          </a:bodyPr>
          <a:lstStyle/>
          <a:p>
            <a:pPr marL="0" indent="0">
              <a:buNone/>
            </a:pPr>
            <a:r>
              <a:rPr lang="ja-JP" altLang="en-US" sz="2400" b="1"/>
              <a:t>ソ　軸制限</a:t>
            </a:r>
          </a:p>
          <a:p>
            <a:pPr marL="349885" indent="-173355">
              <a:buNone/>
            </a:pPr>
            <a:r>
              <a:rPr lang="ja-JP" altLang="en-US" sz="2200"/>
              <a:t>1)制限装置を使用することによって、ロボット周囲の制限空間を設定する手段を備える。 </a:t>
            </a:r>
          </a:p>
          <a:p>
            <a:pPr marL="349885" indent="-173355">
              <a:buNone/>
            </a:pPr>
            <a:r>
              <a:rPr lang="ja-JP" altLang="en-US" sz="2200"/>
              <a:t>2)ロボットの1次軸（最大移動範囲をもつ軸）の動作を制限するために、調整可能な機械的ストッパの設置手段を講じる。</a:t>
            </a:r>
          </a:p>
          <a:p>
            <a:pPr marL="349885" indent="-173355">
              <a:buNone/>
            </a:pPr>
            <a:r>
              <a:rPr lang="ja-JP" altLang="en-US" sz="2200"/>
              <a:t>3)2次軸及び3次軸（2番目、3番目に大きい移動範囲をもつ軸）は、調整可能な機械的制限装置又は非機械的制限装置を取り付けられるようにする。</a:t>
            </a:r>
          </a:p>
          <a:p>
            <a:pPr marL="349885" indent="-173355">
              <a:buNone/>
            </a:pPr>
            <a:r>
              <a:rPr lang="ja-JP" altLang="en-US" sz="2200"/>
              <a:t>4)機械的ストッパは、定格負荷において最大速度状態で、かつ最大伸張時及び最小伸張時の位置でロボットの動作を停止できる。機械的ハードストッパの試験は、いかなる停止の補助もない状態で実施。</a:t>
            </a:r>
          </a:p>
          <a:p>
            <a:pPr marL="349885" indent="-173355">
              <a:buNone/>
            </a:pPr>
            <a:r>
              <a:rPr lang="ja-JP" altLang="en-US" sz="2200"/>
              <a:t>5)電気機械的制限装置の制御回路性能は、前記コの要求事項に適合。</a:t>
            </a:r>
          </a:p>
          <a:p>
            <a:pPr marL="349885" indent="-173355">
              <a:buNone/>
            </a:pPr>
            <a:r>
              <a:rPr lang="ja-JP" altLang="en-US" sz="2200"/>
              <a:t>6)安全適合ソフト制限に基づく軸及び空間のソフト制限機能を監視し、実行する制御プログラムは、前記コに適合。</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97</a:t>
            </a:fld>
            <a:endParaRPr kumimoji="1" lang="ja-JP" altLang="en-US"/>
          </a:p>
        </p:txBody>
      </p:sp>
    </p:spTree>
    <p:extLst>
      <p:ext uri="{BB962C8B-B14F-4D97-AF65-F5344CB8AC3E}">
        <p14:creationId xmlns:p14="http://schemas.microsoft.com/office/powerpoint/2010/main" val="33377207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en-US" altLang="ja-JP">
                <a:sym typeface="+mn-ea"/>
              </a:rPr>
              <a:t>2 ISO 10218-1 (JIS B 8433-1:2015)</a:t>
            </a:r>
            <a:r>
              <a:rPr lang="ja-JP" altLang="en-US">
                <a:sym typeface="+mn-ea"/>
              </a:rPr>
              <a:t>の要求事項</a:t>
            </a:r>
            <a:endParaRPr lang="ja-JP" altLang="en-US"/>
          </a:p>
        </p:txBody>
      </p:sp>
      <p:sp>
        <p:nvSpPr>
          <p:cNvPr id="7" name="コンテンツプレースホルダ 6"/>
          <p:cNvSpPr>
            <a:spLocks noGrp="1"/>
          </p:cNvSpPr>
          <p:nvPr>
            <p:ph idx="1"/>
          </p:nvPr>
        </p:nvSpPr>
        <p:spPr>
          <a:xfrm>
            <a:off x="351155" y="1234440"/>
            <a:ext cx="9316720" cy="5365115"/>
          </a:xfrm>
        </p:spPr>
        <p:txBody>
          <a:bodyPr>
            <a:noAutofit/>
          </a:bodyPr>
          <a:lstStyle/>
          <a:p>
            <a:pPr marL="0" indent="0">
              <a:buNone/>
            </a:pPr>
            <a:r>
              <a:rPr lang="ja-JP" altLang="en-US" sz="2400" b="1"/>
              <a:t>タ　駆動用動力なしの移動</a:t>
            </a:r>
          </a:p>
          <a:p>
            <a:pPr marL="176530" indent="0">
              <a:buNone/>
            </a:pPr>
            <a:r>
              <a:rPr lang="ja-JP" altLang="en-US" sz="2200"/>
              <a:t>ロボットは、非常時又は異常状態で、駆動用動力なしで軸が動かせるように設計。</a:t>
            </a:r>
          </a:p>
          <a:p>
            <a:pPr marL="176530" indent="0">
              <a:buNone/>
            </a:pPr>
            <a:endParaRPr lang="ja-JP" altLang="en-US" sz="1000"/>
          </a:p>
          <a:p>
            <a:pPr marL="0" indent="0">
              <a:buNone/>
            </a:pPr>
            <a:r>
              <a:rPr lang="ja-JP" altLang="en-US" sz="2400" b="1"/>
              <a:t>チ　つり上げ対策</a:t>
            </a:r>
          </a:p>
          <a:p>
            <a:pPr marL="184785" indent="0">
              <a:buNone/>
            </a:pPr>
            <a:r>
              <a:rPr lang="ja-JP" altLang="en-US" sz="2200"/>
              <a:t>ロボット及びその附属構成品をつり上げるための指示</a:t>
            </a:r>
            <a:br>
              <a:rPr lang="ja-JP" altLang="en-US" sz="2200"/>
            </a:br>
            <a:r>
              <a:rPr lang="ja-JP" altLang="en-US" sz="2200"/>
              <a:t>及び対策は提供され、かつ、予測される負荷を扱うの</a:t>
            </a:r>
            <a:br>
              <a:rPr lang="ja-JP" altLang="en-US" sz="2200"/>
            </a:br>
            <a:r>
              <a:rPr lang="ja-JP" altLang="en-US" sz="2200"/>
              <a:t>に十分であること。</a:t>
            </a:r>
          </a:p>
          <a:p>
            <a:pPr marL="184785" indent="0">
              <a:buNone/>
            </a:pPr>
            <a:r>
              <a:rPr lang="ja-JP" altLang="en-US" sz="2200"/>
              <a:t>例：つり上げフック、アイボルト、ねじ穴、フォークポケット</a:t>
            </a:r>
          </a:p>
          <a:p>
            <a:pPr marL="0" indent="0">
              <a:buNone/>
            </a:pPr>
            <a:endParaRPr lang="ja-JP" altLang="en-US" sz="1000"/>
          </a:p>
          <a:p>
            <a:pPr marL="0" indent="0">
              <a:buNone/>
            </a:pPr>
            <a:r>
              <a:rPr lang="ja-JP" altLang="en-US" sz="2400" b="1"/>
              <a:t>ツ　電気コネクタ</a:t>
            </a:r>
          </a:p>
          <a:p>
            <a:pPr marL="382905" indent="-205740" defTabSz="914400">
              <a:buNone/>
            </a:pPr>
            <a:r>
              <a:rPr lang="ja-JP" altLang="en-US" sz="2200"/>
              <a:t>1)分離時又は切断時に危険源の原因となる電気コネ</a:t>
            </a:r>
            <a:br>
              <a:rPr lang="ja-JP" altLang="en-US" sz="2200"/>
            </a:br>
            <a:r>
              <a:rPr lang="ja-JP" altLang="en-US" sz="2200"/>
              <a:t>クタは、意図しない分離を防止するよう設計・製作。</a:t>
            </a:r>
          </a:p>
          <a:p>
            <a:pPr marL="382905" indent="-205740" defTabSz="914400">
              <a:buNone/>
            </a:pPr>
            <a:r>
              <a:rPr lang="ja-JP" altLang="en-US" sz="2200"/>
              <a:t>2)コネクタには誤接続を防止する手段を備える。</a:t>
            </a: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98</a:t>
            </a:fld>
            <a:endParaRPr kumimoji="1" lang="ja-JP" altLang="en-US"/>
          </a:p>
        </p:txBody>
      </p:sp>
      <p:pic>
        <p:nvPicPr>
          <p:cNvPr id="2" name="図形 1"/>
          <p:cNvPicPr>
            <a:picLocks noChangeAspect="1"/>
          </p:cNvPicPr>
          <p:nvPr/>
        </p:nvPicPr>
        <p:blipFill>
          <a:blip r:embed="rId3"/>
          <a:stretch>
            <a:fillRect/>
          </a:stretch>
        </p:blipFill>
        <p:spPr>
          <a:xfrm>
            <a:off x="6999605" y="2525395"/>
            <a:ext cx="2506980" cy="2837688"/>
          </a:xfrm>
          <a:prstGeom prst="rect">
            <a:avLst/>
          </a:prstGeom>
          <a:noFill/>
          <a:ln w="9525">
            <a:noFill/>
          </a:ln>
        </p:spPr>
      </p:pic>
    </p:spTree>
    <p:extLst>
      <p:ext uri="{BB962C8B-B14F-4D97-AF65-F5344CB8AC3E}">
        <p14:creationId xmlns:p14="http://schemas.microsoft.com/office/powerpoint/2010/main" val="35431023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fontScale="90000"/>
          </a:bodyPr>
          <a:lstStyle/>
          <a:p>
            <a:r>
              <a:rPr lang="en-US" altLang="ja-JP">
                <a:sym typeface="+mn-ea"/>
              </a:rPr>
              <a:t>2 ISO 10218-1 (JIS B 8433-1:2015)</a:t>
            </a:r>
            <a:r>
              <a:rPr lang="ja-JP" altLang="en-US">
                <a:sym typeface="+mn-ea"/>
              </a:rPr>
              <a:t>の要求事項</a:t>
            </a:r>
            <a:endParaRPr lang="ja-JP" altLang="en-US"/>
          </a:p>
        </p:txBody>
      </p:sp>
      <p:sp>
        <p:nvSpPr>
          <p:cNvPr id="7" name="コンテンツプレースホルダ 6"/>
          <p:cNvSpPr>
            <a:spLocks noGrp="1"/>
          </p:cNvSpPr>
          <p:nvPr>
            <p:ph idx="1"/>
          </p:nvPr>
        </p:nvSpPr>
        <p:spPr>
          <a:xfrm>
            <a:off x="351155" y="1234440"/>
            <a:ext cx="9316720" cy="5258435"/>
          </a:xfrm>
        </p:spPr>
        <p:txBody>
          <a:bodyPr>
            <a:noAutofit/>
          </a:bodyPr>
          <a:lstStyle/>
          <a:p>
            <a:pPr marL="0" indent="0">
              <a:buNone/>
            </a:pPr>
            <a:r>
              <a:rPr lang="ja-JP" altLang="en-US" sz="2400" b="1"/>
              <a:t>テ　協働運転</a:t>
            </a:r>
          </a:p>
          <a:p>
            <a:pPr marL="176530" indent="0">
              <a:buNone/>
            </a:pPr>
            <a:r>
              <a:rPr lang="ja-JP" altLang="en-US" sz="2200"/>
              <a:t>協働運転のために設計されたロボットは、協働運転中を示す視覚表示を備える。</a:t>
            </a:r>
          </a:p>
          <a:p>
            <a:pPr marL="176530" indent="0">
              <a:buNone/>
            </a:pPr>
            <a:endParaRPr lang="ja-JP" altLang="en-US" sz="1000"/>
          </a:p>
          <a:p>
            <a:pPr marL="0" indent="0">
              <a:buNone/>
            </a:pPr>
            <a:r>
              <a:rPr lang="ja-JP" altLang="en-US" sz="2400"/>
              <a:t>1) 安全適合監視停止（前記2節参照）</a:t>
            </a:r>
          </a:p>
          <a:p>
            <a:pPr marL="448945" indent="-272415">
              <a:buNone/>
            </a:pPr>
            <a:r>
              <a:rPr lang="ja-JP" altLang="en-US" sz="2200"/>
              <a:t>① 人間が協働作業空間内に存在するとき、ロボットは停止。　</a:t>
            </a:r>
          </a:p>
          <a:p>
            <a:pPr marL="448945" indent="-272415">
              <a:buNone/>
            </a:pPr>
            <a:r>
              <a:rPr lang="ja-JP" altLang="en-US" sz="2200"/>
              <a:t>② 停止機能は、前記コ及び前記サの２)に適合。</a:t>
            </a:r>
          </a:p>
          <a:p>
            <a:pPr marL="448945" indent="-272415">
              <a:buNone/>
            </a:pPr>
            <a:r>
              <a:rPr lang="ja-JP" altLang="en-US" sz="2200"/>
              <a:t>③ 人間が協働作業空間から離れると、ロボットは自動運転に復帰してもよい。又はロボットは、IEC 60204-1に従った停止カテゴリ2としてもよい。</a:t>
            </a:r>
            <a:br>
              <a:rPr lang="ja-JP" altLang="en-US" sz="2200"/>
            </a:br>
            <a:r>
              <a:rPr lang="ja-JP" altLang="en-US" sz="2200"/>
              <a:t>→IEC 61800-5-2 SOSの</a:t>
            </a:r>
            <a:br>
              <a:rPr lang="ja-JP" altLang="en-US" sz="2200"/>
            </a:br>
            <a:r>
              <a:rPr lang="ja-JP" altLang="en-US" sz="2200"/>
              <a:t>監視された停止カテゴリ2機</a:t>
            </a:r>
            <a:br>
              <a:rPr lang="ja-JP" altLang="en-US" sz="2200"/>
            </a:br>
            <a:r>
              <a:rPr lang="ja-JP" altLang="en-US" sz="2200"/>
              <a:t>能を含む。</a:t>
            </a:r>
            <a:endParaRPr lang="ja-JP" altLang="en-US" sz="2200">
              <a:sym typeface="+mn-ea"/>
            </a:endParaRPr>
          </a:p>
        </p:txBody>
      </p:sp>
      <p:sp>
        <p:nvSpPr>
          <p:cNvPr id="4" name="フッタープレースホルダ 3"/>
          <p:cNvSpPr>
            <a:spLocks noGrp="1"/>
          </p:cNvSpPr>
          <p:nvPr>
            <p:ph type="ftr" sz="quarter" idx="11"/>
          </p:nvPr>
        </p:nvSpPr>
        <p:spPr/>
        <p:txBody>
          <a:bodyPr/>
          <a:lstStyle/>
          <a:p>
            <a:r>
              <a:rPr lang="ja-JP" altLang="en-US" smtClean="0"/>
              <a:t>平成</a:t>
            </a:r>
            <a:r>
              <a:rPr lang="en-US" altLang="ja-JP" smtClean="0"/>
              <a:t>29</a:t>
            </a:r>
            <a:r>
              <a:rPr lang="ja-JP" altLang="en-US" smtClean="0"/>
              <a:t>年度厚生労働省委託　機能安全を活用した機械設備の安全対策の推進事業　機能安全活用実践マニュアル</a:t>
            </a:r>
            <a:endParaRPr lang="ja-JP" altLang="en-US" dirty="0"/>
          </a:p>
        </p:txBody>
      </p:sp>
      <p:sp>
        <p:nvSpPr>
          <p:cNvPr id="5" name="スライド番号プレースホルダ 4"/>
          <p:cNvSpPr>
            <a:spLocks noGrp="1"/>
          </p:cNvSpPr>
          <p:nvPr>
            <p:ph type="sldNum" sz="quarter" idx="12"/>
          </p:nvPr>
        </p:nvSpPr>
        <p:spPr/>
        <p:txBody>
          <a:bodyPr/>
          <a:lstStyle/>
          <a:p>
            <a:fld id="{6E3E2E58-D7B4-4810-BFFB-2E6FC894A1DB}" type="slidenum">
              <a:rPr kumimoji="1" lang="ja-JP" altLang="en-US" smtClean="0"/>
              <a:t>99</a:t>
            </a:fld>
            <a:endParaRPr kumimoji="1" lang="ja-JP" altLang="en-US"/>
          </a:p>
        </p:txBody>
      </p:sp>
      <p:pic>
        <p:nvPicPr>
          <p:cNvPr id="2" name="図形 1"/>
          <p:cNvPicPr>
            <a:picLocks noChangeAspect="1"/>
          </p:cNvPicPr>
          <p:nvPr/>
        </p:nvPicPr>
        <p:blipFill>
          <a:blip r:embed="rId3"/>
          <a:stretch>
            <a:fillRect/>
          </a:stretch>
        </p:blipFill>
        <p:spPr>
          <a:xfrm>
            <a:off x="4280535" y="4170045"/>
            <a:ext cx="5387340" cy="2164080"/>
          </a:xfrm>
          <a:prstGeom prst="rect">
            <a:avLst/>
          </a:prstGeom>
          <a:solidFill>
            <a:srgbClr val="FFFFFF"/>
          </a:solidFill>
          <a:ln w="9525" cap="flat" cmpd="sng">
            <a:noFill/>
            <a:prstDash val="solid"/>
            <a:headEnd type="none" w="med" len="med"/>
            <a:tailEnd type="none" w="med" len="med"/>
          </a:ln>
        </p:spPr>
      </p:pic>
    </p:spTree>
    <p:extLst>
      <p:ext uri="{BB962C8B-B14F-4D97-AF65-F5344CB8AC3E}">
        <p14:creationId xmlns:p14="http://schemas.microsoft.com/office/powerpoint/2010/main" val="2861139633"/>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1152</TotalTime>
  <Words>24635</Words>
  <Application>Microsoft Office PowerPoint</Application>
  <PresentationFormat>A4 210 x 297 mm</PresentationFormat>
  <Paragraphs>5000</Paragraphs>
  <Slides>177</Slides>
  <Notes>175</Notes>
  <HiddenSlides>0</HiddenSlides>
  <MMClips>0</MMClips>
  <ScaleCrop>false</ScaleCrop>
  <HeadingPairs>
    <vt:vector size="6" baseType="variant">
      <vt:variant>
        <vt:lpstr>テーマ</vt:lpstr>
      </vt:variant>
      <vt:variant>
        <vt:i4>1</vt:i4>
      </vt:variant>
      <vt:variant>
        <vt:lpstr>埋め込まれた OLE サーバー</vt:lpstr>
      </vt:variant>
      <vt:variant>
        <vt:i4>3</vt:i4>
      </vt:variant>
      <vt:variant>
        <vt:lpstr>スライド タイトル</vt:lpstr>
      </vt:variant>
      <vt:variant>
        <vt:i4>177</vt:i4>
      </vt:variant>
    </vt:vector>
  </HeadingPairs>
  <TitlesOfParts>
    <vt:vector size="181" baseType="lpstr">
      <vt:lpstr>デザインの設定</vt:lpstr>
      <vt:lpstr>ビットマップ イメージ</vt:lpstr>
      <vt:lpstr>Picture Publisher ｲﾒｰｼﾞ</vt:lpstr>
      <vt:lpstr>Bitmap Image</vt:lpstr>
      <vt:lpstr>機能安全活用実践マニュアル ロボットシステム編</vt:lpstr>
      <vt:lpstr>目次</vt:lpstr>
      <vt:lpstr>PowerPoint プレゼンテーション</vt:lpstr>
      <vt:lpstr>はじめに　</vt:lpstr>
      <vt:lpstr>第１章　 機能安全設計コンセプト</vt:lpstr>
      <vt:lpstr>システムインテグレータの役割 </vt:lpstr>
      <vt:lpstr>ロボットシステムの構成 </vt:lpstr>
      <vt:lpstr>システム統合による追加安全規定の例 </vt:lpstr>
      <vt:lpstr>ロボットシステムの機能安全適用範囲 </vt:lpstr>
      <vt:lpstr>制御によるリスク低減の概念 </vt:lpstr>
      <vt:lpstr>PowerPoint プレゼンテーション</vt:lpstr>
      <vt:lpstr>PowerPoint プレゼンテーション</vt:lpstr>
      <vt:lpstr>ワーク授受の協働システムへの移行 </vt:lpstr>
      <vt:lpstr>ロボットのシステムインテグレーションの方法 </vt:lpstr>
      <vt:lpstr>重要基本用語の定義</vt:lpstr>
      <vt:lpstr>第2章 法規制と 　　　　 　　関連安全規格</vt:lpstr>
      <vt:lpstr>１ 産業用ロボットシステムに関わる法規制 (1) 労働安全衛生規則</vt:lpstr>
      <vt:lpstr>１ 産業用ロボットシステムに関わる法規制 (1) 労働安全衛生規則　第150条の4 </vt:lpstr>
      <vt:lpstr>(2) 昭和58年労働省告示第51号</vt:lpstr>
      <vt:lpstr>(2) 労働安全衛生規則第三十六条第三十一号の規定       に基づき厚生労働大臣が定める機械を定める告示    （昭和58年労働省告示第51号）</vt:lpstr>
      <vt:lpstr>(3) 国際的な動向</vt:lpstr>
      <vt:lpstr>(4) 基発1224第2号（平成25年）</vt:lpstr>
      <vt:lpstr>(4) 基発1224第2号（平成25年）</vt:lpstr>
      <vt:lpstr>(4) 基安安発1224第1号（平成25年）</vt:lpstr>
      <vt:lpstr>２ ロボット安全規格で使用の用語 　　　　　　　　　　　　　　　及びその定義</vt:lpstr>
      <vt:lpstr>２ ロボット安全規格で使用の用語及びその定義    ア　産業用ロボットの定義</vt:lpstr>
      <vt:lpstr>２ ロボット安全規格で使用の用語及びその定義     イ　産業用ロボットシステムの定義</vt:lpstr>
      <vt:lpstr>２ ロボット安全規格で使用の用語及びその定義     イ　産業用ロボットシステムの定義</vt:lpstr>
      <vt:lpstr>３産業用ロボットシステム構築関連の規格</vt:lpstr>
      <vt:lpstr>３産業用ロボットシステム構築関連の規格</vt:lpstr>
      <vt:lpstr>機能安全活用実践マニュアルマニュアル (ロボットシステム編)</vt:lpstr>
      <vt:lpstr>リスクアセスメント</vt:lpstr>
      <vt:lpstr>リスクアセメント　-機械の使用制限-</vt:lpstr>
      <vt:lpstr>リスクアセメント　-機械の使用制限-</vt:lpstr>
      <vt:lpstr>リスクアセメント　-機械の使用制限-</vt:lpstr>
      <vt:lpstr>リスクアセメント　-機械の使用制限-</vt:lpstr>
      <vt:lpstr>リスクアセメント　-機械の使用制限-</vt:lpstr>
      <vt:lpstr>リスクアセメント　-機械の使用制限-</vt:lpstr>
      <vt:lpstr>リスクアセメント　-機械の使用制限-</vt:lpstr>
      <vt:lpstr>リスクアセスメント –危険源等の同定-</vt:lpstr>
      <vt:lpstr>リスクアセスメント –危険源等の同定-</vt:lpstr>
      <vt:lpstr>リスクアセスメント –危険源等の同定-</vt:lpstr>
      <vt:lpstr>リスクアセスメント –危険源等の同定-</vt:lpstr>
      <vt:lpstr>リスクアセスメント –危険源等の同定-</vt:lpstr>
      <vt:lpstr>リスクアセスメント –危険源等の同定-</vt:lpstr>
      <vt:lpstr>リスクアセスメント –危険源等の同定-</vt:lpstr>
      <vt:lpstr>リスクアセスメント –危険源等の同定-</vt:lpstr>
      <vt:lpstr>リスクアセスメント –危険源等の同定-</vt:lpstr>
      <vt:lpstr>リスクアセスメント –危険源等の同定-</vt:lpstr>
      <vt:lpstr>リスクアセスメント –危険源等の同定-</vt:lpstr>
      <vt:lpstr>リスクアセスメント –危険源等の同定-</vt:lpstr>
      <vt:lpstr>リスクアセスメント –危険源等の同定-</vt:lpstr>
      <vt:lpstr>リスクアセスメント –危険源等の同定-</vt:lpstr>
      <vt:lpstr>リスクアセスメント –リスクの見積り-</vt:lpstr>
      <vt:lpstr>リスクアセスメント –リスクの見積り-</vt:lpstr>
      <vt:lpstr>リスクアセスメント –リスクの評価-</vt:lpstr>
      <vt:lpstr>リスクアセスメント –リスクの見積り-</vt:lpstr>
      <vt:lpstr>リスクアセスメント –リスクの評価-</vt:lpstr>
      <vt:lpstr>リスク低減方策の具体例</vt:lpstr>
      <vt:lpstr>リスク低減方策を取り入れたシステム例</vt:lpstr>
      <vt:lpstr>リスク低減 –機能安全利用時の注意点</vt:lpstr>
      <vt:lpstr>リスク低減 –機能安全利用時の注意点</vt:lpstr>
      <vt:lpstr>リスク低減 –安全防護等-</vt:lpstr>
      <vt:lpstr>リスクアセスメント –方策後の見積・評価-</vt:lpstr>
      <vt:lpstr>リスク低減方策後のリスク見積り・評価</vt:lpstr>
      <vt:lpstr>リスクアセスメント全体</vt:lpstr>
      <vt:lpstr>第4章　安全関連システムの要求安全度水準の決定　</vt:lpstr>
      <vt:lpstr>1.リスクアセスメントと機能安全 (1)保護方策と機能安全</vt:lpstr>
      <vt:lpstr>(2)RAと機能安全</vt:lpstr>
      <vt:lpstr>(3)機械RAとPLｒリスクアセスメントの違い</vt:lpstr>
      <vt:lpstr>(4)ロボットシステムでの具体例</vt:lpstr>
      <vt:lpstr>(5)ロボットシステムの一般的な安全機能</vt:lpstr>
      <vt:lpstr>2要求安全度水準PLrの決定 (1)要求安全度水準PLrの対象</vt:lpstr>
      <vt:lpstr>(2)同一保護装置で異なる機能の例</vt:lpstr>
      <vt:lpstr>(3)制御によらない保護方策</vt:lpstr>
      <vt:lpstr>(4)要求安全度水準の標準</vt:lpstr>
      <vt:lpstr>(5)RAによる要求安全度水準PLrの決定</vt:lpstr>
      <vt:lpstr>(5)リスクグラフの判断基準:傷害の大きさ</vt:lpstr>
      <vt:lpstr>(6)リスクグラフの判断基準:頻度／時間</vt:lpstr>
      <vt:lpstr>(7)リスクグラフの判断基準:回避の可能性</vt:lpstr>
      <vt:lpstr>(8)要求安全度水準PLrの対象</vt:lpstr>
      <vt:lpstr>(11)PLrの決定例１:非常停止ボタン</vt:lpstr>
      <vt:lpstr>(12)PLrの決定例2：ライトカーテン</vt:lpstr>
      <vt:lpstr>3.ロボットシステムのPLrの具体例</vt:lpstr>
      <vt:lpstr>第5章 ロボットシステムの設計</vt:lpstr>
      <vt:lpstr>1 概要</vt:lpstr>
      <vt:lpstr>2 ISO 10218-1 (JIS B 8433-1:2015)の要求事項</vt:lpstr>
      <vt:lpstr>2 ISO 10218-1 (JIS B 8433-1:2015)の要求事項</vt:lpstr>
      <vt:lpstr>2 ISO 10218-1 (JIS B 8433-1:2015)の要求事項</vt:lpstr>
      <vt:lpstr>2 ISO 10218-1 (JIS B 8433-1:2015)の要求事項</vt:lpstr>
      <vt:lpstr>2 ISO 10218-1 (JIS B 8433-1:2015)の要求事項</vt:lpstr>
      <vt:lpstr>2 ISO 10218-1 (JIS B 8433-1:2015)の要求事項</vt:lpstr>
      <vt:lpstr>2 ISO 10218-1 (JIS B 8433-1:2015)の要求事項</vt:lpstr>
      <vt:lpstr>2 ISO 10218-1 (JIS B 8433-1:2015)の要求事項</vt:lpstr>
      <vt:lpstr>2 ISO 10218-1 (JIS B 8433-1:2015)の要求事項</vt:lpstr>
      <vt:lpstr>2 ISO 10218-1 (JIS B 8433-1:2015)の要求事項</vt:lpstr>
      <vt:lpstr>2 ISO 10218-1 (JIS B 8433-1:2015)の要求事項</vt:lpstr>
      <vt:lpstr>2 ISO 10218-1 (JIS B 8433-1:2015)の要求事項</vt:lpstr>
      <vt:lpstr>2 ISO 10218-1 (JIS B 8433-1:2015)の要求事項</vt:lpstr>
      <vt:lpstr>2 ISO 10218-1 (JIS B 8433-1:2015)の要求事項</vt:lpstr>
      <vt:lpstr>2 ISO 10218-1 (JIS B 8433-1:2015)の要求事項</vt:lpstr>
      <vt:lpstr>2 ISO 10218-1 (JIS B 8433-1:2015)の要求事項</vt:lpstr>
      <vt:lpstr>2 ISO 10218-1 (JIS B 8433-1:2015)の要求事項</vt:lpstr>
      <vt:lpstr>3 ISO 10218-2:2011（JIS B 8433-2:2015）の要求事項</vt:lpstr>
      <vt:lpstr>3 ISO 10218-2:2011（JIS B 8433-2:2015）の要求事項</vt:lpstr>
      <vt:lpstr>3 ISO 10218-2:2011（JIS B 8433-2:2015）の要求事項</vt:lpstr>
      <vt:lpstr>3 ISO 10218-2:2011（JIS B 8433-2:2015）の要求事項</vt:lpstr>
      <vt:lpstr>3 ISO 10218-2:2011（JIS B 8433-2:2015）の要求事項</vt:lpstr>
      <vt:lpstr>3 ISO 10218-2:2011（JIS B 8433-2:2015）の要求事項</vt:lpstr>
      <vt:lpstr>3 ISO 10218-2:2011（JIS B 8433-2:2015）の要求事項</vt:lpstr>
      <vt:lpstr>3 ISO 10218-2:2011（JIS B 8433-2:2015）の要求事項</vt:lpstr>
      <vt:lpstr>3 ISO 10218-2:2011（JIS B 8433-2:2015）の要求事項</vt:lpstr>
      <vt:lpstr>3 ISO 10218-2:2011（JIS B 8433-2:2015）の要求事項</vt:lpstr>
      <vt:lpstr>3 ISO 10218-2:2011（JIS B 8433-2:2015）の要求事項</vt:lpstr>
      <vt:lpstr>3 ISO 10218-2:2011（JIS B 8433-2:2015）の要求事項</vt:lpstr>
      <vt:lpstr>3 ISO 10218-2:2011（JIS B 8433-2:2015）の要求事項</vt:lpstr>
      <vt:lpstr>3 ISO 10218-2:2011（JIS B 8433-2:2015）の要求事項</vt:lpstr>
      <vt:lpstr>3 ISO 10218-2:2011（JIS B 8433-2:2015）の要求事項</vt:lpstr>
      <vt:lpstr>3 ISO 10218-2:2011（JIS B 8433-2:2015）の要求事項</vt:lpstr>
      <vt:lpstr>3 ISO 10218-2:2011（JIS B 8433-2:2015）の要求事項</vt:lpstr>
      <vt:lpstr>3 ISO 10218-2:2011（JIS B 8433-2:2015）の要求事項</vt:lpstr>
      <vt:lpstr>3 ISO 10218-2:2011（JIS B 8433-2:2015）の要求事項</vt:lpstr>
      <vt:lpstr>3 ISO 10218-2:2011（JIS B 8433-2:2015）の要求事項</vt:lpstr>
      <vt:lpstr>3 ISO 10218-2:2011（JIS B 8433-2:2015）の要求事項</vt:lpstr>
      <vt:lpstr>3 ISO 10218-2:2011（JIS B 8433-2:2015）の要求事項</vt:lpstr>
      <vt:lpstr>4 ISO/TS 15066:2016(TS B 0033:2017) の要求事項 (1)概要</vt:lpstr>
      <vt:lpstr>4 ISO/TS 15066:2016 (TS B 0033: 2017) の要求事項 (2)共通要求事項</vt:lpstr>
      <vt:lpstr>4 ISO/TS 15066:2016 (TS B 0033: 2017) の要求事項 (2)共通要求事項</vt:lpstr>
      <vt:lpstr>4 ISO/TS 15066:2016 (TS B 0033: 2017) の要求事項 (2)共通要求事項</vt:lpstr>
      <vt:lpstr>4 ISO/TS 15066:2016 (TS B 0033: 2017) の要求事項 (3)アプリケーションへの要求事項</vt:lpstr>
      <vt:lpstr>4 ISO/TS 15066:2016 (TS B 0033: 2017) の要求事項 (3)アプリケーションへの要求事項</vt:lpstr>
      <vt:lpstr>4 ISO/TS 15066:2016(TS B 0033: 2017) の要求事項 (3)アプリケーションへの要求事項</vt:lpstr>
      <vt:lpstr>4 ISO/TS 15066:2016(TS B 0033: 2017) の要求事項 (3)アプリケーションへの要求事項</vt:lpstr>
      <vt:lpstr>4 ISO/TS 15066:2016(TS B 0033: 2017) の要求事項 (3)アプリケーションへの要求事項</vt:lpstr>
      <vt:lpstr>4 ISO/TS 15066:2016(TS B 0033: 2017) の要求事項 (3)アプリケーションへの要求事項</vt:lpstr>
      <vt:lpstr>4 ISO/TS 15066:2016(TS B 0033: 2017) の要求事項 (3)アプリケーションへの要求事項</vt:lpstr>
      <vt:lpstr>4 ISO/TS 15066:2016(TS B 0033: 2017) の要求事項 (3)アプリケーションへの要求事項</vt:lpstr>
      <vt:lpstr>4 ISO/TS 15066:2016(TS B 0033: 2017) の要求事項 (3)アプリケーションへの要求事項</vt:lpstr>
      <vt:lpstr>4 ISO/TS 15066:2016(TS B 0033: 2017) の要求事項 (3)アプリケーションへの要求事項</vt:lpstr>
      <vt:lpstr>4 ISO/TS 15066:2016(TS B 0033: 2017) の要求事項 (3)アプリケーションへの要求事項</vt:lpstr>
      <vt:lpstr>4 ISO/TS 15066:2016(TS B 0033: 2017) の要求事項 (3)アプリケーションへの要求事項</vt:lpstr>
      <vt:lpstr>4 ISO/TS 15066:2016(TS B 0033: 2017) の要求事項 (3)アプリケーションへの要求事項</vt:lpstr>
      <vt:lpstr>4 ISO/TS 15066:2016(TS B 0033: 2017) の要求事項 (3)アプリケーションへの要求事項</vt:lpstr>
      <vt:lpstr>5 ISO 13849-1:2006 (JIS B 9705-1:　2011)の要求事項</vt:lpstr>
      <vt:lpstr>5 ISO 13849-1:2006 (JIS B 9705-1:　2011)の要求事項</vt:lpstr>
      <vt:lpstr>5 ISO 13849-1:2006 (JIS B 9705-1:　2011)の要求事項</vt:lpstr>
      <vt:lpstr>5 ISO 13849-1:2006 (JIS B 9705-1:　2011)の要求事項</vt:lpstr>
      <vt:lpstr>5 ISO 13849-1:2006 (JIS B 9705-1:　2011)の要求事項</vt:lpstr>
      <vt:lpstr>5 ISO 13849-1:2006 (JIS B 9705-1:　2011)の要求事項</vt:lpstr>
      <vt:lpstr>5 ISO 13849-1:2006 (JIS B 9705-1:　2011)の要求事項</vt:lpstr>
      <vt:lpstr>5 ISO 13849-1:2006 (JIS B 9705-1:　2011)の要求事項</vt:lpstr>
      <vt:lpstr>5 ISO 13849-1:2006 (JIS B 9705-1:　2011)の要求事項</vt:lpstr>
      <vt:lpstr>5 ISO 13849-1:2006 (JIS B 9705-1:　2011)の要求事項</vt:lpstr>
      <vt:lpstr>5 ISO 13849-1:2006 (JIS B 9705-1:　2011)の要求事項</vt:lpstr>
      <vt:lpstr>5 ISO 13849-1:2006 (JIS B 9705-1:　2011)の要求事項</vt:lpstr>
      <vt:lpstr>5 ISO 13849-1:2006 (JIS B 9705-1:　2011)の要求事項</vt:lpstr>
      <vt:lpstr>5 ISO 13849-1:2006 (JIS B 9705-1:　2011)の要求事項</vt:lpstr>
      <vt:lpstr>6 ６IEC 62061:2005（JIS B 9961: 2008）の要求事項</vt:lpstr>
      <vt:lpstr>6 ６IEC 62061:2005（JIS B 9961: 2008）の要求事項</vt:lpstr>
      <vt:lpstr>6 ６IEC 62061:2005（JIS B 9961: 2008）の要求事項</vt:lpstr>
      <vt:lpstr>7 ロボットシステムの設計手順 (1) 概要</vt:lpstr>
      <vt:lpstr>7 ロボットシステムの設計手順 (2)構想設計</vt:lpstr>
      <vt:lpstr>7 ロボットシステムの設計手順 (3)基本設計</vt:lpstr>
      <vt:lpstr>7 ロボットシステムの設計手順 (3)基本設計</vt:lpstr>
      <vt:lpstr>7 ロボットシステムの設計手順 (3)基本設計</vt:lpstr>
      <vt:lpstr>7 ロボットシステムの設計手順 (3)基本設計</vt:lpstr>
      <vt:lpstr>7 ロボットシステムの設計手順 (4)安全防護</vt:lpstr>
      <vt:lpstr>7 ロボットシステムの設計手順 (4)安全防護</vt:lpstr>
      <vt:lpstr>7 ロボットシステムの設計手順 (4)安全防護</vt:lpstr>
      <vt:lpstr>7 ロボットシステムの設計手順 (5)付加保護方策</vt:lpstr>
      <vt:lpstr>7 ロボットシステムの設計手順 (6)安全関連制御システムの詳細設計</vt:lpstr>
      <vt:lpstr>7 ロボットシステムの設計手順 (6)安全関連制御システムの詳細設計</vt:lpstr>
      <vt:lpstr>7 ロボットシステムの設計手順 (6)安全関連制御システムの詳細設計</vt:lpstr>
      <vt:lpstr>7 ロボットシステムの設計手順 (6)安全関連制御システムの詳細設計</vt:lpstr>
      <vt:lpstr>7 ロボットシステムの設計手順 (6)安全関連制御システムの詳細設計</vt:lpstr>
      <vt:lpstr>7 ロボットシステムの設計手順 (6)安全関連制御システムの詳細設計</vt:lpstr>
      <vt:lpstr>7 ロボットシステムの設計手順 (6)安全関連制御システムの詳細設計</vt:lpstr>
    </vt:vector>
  </TitlesOfParts>
  <Company>中央労働災害防止協会</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中央労働災害防止協会</dc:creator>
  <cp:lastModifiedBy>厚生労働省ネットワークシステム</cp:lastModifiedBy>
  <cp:revision>119</cp:revision>
  <cp:lastPrinted>2018-02-13T01:50:47Z</cp:lastPrinted>
  <dcterms:created xsi:type="dcterms:W3CDTF">2017-06-06T06:13:32Z</dcterms:created>
  <dcterms:modified xsi:type="dcterms:W3CDTF">2018-03-15T05:34:39Z</dcterms:modified>
</cp:coreProperties>
</file>