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1" r:id="rId1"/>
    <p:sldMasterId id="2147484089" r:id="rId2"/>
  </p:sldMasterIdLst>
  <p:notesMasterIdLst>
    <p:notesMasterId r:id="rId4"/>
  </p:notesMasterIdLst>
  <p:handoutMasterIdLst>
    <p:handoutMasterId r:id="rId5"/>
  </p:handoutMasterIdLst>
  <p:sldIdLst>
    <p:sldId id="904" r:id="rId3"/>
  </p:sldIdLst>
  <p:sldSz cx="9906000" cy="6858000" type="A4"/>
  <p:notesSz cx="6807200" cy="9939338"/>
  <p:defaultTextStyle>
    <a:defPPr>
      <a:defRPr lang="ja-JP"/>
    </a:defPPr>
    <a:lvl1pPr marL="0" algn="l" defTabSz="914266" rtl="0" eaLnBrk="1" latinLnBrk="0" hangingPunct="1">
      <a:defRPr kumimoji="1" sz="1800" kern="1200">
        <a:solidFill>
          <a:schemeClr val="tx1"/>
        </a:solidFill>
        <a:latin typeface="+mn-lt"/>
        <a:ea typeface="+mn-ea"/>
        <a:cs typeface="+mn-cs"/>
      </a:defRPr>
    </a:lvl1pPr>
    <a:lvl2pPr marL="457133" algn="l" defTabSz="914266" rtl="0" eaLnBrk="1" latinLnBrk="0" hangingPunct="1">
      <a:defRPr kumimoji="1" sz="1800" kern="1200">
        <a:solidFill>
          <a:schemeClr val="tx1"/>
        </a:solidFill>
        <a:latin typeface="+mn-lt"/>
        <a:ea typeface="+mn-ea"/>
        <a:cs typeface="+mn-cs"/>
      </a:defRPr>
    </a:lvl2pPr>
    <a:lvl3pPr marL="914266" algn="l" defTabSz="914266" rtl="0" eaLnBrk="1" latinLnBrk="0" hangingPunct="1">
      <a:defRPr kumimoji="1" sz="1800" kern="1200">
        <a:solidFill>
          <a:schemeClr val="tx1"/>
        </a:solidFill>
        <a:latin typeface="+mn-lt"/>
        <a:ea typeface="+mn-ea"/>
        <a:cs typeface="+mn-cs"/>
      </a:defRPr>
    </a:lvl3pPr>
    <a:lvl4pPr marL="1371400" algn="l" defTabSz="914266" rtl="0" eaLnBrk="1" latinLnBrk="0" hangingPunct="1">
      <a:defRPr kumimoji="1" sz="1800" kern="1200">
        <a:solidFill>
          <a:schemeClr val="tx1"/>
        </a:solidFill>
        <a:latin typeface="+mn-lt"/>
        <a:ea typeface="+mn-ea"/>
        <a:cs typeface="+mn-cs"/>
      </a:defRPr>
    </a:lvl4pPr>
    <a:lvl5pPr marL="1828533" algn="l" defTabSz="914266" rtl="0" eaLnBrk="1" latinLnBrk="0" hangingPunct="1">
      <a:defRPr kumimoji="1" sz="1800" kern="1200">
        <a:solidFill>
          <a:schemeClr val="tx1"/>
        </a:solidFill>
        <a:latin typeface="+mn-lt"/>
        <a:ea typeface="+mn-ea"/>
        <a:cs typeface="+mn-cs"/>
      </a:defRPr>
    </a:lvl5pPr>
    <a:lvl6pPr marL="2285665" algn="l" defTabSz="914266" rtl="0" eaLnBrk="1" latinLnBrk="0" hangingPunct="1">
      <a:defRPr kumimoji="1" sz="1800" kern="1200">
        <a:solidFill>
          <a:schemeClr val="tx1"/>
        </a:solidFill>
        <a:latin typeface="+mn-lt"/>
        <a:ea typeface="+mn-ea"/>
        <a:cs typeface="+mn-cs"/>
      </a:defRPr>
    </a:lvl6pPr>
    <a:lvl7pPr marL="2742798" algn="l" defTabSz="914266" rtl="0" eaLnBrk="1" latinLnBrk="0" hangingPunct="1">
      <a:defRPr kumimoji="1" sz="1800" kern="1200">
        <a:solidFill>
          <a:schemeClr val="tx1"/>
        </a:solidFill>
        <a:latin typeface="+mn-lt"/>
        <a:ea typeface="+mn-ea"/>
        <a:cs typeface="+mn-cs"/>
      </a:defRPr>
    </a:lvl7pPr>
    <a:lvl8pPr marL="3199931" algn="l" defTabSz="914266" rtl="0" eaLnBrk="1" latinLnBrk="0" hangingPunct="1">
      <a:defRPr kumimoji="1" sz="1800" kern="1200">
        <a:solidFill>
          <a:schemeClr val="tx1"/>
        </a:solidFill>
        <a:latin typeface="+mn-lt"/>
        <a:ea typeface="+mn-ea"/>
        <a:cs typeface="+mn-cs"/>
      </a:defRPr>
    </a:lvl8pPr>
    <a:lvl9pPr marL="3657064" algn="l" defTabSz="914266"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99"/>
    <a:srgbClr val="FFFFCC"/>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52" autoAdjust="0"/>
    <p:restoredTop sz="98014" autoAdjust="0"/>
  </p:normalViewPr>
  <p:slideViewPr>
    <p:cSldViewPr>
      <p:cViewPr>
        <p:scale>
          <a:sx n="75" d="100"/>
          <a:sy n="75" d="100"/>
        </p:scale>
        <p:origin x="-858" y="-24"/>
      </p:cViewPr>
      <p:guideLst>
        <p:guide orient="horz" pos="2161"/>
        <p:guide pos="3120"/>
      </p:guideLst>
    </p:cSldViewPr>
  </p:slideViewPr>
  <p:outlineViewPr>
    <p:cViewPr>
      <p:scale>
        <a:sx n="33" d="100"/>
        <a:sy n="33" d="100"/>
      </p:scale>
      <p:origin x="0" y="294"/>
    </p:cViewPr>
  </p:outlineViewPr>
  <p:notesTextViewPr>
    <p:cViewPr>
      <p:scale>
        <a:sx n="100" d="100"/>
        <a:sy n="100" d="100"/>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571EA82B-936F-4589-A332-BC8AD35936C4}" type="datetimeFigureOut">
              <a:rPr kumimoji="1" lang="ja-JP" altLang="en-US" smtClean="0"/>
              <a:t>2017/4/13</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72F7CB4C-CE7A-4971-907D-FB0803955BBF}" type="slidenum">
              <a:rPr kumimoji="1" lang="ja-JP" altLang="en-US" smtClean="0"/>
              <a:t>‹#›</a:t>
            </a:fld>
            <a:endParaRPr kumimoji="1" lang="ja-JP" altLang="en-US"/>
          </a:p>
        </p:txBody>
      </p:sp>
    </p:spTree>
    <p:extLst>
      <p:ext uri="{BB962C8B-B14F-4D97-AF65-F5344CB8AC3E}">
        <p14:creationId xmlns:p14="http://schemas.microsoft.com/office/powerpoint/2010/main" val="4236332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5689" tIns="47844" rIns="95689" bIns="47844" rtlCol="0"/>
          <a:lstStyle>
            <a:lvl1pPr algn="l">
              <a:defRPr sz="13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5689" tIns="47844" rIns="95689" bIns="47844" rtlCol="0"/>
          <a:lstStyle>
            <a:lvl1pPr algn="r">
              <a:defRPr sz="1300"/>
            </a:lvl1pPr>
          </a:lstStyle>
          <a:p>
            <a:fld id="{BAB5C975-D6BC-48BB-AF48-0EB35F5BA321}" type="datetimeFigureOut">
              <a:rPr kumimoji="1" lang="ja-JP" altLang="en-US" smtClean="0"/>
              <a:pPr/>
              <a:t>2017/4/13</a:t>
            </a:fld>
            <a:endParaRPr kumimoji="1" lang="ja-JP" altLang="en-US"/>
          </a:p>
        </p:txBody>
      </p:sp>
      <p:sp>
        <p:nvSpPr>
          <p:cNvPr id="4" name="スライド イメージ プレースホルダ 3"/>
          <p:cNvSpPr>
            <a:spLocks noGrp="1" noRot="1" noChangeAspect="1"/>
          </p:cNvSpPr>
          <p:nvPr>
            <p:ph type="sldImg" idx="2"/>
          </p:nvPr>
        </p:nvSpPr>
        <p:spPr>
          <a:xfrm>
            <a:off x="711200" y="744538"/>
            <a:ext cx="5384800" cy="3729037"/>
          </a:xfrm>
          <a:prstGeom prst="rect">
            <a:avLst/>
          </a:prstGeom>
          <a:noFill/>
          <a:ln w="12700">
            <a:solidFill>
              <a:prstClr val="black"/>
            </a:solidFill>
          </a:ln>
        </p:spPr>
        <p:txBody>
          <a:bodyPr vert="horz" lIns="95689" tIns="47844" rIns="95689" bIns="47844"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5689" tIns="47844" rIns="95689" bIns="4784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7"/>
            <a:ext cx="2949787" cy="496967"/>
          </a:xfrm>
          <a:prstGeom prst="rect">
            <a:avLst/>
          </a:prstGeom>
        </p:spPr>
        <p:txBody>
          <a:bodyPr vert="horz" lIns="95689" tIns="47844" rIns="95689" bIns="47844"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855838" y="9440647"/>
            <a:ext cx="2949787" cy="496967"/>
          </a:xfrm>
          <a:prstGeom prst="rect">
            <a:avLst/>
          </a:prstGeom>
        </p:spPr>
        <p:txBody>
          <a:bodyPr vert="horz" lIns="95689" tIns="47844" rIns="95689" bIns="47844" rtlCol="0" anchor="b"/>
          <a:lstStyle>
            <a:lvl1pPr algn="r">
              <a:defRPr sz="1300"/>
            </a:lvl1pPr>
          </a:lstStyle>
          <a:p>
            <a:fld id="{28A3B74D-E5F7-454F-B21B-9FC112223066}" type="slidenum">
              <a:rPr kumimoji="1" lang="ja-JP" altLang="en-US" smtClean="0"/>
              <a:pPr/>
              <a:t>‹#›</a:t>
            </a:fld>
            <a:endParaRPr kumimoji="1" lang="ja-JP" altLang="en-US"/>
          </a:p>
        </p:txBody>
      </p:sp>
    </p:spTree>
    <p:extLst>
      <p:ext uri="{BB962C8B-B14F-4D97-AF65-F5344CB8AC3E}">
        <p14:creationId xmlns:p14="http://schemas.microsoft.com/office/powerpoint/2010/main" val="393664552"/>
      </p:ext>
    </p:extLst>
  </p:cSld>
  <p:clrMap bg1="lt1" tx1="dk1" bg2="lt2" tx2="dk2" accent1="accent1" accent2="accent2" accent3="accent3" accent4="accent4" accent5="accent5" accent6="accent6" hlink="hlink" folHlink="folHlink"/>
  <p:notesStyle>
    <a:lvl1pPr marL="0" algn="l" defTabSz="914266" rtl="0" eaLnBrk="1" latinLnBrk="0" hangingPunct="1">
      <a:defRPr kumimoji="1" sz="1200" kern="1200">
        <a:solidFill>
          <a:schemeClr val="tx1"/>
        </a:solidFill>
        <a:latin typeface="+mn-lt"/>
        <a:ea typeface="+mn-ea"/>
        <a:cs typeface="+mn-cs"/>
      </a:defRPr>
    </a:lvl1pPr>
    <a:lvl2pPr marL="457133" algn="l" defTabSz="914266" rtl="0" eaLnBrk="1" latinLnBrk="0" hangingPunct="1">
      <a:defRPr kumimoji="1" sz="1200" kern="1200">
        <a:solidFill>
          <a:schemeClr val="tx1"/>
        </a:solidFill>
        <a:latin typeface="+mn-lt"/>
        <a:ea typeface="+mn-ea"/>
        <a:cs typeface="+mn-cs"/>
      </a:defRPr>
    </a:lvl2pPr>
    <a:lvl3pPr marL="914266" algn="l" defTabSz="914266" rtl="0" eaLnBrk="1" latinLnBrk="0" hangingPunct="1">
      <a:defRPr kumimoji="1" sz="1200" kern="1200">
        <a:solidFill>
          <a:schemeClr val="tx1"/>
        </a:solidFill>
        <a:latin typeface="+mn-lt"/>
        <a:ea typeface="+mn-ea"/>
        <a:cs typeface="+mn-cs"/>
      </a:defRPr>
    </a:lvl3pPr>
    <a:lvl4pPr marL="1371400" algn="l" defTabSz="914266" rtl="0" eaLnBrk="1" latinLnBrk="0" hangingPunct="1">
      <a:defRPr kumimoji="1" sz="1200" kern="1200">
        <a:solidFill>
          <a:schemeClr val="tx1"/>
        </a:solidFill>
        <a:latin typeface="+mn-lt"/>
        <a:ea typeface="+mn-ea"/>
        <a:cs typeface="+mn-cs"/>
      </a:defRPr>
    </a:lvl4pPr>
    <a:lvl5pPr marL="1828533" algn="l" defTabSz="914266" rtl="0" eaLnBrk="1" latinLnBrk="0" hangingPunct="1">
      <a:defRPr kumimoji="1" sz="1200" kern="1200">
        <a:solidFill>
          <a:schemeClr val="tx1"/>
        </a:solidFill>
        <a:latin typeface="+mn-lt"/>
        <a:ea typeface="+mn-ea"/>
        <a:cs typeface="+mn-cs"/>
      </a:defRPr>
    </a:lvl5pPr>
    <a:lvl6pPr marL="2285665" algn="l" defTabSz="914266" rtl="0" eaLnBrk="1" latinLnBrk="0" hangingPunct="1">
      <a:defRPr kumimoji="1" sz="1200" kern="1200">
        <a:solidFill>
          <a:schemeClr val="tx1"/>
        </a:solidFill>
        <a:latin typeface="+mn-lt"/>
        <a:ea typeface="+mn-ea"/>
        <a:cs typeface="+mn-cs"/>
      </a:defRPr>
    </a:lvl6pPr>
    <a:lvl7pPr marL="2742798" algn="l" defTabSz="914266" rtl="0" eaLnBrk="1" latinLnBrk="0" hangingPunct="1">
      <a:defRPr kumimoji="1" sz="1200" kern="1200">
        <a:solidFill>
          <a:schemeClr val="tx1"/>
        </a:solidFill>
        <a:latin typeface="+mn-lt"/>
        <a:ea typeface="+mn-ea"/>
        <a:cs typeface="+mn-cs"/>
      </a:defRPr>
    </a:lvl7pPr>
    <a:lvl8pPr marL="3199931" algn="l" defTabSz="914266" rtl="0" eaLnBrk="1" latinLnBrk="0" hangingPunct="1">
      <a:defRPr kumimoji="1" sz="1200" kern="1200">
        <a:solidFill>
          <a:schemeClr val="tx1"/>
        </a:solidFill>
        <a:latin typeface="+mn-lt"/>
        <a:ea typeface="+mn-ea"/>
        <a:cs typeface="+mn-cs"/>
      </a:defRPr>
    </a:lvl8pPr>
    <a:lvl9pPr marL="3657064" algn="l" defTabSz="914266"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ー 3"/>
          <p:cNvSpPr>
            <a:spLocks noGrp="1"/>
          </p:cNvSpPr>
          <p:nvPr>
            <p:ph type="sldNum" sz="quarter" idx="5"/>
          </p:nvPr>
        </p:nvSpPr>
        <p:spPr/>
        <p:txBody>
          <a:bodyPr/>
          <a:lstStyle/>
          <a:p>
            <a:pPr>
              <a:defRPr/>
            </a:pPr>
            <a:fld id="{4DD77C0F-818A-4431-A3AB-9576584D7309}" type="slidenum">
              <a:rPr lang="ja-JP" altLang="en-US" smtClean="0"/>
              <a:pPr>
                <a:defRPr/>
              </a:pPr>
              <a:t>1</a:t>
            </a:fld>
            <a:endParaRPr lang="ja-JP" altLang="en-US"/>
          </a:p>
        </p:txBody>
      </p:sp>
    </p:spTree>
    <p:extLst>
      <p:ext uri="{BB962C8B-B14F-4D97-AF65-F5344CB8AC3E}">
        <p14:creationId xmlns:p14="http://schemas.microsoft.com/office/powerpoint/2010/main" val="1064091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3" y="2130567"/>
            <a:ext cx="8420101"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133" indent="0" algn="ctr">
              <a:buNone/>
              <a:defRPr>
                <a:solidFill>
                  <a:schemeClr val="tx1">
                    <a:tint val="75000"/>
                  </a:schemeClr>
                </a:solidFill>
              </a:defRPr>
            </a:lvl2pPr>
            <a:lvl3pPr marL="914266" indent="0" algn="ctr">
              <a:buNone/>
              <a:defRPr>
                <a:solidFill>
                  <a:schemeClr val="tx1">
                    <a:tint val="75000"/>
                  </a:schemeClr>
                </a:solidFill>
              </a:defRPr>
            </a:lvl3pPr>
            <a:lvl4pPr marL="1371400" indent="0" algn="ctr">
              <a:buNone/>
              <a:defRPr>
                <a:solidFill>
                  <a:schemeClr val="tx1">
                    <a:tint val="75000"/>
                  </a:schemeClr>
                </a:solidFill>
              </a:defRPr>
            </a:lvl4pPr>
            <a:lvl5pPr marL="1828533" indent="0" algn="ctr">
              <a:buNone/>
              <a:defRPr>
                <a:solidFill>
                  <a:schemeClr val="tx1">
                    <a:tint val="75000"/>
                  </a:schemeClr>
                </a:solidFill>
              </a:defRPr>
            </a:lvl5pPr>
            <a:lvl6pPr marL="2285665" indent="0" algn="ctr">
              <a:buNone/>
              <a:defRPr>
                <a:solidFill>
                  <a:schemeClr val="tx1">
                    <a:tint val="75000"/>
                  </a:schemeClr>
                </a:solidFill>
              </a:defRPr>
            </a:lvl6pPr>
            <a:lvl7pPr marL="2742798" indent="0" algn="ctr">
              <a:buNone/>
              <a:defRPr>
                <a:solidFill>
                  <a:schemeClr val="tx1">
                    <a:tint val="75000"/>
                  </a:schemeClr>
                </a:solidFill>
              </a:defRPr>
            </a:lvl7pPr>
            <a:lvl8pPr marL="3199931" indent="0" algn="ctr">
              <a:buNone/>
              <a:defRPr>
                <a:solidFill>
                  <a:schemeClr val="tx1">
                    <a:tint val="75000"/>
                  </a:schemeClr>
                </a:solidFill>
              </a:defRPr>
            </a:lvl8pPr>
            <a:lvl9pPr marL="3657064"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D49DE5F-2AC7-4502-97E3-05C678102A38}"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13194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D3B5AB7-8784-4A1E-98DC-3288ABA2C270}"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09719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074C519-7DF8-4D97-A127-FFC9B0F6D54A}"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12460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6" name="Rectangle 13"/>
          <p:cNvSpPr>
            <a:spLocks noChangeArrowheads="1"/>
          </p:cNvSpPr>
          <p:nvPr userDrawn="1"/>
        </p:nvSpPr>
        <p:spPr bwMode="auto">
          <a:xfrm>
            <a:off x="200025" y="404816"/>
            <a:ext cx="7664450" cy="71437"/>
          </a:xfrm>
          <a:prstGeom prst="rect">
            <a:avLst/>
          </a:prstGeom>
          <a:solidFill>
            <a:schemeClr val="bg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44386" name="Rectangle 2"/>
          <p:cNvSpPr>
            <a:spLocks noGrp="1" noChangeArrowheads="1"/>
          </p:cNvSpPr>
          <p:nvPr>
            <p:ph type="ctrTitle"/>
          </p:nvPr>
        </p:nvSpPr>
        <p:spPr>
          <a:xfrm>
            <a:off x="742950" y="2092328"/>
            <a:ext cx="8420100" cy="1470025"/>
          </a:xfrm>
          <a:noFill/>
          <a:ln>
            <a:noFill/>
          </a:ln>
          <a:effectLst/>
        </p:spPr>
        <p:txBody>
          <a:bodyPr anchor="ctr"/>
          <a:lstStyle>
            <a:lvl1pPr algn="ctr">
              <a:defRPr sz="3200">
                <a:effectLst/>
                <a:latin typeface="HG丸ｺﾞｼｯｸM-PRO" panose="020F0600000000000000" pitchFamily="50" charset="-128"/>
                <a:ea typeface="HG丸ｺﾞｼｯｸM-PRO" panose="020F0600000000000000" pitchFamily="50" charset="-128"/>
              </a:defRPr>
            </a:lvl1pPr>
          </a:lstStyle>
          <a:p>
            <a:pPr lvl="0"/>
            <a:r>
              <a:rPr lang="ja-JP" altLang="en-US" noProof="0" smtClean="0"/>
              <a:t>マスタ タイトルの書式設定</a:t>
            </a:r>
          </a:p>
        </p:txBody>
      </p:sp>
      <p:sp>
        <p:nvSpPr>
          <p:cNvPr id="144387" name="Rectangle 3"/>
          <p:cNvSpPr>
            <a:spLocks noGrp="1" noChangeArrowheads="1"/>
          </p:cNvSpPr>
          <p:nvPr>
            <p:ph type="subTitle" idx="1"/>
          </p:nvPr>
        </p:nvSpPr>
        <p:spPr>
          <a:xfrm>
            <a:off x="1443038" y="4398967"/>
            <a:ext cx="6934200" cy="1584325"/>
          </a:xfrm>
        </p:spPr>
        <p:txBody>
          <a:bodyPr/>
          <a:lstStyle>
            <a:lvl1pPr algn="ctr">
              <a:defRPr sz="1400">
                <a:latin typeface="HG丸ｺﾞｼｯｸM-PRO" panose="020F0600000000000000" pitchFamily="50" charset="-128"/>
                <a:ea typeface="HG丸ｺﾞｼｯｸM-PRO" panose="020F0600000000000000" pitchFamily="50" charset="-128"/>
              </a:defRPr>
            </a:lvl1pPr>
          </a:lstStyle>
          <a:p>
            <a:pPr lvl="0"/>
            <a:r>
              <a:rPr lang="ja-JP" altLang="en-US" noProof="0" smtClean="0"/>
              <a:t>マスタ サブタイトルの書式設定</a:t>
            </a:r>
          </a:p>
        </p:txBody>
      </p:sp>
    </p:spTree>
    <p:extLst>
      <p:ext uri="{BB962C8B-B14F-4D97-AF65-F5344CB8AC3E}">
        <p14:creationId xmlns:p14="http://schemas.microsoft.com/office/powerpoint/2010/main" val="105562848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marL="266700" indent="0">
              <a:defRPr sz="2400">
                <a:latin typeface="HG丸ｺﾞｼｯｸM-PRO" panose="020F0600000000000000" pitchFamily="50" charset="-128"/>
                <a:ea typeface="HG丸ｺﾞｼｯｸM-PRO" panose="020F0600000000000000" pitchFamily="50" charset="-128"/>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415925" y="908722"/>
            <a:ext cx="9074150" cy="5533355"/>
          </a:xfrm>
        </p:spPr>
        <p:txBody>
          <a:bodyPr/>
          <a:lstStyle>
            <a:lvl1pPr>
              <a:defRPr>
                <a:latin typeface="HGPｺﾞｼｯｸM" panose="020B0600000000000000" pitchFamily="50" charset="-128"/>
                <a:ea typeface="HGPｺﾞｼｯｸM" panose="020B0600000000000000" pitchFamily="50" charset="-128"/>
              </a:defRPr>
            </a:lvl1pPr>
            <a:lvl2pPr>
              <a:defRPr>
                <a:latin typeface="HGPｺﾞｼｯｸM" panose="020B0600000000000000" pitchFamily="50" charset="-128"/>
                <a:ea typeface="HGPｺﾞｼｯｸM" panose="020B0600000000000000" pitchFamily="50" charset="-128"/>
              </a:defRPr>
            </a:lvl2pPr>
            <a:lvl3pPr>
              <a:defRPr>
                <a:latin typeface="HGPｺﾞｼｯｸM" panose="020B0600000000000000" pitchFamily="50" charset="-128"/>
                <a:ea typeface="HGPｺﾞｼｯｸM" panose="020B0600000000000000" pitchFamily="50" charset="-128"/>
              </a:defRPr>
            </a:lvl3pPr>
            <a:lvl4pPr>
              <a:defRPr>
                <a:latin typeface="HGPｺﾞｼｯｸM" panose="020B0600000000000000" pitchFamily="50" charset="-128"/>
                <a:ea typeface="HGPｺﾞｼｯｸM" panose="020B0600000000000000" pitchFamily="50" charset="-128"/>
              </a:defRPr>
            </a:lvl4pPr>
            <a:lvl5pPr>
              <a:defRPr>
                <a:latin typeface="HGPｺﾞｼｯｸM" panose="020B0600000000000000" pitchFamily="50" charset="-128"/>
                <a:ea typeface="HGPｺﾞｼｯｸM" panose="020B0600000000000000"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xfrm>
            <a:off x="9417496" y="6597352"/>
            <a:ext cx="522536" cy="228600"/>
          </a:xfrm>
          <a:ln/>
        </p:spPr>
        <p:txBody>
          <a:bodyPr/>
          <a:lstStyle>
            <a:lvl1pPr>
              <a:defRPr/>
            </a:lvl1pPr>
          </a:lstStyle>
          <a:p>
            <a:pPr>
              <a:defRPr/>
            </a:pPr>
            <a:fld id="{684A8C76-5644-4E32-BD31-97069E445F5C}"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9792982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11430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95301" y="1600205"/>
            <a:ext cx="8915400" cy="4525963"/>
          </a:xfrm>
        </p:spPr>
        <p:txBody>
          <a:bodyPr/>
          <a:lstStyle/>
          <a:p>
            <a:pPr lvl="0"/>
            <a:endParaRPr lang="ja-JP" altLang="en-US" noProof="0"/>
          </a:p>
        </p:txBody>
      </p:sp>
      <p:sp>
        <p:nvSpPr>
          <p:cNvPr id="4" name="Rectangle 4"/>
          <p:cNvSpPr>
            <a:spLocks noGrp="1" noChangeArrowheads="1"/>
          </p:cNvSpPr>
          <p:nvPr>
            <p:ph type="dt" sz="half" idx="10"/>
          </p:nvPr>
        </p:nvSpPr>
        <p:spPr>
          <a:xfrm>
            <a:off x="495300" y="6356460"/>
            <a:ext cx="2311400" cy="365125"/>
          </a:xfrm>
          <a:prstGeom prst="rect">
            <a:avLst/>
          </a:prstGeom>
          <a:ln/>
        </p:spPr>
        <p:txBody>
          <a:bodyPr/>
          <a:lstStyle>
            <a:lvl1pPr>
              <a:defRPr/>
            </a:lvl1pPr>
          </a:lstStyle>
          <a:p>
            <a:pPr defTabSz="914400" fontAlgn="base">
              <a:spcBef>
                <a:spcPct val="0"/>
              </a:spcBef>
              <a:spcAft>
                <a:spcPct val="0"/>
              </a:spcAft>
              <a:defRPr/>
            </a:pPr>
            <a:fld id="{2C3E9794-543E-48AE-A17F-3B8B45CA49D2}" type="datetime1">
              <a:rPr lang="ja-JP" altLang="en-US" sz="800" smtClean="0">
                <a:solidFill>
                  <a:prstClr val="black">
                    <a:tint val="75000"/>
                  </a:prstClr>
                </a:solidFill>
                <a:latin typeface="Arial" charset="0"/>
                <a:ea typeface="HGPｺﾞｼｯｸM" pitchFamily="50" charset="-128"/>
              </a:rPr>
              <a:t>2017/4/13</a:t>
            </a:fld>
            <a:endParaRPr lang="en-US" altLang="ja-JP" sz="800">
              <a:solidFill>
                <a:prstClr val="black">
                  <a:tint val="75000"/>
                </a:prstClr>
              </a:solidFill>
              <a:latin typeface="Arial" charset="0"/>
              <a:ea typeface="HGPｺﾞｼｯｸM" pitchFamily="50" charset="-128"/>
            </a:endParaRPr>
          </a:p>
        </p:txBody>
      </p:sp>
      <p:sp>
        <p:nvSpPr>
          <p:cNvPr id="5" name="Rectangle 5"/>
          <p:cNvSpPr>
            <a:spLocks noGrp="1" noChangeArrowheads="1"/>
          </p:cNvSpPr>
          <p:nvPr>
            <p:ph type="ftr" sz="quarter" idx="11"/>
          </p:nvPr>
        </p:nvSpPr>
        <p:spPr>
          <a:xfrm>
            <a:off x="3384550" y="6356460"/>
            <a:ext cx="3136900" cy="365125"/>
          </a:xfrm>
          <a:prstGeom prst="rect">
            <a:avLst/>
          </a:prstGeom>
          <a:ln/>
        </p:spPr>
        <p:txBody>
          <a:bodyPr/>
          <a:lstStyle>
            <a:lvl1pPr>
              <a:defRPr/>
            </a:lvl1pPr>
          </a:lstStyle>
          <a:p>
            <a:pPr defTabSz="914400" fontAlgn="base">
              <a:spcBef>
                <a:spcPct val="0"/>
              </a:spcBef>
              <a:spcAft>
                <a:spcPct val="0"/>
              </a:spcAft>
              <a:defRPr/>
            </a:pPr>
            <a:endParaRPr lang="en-US" altLang="ja-JP" sz="800">
              <a:solidFill>
                <a:prstClr val="black">
                  <a:tint val="75000"/>
                </a:prstClr>
              </a:solidFill>
              <a:latin typeface="Arial" charset="0"/>
              <a:ea typeface="HGPｺﾞｼｯｸM" pitchFamily="50" charset="-128"/>
            </a:endParaRPr>
          </a:p>
        </p:txBody>
      </p:sp>
      <p:sp>
        <p:nvSpPr>
          <p:cNvPr id="6" name="Rectangle 6"/>
          <p:cNvSpPr>
            <a:spLocks noGrp="1" noChangeArrowheads="1"/>
          </p:cNvSpPr>
          <p:nvPr>
            <p:ph type="sldNum" sz="quarter" idx="12"/>
          </p:nvPr>
        </p:nvSpPr>
        <p:spPr>
          <a:ln/>
        </p:spPr>
        <p:txBody>
          <a:bodyPr/>
          <a:lstStyle>
            <a:lvl1pPr>
              <a:defRPr/>
            </a:lvl1pPr>
          </a:lstStyle>
          <a:p>
            <a:pPr>
              <a:defRPr/>
            </a:pPr>
            <a:fld id="{FB889DE2-8C67-4E84-8A32-78B3AF15E536}"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174530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7DBB683-6AF7-4837-AFBD-FCAAC75B138C}"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88679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7042"/>
            <a:ext cx="8420101"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8"/>
            <a:ext cx="8420101" cy="1500187"/>
          </a:xfrm>
        </p:spPr>
        <p:txBody>
          <a:bodyPr anchor="b"/>
          <a:lstStyle>
            <a:lvl1pPr marL="0" indent="0">
              <a:buNone/>
              <a:defRPr sz="2000">
                <a:solidFill>
                  <a:schemeClr val="tx1">
                    <a:tint val="75000"/>
                  </a:schemeClr>
                </a:solidFill>
              </a:defRPr>
            </a:lvl1pPr>
            <a:lvl2pPr marL="457133" indent="0">
              <a:buNone/>
              <a:defRPr sz="1800">
                <a:solidFill>
                  <a:schemeClr val="tx1">
                    <a:tint val="75000"/>
                  </a:schemeClr>
                </a:solidFill>
              </a:defRPr>
            </a:lvl2pPr>
            <a:lvl3pPr marL="914266" indent="0">
              <a:buNone/>
              <a:defRPr sz="1600">
                <a:solidFill>
                  <a:schemeClr val="tx1">
                    <a:tint val="75000"/>
                  </a:schemeClr>
                </a:solidFill>
              </a:defRPr>
            </a:lvl3pPr>
            <a:lvl4pPr marL="1371400" indent="0">
              <a:buNone/>
              <a:defRPr sz="1400">
                <a:solidFill>
                  <a:schemeClr val="tx1">
                    <a:tint val="75000"/>
                  </a:schemeClr>
                </a:solidFill>
              </a:defRPr>
            </a:lvl4pPr>
            <a:lvl5pPr marL="1828533" indent="0">
              <a:buNone/>
              <a:defRPr sz="1400">
                <a:solidFill>
                  <a:schemeClr val="tx1">
                    <a:tint val="75000"/>
                  </a:schemeClr>
                </a:solidFill>
              </a:defRPr>
            </a:lvl5pPr>
            <a:lvl6pPr marL="2285665" indent="0">
              <a:buNone/>
              <a:defRPr sz="1400">
                <a:solidFill>
                  <a:schemeClr val="tx1">
                    <a:tint val="75000"/>
                  </a:schemeClr>
                </a:solidFill>
              </a:defRPr>
            </a:lvl6pPr>
            <a:lvl7pPr marL="2742798" indent="0">
              <a:buNone/>
              <a:defRPr sz="1400">
                <a:solidFill>
                  <a:schemeClr val="tx1">
                    <a:tint val="75000"/>
                  </a:schemeClr>
                </a:solidFill>
              </a:defRPr>
            </a:lvl7pPr>
            <a:lvl8pPr marL="3199931" indent="0">
              <a:buNone/>
              <a:defRPr sz="1400">
                <a:solidFill>
                  <a:schemeClr val="tx1">
                    <a:tint val="75000"/>
                  </a:schemeClr>
                </a:solidFill>
              </a:defRPr>
            </a:lvl8pPr>
            <a:lvl9pPr marL="3657064"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EA7C1B3-A83B-4959-B321-59FB14A87069}"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25325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B7F412D-BA97-44FE-BD86-37AE96DC6D1D}"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16954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1" y="1535113"/>
            <a:ext cx="4376870" cy="639762"/>
          </a:xfrm>
        </p:spPr>
        <p:txBody>
          <a:bodyPr anchor="b"/>
          <a:lstStyle>
            <a:lvl1pPr marL="0" indent="0">
              <a:buNone/>
              <a:defRPr sz="2400" b="1"/>
            </a:lvl1pPr>
            <a:lvl2pPr marL="457133" indent="0">
              <a:buNone/>
              <a:defRPr sz="2000" b="1"/>
            </a:lvl2pPr>
            <a:lvl3pPr marL="914266" indent="0">
              <a:buNone/>
              <a:defRPr sz="1800" b="1"/>
            </a:lvl3pPr>
            <a:lvl4pPr marL="1371400" indent="0">
              <a:buNone/>
              <a:defRPr sz="1600" b="1"/>
            </a:lvl4pPr>
            <a:lvl5pPr marL="1828533" indent="0">
              <a:buNone/>
              <a:defRPr sz="1600" b="1"/>
            </a:lvl5pPr>
            <a:lvl6pPr marL="2285665" indent="0">
              <a:buNone/>
              <a:defRPr sz="1600" b="1"/>
            </a:lvl6pPr>
            <a:lvl7pPr marL="2742798" indent="0">
              <a:buNone/>
              <a:defRPr sz="1600" b="1"/>
            </a:lvl7pPr>
            <a:lvl8pPr marL="3199931" indent="0">
              <a:buNone/>
              <a:defRPr sz="1600" b="1"/>
            </a:lvl8pPr>
            <a:lvl9pPr marL="3657064"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133" indent="0">
              <a:buNone/>
              <a:defRPr sz="2000" b="1"/>
            </a:lvl2pPr>
            <a:lvl3pPr marL="914266" indent="0">
              <a:buNone/>
              <a:defRPr sz="1800" b="1"/>
            </a:lvl3pPr>
            <a:lvl4pPr marL="1371400" indent="0">
              <a:buNone/>
              <a:defRPr sz="1600" b="1"/>
            </a:lvl4pPr>
            <a:lvl5pPr marL="1828533" indent="0">
              <a:buNone/>
              <a:defRPr sz="1600" b="1"/>
            </a:lvl5pPr>
            <a:lvl6pPr marL="2285665" indent="0">
              <a:buNone/>
              <a:defRPr sz="1600" b="1"/>
            </a:lvl6pPr>
            <a:lvl7pPr marL="2742798" indent="0">
              <a:buNone/>
              <a:defRPr sz="1600" b="1"/>
            </a:lvl7pPr>
            <a:lvl8pPr marL="3199931" indent="0">
              <a:buNone/>
              <a:defRPr sz="1600" b="1"/>
            </a:lvl8pPr>
            <a:lvl9pPr marL="3657064"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19FE355-919F-4130-8497-9DB038F36207}"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9469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92904D0-8EFA-43B8-AA54-3DAD05EDB133}"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24795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7ABF29E-184C-44F9-BB98-06A7C4E130BC}"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92619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1"/>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4"/>
            <a:ext cx="3259006" cy="4691063"/>
          </a:xfrm>
        </p:spPr>
        <p:txBody>
          <a:bodyPr/>
          <a:lstStyle>
            <a:lvl1pPr marL="0" indent="0">
              <a:buNone/>
              <a:defRPr sz="1400"/>
            </a:lvl1pPr>
            <a:lvl2pPr marL="457133" indent="0">
              <a:buNone/>
              <a:defRPr sz="1200"/>
            </a:lvl2pPr>
            <a:lvl3pPr marL="914266" indent="0">
              <a:buNone/>
              <a:defRPr sz="1000"/>
            </a:lvl3pPr>
            <a:lvl4pPr marL="1371400" indent="0">
              <a:buNone/>
              <a:defRPr sz="900"/>
            </a:lvl4pPr>
            <a:lvl5pPr marL="1828533" indent="0">
              <a:buNone/>
              <a:defRPr sz="900"/>
            </a:lvl5pPr>
            <a:lvl6pPr marL="2285665" indent="0">
              <a:buNone/>
              <a:defRPr sz="900"/>
            </a:lvl6pPr>
            <a:lvl7pPr marL="2742798" indent="0">
              <a:buNone/>
              <a:defRPr sz="900"/>
            </a:lvl7pPr>
            <a:lvl8pPr marL="3199931" indent="0">
              <a:buNone/>
              <a:defRPr sz="900"/>
            </a:lvl8pPr>
            <a:lvl9pPr marL="3657064"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598A47B-D2BC-4780-8A50-6481512C45F2}"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7762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6"/>
            <a:ext cx="5943600" cy="4114800"/>
          </a:xfrm>
        </p:spPr>
        <p:txBody>
          <a:bodyPr/>
          <a:lstStyle>
            <a:lvl1pPr marL="0" indent="0">
              <a:buNone/>
              <a:defRPr sz="3200"/>
            </a:lvl1pPr>
            <a:lvl2pPr marL="457133" indent="0">
              <a:buNone/>
              <a:defRPr sz="2800"/>
            </a:lvl2pPr>
            <a:lvl3pPr marL="914266" indent="0">
              <a:buNone/>
              <a:defRPr sz="2400"/>
            </a:lvl3pPr>
            <a:lvl4pPr marL="1371400" indent="0">
              <a:buNone/>
              <a:defRPr sz="2000"/>
            </a:lvl4pPr>
            <a:lvl5pPr marL="1828533" indent="0">
              <a:buNone/>
              <a:defRPr sz="2000"/>
            </a:lvl5pPr>
            <a:lvl6pPr marL="2285665" indent="0">
              <a:buNone/>
              <a:defRPr sz="2000"/>
            </a:lvl6pPr>
            <a:lvl7pPr marL="2742798" indent="0">
              <a:buNone/>
              <a:defRPr sz="2000"/>
            </a:lvl7pPr>
            <a:lvl8pPr marL="3199931" indent="0">
              <a:buNone/>
              <a:defRPr sz="2000"/>
            </a:lvl8pPr>
            <a:lvl9pPr marL="3657064"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33" indent="0">
              <a:buNone/>
              <a:defRPr sz="1200"/>
            </a:lvl2pPr>
            <a:lvl3pPr marL="914266" indent="0">
              <a:buNone/>
              <a:defRPr sz="1000"/>
            </a:lvl3pPr>
            <a:lvl4pPr marL="1371400" indent="0">
              <a:buNone/>
              <a:defRPr sz="900"/>
            </a:lvl4pPr>
            <a:lvl5pPr marL="1828533" indent="0">
              <a:buNone/>
              <a:defRPr sz="900"/>
            </a:lvl5pPr>
            <a:lvl6pPr marL="2285665" indent="0">
              <a:buNone/>
              <a:defRPr sz="900"/>
            </a:lvl6pPr>
            <a:lvl7pPr marL="2742798" indent="0">
              <a:buNone/>
              <a:defRPr sz="900"/>
            </a:lvl7pPr>
            <a:lvl8pPr marL="3199931" indent="0">
              <a:buNone/>
              <a:defRPr sz="900"/>
            </a:lvl8pPr>
            <a:lvl9pPr marL="3657064"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8562F95-2364-4B45-BFA6-1AC2CE216593}"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88165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1" y="274638"/>
            <a:ext cx="8915400" cy="1143000"/>
          </a:xfrm>
          <a:prstGeom prst="rect">
            <a:avLst/>
          </a:prstGeom>
        </p:spPr>
        <p:txBody>
          <a:bodyPr vert="horz" lIns="91427" tIns="45714" rIns="91427" bIns="45714"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1" y="1600205"/>
            <a:ext cx="8915400" cy="4525963"/>
          </a:xfrm>
          <a:prstGeom prst="rect">
            <a:avLst/>
          </a:prstGeom>
        </p:spPr>
        <p:txBody>
          <a:bodyPr vert="horz" lIns="91427" tIns="45714" rIns="91427" bIns="4571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492"/>
            <a:ext cx="2311400" cy="365125"/>
          </a:xfrm>
          <a:prstGeom prst="rect">
            <a:avLst/>
          </a:prstGeom>
        </p:spPr>
        <p:txBody>
          <a:bodyPr vert="horz" lIns="91427" tIns="45714" rIns="91427" bIns="45714" rtlCol="0" anchor="ctr"/>
          <a:lstStyle>
            <a:lvl1pPr algn="l">
              <a:defRPr sz="1200">
                <a:solidFill>
                  <a:schemeClr val="tx1">
                    <a:tint val="75000"/>
                  </a:schemeClr>
                </a:solidFill>
              </a:defRPr>
            </a:lvl1pPr>
          </a:lstStyle>
          <a:p>
            <a:fld id="{29FEE985-95CC-4B43-9991-9DD63AE111C5}"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492"/>
            <a:ext cx="3136900" cy="365125"/>
          </a:xfrm>
          <a:prstGeom prst="rect">
            <a:avLst/>
          </a:prstGeom>
        </p:spPr>
        <p:txBody>
          <a:bodyPr vert="horz" lIns="91427" tIns="45714" rIns="91427" bIns="45714"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0" y="6356492"/>
            <a:ext cx="2311400" cy="365125"/>
          </a:xfrm>
          <a:prstGeom prst="rect">
            <a:avLst/>
          </a:prstGeom>
        </p:spPr>
        <p:txBody>
          <a:bodyPr vert="horz" lIns="91427" tIns="45714" rIns="91427" bIns="45714" rtlCol="0" anchor="ctr"/>
          <a:lstStyle>
            <a:lvl1pPr algn="r">
              <a:defRPr sz="1200">
                <a:solidFill>
                  <a:schemeClr val="tx1">
                    <a:tint val="75000"/>
                  </a:schemeClr>
                </a:solidFill>
              </a:defRPr>
            </a:lvl1p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93908642"/>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hf sldNum="0" hdr="0" ftr="0" dt="0"/>
  <p:txStyles>
    <p:titleStyle>
      <a:lvl1pPr algn="ctr" defTabSz="914266" rtl="0" eaLnBrk="1" latinLnBrk="0" hangingPunct="1">
        <a:spcBef>
          <a:spcPct val="0"/>
        </a:spcBef>
        <a:buNone/>
        <a:defRPr kumimoji="1" sz="4400" kern="1200">
          <a:solidFill>
            <a:schemeClr val="tx1"/>
          </a:solidFill>
          <a:latin typeface="+mj-lt"/>
          <a:ea typeface="+mj-ea"/>
          <a:cs typeface="+mj-cs"/>
        </a:defRPr>
      </a:lvl1pPr>
    </p:titleStyle>
    <p:bodyStyle>
      <a:lvl1pPr marL="342850" indent="-342850" algn="l" defTabSz="91426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41" indent="-285708" algn="l" defTabSz="91426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833" indent="-228567" algn="l" defTabSz="91426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966"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098"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231"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365"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498"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631"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66" rtl="0" eaLnBrk="1" latinLnBrk="0" hangingPunct="1">
        <a:defRPr kumimoji="1" sz="1800" kern="1200">
          <a:solidFill>
            <a:schemeClr val="tx1"/>
          </a:solidFill>
          <a:latin typeface="+mn-lt"/>
          <a:ea typeface="+mn-ea"/>
          <a:cs typeface="+mn-cs"/>
        </a:defRPr>
      </a:lvl1pPr>
      <a:lvl2pPr marL="457133" algn="l" defTabSz="914266" rtl="0" eaLnBrk="1" latinLnBrk="0" hangingPunct="1">
        <a:defRPr kumimoji="1" sz="1800" kern="1200">
          <a:solidFill>
            <a:schemeClr val="tx1"/>
          </a:solidFill>
          <a:latin typeface="+mn-lt"/>
          <a:ea typeface="+mn-ea"/>
          <a:cs typeface="+mn-cs"/>
        </a:defRPr>
      </a:lvl2pPr>
      <a:lvl3pPr marL="914266" algn="l" defTabSz="914266" rtl="0" eaLnBrk="1" latinLnBrk="0" hangingPunct="1">
        <a:defRPr kumimoji="1" sz="1800" kern="1200">
          <a:solidFill>
            <a:schemeClr val="tx1"/>
          </a:solidFill>
          <a:latin typeface="+mn-lt"/>
          <a:ea typeface="+mn-ea"/>
          <a:cs typeface="+mn-cs"/>
        </a:defRPr>
      </a:lvl3pPr>
      <a:lvl4pPr marL="1371400" algn="l" defTabSz="914266" rtl="0" eaLnBrk="1" latinLnBrk="0" hangingPunct="1">
        <a:defRPr kumimoji="1" sz="1800" kern="1200">
          <a:solidFill>
            <a:schemeClr val="tx1"/>
          </a:solidFill>
          <a:latin typeface="+mn-lt"/>
          <a:ea typeface="+mn-ea"/>
          <a:cs typeface="+mn-cs"/>
        </a:defRPr>
      </a:lvl4pPr>
      <a:lvl5pPr marL="1828533" algn="l" defTabSz="914266" rtl="0" eaLnBrk="1" latinLnBrk="0" hangingPunct="1">
        <a:defRPr kumimoji="1" sz="1800" kern="1200">
          <a:solidFill>
            <a:schemeClr val="tx1"/>
          </a:solidFill>
          <a:latin typeface="+mn-lt"/>
          <a:ea typeface="+mn-ea"/>
          <a:cs typeface="+mn-cs"/>
        </a:defRPr>
      </a:lvl5pPr>
      <a:lvl6pPr marL="2285665" algn="l" defTabSz="914266" rtl="0" eaLnBrk="1" latinLnBrk="0" hangingPunct="1">
        <a:defRPr kumimoji="1" sz="1800" kern="1200">
          <a:solidFill>
            <a:schemeClr val="tx1"/>
          </a:solidFill>
          <a:latin typeface="+mn-lt"/>
          <a:ea typeface="+mn-ea"/>
          <a:cs typeface="+mn-cs"/>
        </a:defRPr>
      </a:lvl6pPr>
      <a:lvl7pPr marL="2742798" algn="l" defTabSz="914266" rtl="0" eaLnBrk="1" latinLnBrk="0" hangingPunct="1">
        <a:defRPr kumimoji="1" sz="1800" kern="1200">
          <a:solidFill>
            <a:schemeClr val="tx1"/>
          </a:solidFill>
          <a:latin typeface="+mn-lt"/>
          <a:ea typeface="+mn-ea"/>
          <a:cs typeface="+mn-cs"/>
        </a:defRPr>
      </a:lvl7pPr>
      <a:lvl8pPr marL="3199931" algn="l" defTabSz="914266" rtl="0" eaLnBrk="1" latinLnBrk="0" hangingPunct="1">
        <a:defRPr kumimoji="1" sz="1800" kern="1200">
          <a:solidFill>
            <a:schemeClr val="tx1"/>
          </a:solidFill>
          <a:latin typeface="+mn-lt"/>
          <a:ea typeface="+mn-ea"/>
          <a:cs typeface="+mn-cs"/>
        </a:defRPr>
      </a:lvl8pPr>
      <a:lvl9pPr marL="3657064" algn="l" defTabSz="914266"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828" y="0"/>
            <a:ext cx="9927828" cy="620688"/>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a:ex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pPr>
            <a:r>
              <a:rPr lang="ja-JP" altLang="en-US" dirty="0" smtClean="0"/>
              <a:t>マスタ タイトルの書式設定</a:t>
            </a:r>
          </a:p>
        </p:txBody>
      </p:sp>
      <p:sp>
        <p:nvSpPr>
          <p:cNvPr id="1027" name="Rectangle 3"/>
          <p:cNvSpPr>
            <a:spLocks noGrp="1" noChangeArrowheads="1"/>
          </p:cNvSpPr>
          <p:nvPr>
            <p:ph type="body" idx="1"/>
          </p:nvPr>
        </p:nvSpPr>
        <p:spPr bwMode="auto">
          <a:xfrm>
            <a:off x="415925" y="1420813"/>
            <a:ext cx="9074150" cy="5021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43366" name="Rectangle 6"/>
          <p:cNvSpPr>
            <a:spLocks noGrp="1" noChangeArrowheads="1"/>
          </p:cNvSpPr>
          <p:nvPr>
            <p:ph type="sldNum" sz="quarter" idx="4"/>
          </p:nvPr>
        </p:nvSpPr>
        <p:spPr bwMode="auto">
          <a:xfrm>
            <a:off x="4175127" y="6570667"/>
            <a:ext cx="1558925"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atin typeface="Arial Black" pitchFamily="34" charset="0"/>
                <a:ea typeface="ＭＳ Ｐゴシック" pitchFamily="50" charset="-128"/>
              </a:defRPr>
            </a:lvl1pPr>
          </a:lstStyle>
          <a:p>
            <a:pPr defTabSz="914400" fontAlgn="base">
              <a:spcBef>
                <a:spcPct val="0"/>
              </a:spcBef>
              <a:spcAft>
                <a:spcPct val="0"/>
              </a:spcAft>
              <a:defRPr/>
            </a:pPr>
            <a:fld id="{A5027C5D-8991-4E4E-B057-0AE6CD5C5D51}" type="slidenum">
              <a:rPr lang="en-US" altLang="ja-JP">
                <a:solidFill>
                  <a:prstClr val="black"/>
                </a:solidFill>
              </a:rPr>
              <a:pPr defTabSz="914400" fontAlgn="base">
                <a:spcBef>
                  <a:spcPct val="0"/>
                </a:spcBef>
                <a:spcAft>
                  <a:spcPct val="0"/>
                </a:spcAft>
                <a:defRPr/>
              </a:pPr>
              <a:t>‹#›</a:t>
            </a:fld>
            <a:endParaRPr lang="en-US" altLang="ja-JP">
              <a:solidFill>
                <a:prstClr val="black"/>
              </a:solidFill>
            </a:endParaRPr>
          </a:p>
        </p:txBody>
      </p:sp>
      <p:grpSp>
        <p:nvGrpSpPr>
          <p:cNvPr id="1034" name="Group 19"/>
          <p:cNvGrpSpPr>
            <a:grpSpLocks/>
          </p:cNvGrpSpPr>
          <p:nvPr userDrawn="1"/>
        </p:nvGrpSpPr>
        <p:grpSpPr bwMode="auto">
          <a:xfrm>
            <a:off x="-2679700" y="3389315"/>
            <a:ext cx="2460625" cy="1514475"/>
            <a:chOff x="-1643" y="2903"/>
            <a:chExt cx="1550" cy="954"/>
          </a:xfrm>
        </p:grpSpPr>
        <p:sp>
          <p:nvSpPr>
            <p:cNvPr id="1035" name="Rectangle 20"/>
            <p:cNvSpPr>
              <a:spLocks noChangeArrowheads="1"/>
            </p:cNvSpPr>
            <p:nvPr userDrawn="1"/>
          </p:nvSpPr>
          <p:spPr bwMode="auto">
            <a:xfrm>
              <a:off x="-1643" y="3275"/>
              <a:ext cx="1550" cy="307"/>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036" name="Rectangle 21"/>
            <p:cNvSpPr>
              <a:spLocks noChangeArrowheads="1"/>
            </p:cNvSpPr>
            <p:nvPr userDrawn="1"/>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037" name="Rectangle 22"/>
            <p:cNvSpPr>
              <a:spLocks noChangeArrowheads="1"/>
            </p:cNvSpPr>
            <p:nvPr userDrawn="1"/>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defTabSz="914400" fontAlgn="base">
                <a:lnSpc>
                  <a:spcPct val="65000"/>
                </a:lnSpc>
                <a:spcBef>
                  <a:spcPct val="20000"/>
                </a:spcBef>
                <a:spcAft>
                  <a:spcPct val="20000"/>
                </a:spcAft>
              </a:pPr>
              <a:r>
                <a:rPr kumimoji="0" lang="en-GB" altLang="ja-JP" sz="1100">
                  <a:solidFill>
                    <a:prstClr val="black"/>
                  </a:solidFill>
                  <a:latin typeface="Arial" charset="0"/>
                  <a:ea typeface="ＭＳ Ｐゴシック" pitchFamily="50" charset="-128"/>
                </a:rPr>
                <a:t>Yellow</a:t>
              </a:r>
            </a:p>
            <a:p>
              <a:pPr algn="r" defTabSz="914400" fontAlgn="base">
                <a:lnSpc>
                  <a:spcPct val="65000"/>
                </a:lnSpc>
                <a:spcBef>
                  <a:spcPct val="20000"/>
                </a:spcBef>
                <a:spcAft>
                  <a:spcPct val="20000"/>
                </a:spcAft>
              </a:pPr>
              <a:r>
                <a:rPr kumimoji="0" lang="en-GB" altLang="ja-JP" sz="1100">
                  <a:solidFill>
                    <a:prstClr val="black"/>
                  </a:solidFill>
                  <a:latin typeface="Arial" charset="0"/>
                  <a:ea typeface="HGPｺﾞｼｯｸM" pitchFamily="50" charset="-128"/>
                </a:rPr>
                <a:t>RGB= 255,255,153</a:t>
              </a:r>
            </a:p>
          </p:txBody>
        </p:sp>
        <p:grpSp>
          <p:nvGrpSpPr>
            <p:cNvPr id="1038" name="Group 23"/>
            <p:cNvGrpSpPr>
              <a:grpSpLocks/>
            </p:cNvGrpSpPr>
            <p:nvPr userDrawn="1"/>
          </p:nvGrpSpPr>
          <p:grpSpPr bwMode="auto">
            <a:xfrm>
              <a:off x="-1381" y="3105"/>
              <a:ext cx="1209" cy="189"/>
              <a:chOff x="-1379" y="3713"/>
              <a:chExt cx="1209" cy="189"/>
            </a:xfrm>
          </p:grpSpPr>
          <p:sp>
            <p:nvSpPr>
              <p:cNvPr id="1043" name="Rectangle 24"/>
              <p:cNvSpPr>
                <a:spLocks noChangeArrowheads="1"/>
              </p:cNvSpPr>
              <p:nvPr userDrawn="1"/>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044" name="Rectangle 25"/>
              <p:cNvSpPr>
                <a:spLocks noChangeArrowheads="1"/>
              </p:cNvSpPr>
              <p:nvPr userDrawn="1"/>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defTabSz="914400" fontAlgn="base">
                  <a:lnSpc>
                    <a:spcPct val="65000"/>
                  </a:lnSpc>
                  <a:spcBef>
                    <a:spcPct val="20000"/>
                  </a:spcBef>
                  <a:spcAft>
                    <a:spcPct val="20000"/>
                  </a:spcAft>
                </a:pPr>
                <a:r>
                  <a:rPr kumimoji="0" lang="en-GB" altLang="ja-JP" sz="1100">
                    <a:solidFill>
                      <a:prstClr val="black"/>
                    </a:solidFill>
                    <a:latin typeface="Arial" charset="0"/>
                    <a:ea typeface="ＭＳ Ｐゴシック" pitchFamily="50" charset="-128"/>
                  </a:rPr>
                  <a:t>Blue(corporate color)</a:t>
                </a:r>
              </a:p>
              <a:p>
                <a:pPr algn="r" defTabSz="914400" fontAlgn="base">
                  <a:lnSpc>
                    <a:spcPct val="65000"/>
                  </a:lnSpc>
                  <a:spcBef>
                    <a:spcPct val="20000"/>
                  </a:spcBef>
                  <a:spcAft>
                    <a:spcPct val="20000"/>
                  </a:spcAft>
                </a:pPr>
                <a:r>
                  <a:rPr kumimoji="0" lang="en-GB" altLang="ja-JP" sz="1100">
                    <a:solidFill>
                      <a:prstClr val="black"/>
                    </a:solidFill>
                    <a:latin typeface="Arial" charset="0"/>
                    <a:ea typeface="HGPｺﾞｼｯｸM" pitchFamily="50" charset="-128"/>
                  </a:rPr>
                  <a:t>RGB= 0,117,191</a:t>
                </a:r>
              </a:p>
            </p:txBody>
          </p:sp>
        </p:grpSp>
        <p:grpSp>
          <p:nvGrpSpPr>
            <p:cNvPr id="1039" name="Group 26"/>
            <p:cNvGrpSpPr>
              <a:grpSpLocks/>
            </p:cNvGrpSpPr>
            <p:nvPr userDrawn="1"/>
          </p:nvGrpSpPr>
          <p:grpSpPr bwMode="auto">
            <a:xfrm>
              <a:off x="-1381" y="3381"/>
              <a:ext cx="1209" cy="189"/>
              <a:chOff x="-1379" y="4018"/>
              <a:chExt cx="1209" cy="189"/>
            </a:xfrm>
          </p:grpSpPr>
          <p:sp>
            <p:nvSpPr>
              <p:cNvPr id="1041" name="Rectangle 27"/>
              <p:cNvSpPr>
                <a:spLocks noChangeArrowheads="1"/>
              </p:cNvSpPr>
              <p:nvPr userDrawn="1"/>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042" name="Rectangle 28"/>
              <p:cNvSpPr>
                <a:spLocks noChangeArrowheads="1"/>
              </p:cNvSpPr>
              <p:nvPr userDrawn="1"/>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defTabSz="914400" fontAlgn="base">
                  <a:lnSpc>
                    <a:spcPct val="65000"/>
                  </a:lnSpc>
                  <a:spcBef>
                    <a:spcPct val="20000"/>
                  </a:spcBef>
                  <a:spcAft>
                    <a:spcPct val="20000"/>
                  </a:spcAft>
                </a:pPr>
                <a:r>
                  <a:rPr kumimoji="0" lang="en-GB" altLang="ja-JP" sz="1100">
                    <a:solidFill>
                      <a:prstClr val="black"/>
                    </a:solidFill>
                    <a:latin typeface="Arial" charset="0"/>
                    <a:ea typeface="ＭＳ Ｐゴシック" pitchFamily="50" charset="-128"/>
                  </a:rPr>
                  <a:t>Grey</a:t>
                </a:r>
              </a:p>
              <a:p>
                <a:pPr algn="r" defTabSz="914400" fontAlgn="base">
                  <a:lnSpc>
                    <a:spcPct val="65000"/>
                  </a:lnSpc>
                  <a:spcBef>
                    <a:spcPct val="20000"/>
                  </a:spcBef>
                  <a:spcAft>
                    <a:spcPct val="20000"/>
                  </a:spcAft>
                </a:pPr>
                <a:r>
                  <a:rPr kumimoji="0" lang="en-GB" altLang="ja-JP" sz="1100">
                    <a:solidFill>
                      <a:prstClr val="black"/>
                    </a:solidFill>
                    <a:latin typeface="Arial" charset="0"/>
                    <a:ea typeface="HGPｺﾞｼｯｸM" pitchFamily="50" charset="-128"/>
                  </a:rPr>
                  <a:t>RGB= 221,221,221</a:t>
                </a:r>
              </a:p>
            </p:txBody>
          </p:sp>
        </p:grpSp>
        <p:sp>
          <p:nvSpPr>
            <p:cNvPr id="1040" name="Rectangle 29"/>
            <p:cNvSpPr>
              <a:spLocks noChangeArrowheads="1"/>
            </p:cNvSpPr>
            <p:nvPr userDrawn="1"/>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defTabSz="914400" fontAlgn="base">
                <a:lnSpc>
                  <a:spcPct val="90000"/>
                </a:lnSpc>
                <a:spcBef>
                  <a:spcPct val="20000"/>
                </a:spcBef>
                <a:spcAft>
                  <a:spcPct val="20000"/>
                </a:spcAft>
              </a:pPr>
              <a:r>
                <a:rPr kumimoji="0" lang="en-GB" altLang="ja-JP" sz="1200" b="1">
                  <a:solidFill>
                    <a:prstClr val="black"/>
                  </a:solidFill>
                  <a:latin typeface="Arial" charset="0"/>
                  <a:ea typeface="ＭＳ Ｐゴシック" pitchFamily="50" charset="-128"/>
                </a:rPr>
                <a:t>JRI  colour balance</a:t>
              </a:r>
            </a:p>
          </p:txBody>
        </p:sp>
      </p:grpSp>
    </p:spTree>
    <p:extLst>
      <p:ext uri="{BB962C8B-B14F-4D97-AF65-F5344CB8AC3E}">
        <p14:creationId xmlns:p14="http://schemas.microsoft.com/office/powerpoint/2010/main" val="3479016626"/>
      </p:ext>
    </p:extLst>
  </p:cSld>
  <p:clrMap bg1="lt1" tx1="dk1" bg2="lt2" tx2="dk2" accent1="accent1" accent2="accent2" accent3="accent3" accent4="accent4" accent5="accent5" accent6="accent6" hlink="hlink" folHlink="folHlink"/>
  <p:sldLayoutIdLst>
    <p:sldLayoutId id="2147484090" r:id="rId1"/>
    <p:sldLayoutId id="2147484091" r:id="rId2"/>
    <p:sldLayoutId id="2147484092" r:id="rId3"/>
  </p:sldLayoutIdLst>
  <p:timing>
    <p:tnLst>
      <p:par>
        <p:cTn id="1" dur="indefinite" restart="never" nodeType="tmRoot"/>
      </p:par>
    </p:tnLst>
  </p:timing>
  <p:hf sldNum="0" hdr="0" ftr="0" dt="0"/>
  <p:txStyles>
    <p:titleStyle>
      <a:lvl1pPr marL="0" indent="266700" algn="l" rtl="0" eaLnBrk="0" fontAlgn="base" hangingPunct="0">
        <a:spcBef>
          <a:spcPct val="0"/>
        </a:spcBef>
        <a:spcAft>
          <a:spcPct val="0"/>
        </a:spcAft>
        <a:tabLst/>
        <a:defRPr kumimoji="0" lang="ja-JP" altLang="en-US" sz="2000" b="0" i="0" u="none" strike="noStrike" kern="0" cap="none" spc="0" normalizeH="0" baseline="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defRPr>
      </a:lvl1pPr>
      <a:lvl2pPr algn="l" rtl="0" eaLnBrk="0" fontAlgn="base" hangingPunct="0">
        <a:spcBef>
          <a:spcPct val="0"/>
        </a:spcBef>
        <a:spcAft>
          <a:spcPct val="0"/>
        </a:spcAft>
        <a:defRPr kumimoji="1" sz="2000">
          <a:solidFill>
            <a:schemeClr val="tx2"/>
          </a:solidFill>
          <a:latin typeface="HGPｺﾞｼｯｸE" pitchFamily="50" charset="-128"/>
          <a:ea typeface="HGSｺﾞｼｯｸE" pitchFamily="50" charset="-128"/>
        </a:defRPr>
      </a:lvl2pPr>
      <a:lvl3pPr algn="l" rtl="0" eaLnBrk="0" fontAlgn="base" hangingPunct="0">
        <a:spcBef>
          <a:spcPct val="0"/>
        </a:spcBef>
        <a:spcAft>
          <a:spcPct val="0"/>
        </a:spcAft>
        <a:defRPr kumimoji="1" sz="2000">
          <a:solidFill>
            <a:schemeClr val="tx2"/>
          </a:solidFill>
          <a:latin typeface="HGPｺﾞｼｯｸE" pitchFamily="50" charset="-128"/>
          <a:ea typeface="HGSｺﾞｼｯｸE" pitchFamily="50" charset="-128"/>
        </a:defRPr>
      </a:lvl3pPr>
      <a:lvl4pPr algn="l" rtl="0" eaLnBrk="0" fontAlgn="base" hangingPunct="0">
        <a:spcBef>
          <a:spcPct val="0"/>
        </a:spcBef>
        <a:spcAft>
          <a:spcPct val="0"/>
        </a:spcAft>
        <a:defRPr kumimoji="1" sz="2000">
          <a:solidFill>
            <a:schemeClr val="tx2"/>
          </a:solidFill>
          <a:latin typeface="HGPｺﾞｼｯｸE" pitchFamily="50" charset="-128"/>
          <a:ea typeface="HGSｺﾞｼｯｸE" pitchFamily="50" charset="-128"/>
        </a:defRPr>
      </a:lvl4pPr>
      <a:lvl5pPr algn="l" rtl="0" eaLnBrk="0" fontAlgn="base" hangingPunct="0">
        <a:spcBef>
          <a:spcPct val="0"/>
        </a:spcBef>
        <a:spcAft>
          <a:spcPct val="0"/>
        </a:spcAft>
        <a:defRPr kumimoji="1" sz="2000">
          <a:solidFill>
            <a:schemeClr val="tx2"/>
          </a:solidFill>
          <a:latin typeface="HGPｺﾞｼｯｸE" pitchFamily="50" charset="-128"/>
          <a:ea typeface="HGSｺﾞｼｯｸE" pitchFamily="50" charset="-128"/>
        </a:defRPr>
      </a:lvl5pPr>
      <a:lvl6pPr marL="457200" algn="l" rtl="0" fontAlgn="base">
        <a:spcBef>
          <a:spcPct val="0"/>
        </a:spcBef>
        <a:spcAft>
          <a:spcPct val="0"/>
        </a:spcAft>
        <a:defRPr kumimoji="1" sz="2000">
          <a:solidFill>
            <a:schemeClr val="tx2"/>
          </a:solidFill>
          <a:latin typeface="HGSｺﾞｼｯｸE" pitchFamily="50" charset="-128"/>
          <a:ea typeface="HGSｺﾞｼｯｸE" pitchFamily="50" charset="-128"/>
        </a:defRPr>
      </a:lvl6pPr>
      <a:lvl7pPr marL="914400" algn="l" rtl="0" fontAlgn="base">
        <a:spcBef>
          <a:spcPct val="0"/>
        </a:spcBef>
        <a:spcAft>
          <a:spcPct val="0"/>
        </a:spcAft>
        <a:defRPr kumimoji="1" sz="2000">
          <a:solidFill>
            <a:schemeClr val="tx2"/>
          </a:solidFill>
          <a:latin typeface="HGSｺﾞｼｯｸE" pitchFamily="50" charset="-128"/>
          <a:ea typeface="HGSｺﾞｼｯｸE" pitchFamily="50" charset="-128"/>
        </a:defRPr>
      </a:lvl7pPr>
      <a:lvl8pPr marL="1371600" algn="l" rtl="0" fontAlgn="base">
        <a:spcBef>
          <a:spcPct val="0"/>
        </a:spcBef>
        <a:spcAft>
          <a:spcPct val="0"/>
        </a:spcAft>
        <a:defRPr kumimoji="1" sz="2000">
          <a:solidFill>
            <a:schemeClr val="tx2"/>
          </a:solidFill>
          <a:latin typeface="HGSｺﾞｼｯｸE" pitchFamily="50" charset="-128"/>
          <a:ea typeface="HGSｺﾞｼｯｸE" pitchFamily="50" charset="-128"/>
        </a:defRPr>
      </a:lvl8pPr>
      <a:lvl9pPr marL="1828800" algn="l" rtl="0" fontAlgn="base">
        <a:spcBef>
          <a:spcPct val="0"/>
        </a:spcBef>
        <a:spcAft>
          <a:spcPct val="0"/>
        </a:spcAft>
        <a:defRPr kumimoji="1" sz="2000">
          <a:solidFill>
            <a:schemeClr val="tx2"/>
          </a:solidFill>
          <a:latin typeface="HGSｺﾞｼｯｸE" pitchFamily="50" charset="-128"/>
          <a:ea typeface="HGSｺﾞｼｯｸE" pitchFamily="50" charset="-128"/>
        </a:defRPr>
      </a:lvl9pPr>
    </p:titleStyle>
    <p:bodyStyle>
      <a:lvl1pPr marL="342900" indent="-342900" algn="l" rtl="0" eaLnBrk="0" fontAlgn="base" hangingPunct="0">
        <a:spcBef>
          <a:spcPct val="20000"/>
        </a:spcBef>
        <a:spcAft>
          <a:spcPct val="0"/>
        </a:spcAft>
        <a:defRPr kumimoji="1" sz="1600">
          <a:solidFill>
            <a:schemeClr val="tx1"/>
          </a:solidFill>
          <a:latin typeface="HGPｺﾞｼｯｸM" panose="020B0600000000000000" pitchFamily="50" charset="-128"/>
          <a:ea typeface="HGPｺﾞｼｯｸM" panose="020B0600000000000000" pitchFamily="50" charset="-128"/>
          <a:cs typeface="+mn-cs"/>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HGPｺﾞｼｯｸM" pitchFamily="50" charset="-128"/>
          <a:ea typeface="HGPｺﾞｼｯｸM" pitchFamily="50" charset="-128"/>
        </a:defRPr>
      </a:lvl2pPr>
      <a:lvl3pPr marL="808038" indent="-182563" algn="l" rtl="0" eaLnBrk="0" fontAlgn="base" hangingPunct="0">
        <a:lnSpc>
          <a:spcPct val="110000"/>
        </a:lnSpc>
        <a:spcBef>
          <a:spcPct val="0"/>
        </a:spcBef>
        <a:spcAft>
          <a:spcPct val="0"/>
        </a:spcAft>
        <a:buChar char="•"/>
        <a:defRPr kumimoji="1" sz="1400">
          <a:solidFill>
            <a:schemeClr val="tx1"/>
          </a:solidFill>
          <a:latin typeface="HGPｺﾞｼｯｸM" pitchFamily="50" charset="-128"/>
          <a:ea typeface="HGPｺﾞｼｯｸM" pitchFamily="50" charset="-128"/>
        </a:defRPr>
      </a:lvl3pPr>
      <a:lvl4pPr marL="1163638" indent="-176213" algn="l" rtl="0" eaLnBrk="0" fontAlgn="base" hangingPunct="0">
        <a:lnSpc>
          <a:spcPct val="110000"/>
        </a:lnSpc>
        <a:spcBef>
          <a:spcPct val="0"/>
        </a:spcBef>
        <a:spcAft>
          <a:spcPct val="0"/>
        </a:spcAft>
        <a:buFont typeface="Arial" charset="0"/>
        <a:buChar char="»"/>
        <a:defRPr kumimoji="1" sz="1400">
          <a:solidFill>
            <a:schemeClr val="tx1"/>
          </a:solidFill>
          <a:latin typeface="HGPｺﾞｼｯｸM" pitchFamily="50" charset="-128"/>
          <a:ea typeface="HGPｺﾞｼｯｸM" pitchFamily="50" charset="-128"/>
        </a:defRPr>
      </a:lvl4pPr>
      <a:lvl5pPr marL="1525588" indent="-182563" algn="l" rtl="0" eaLnBrk="0" fontAlgn="base" hangingPunct="0">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5pPr>
      <a:lvl6pPr marL="1982788" indent="-182563" algn="l" rtl="0" fontAlgn="base">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6pPr>
      <a:lvl7pPr marL="2439988" indent="-182563" algn="l" rtl="0" fontAlgn="base">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7pPr>
      <a:lvl8pPr marL="2897188" indent="-182563" algn="l" rtl="0" fontAlgn="base">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8pPr>
      <a:lvl9pPr marL="3354388" indent="-182563" algn="l" rtl="0" fontAlgn="base">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レーム 2"/>
          <p:cNvSpPr/>
          <p:nvPr/>
        </p:nvSpPr>
        <p:spPr>
          <a:xfrm>
            <a:off x="2072680" y="4005064"/>
            <a:ext cx="648072" cy="1974413"/>
          </a:xfrm>
          <a:prstGeom prst="frame">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被災者のニーズに応じた総合的な相談支援の</a:t>
            </a:r>
            <a:r>
              <a:rPr lang="ja-JP" altLang="en-US" sz="1200" dirty="0">
                <a:solidFill>
                  <a:schemeClr val="tx1"/>
                </a:solidFill>
              </a:rPr>
              <a:t>実施</a:t>
            </a:r>
            <a:endParaRPr kumimoji="1" lang="ja-JP" altLang="en-US" sz="1200" dirty="0">
              <a:solidFill>
                <a:schemeClr val="tx1"/>
              </a:solidFill>
            </a:endParaRPr>
          </a:p>
        </p:txBody>
      </p:sp>
      <p:sp>
        <p:nvSpPr>
          <p:cNvPr id="2073" name="円/楕円 2072"/>
          <p:cNvSpPr/>
          <p:nvPr/>
        </p:nvSpPr>
        <p:spPr>
          <a:xfrm>
            <a:off x="416496" y="5733256"/>
            <a:ext cx="1800200" cy="1008112"/>
          </a:xfrm>
          <a:prstGeom prst="ellipse">
            <a:avLst/>
          </a:prstGeom>
          <a:noFill/>
          <a:ln w="57150" cmpd="dbl">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1" name="正方形/長方形 1"/>
          <p:cNvSpPr>
            <a:spLocks noChangeArrowheads="1"/>
          </p:cNvSpPr>
          <p:nvPr/>
        </p:nvSpPr>
        <p:spPr bwMode="auto">
          <a:xfrm>
            <a:off x="876696" y="108814"/>
            <a:ext cx="83172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sz="2800" dirty="0" smtClean="0">
                <a:latin typeface="ＤＦ特太ゴシック体" pitchFamily="49" charset="-128"/>
                <a:ea typeface="ＤＦ特太ゴシック体" pitchFamily="49" charset="-128"/>
              </a:rPr>
              <a:t>被災者見守り・相談支援</a:t>
            </a:r>
            <a:r>
              <a:rPr lang="ja-JP" altLang="en-US" sz="2800" dirty="0" smtClean="0">
                <a:latin typeface="ＤＦ特太ゴシック体" pitchFamily="49" charset="-128"/>
                <a:ea typeface="ＤＦ特太ゴシック体" pitchFamily="49" charset="-128"/>
              </a:rPr>
              <a:t>事業</a:t>
            </a:r>
            <a:endParaRPr lang="ja-JP" altLang="en-US" sz="2800" dirty="0">
              <a:latin typeface="ＤＦ特太ゴシック体" pitchFamily="49" charset="-128"/>
              <a:ea typeface="ＤＦ特太ゴシック体" pitchFamily="49" charset="-128"/>
            </a:endParaRPr>
          </a:p>
        </p:txBody>
      </p:sp>
      <p:sp>
        <p:nvSpPr>
          <p:cNvPr id="40" name="正方形/長方形 39"/>
          <p:cNvSpPr/>
          <p:nvPr/>
        </p:nvSpPr>
        <p:spPr bwMode="auto">
          <a:xfrm>
            <a:off x="56456" y="3284984"/>
            <a:ext cx="2584574" cy="49212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smtClean="0">
                <a:solidFill>
                  <a:schemeClr val="tx1"/>
                </a:solidFill>
                <a:latin typeface="+mn-ea"/>
              </a:rPr>
              <a:t>国又は被災三県及び管内市町村等</a:t>
            </a:r>
            <a:endParaRPr lang="en-US" altLang="ja-JP" sz="1200" dirty="0" smtClean="0">
              <a:solidFill>
                <a:schemeClr val="tx1"/>
              </a:solidFill>
              <a:latin typeface="+mn-ea"/>
            </a:endParaRPr>
          </a:p>
          <a:p>
            <a:pPr algn="ctr" fontAlgn="auto">
              <a:spcBef>
                <a:spcPts val="0"/>
              </a:spcBef>
              <a:spcAft>
                <a:spcPts val="0"/>
              </a:spcAft>
              <a:defRPr/>
            </a:pPr>
            <a:r>
              <a:rPr lang="en-US" altLang="ja-JP" sz="1200" dirty="0" smtClean="0">
                <a:solidFill>
                  <a:schemeClr val="tx1"/>
                </a:solidFill>
                <a:latin typeface="+mn-ea"/>
              </a:rPr>
              <a:t>【</a:t>
            </a:r>
            <a:r>
              <a:rPr lang="ja-JP" altLang="en-US" sz="1200" dirty="0">
                <a:solidFill>
                  <a:schemeClr val="tx1"/>
                </a:solidFill>
                <a:latin typeface="+mn-ea"/>
              </a:rPr>
              <a:t>実施主体</a:t>
            </a:r>
            <a:r>
              <a:rPr lang="en-US" altLang="ja-JP" sz="1200" dirty="0">
                <a:solidFill>
                  <a:schemeClr val="tx1"/>
                </a:solidFill>
                <a:latin typeface="+mn-ea"/>
              </a:rPr>
              <a:t>】</a:t>
            </a:r>
          </a:p>
        </p:txBody>
      </p:sp>
      <p:sp>
        <p:nvSpPr>
          <p:cNvPr id="5" name="下矢印 4"/>
          <p:cNvSpPr/>
          <p:nvPr/>
        </p:nvSpPr>
        <p:spPr>
          <a:xfrm>
            <a:off x="999580" y="3861048"/>
            <a:ext cx="630511" cy="351904"/>
          </a:xfrm>
          <a:prstGeom prst="downArrow">
            <a:avLst/>
          </a:prstGeom>
          <a:solidFill>
            <a:srgbClr val="F8B6EF"/>
          </a:solidFill>
          <a:ln w="12700">
            <a:solidFill>
              <a:srgbClr val="F27AE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endParaRPr lang="ja-JP" altLang="en-US" sz="1000" dirty="0">
              <a:solidFill>
                <a:schemeClr val="tx1"/>
              </a:solidFill>
            </a:endParaRPr>
          </a:p>
        </p:txBody>
      </p:sp>
      <p:sp>
        <p:nvSpPr>
          <p:cNvPr id="56" name="テキスト ボックス 54"/>
          <p:cNvSpPr txBox="1">
            <a:spLocks noChangeArrowheads="1"/>
          </p:cNvSpPr>
          <p:nvPr/>
        </p:nvSpPr>
        <p:spPr bwMode="auto">
          <a:xfrm>
            <a:off x="690069" y="4293096"/>
            <a:ext cx="13176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000" dirty="0">
                <a:latin typeface="HGｺﾞｼｯｸM" panose="020B0609000000000000" pitchFamily="49" charset="-128"/>
                <a:ea typeface="HGｺﾞｼｯｸM" panose="020B0609000000000000" pitchFamily="49" charset="-128"/>
              </a:rPr>
              <a:t>社会福祉協</a:t>
            </a:r>
            <a:r>
              <a:rPr lang="ja-JP" altLang="en-US" sz="1000" dirty="0" smtClean="0">
                <a:latin typeface="HGｺﾞｼｯｸM" panose="020B0609000000000000" pitchFamily="49" charset="-128"/>
                <a:ea typeface="HGｺﾞｼｯｸM" panose="020B0609000000000000" pitchFamily="49" charset="-128"/>
              </a:rPr>
              <a:t>議会等</a:t>
            </a:r>
            <a:endParaRPr lang="ja-JP" altLang="en-US" sz="1000" dirty="0">
              <a:latin typeface="HGｺﾞｼｯｸM" panose="020B0609000000000000" pitchFamily="49" charset="-128"/>
              <a:ea typeface="HGｺﾞｼｯｸM" panose="020B0609000000000000" pitchFamily="49" charset="-128"/>
            </a:endParaRPr>
          </a:p>
        </p:txBody>
      </p:sp>
      <p:sp>
        <p:nvSpPr>
          <p:cNvPr id="62" name="下矢印 61"/>
          <p:cNvSpPr/>
          <p:nvPr/>
        </p:nvSpPr>
        <p:spPr>
          <a:xfrm>
            <a:off x="999580" y="5309344"/>
            <a:ext cx="630511" cy="351904"/>
          </a:xfrm>
          <a:prstGeom prst="downArrow">
            <a:avLst/>
          </a:prstGeom>
          <a:solidFill>
            <a:srgbClr val="F8B6EF"/>
          </a:solidFill>
          <a:ln w="12700">
            <a:solidFill>
              <a:srgbClr val="F27AE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sz="1100">
              <a:solidFill>
                <a:schemeClr val="tx1"/>
              </a:solidFill>
            </a:endParaRPr>
          </a:p>
        </p:txBody>
      </p:sp>
      <p:sp>
        <p:nvSpPr>
          <p:cNvPr id="63" name="テキスト ボックス 54"/>
          <p:cNvSpPr txBox="1">
            <a:spLocks noChangeArrowheads="1"/>
          </p:cNvSpPr>
          <p:nvPr/>
        </p:nvSpPr>
        <p:spPr bwMode="auto">
          <a:xfrm>
            <a:off x="690069" y="5733256"/>
            <a:ext cx="13176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algn="ctr">
              <a:defRPr sz="1000">
                <a:latin typeface="HGｺﾞｼｯｸM" panose="020B0609000000000000" pitchFamily="49" charset="-128"/>
                <a:ea typeface="HGｺﾞｼｯｸM" panose="020B0609000000000000" pitchFamily="49" charset="-128"/>
              </a:defRPr>
            </a:lvl1pPr>
            <a:lvl2pPr marL="742950" indent="-285750" eaLnBrk="0" hangingPunct="0">
              <a:defRPr>
                <a:latin typeface="Arial" charset="0"/>
                <a:ea typeface="ＭＳ Ｐゴシック" charset="-128"/>
              </a:defRPr>
            </a:lvl2pPr>
            <a:lvl3pPr marL="1143000" indent="-228600" eaLnBrk="0" hangingPunct="0">
              <a:defRPr>
                <a:latin typeface="Arial" charset="0"/>
                <a:ea typeface="ＭＳ Ｐゴシック" charset="-128"/>
              </a:defRPr>
            </a:lvl3pPr>
            <a:lvl4pPr marL="1600200" indent="-228600" eaLnBrk="0" hangingPunct="0">
              <a:defRPr>
                <a:latin typeface="Arial" charset="0"/>
                <a:ea typeface="ＭＳ Ｐゴシック" charset="-128"/>
              </a:defRPr>
            </a:lvl4pPr>
            <a:lvl5pPr marL="2057400" indent="-228600" eaLnBrk="0" hangingPunct="0">
              <a:defRPr>
                <a:latin typeface="Arial" charset="0"/>
                <a:ea typeface="ＭＳ Ｐゴシック" charset="-128"/>
              </a:defRPr>
            </a:lvl5pPr>
            <a:lvl6pPr marL="2514600" indent="-228600" eaLnBrk="0" fontAlgn="base" hangingPunct="0">
              <a:spcBef>
                <a:spcPct val="0"/>
              </a:spcBef>
              <a:spcAft>
                <a:spcPct val="0"/>
              </a:spcAft>
              <a:defRPr>
                <a:latin typeface="Arial" charset="0"/>
                <a:ea typeface="ＭＳ Ｐゴシック" charset="-128"/>
              </a:defRPr>
            </a:lvl6pPr>
            <a:lvl7pPr marL="2971800" indent="-228600" eaLnBrk="0" fontAlgn="base" hangingPunct="0">
              <a:spcBef>
                <a:spcPct val="0"/>
              </a:spcBef>
              <a:spcAft>
                <a:spcPct val="0"/>
              </a:spcAft>
              <a:defRPr>
                <a:latin typeface="Arial" charset="0"/>
                <a:ea typeface="ＭＳ Ｐゴシック" charset="-128"/>
              </a:defRPr>
            </a:lvl7pPr>
            <a:lvl8pPr marL="3429000" indent="-228600" eaLnBrk="0" fontAlgn="base" hangingPunct="0">
              <a:spcBef>
                <a:spcPct val="0"/>
              </a:spcBef>
              <a:spcAft>
                <a:spcPct val="0"/>
              </a:spcAft>
              <a:defRPr>
                <a:latin typeface="Arial" charset="0"/>
                <a:ea typeface="ＭＳ Ｐゴシック" charset="-128"/>
              </a:defRPr>
            </a:lvl8pPr>
            <a:lvl9pPr marL="3886200" indent="-228600" eaLnBrk="0" fontAlgn="base" hangingPunct="0">
              <a:spcBef>
                <a:spcPct val="0"/>
              </a:spcBef>
              <a:spcAft>
                <a:spcPct val="0"/>
              </a:spcAft>
              <a:defRPr>
                <a:latin typeface="Arial" charset="0"/>
                <a:ea typeface="ＭＳ Ｐゴシック" charset="-128"/>
              </a:defRPr>
            </a:lvl9pPr>
          </a:lstStyle>
          <a:p>
            <a:r>
              <a:rPr lang="ja-JP" altLang="en-US" dirty="0"/>
              <a:t>相談員の配置</a:t>
            </a:r>
          </a:p>
        </p:txBody>
      </p:sp>
      <p:pic>
        <p:nvPicPr>
          <p:cNvPr id="32" name="図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84848" y="4005064"/>
            <a:ext cx="585213" cy="609597"/>
          </a:xfrm>
          <a:prstGeom prst="rect">
            <a:avLst/>
          </a:prstGeom>
        </p:spPr>
      </p:pic>
      <p:sp>
        <p:nvSpPr>
          <p:cNvPr id="34" name="メモ 33"/>
          <p:cNvSpPr/>
          <p:nvPr/>
        </p:nvSpPr>
        <p:spPr bwMode="auto">
          <a:xfrm>
            <a:off x="4304928" y="3289747"/>
            <a:ext cx="5400600" cy="571301"/>
          </a:xfrm>
          <a:prstGeom prst="foldedCorner">
            <a:avLst/>
          </a:prstGeom>
          <a:pattFill prst="pct30">
            <a:fgClr>
              <a:schemeClr val="accent6">
                <a:lumMod val="60000"/>
                <a:lumOff val="40000"/>
              </a:schemeClr>
            </a:fgClr>
            <a:bgClr>
              <a:schemeClr val="bg1"/>
            </a:bgClr>
          </a:pattFill>
          <a:ln w="381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1200"/>
              </a:lnSpc>
              <a:spcBef>
                <a:spcPts val="0"/>
              </a:spcBef>
              <a:spcAft>
                <a:spcPts val="0"/>
              </a:spcAft>
              <a:defRPr/>
            </a:pPr>
            <a:endParaRPr lang="en-US" altLang="ja-JP" sz="1200" u="sng" dirty="0">
              <a:solidFill>
                <a:schemeClr val="tx1"/>
              </a:solidFill>
              <a:latin typeface="ＤＦ特太ゴシック体" panose="020B0509000000000000" pitchFamily="49" charset="-128"/>
              <a:ea typeface="ＤＦ特太ゴシック体" panose="020B0509000000000000" pitchFamily="49" charset="-128"/>
            </a:endParaRPr>
          </a:p>
          <a:p>
            <a:pPr fontAlgn="auto">
              <a:lnSpc>
                <a:spcPts val="1200"/>
              </a:lnSpc>
              <a:spcBef>
                <a:spcPts val="0"/>
              </a:spcBef>
              <a:spcAft>
                <a:spcPts val="0"/>
              </a:spcAft>
              <a:defRPr/>
            </a:pPr>
            <a:r>
              <a:rPr lang="ja-JP" altLang="en-US" sz="1200" u="sng" dirty="0">
                <a:solidFill>
                  <a:schemeClr val="tx1"/>
                </a:solidFill>
                <a:latin typeface="ＤＦ特太ゴシック体" panose="020B0509000000000000" pitchFamily="49" charset="-128"/>
                <a:ea typeface="ＤＦ特太ゴシック体" panose="020B0509000000000000" pitchFamily="49" charset="-128"/>
              </a:rPr>
              <a:t>①　</a:t>
            </a:r>
            <a:r>
              <a:rPr lang="ja-JP" altLang="en-US" sz="1200" u="sng" dirty="0" smtClean="0">
                <a:solidFill>
                  <a:schemeClr val="tx1"/>
                </a:solidFill>
                <a:latin typeface="ＤＦ特太ゴシック体" panose="020B0509000000000000" pitchFamily="49" charset="-128"/>
                <a:ea typeface="ＤＦ特太ゴシック体" panose="020B0509000000000000" pitchFamily="49" charset="-128"/>
              </a:rPr>
              <a:t>見守り・相談支援ネットワークの構築</a:t>
            </a:r>
            <a:endParaRPr lang="en-US" altLang="ja-JP" sz="1200" u="sng" dirty="0">
              <a:solidFill>
                <a:schemeClr val="tx1"/>
              </a:solidFill>
              <a:latin typeface="ＤＦ特太ゴシック体" panose="020B0509000000000000" pitchFamily="49" charset="-128"/>
              <a:ea typeface="ＤＦ特太ゴシック体" panose="020B0509000000000000" pitchFamily="49" charset="-128"/>
            </a:endParaRPr>
          </a:p>
          <a:p>
            <a:pPr marL="88900" indent="-88900" fontAlgn="auto">
              <a:spcBef>
                <a:spcPts val="0"/>
              </a:spcBef>
              <a:spcAft>
                <a:spcPts val="0"/>
              </a:spcAft>
              <a:defRPr/>
            </a:pPr>
            <a:r>
              <a:rPr lang="ja-JP" altLang="en-US" sz="1050" dirty="0" smtClean="0">
                <a:solidFill>
                  <a:schemeClr val="tx1"/>
                </a:solidFill>
                <a:latin typeface="ＭＳ Ｐ明朝" panose="02020600040205080304" pitchFamily="18" charset="-128"/>
                <a:ea typeface="ＭＳ Ｐ明朝" panose="02020600040205080304" pitchFamily="18" charset="-128"/>
              </a:rPr>
              <a:t>→</a:t>
            </a: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関係団体から</a:t>
            </a:r>
            <a:r>
              <a:rPr lang="ja-JP" altLang="en-US" sz="1050" smtClean="0">
                <a:solidFill>
                  <a:schemeClr val="tx1"/>
                </a:solidFill>
                <a:latin typeface="ＭＳ Ｐ明朝" panose="02020600040205080304" pitchFamily="18" charset="-128"/>
                <a:ea typeface="ＭＳ Ｐ明朝" panose="02020600040205080304" pitchFamily="18" charset="-128"/>
              </a:rPr>
              <a:t>なる見守り・相談</a:t>
            </a:r>
            <a:r>
              <a:rPr lang="ja-JP" altLang="en-US" sz="1050" dirty="0" smtClean="0">
                <a:solidFill>
                  <a:schemeClr val="tx1"/>
                </a:solidFill>
                <a:latin typeface="ＭＳ Ｐ明朝" panose="02020600040205080304" pitchFamily="18" charset="-128"/>
                <a:ea typeface="ＭＳ Ｐ明朝" panose="02020600040205080304" pitchFamily="18" charset="-128"/>
              </a:rPr>
              <a:t>支援調整会議の開催などを通じて、地域における団体間の活動内容の調整、困難ケースの事例検討等を行い、支援ネットワークを構築する。</a:t>
            </a:r>
            <a:endParaRPr lang="ja-JP" altLang="en-US" sz="1050" dirty="0">
              <a:solidFill>
                <a:schemeClr val="tx1"/>
              </a:solidFill>
              <a:latin typeface="+mn-ea"/>
            </a:endParaRPr>
          </a:p>
        </p:txBody>
      </p:sp>
      <p:pic>
        <p:nvPicPr>
          <p:cNvPr id="4" name="図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6696" y="4551438"/>
            <a:ext cx="903682" cy="677762"/>
          </a:xfrm>
          <a:prstGeom prst="rect">
            <a:avLst/>
          </a:prstGeom>
        </p:spPr>
      </p:pic>
      <p:pic>
        <p:nvPicPr>
          <p:cNvPr id="36"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12840" y="3246805"/>
            <a:ext cx="720080" cy="68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92560" y="6021288"/>
            <a:ext cx="596183" cy="664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 name="メモ 44"/>
          <p:cNvSpPr/>
          <p:nvPr/>
        </p:nvSpPr>
        <p:spPr bwMode="auto">
          <a:xfrm>
            <a:off x="4304928" y="4000673"/>
            <a:ext cx="5400600" cy="550765"/>
          </a:xfrm>
          <a:prstGeom prst="foldedCorner">
            <a:avLst/>
          </a:prstGeom>
          <a:pattFill prst="pct30">
            <a:fgClr>
              <a:schemeClr val="accent6">
                <a:lumMod val="60000"/>
                <a:lumOff val="40000"/>
              </a:schemeClr>
            </a:fgClr>
            <a:bgClr>
              <a:schemeClr val="bg1"/>
            </a:bgClr>
          </a:pattFill>
          <a:ln w="381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1200"/>
              </a:lnSpc>
              <a:spcBef>
                <a:spcPts val="0"/>
              </a:spcBef>
              <a:spcAft>
                <a:spcPts val="0"/>
              </a:spcAft>
              <a:defRPr/>
            </a:pPr>
            <a:endParaRPr lang="en-US" altLang="ja-JP" sz="1200" u="sng" dirty="0">
              <a:solidFill>
                <a:schemeClr val="tx1"/>
              </a:solidFill>
              <a:latin typeface="ＤＦ特太ゴシック体" panose="020B0509000000000000" pitchFamily="49" charset="-128"/>
              <a:ea typeface="ＤＦ特太ゴシック体" panose="020B0509000000000000" pitchFamily="49" charset="-128"/>
            </a:endParaRPr>
          </a:p>
          <a:p>
            <a:pPr fontAlgn="auto">
              <a:lnSpc>
                <a:spcPts val="1200"/>
              </a:lnSpc>
              <a:spcBef>
                <a:spcPts val="0"/>
              </a:spcBef>
              <a:spcAft>
                <a:spcPts val="0"/>
              </a:spcAft>
              <a:defRPr/>
            </a:pPr>
            <a:r>
              <a:rPr lang="ja-JP" altLang="en-US" sz="1200" u="sng" dirty="0" smtClean="0">
                <a:solidFill>
                  <a:schemeClr val="tx1"/>
                </a:solidFill>
                <a:latin typeface="ＤＦ特太ゴシック体" panose="020B0509000000000000" pitchFamily="49" charset="-128"/>
                <a:ea typeface="ＤＦ特太ゴシック体" panose="020B0509000000000000" pitchFamily="49" charset="-128"/>
              </a:rPr>
              <a:t>②　被災者の見守り・相談支援</a:t>
            </a:r>
            <a:endParaRPr lang="en-US" altLang="ja-JP" sz="1200" u="sng" dirty="0" smtClean="0">
              <a:solidFill>
                <a:schemeClr val="tx1"/>
              </a:solidFill>
              <a:latin typeface="ＤＦ特太ゴシック体" panose="020B0509000000000000" pitchFamily="49" charset="-128"/>
              <a:ea typeface="ＤＦ特太ゴシック体" panose="020B0509000000000000" pitchFamily="49" charset="-128"/>
            </a:endParaRPr>
          </a:p>
          <a:p>
            <a:pPr marL="88900" indent="-88900" fontAlgn="auto">
              <a:lnSpc>
                <a:spcPts val="1200"/>
              </a:lnSpc>
              <a:spcBef>
                <a:spcPts val="0"/>
              </a:spcBef>
              <a:spcAft>
                <a:spcPts val="0"/>
              </a:spcAft>
              <a:defRPr/>
            </a:pPr>
            <a:r>
              <a:rPr lang="ja-JP" altLang="en-US" sz="1050" dirty="0" smtClean="0">
                <a:solidFill>
                  <a:schemeClr val="tx1"/>
                </a:solidFill>
                <a:latin typeface="ＭＳ Ｐ明朝" panose="02020600040205080304" pitchFamily="18" charset="-128"/>
                <a:ea typeface="ＭＳ Ｐ明朝" panose="02020600040205080304" pitchFamily="18" charset="-128"/>
              </a:rPr>
              <a:t>→</a:t>
            </a: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仮設住宅や災害公営住宅を巡回し、支援が必要な被災者の把握、日常生活上の相談支援、関係機関へのつなぎ等を行う。</a:t>
            </a:r>
            <a:endParaRPr lang="ja-JP" altLang="en-US" sz="1050" dirty="0">
              <a:solidFill>
                <a:schemeClr val="tx1"/>
              </a:solidFill>
              <a:latin typeface="+mn-ea"/>
            </a:endParaRPr>
          </a:p>
        </p:txBody>
      </p:sp>
      <p:sp>
        <p:nvSpPr>
          <p:cNvPr id="60" name="メモ 59"/>
          <p:cNvSpPr/>
          <p:nvPr/>
        </p:nvSpPr>
        <p:spPr bwMode="auto">
          <a:xfrm>
            <a:off x="4304928" y="6035802"/>
            <a:ext cx="5400600" cy="592144"/>
          </a:xfrm>
          <a:prstGeom prst="foldedCorner">
            <a:avLst/>
          </a:prstGeom>
          <a:pattFill prst="pct30">
            <a:fgClr>
              <a:schemeClr val="accent6">
                <a:lumMod val="60000"/>
                <a:lumOff val="40000"/>
              </a:schemeClr>
            </a:fgClr>
            <a:bgClr>
              <a:schemeClr val="bg1"/>
            </a:bgClr>
          </a:pattFill>
          <a:ln w="38100" cmpd="sng">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1200"/>
              </a:lnSpc>
              <a:spcBef>
                <a:spcPts val="0"/>
              </a:spcBef>
              <a:spcAft>
                <a:spcPts val="0"/>
              </a:spcAft>
              <a:defRPr/>
            </a:pPr>
            <a:endParaRPr lang="en-US" altLang="ja-JP" sz="1200" u="sng" dirty="0">
              <a:solidFill>
                <a:srgbClr val="FF0000"/>
              </a:solidFill>
              <a:latin typeface="ＤＦ特太ゴシック体" panose="020B0509000000000000" pitchFamily="49" charset="-128"/>
              <a:ea typeface="ＤＦ特太ゴシック体" panose="020B0509000000000000" pitchFamily="49" charset="-128"/>
            </a:endParaRPr>
          </a:p>
          <a:p>
            <a:pPr fontAlgn="auto">
              <a:lnSpc>
                <a:spcPts val="1200"/>
              </a:lnSpc>
              <a:spcBef>
                <a:spcPts val="0"/>
              </a:spcBef>
              <a:spcAft>
                <a:spcPts val="0"/>
              </a:spcAft>
              <a:defRPr/>
            </a:pPr>
            <a:r>
              <a:rPr lang="ja-JP" altLang="en-US" sz="1200" u="sng" dirty="0">
                <a:solidFill>
                  <a:srgbClr val="FF0000"/>
                </a:solidFill>
                <a:latin typeface="ＤＦ特太ゴシック体" panose="020B0509000000000000" pitchFamily="49" charset="-128"/>
                <a:ea typeface="ＤＦ特太ゴシック体" panose="020B0509000000000000" pitchFamily="49" charset="-128"/>
              </a:rPr>
              <a:t>⑤</a:t>
            </a:r>
            <a:r>
              <a:rPr lang="ja-JP" altLang="en-US" sz="1200" u="sng" dirty="0" smtClean="0">
                <a:solidFill>
                  <a:srgbClr val="FF0000"/>
                </a:solidFill>
                <a:latin typeface="ＤＦ特太ゴシック体" panose="020B0509000000000000" pitchFamily="49" charset="-128"/>
                <a:ea typeface="ＤＦ特太ゴシック体" panose="020B0509000000000000" pitchFamily="49" charset="-128"/>
              </a:rPr>
              <a:t>　よりそいホットラインと連携した被災者支援</a:t>
            </a:r>
            <a:endParaRPr lang="en-US" altLang="ja-JP" sz="1200" u="sng" dirty="0" smtClean="0">
              <a:solidFill>
                <a:srgbClr val="FF0000"/>
              </a:solidFill>
              <a:latin typeface="ＤＦ特太ゴシック体" panose="020B0509000000000000" pitchFamily="49" charset="-128"/>
              <a:ea typeface="ＤＦ特太ゴシック体" panose="020B0509000000000000" pitchFamily="49" charset="-128"/>
            </a:endParaRPr>
          </a:p>
          <a:p>
            <a:pPr marL="88900" indent="-88900" fontAlgn="auto">
              <a:lnSpc>
                <a:spcPts val="1200"/>
              </a:lnSpc>
              <a:spcBef>
                <a:spcPts val="0"/>
              </a:spcBef>
              <a:spcAft>
                <a:spcPts val="0"/>
              </a:spcAft>
              <a:defRPr/>
            </a:pPr>
            <a:r>
              <a:rPr lang="ja-JP" altLang="en-US" sz="1050" dirty="0" smtClean="0">
                <a:solidFill>
                  <a:schemeClr val="tx1"/>
                </a:solidFill>
                <a:latin typeface="ＭＳ Ｐ明朝" panose="02020600040205080304" pitchFamily="18" charset="-128"/>
                <a:ea typeface="ＭＳ Ｐ明朝" panose="02020600040205080304" pitchFamily="18" charset="-128"/>
              </a:rPr>
              <a:t>→</a:t>
            </a: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よりそいホットラインで相談を受けた様々な悩みを抱える被災者等に対して、多様な民間支援団体と連携し、その課題解決に向けた包括的な支援等を実施する。</a:t>
            </a:r>
            <a:endParaRPr lang="ja-JP" altLang="en-US" sz="1050" dirty="0">
              <a:solidFill>
                <a:schemeClr val="tx1"/>
              </a:solidFill>
              <a:latin typeface="+mn-ea"/>
            </a:endParaRPr>
          </a:p>
        </p:txBody>
      </p:sp>
      <p:pic>
        <p:nvPicPr>
          <p:cNvPr id="18" name="図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84848" y="6021288"/>
            <a:ext cx="576064" cy="667256"/>
          </a:xfrm>
          <a:prstGeom prst="rect">
            <a:avLst/>
          </a:prstGeom>
        </p:spPr>
      </p:pic>
      <p:sp>
        <p:nvSpPr>
          <p:cNvPr id="64" name="メモ 63"/>
          <p:cNvSpPr/>
          <p:nvPr/>
        </p:nvSpPr>
        <p:spPr bwMode="auto">
          <a:xfrm>
            <a:off x="4304928" y="4682653"/>
            <a:ext cx="5400600" cy="508447"/>
          </a:xfrm>
          <a:prstGeom prst="foldedCorner">
            <a:avLst/>
          </a:prstGeom>
          <a:pattFill prst="pct30">
            <a:fgClr>
              <a:schemeClr val="accent6">
                <a:lumMod val="60000"/>
                <a:lumOff val="40000"/>
              </a:schemeClr>
            </a:fgClr>
            <a:bgClr>
              <a:schemeClr val="bg1"/>
            </a:bgClr>
          </a:pattFill>
          <a:ln w="381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1200"/>
              </a:lnSpc>
              <a:spcBef>
                <a:spcPts val="0"/>
              </a:spcBef>
              <a:spcAft>
                <a:spcPts val="0"/>
              </a:spcAft>
              <a:defRPr/>
            </a:pPr>
            <a:endParaRPr lang="en-US" altLang="ja-JP" sz="1200" u="sng" dirty="0">
              <a:solidFill>
                <a:schemeClr val="tx1"/>
              </a:solidFill>
              <a:latin typeface="ＤＦ特太ゴシック体" panose="020B0509000000000000" pitchFamily="49" charset="-128"/>
              <a:ea typeface="ＤＦ特太ゴシック体" panose="020B0509000000000000" pitchFamily="49" charset="-128"/>
            </a:endParaRPr>
          </a:p>
          <a:p>
            <a:pPr fontAlgn="auto">
              <a:lnSpc>
                <a:spcPts val="1200"/>
              </a:lnSpc>
              <a:spcBef>
                <a:spcPts val="0"/>
              </a:spcBef>
              <a:spcAft>
                <a:spcPts val="0"/>
              </a:spcAft>
              <a:defRPr/>
            </a:pPr>
            <a:r>
              <a:rPr lang="ja-JP" altLang="en-US" sz="1200" u="sng" dirty="0">
                <a:solidFill>
                  <a:schemeClr val="tx1"/>
                </a:solidFill>
                <a:latin typeface="ＤＦ特太ゴシック体" panose="020B0509000000000000" pitchFamily="49" charset="-128"/>
                <a:ea typeface="ＤＦ特太ゴシック体" panose="020B0509000000000000" pitchFamily="49" charset="-128"/>
              </a:rPr>
              <a:t>③</a:t>
            </a:r>
            <a:r>
              <a:rPr lang="ja-JP" altLang="en-US" sz="1200" u="sng" dirty="0" smtClean="0">
                <a:solidFill>
                  <a:schemeClr val="tx1"/>
                </a:solidFill>
                <a:latin typeface="ＤＦ特太ゴシック体" panose="020B0509000000000000" pitchFamily="49" charset="-128"/>
                <a:ea typeface="ＤＦ特太ゴシック体" panose="020B0509000000000000" pitchFamily="49" charset="-128"/>
              </a:rPr>
              <a:t>　相談員の活動のバックアップ</a:t>
            </a:r>
            <a:endParaRPr lang="en-US" altLang="ja-JP" sz="1200" u="sng" dirty="0" smtClean="0">
              <a:solidFill>
                <a:schemeClr val="tx1"/>
              </a:solidFill>
              <a:latin typeface="ＤＦ特太ゴシック体" panose="020B0509000000000000" pitchFamily="49" charset="-128"/>
              <a:ea typeface="ＤＦ特太ゴシック体" panose="020B0509000000000000" pitchFamily="49" charset="-128"/>
            </a:endParaRPr>
          </a:p>
          <a:p>
            <a:pPr marL="88900" indent="-88900" fontAlgn="auto">
              <a:lnSpc>
                <a:spcPts val="1200"/>
              </a:lnSpc>
              <a:spcBef>
                <a:spcPts val="0"/>
              </a:spcBef>
              <a:spcAft>
                <a:spcPts val="0"/>
              </a:spcAft>
              <a:defRPr/>
            </a:pPr>
            <a:r>
              <a:rPr lang="ja-JP" altLang="en-US" sz="1050" dirty="0" smtClean="0">
                <a:solidFill>
                  <a:schemeClr val="tx1"/>
                </a:solidFill>
                <a:latin typeface="ＭＳ Ｐ明朝" panose="02020600040205080304" pitchFamily="18" charset="-128"/>
                <a:ea typeface="ＭＳ Ｐ明朝" panose="02020600040205080304" pitchFamily="18" charset="-128"/>
              </a:rPr>
              <a:t>→</a:t>
            </a: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被災者に対する支援技法に関する研修やメンタルケア等を実施する。</a:t>
            </a:r>
            <a:endParaRPr lang="ja-JP" altLang="en-US" sz="1050" dirty="0">
              <a:solidFill>
                <a:schemeClr val="tx1"/>
              </a:solidFill>
              <a:latin typeface="+mn-ea"/>
            </a:endParaRPr>
          </a:p>
        </p:txBody>
      </p:sp>
      <p:pic>
        <p:nvPicPr>
          <p:cNvPr id="21" name="図 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588366" y="4653136"/>
            <a:ext cx="581695" cy="581695"/>
          </a:xfrm>
          <a:prstGeom prst="rect">
            <a:avLst/>
          </a:prstGeom>
        </p:spPr>
      </p:pic>
      <p:sp>
        <p:nvSpPr>
          <p:cNvPr id="65" name="メモ 64"/>
          <p:cNvSpPr/>
          <p:nvPr/>
        </p:nvSpPr>
        <p:spPr bwMode="auto">
          <a:xfrm>
            <a:off x="4304928" y="5301208"/>
            <a:ext cx="5400600" cy="555158"/>
          </a:xfrm>
          <a:prstGeom prst="foldedCorner">
            <a:avLst/>
          </a:prstGeom>
          <a:pattFill prst="pct30">
            <a:fgClr>
              <a:schemeClr val="accent6">
                <a:lumMod val="60000"/>
                <a:lumOff val="40000"/>
              </a:schemeClr>
            </a:fgClr>
            <a:bgClr>
              <a:schemeClr val="bg1"/>
            </a:bgClr>
          </a:pattFill>
          <a:ln w="381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1200"/>
              </a:lnSpc>
              <a:spcBef>
                <a:spcPts val="0"/>
              </a:spcBef>
              <a:spcAft>
                <a:spcPts val="0"/>
              </a:spcAft>
              <a:defRPr/>
            </a:pPr>
            <a:endParaRPr lang="en-US" altLang="ja-JP" sz="1200" u="sng" dirty="0">
              <a:solidFill>
                <a:schemeClr val="tx1"/>
              </a:solidFill>
              <a:latin typeface="ＤＦ特太ゴシック体" panose="020B0509000000000000" pitchFamily="49" charset="-128"/>
              <a:ea typeface="ＤＦ特太ゴシック体" panose="020B0509000000000000" pitchFamily="49" charset="-128"/>
            </a:endParaRPr>
          </a:p>
          <a:p>
            <a:pPr fontAlgn="auto">
              <a:lnSpc>
                <a:spcPts val="1200"/>
              </a:lnSpc>
              <a:spcBef>
                <a:spcPts val="0"/>
              </a:spcBef>
              <a:spcAft>
                <a:spcPts val="0"/>
              </a:spcAft>
              <a:defRPr/>
            </a:pPr>
            <a:r>
              <a:rPr lang="ja-JP" altLang="en-US" sz="1200" u="sng" dirty="0" smtClean="0">
                <a:solidFill>
                  <a:schemeClr val="tx1"/>
                </a:solidFill>
                <a:latin typeface="ＤＦ特太ゴシック体" panose="020B0509000000000000" pitchFamily="49" charset="-128"/>
                <a:ea typeface="ＤＦ特太ゴシック体" panose="020B0509000000000000" pitchFamily="49" charset="-128"/>
              </a:rPr>
              <a:t>④　その他被災者の見守り・相談支援と一体的に行われる取組</a:t>
            </a:r>
            <a:endParaRPr lang="en-US" altLang="ja-JP" sz="1200" u="sng" dirty="0" smtClean="0">
              <a:solidFill>
                <a:schemeClr val="tx1"/>
              </a:solidFill>
              <a:latin typeface="ＤＦ特太ゴシック体" panose="020B0509000000000000" pitchFamily="49" charset="-128"/>
              <a:ea typeface="ＤＦ特太ゴシック体" panose="020B0509000000000000" pitchFamily="49" charset="-128"/>
            </a:endParaRPr>
          </a:p>
          <a:p>
            <a:pPr marL="88900" indent="-88900" fontAlgn="auto">
              <a:lnSpc>
                <a:spcPts val="1200"/>
              </a:lnSpc>
              <a:spcBef>
                <a:spcPts val="0"/>
              </a:spcBef>
              <a:spcAft>
                <a:spcPts val="0"/>
              </a:spcAft>
              <a:defRPr/>
            </a:pPr>
            <a:r>
              <a:rPr lang="ja-JP" altLang="en-US" sz="1050" dirty="0" smtClean="0">
                <a:solidFill>
                  <a:schemeClr val="tx1"/>
                </a:solidFill>
                <a:latin typeface="ＭＳ Ｐ明朝" panose="02020600040205080304" pitchFamily="18" charset="-128"/>
                <a:ea typeface="ＭＳ Ｐ明朝" panose="02020600040205080304" pitchFamily="18" charset="-128"/>
              </a:rPr>
              <a:t>→</a:t>
            </a: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仮設住宅や災害公営住宅における住民交流会の開催などを実施する。</a:t>
            </a:r>
            <a:endParaRPr lang="ja-JP" altLang="en-US" sz="1050" dirty="0">
              <a:solidFill>
                <a:schemeClr val="tx1"/>
              </a:solidFill>
              <a:latin typeface="+mn-ea"/>
            </a:endParaRPr>
          </a:p>
        </p:txBody>
      </p:sp>
      <p:pic>
        <p:nvPicPr>
          <p:cNvPr id="22" name="図 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584848" y="5373216"/>
            <a:ext cx="576064" cy="518458"/>
          </a:xfrm>
          <a:prstGeom prst="rect">
            <a:avLst/>
          </a:prstGeom>
        </p:spPr>
      </p:pic>
      <p:cxnSp>
        <p:nvCxnSpPr>
          <p:cNvPr id="2061" name="カギ線コネクタ 2060"/>
          <p:cNvCxnSpPr>
            <a:stCxn id="44" idx="3"/>
            <a:endCxn id="18" idx="1"/>
          </p:cNvCxnSpPr>
          <p:nvPr/>
        </p:nvCxnSpPr>
        <p:spPr>
          <a:xfrm>
            <a:off x="1588743" y="6353364"/>
            <a:ext cx="1996105" cy="1552"/>
          </a:xfrm>
          <a:prstGeom prst="bentConnector3">
            <a:avLst/>
          </a:prstGeom>
          <a:ln w="57150">
            <a:solidFill>
              <a:srgbClr val="F27AE1"/>
            </a:solidFill>
            <a:tailEnd type="stealth"/>
          </a:ln>
        </p:spPr>
        <p:style>
          <a:lnRef idx="1">
            <a:schemeClr val="accent1"/>
          </a:lnRef>
          <a:fillRef idx="0">
            <a:schemeClr val="accent1"/>
          </a:fillRef>
          <a:effectRef idx="0">
            <a:schemeClr val="accent1"/>
          </a:effectRef>
          <a:fontRef idx="minor">
            <a:schemeClr val="tx1"/>
          </a:fontRef>
        </p:style>
      </p:cxnSp>
      <p:cxnSp>
        <p:nvCxnSpPr>
          <p:cNvPr id="80" name="カギ線コネクタ 79"/>
          <p:cNvCxnSpPr>
            <a:stCxn id="44" idx="3"/>
            <a:endCxn id="22" idx="1"/>
          </p:cNvCxnSpPr>
          <p:nvPr/>
        </p:nvCxnSpPr>
        <p:spPr>
          <a:xfrm flipV="1">
            <a:off x="1588743" y="5632445"/>
            <a:ext cx="1996105" cy="720919"/>
          </a:xfrm>
          <a:prstGeom prst="bentConnector3">
            <a:avLst>
              <a:gd name="adj1" fmla="val 66542"/>
            </a:avLst>
          </a:prstGeom>
          <a:ln w="57150">
            <a:solidFill>
              <a:srgbClr val="F27AE1"/>
            </a:solidFill>
            <a:tailEnd type="stealth"/>
          </a:ln>
        </p:spPr>
        <p:style>
          <a:lnRef idx="1">
            <a:schemeClr val="accent1"/>
          </a:lnRef>
          <a:fillRef idx="0">
            <a:schemeClr val="accent1"/>
          </a:fillRef>
          <a:effectRef idx="0">
            <a:schemeClr val="accent1"/>
          </a:effectRef>
          <a:fontRef idx="minor">
            <a:schemeClr val="tx1"/>
          </a:fontRef>
        </p:style>
      </p:cxnSp>
      <p:cxnSp>
        <p:nvCxnSpPr>
          <p:cNvPr id="83" name="カギ線コネクタ 82"/>
          <p:cNvCxnSpPr>
            <a:stCxn id="44" idx="3"/>
            <a:endCxn id="32" idx="1"/>
          </p:cNvCxnSpPr>
          <p:nvPr/>
        </p:nvCxnSpPr>
        <p:spPr>
          <a:xfrm flipV="1">
            <a:off x="1588743" y="4309863"/>
            <a:ext cx="1996105" cy="2043501"/>
          </a:xfrm>
          <a:prstGeom prst="bentConnector3">
            <a:avLst>
              <a:gd name="adj1" fmla="val 66542"/>
            </a:avLst>
          </a:prstGeom>
          <a:ln w="57150">
            <a:solidFill>
              <a:srgbClr val="F27AE1"/>
            </a:solidFill>
            <a:tailEnd type="stealth"/>
          </a:ln>
        </p:spPr>
        <p:style>
          <a:lnRef idx="1">
            <a:schemeClr val="accent1"/>
          </a:lnRef>
          <a:fillRef idx="0">
            <a:schemeClr val="accent1"/>
          </a:fillRef>
          <a:effectRef idx="0">
            <a:schemeClr val="accent1"/>
          </a:effectRef>
          <a:fontRef idx="minor">
            <a:schemeClr val="tx1"/>
          </a:fontRef>
        </p:style>
      </p:cxnSp>
      <p:cxnSp>
        <p:nvCxnSpPr>
          <p:cNvPr id="86" name="カギ線コネクタ 85"/>
          <p:cNvCxnSpPr>
            <a:stCxn id="44" idx="3"/>
            <a:endCxn id="36" idx="1"/>
          </p:cNvCxnSpPr>
          <p:nvPr/>
        </p:nvCxnSpPr>
        <p:spPr>
          <a:xfrm flipV="1">
            <a:off x="1588743" y="3589931"/>
            <a:ext cx="1924097" cy="2763433"/>
          </a:xfrm>
          <a:prstGeom prst="bentConnector3">
            <a:avLst>
              <a:gd name="adj1" fmla="val 69141"/>
            </a:avLst>
          </a:prstGeom>
          <a:ln w="57150">
            <a:solidFill>
              <a:srgbClr val="F27AE1"/>
            </a:solidFill>
            <a:tailEnd type="stealth"/>
          </a:ln>
        </p:spPr>
        <p:style>
          <a:lnRef idx="1">
            <a:schemeClr val="accent1"/>
          </a:lnRef>
          <a:fillRef idx="0">
            <a:schemeClr val="accent1"/>
          </a:fillRef>
          <a:effectRef idx="0">
            <a:schemeClr val="accent1"/>
          </a:effectRef>
          <a:fontRef idx="minor">
            <a:schemeClr val="tx1"/>
          </a:fontRef>
        </p:style>
      </p:cxnSp>
      <p:cxnSp>
        <p:nvCxnSpPr>
          <p:cNvPr id="95" name="カギ線コネクタ 94"/>
          <p:cNvCxnSpPr>
            <a:stCxn id="44" idx="3"/>
            <a:endCxn id="21" idx="1"/>
          </p:cNvCxnSpPr>
          <p:nvPr/>
        </p:nvCxnSpPr>
        <p:spPr>
          <a:xfrm flipV="1">
            <a:off x="1588743" y="4943984"/>
            <a:ext cx="1999623" cy="1409380"/>
          </a:xfrm>
          <a:prstGeom prst="bentConnector3">
            <a:avLst>
              <a:gd name="adj1" fmla="val 66513"/>
            </a:avLst>
          </a:prstGeom>
          <a:ln w="57150">
            <a:solidFill>
              <a:srgbClr val="F27AE1"/>
            </a:solidFill>
            <a:tailEnd type="stealth"/>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bwMode="auto">
          <a:xfrm>
            <a:off x="76920" y="692696"/>
            <a:ext cx="9791700" cy="2375966"/>
          </a:xfrm>
          <a:prstGeom prst="rect">
            <a:avLst/>
          </a:prstGeom>
          <a:noFill/>
          <a:ln w="57150" cmpd="thinThick">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177800" indent="-177800">
              <a:defRPr sz="1400">
                <a:latin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dirty="0">
                <a:solidFill>
                  <a:schemeClr val="tx1"/>
                </a:solidFill>
                <a:latin typeface="ＭＳ Ｐゴシック" panose="020B0600070205080204" pitchFamily="50" charset="-128"/>
                <a:ea typeface="ＭＳ Ｐゴシック" panose="020B0600070205080204" pitchFamily="50" charset="-128"/>
              </a:rPr>
              <a:t>○　仮設住宅における避難生活の長期化等を踏まえ、被災者がそれぞれの地域の中で生き生きと安心して日常生活を営むことができるよう、社会福祉協議会等に相談員を配置し、以下のような取組を総合的に行う。</a:t>
            </a:r>
            <a:endParaRPr lang="ja-JP" altLang="en-US" u="sng" dirty="0">
              <a:solidFill>
                <a:schemeClr val="tx1"/>
              </a:solidFill>
              <a:latin typeface="ＭＳ Ｐゴシック" panose="020B0600070205080204" pitchFamily="50" charset="-128"/>
              <a:ea typeface="ＭＳ Ｐゴシック" panose="020B0600070205080204" pitchFamily="50" charset="-128"/>
            </a:endParaRPr>
          </a:p>
          <a:p>
            <a:pPr marL="266700" indent="-266700"/>
            <a:r>
              <a:rPr lang="ja-JP" altLang="en-US" dirty="0">
                <a:solidFill>
                  <a:schemeClr val="tx1"/>
                </a:solidFill>
                <a:latin typeface="ＭＳ Ｐゴシック" panose="020B0600070205080204" pitchFamily="50" charset="-128"/>
                <a:ea typeface="ＭＳ Ｐゴシック" panose="020B0600070205080204" pitchFamily="50" charset="-128"/>
              </a:rPr>
              <a:t>　①　「被災者見守り・相談支援調整会議」の開催などを通じた地域における見守り・相談支援ネットワークの構築</a:t>
            </a:r>
            <a:endParaRPr lang="en-US" altLang="ja-JP" dirty="0">
              <a:solidFill>
                <a:schemeClr val="tx1"/>
              </a:solidFill>
              <a:latin typeface="ＭＳ Ｐゴシック" panose="020B0600070205080204" pitchFamily="50" charset="-128"/>
              <a:ea typeface="ＭＳ Ｐゴシック" panose="020B0600070205080204" pitchFamily="50" charset="-128"/>
            </a:endParaRPr>
          </a:p>
          <a:p>
            <a:pPr marL="266700" indent="-266700"/>
            <a:r>
              <a:rPr lang="ja-JP" altLang="en-US" dirty="0">
                <a:solidFill>
                  <a:schemeClr val="tx1"/>
                </a:solidFill>
                <a:latin typeface="ＭＳ Ｐゴシック" panose="020B0600070205080204" pitchFamily="50" charset="-128"/>
                <a:ea typeface="ＭＳ Ｐゴシック" panose="020B0600070205080204" pitchFamily="50" charset="-128"/>
              </a:rPr>
              <a:t>　②　相談員による仮設住宅や災害公営住宅等の巡回などを通じた被災者の見守り・相談支援</a:t>
            </a:r>
          </a:p>
          <a:p>
            <a:pPr marL="266700" indent="-266700"/>
            <a:r>
              <a:rPr lang="ja-JP" altLang="en-US" dirty="0">
                <a:solidFill>
                  <a:schemeClr val="tx1"/>
                </a:solidFill>
                <a:latin typeface="ＭＳ Ｐゴシック" panose="020B0600070205080204" pitchFamily="50" charset="-128"/>
                <a:ea typeface="ＭＳ Ｐゴシック" panose="020B0600070205080204" pitchFamily="50" charset="-128"/>
              </a:rPr>
              <a:t>　③　被災者に対する支援技法に関する研修やメンタルケア等被災者支援に従事する者の活動のバックアップ</a:t>
            </a:r>
          </a:p>
          <a:p>
            <a:pPr marL="266700" indent="-266700"/>
            <a:r>
              <a:rPr lang="ja-JP" altLang="en-US" dirty="0">
                <a:solidFill>
                  <a:schemeClr val="tx1"/>
                </a:solidFill>
                <a:latin typeface="ＭＳ Ｐゴシック" panose="020B0600070205080204" pitchFamily="50" charset="-128"/>
                <a:ea typeface="ＭＳ Ｐゴシック" panose="020B0600070205080204" pitchFamily="50" charset="-128"/>
              </a:rPr>
              <a:t>　④　その他被災者の自立した日常生活を支援するため、被災者の見守り・相談支援に付随して行う取組</a:t>
            </a:r>
            <a:endParaRPr lang="en-US" altLang="ja-JP" dirty="0">
              <a:solidFill>
                <a:schemeClr val="tx1"/>
              </a:solidFill>
              <a:latin typeface="ＭＳ Ｐゴシック" panose="020B0600070205080204" pitchFamily="50" charset="-128"/>
              <a:ea typeface="ＭＳ Ｐゴシック" panose="020B0600070205080204" pitchFamily="50" charset="-128"/>
            </a:endParaRPr>
          </a:p>
          <a:p>
            <a:pPr marL="266700" indent="-266700"/>
            <a:r>
              <a:rPr lang="ja-JP" altLang="en-US" dirty="0">
                <a:solidFill>
                  <a:schemeClr val="tx1"/>
                </a:solidFill>
                <a:latin typeface="ＭＳ Ｐゴシック" panose="020B0600070205080204" pitchFamily="50" charset="-128"/>
                <a:ea typeface="ＭＳ Ｐゴシック" panose="020B0600070205080204" pitchFamily="50" charset="-128"/>
              </a:rPr>
              <a:t>　⑤　</a:t>
            </a:r>
            <a:r>
              <a:rPr lang="ja-JP" altLang="en-US" dirty="0">
                <a:solidFill>
                  <a:srgbClr val="FF0000"/>
                </a:solidFill>
                <a:latin typeface="ＭＳ Ｐゴシック" panose="020B0600070205080204" pitchFamily="50" charset="-128"/>
                <a:ea typeface="ＭＳ Ｐゴシック" panose="020B0600070205080204" pitchFamily="50" charset="-128"/>
              </a:rPr>
              <a:t>全国を対象に実施している電話相談事業（「よりそいホットライン」）で相談を受けた、様々な悩みを抱える被災者等に対して、多様な民間支援団体と連携し、その具体的な課題の解決に向け、包括的な支援を実施</a:t>
            </a:r>
            <a:endParaRPr lang="en-US" altLang="ja-JP" dirty="0">
              <a:solidFill>
                <a:srgbClr val="FF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037168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デザインの設定">
      <a:majorFont>
        <a:latin typeface="HGSｺﾞｼｯｸE"/>
        <a:ea typeface="HGSｺﾞｼｯｸE"/>
        <a:cs typeface=""/>
      </a:majorFont>
      <a:minorFont>
        <a:latin typeface="HGPｺﾞｼｯｸE"/>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sz="1600" dirty="0"/>
        </a:defPPr>
      </a:lstStyle>
    </a:txDef>
  </a:objectDefaults>
  <a:extraClrSchemeLst>
    <a:extraClrScheme>
      <a:clrScheme name="デザインの設定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7433</TotalTime>
  <Words>44</Words>
  <Application>Microsoft Office PowerPoint</Application>
  <PresentationFormat>A4 210 x 297 mm</PresentationFormat>
  <Paragraphs>28</Paragraphs>
  <Slides>1</Slides>
  <Notes>1</Notes>
  <HiddenSlides>0</HiddenSlides>
  <MMClips>0</MMClips>
  <ScaleCrop>false</ScaleCrop>
  <HeadingPairs>
    <vt:vector size="4" baseType="variant">
      <vt:variant>
        <vt:lpstr>テーマ</vt:lpstr>
      </vt:variant>
      <vt:variant>
        <vt:i4>2</vt:i4>
      </vt:variant>
      <vt:variant>
        <vt:lpstr>スライド タイトル</vt:lpstr>
      </vt:variant>
      <vt:variant>
        <vt:i4>1</vt:i4>
      </vt:variant>
    </vt:vector>
  </HeadingPairs>
  <TitlesOfParts>
    <vt:vector size="3" baseType="lpstr">
      <vt:lpstr>5_Office テーマ</vt:lpstr>
      <vt:lpstr>デザインの設定</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高橋</dc:creator>
  <cp:lastModifiedBy>厚生労働省ネットワークシステム</cp:lastModifiedBy>
  <cp:revision>587</cp:revision>
  <cp:lastPrinted>2016-03-01T01:44:54Z</cp:lastPrinted>
  <dcterms:created xsi:type="dcterms:W3CDTF">2013-09-05T08:02:14Z</dcterms:created>
  <dcterms:modified xsi:type="dcterms:W3CDTF">2017-04-13T10:23:35Z</dcterms:modified>
</cp:coreProperties>
</file>