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1" r:id="rId1"/>
    <p:sldMasterId id="2147484089" r:id="rId2"/>
  </p:sldMasterIdLst>
  <p:notesMasterIdLst>
    <p:notesMasterId r:id="rId4"/>
  </p:notesMasterIdLst>
  <p:handoutMasterIdLst>
    <p:handoutMasterId r:id="rId5"/>
  </p:handoutMasterIdLst>
  <p:sldIdLst>
    <p:sldId id="896" r:id="rId3"/>
  </p:sldIdLst>
  <p:sldSz cx="9906000" cy="6858000" type="A4"/>
  <p:notesSz cx="6807200" cy="9939338"/>
  <p:defaultTextStyle>
    <a:defPPr>
      <a:defRPr lang="ja-JP"/>
    </a:defPPr>
    <a:lvl1pPr marL="0" algn="l" defTabSz="914266" rtl="0" eaLnBrk="1" latinLnBrk="0" hangingPunct="1">
      <a:defRPr kumimoji="1" sz="1800" kern="1200">
        <a:solidFill>
          <a:schemeClr val="tx1"/>
        </a:solidFill>
        <a:latin typeface="+mn-lt"/>
        <a:ea typeface="+mn-ea"/>
        <a:cs typeface="+mn-cs"/>
      </a:defRPr>
    </a:lvl1pPr>
    <a:lvl2pPr marL="457133" algn="l" defTabSz="914266" rtl="0" eaLnBrk="1" latinLnBrk="0" hangingPunct="1">
      <a:defRPr kumimoji="1" sz="1800" kern="1200">
        <a:solidFill>
          <a:schemeClr val="tx1"/>
        </a:solidFill>
        <a:latin typeface="+mn-lt"/>
        <a:ea typeface="+mn-ea"/>
        <a:cs typeface="+mn-cs"/>
      </a:defRPr>
    </a:lvl2pPr>
    <a:lvl3pPr marL="914266" algn="l" defTabSz="914266" rtl="0" eaLnBrk="1" latinLnBrk="0" hangingPunct="1">
      <a:defRPr kumimoji="1" sz="1800" kern="1200">
        <a:solidFill>
          <a:schemeClr val="tx1"/>
        </a:solidFill>
        <a:latin typeface="+mn-lt"/>
        <a:ea typeface="+mn-ea"/>
        <a:cs typeface="+mn-cs"/>
      </a:defRPr>
    </a:lvl3pPr>
    <a:lvl4pPr marL="1371400" algn="l" defTabSz="914266" rtl="0" eaLnBrk="1" latinLnBrk="0" hangingPunct="1">
      <a:defRPr kumimoji="1" sz="1800" kern="1200">
        <a:solidFill>
          <a:schemeClr val="tx1"/>
        </a:solidFill>
        <a:latin typeface="+mn-lt"/>
        <a:ea typeface="+mn-ea"/>
        <a:cs typeface="+mn-cs"/>
      </a:defRPr>
    </a:lvl4pPr>
    <a:lvl5pPr marL="1828533" algn="l" defTabSz="914266" rtl="0" eaLnBrk="1" latinLnBrk="0" hangingPunct="1">
      <a:defRPr kumimoji="1" sz="1800" kern="1200">
        <a:solidFill>
          <a:schemeClr val="tx1"/>
        </a:solidFill>
        <a:latin typeface="+mn-lt"/>
        <a:ea typeface="+mn-ea"/>
        <a:cs typeface="+mn-cs"/>
      </a:defRPr>
    </a:lvl5pPr>
    <a:lvl6pPr marL="2285665" algn="l" defTabSz="914266" rtl="0" eaLnBrk="1" latinLnBrk="0" hangingPunct="1">
      <a:defRPr kumimoji="1" sz="1800" kern="1200">
        <a:solidFill>
          <a:schemeClr val="tx1"/>
        </a:solidFill>
        <a:latin typeface="+mn-lt"/>
        <a:ea typeface="+mn-ea"/>
        <a:cs typeface="+mn-cs"/>
      </a:defRPr>
    </a:lvl6pPr>
    <a:lvl7pPr marL="2742798" algn="l" defTabSz="914266" rtl="0" eaLnBrk="1" latinLnBrk="0" hangingPunct="1">
      <a:defRPr kumimoji="1" sz="1800" kern="1200">
        <a:solidFill>
          <a:schemeClr val="tx1"/>
        </a:solidFill>
        <a:latin typeface="+mn-lt"/>
        <a:ea typeface="+mn-ea"/>
        <a:cs typeface="+mn-cs"/>
      </a:defRPr>
    </a:lvl7pPr>
    <a:lvl8pPr marL="3199931" algn="l" defTabSz="914266" rtl="0" eaLnBrk="1" latinLnBrk="0" hangingPunct="1">
      <a:defRPr kumimoji="1" sz="1800" kern="1200">
        <a:solidFill>
          <a:schemeClr val="tx1"/>
        </a:solidFill>
        <a:latin typeface="+mn-lt"/>
        <a:ea typeface="+mn-ea"/>
        <a:cs typeface="+mn-cs"/>
      </a:defRPr>
    </a:lvl8pPr>
    <a:lvl9pPr marL="3657064" algn="l" defTabSz="914266"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99"/>
    <a:srgbClr val="FFFFCC"/>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52" autoAdjust="0"/>
    <p:restoredTop sz="98014" autoAdjust="0"/>
  </p:normalViewPr>
  <p:slideViewPr>
    <p:cSldViewPr>
      <p:cViewPr>
        <p:scale>
          <a:sx n="75" d="100"/>
          <a:sy n="75" d="100"/>
        </p:scale>
        <p:origin x="-858" y="-24"/>
      </p:cViewPr>
      <p:guideLst>
        <p:guide orient="horz" pos="2161"/>
        <p:guide pos="3120"/>
      </p:guideLst>
    </p:cSldViewPr>
  </p:slideViewPr>
  <p:outlineViewPr>
    <p:cViewPr>
      <p:scale>
        <a:sx n="33" d="100"/>
        <a:sy n="33" d="100"/>
      </p:scale>
      <p:origin x="0" y="294"/>
    </p:cViewPr>
  </p:outlineViewPr>
  <p:notesTextViewPr>
    <p:cViewPr>
      <p:scale>
        <a:sx n="100" d="100"/>
        <a:sy n="100" d="100"/>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571EA82B-936F-4589-A332-BC8AD35936C4}" type="datetimeFigureOut">
              <a:rPr kumimoji="1" lang="ja-JP" altLang="en-US" smtClean="0"/>
              <a:t>2016/3/25</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72F7CB4C-CE7A-4971-907D-FB0803955BBF}" type="slidenum">
              <a:rPr kumimoji="1" lang="ja-JP" altLang="en-US" smtClean="0"/>
              <a:t>‹#›</a:t>
            </a:fld>
            <a:endParaRPr kumimoji="1" lang="ja-JP" altLang="en-US"/>
          </a:p>
        </p:txBody>
      </p:sp>
    </p:spTree>
    <p:extLst>
      <p:ext uri="{BB962C8B-B14F-4D97-AF65-F5344CB8AC3E}">
        <p14:creationId xmlns:p14="http://schemas.microsoft.com/office/powerpoint/2010/main" val="4236332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5689" tIns="47844" rIns="95689" bIns="47844" rtlCol="0"/>
          <a:lstStyle>
            <a:lvl1pPr algn="l">
              <a:defRPr sz="13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5689" tIns="47844" rIns="95689" bIns="47844" rtlCol="0"/>
          <a:lstStyle>
            <a:lvl1pPr algn="r">
              <a:defRPr sz="1300"/>
            </a:lvl1pPr>
          </a:lstStyle>
          <a:p>
            <a:fld id="{BAB5C975-D6BC-48BB-AF48-0EB35F5BA321}" type="datetimeFigureOut">
              <a:rPr kumimoji="1" lang="ja-JP" altLang="en-US" smtClean="0"/>
              <a:pPr/>
              <a:t>2016/3/25</a:t>
            </a:fld>
            <a:endParaRPr kumimoji="1" lang="ja-JP" altLang="en-US"/>
          </a:p>
        </p:txBody>
      </p:sp>
      <p:sp>
        <p:nvSpPr>
          <p:cNvPr id="4" name="スライド イメージ プレースホルダ 3"/>
          <p:cNvSpPr>
            <a:spLocks noGrp="1" noRot="1" noChangeAspect="1"/>
          </p:cNvSpPr>
          <p:nvPr>
            <p:ph type="sldImg" idx="2"/>
          </p:nvPr>
        </p:nvSpPr>
        <p:spPr>
          <a:xfrm>
            <a:off x="711200" y="744538"/>
            <a:ext cx="5384800" cy="3729037"/>
          </a:xfrm>
          <a:prstGeom prst="rect">
            <a:avLst/>
          </a:prstGeom>
          <a:noFill/>
          <a:ln w="12700">
            <a:solidFill>
              <a:prstClr val="black"/>
            </a:solidFill>
          </a:ln>
        </p:spPr>
        <p:txBody>
          <a:bodyPr vert="horz" lIns="95689" tIns="47844" rIns="95689" bIns="47844"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5689" tIns="47844" rIns="95689" bIns="4784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7"/>
            <a:ext cx="2949787" cy="496967"/>
          </a:xfrm>
          <a:prstGeom prst="rect">
            <a:avLst/>
          </a:prstGeom>
        </p:spPr>
        <p:txBody>
          <a:bodyPr vert="horz" lIns="95689" tIns="47844" rIns="95689" bIns="47844"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855838" y="9440647"/>
            <a:ext cx="2949787" cy="496967"/>
          </a:xfrm>
          <a:prstGeom prst="rect">
            <a:avLst/>
          </a:prstGeom>
        </p:spPr>
        <p:txBody>
          <a:bodyPr vert="horz" lIns="95689" tIns="47844" rIns="95689" bIns="47844" rtlCol="0" anchor="b"/>
          <a:lstStyle>
            <a:lvl1pPr algn="r">
              <a:defRPr sz="1300"/>
            </a:lvl1pPr>
          </a:lstStyle>
          <a:p>
            <a:fld id="{28A3B74D-E5F7-454F-B21B-9FC112223066}" type="slidenum">
              <a:rPr kumimoji="1" lang="ja-JP" altLang="en-US" smtClean="0"/>
              <a:pPr/>
              <a:t>‹#›</a:t>
            </a:fld>
            <a:endParaRPr kumimoji="1" lang="ja-JP" altLang="en-US"/>
          </a:p>
        </p:txBody>
      </p:sp>
    </p:spTree>
    <p:extLst>
      <p:ext uri="{BB962C8B-B14F-4D97-AF65-F5344CB8AC3E}">
        <p14:creationId xmlns:p14="http://schemas.microsoft.com/office/powerpoint/2010/main" val="393664552"/>
      </p:ext>
    </p:extLst>
  </p:cSld>
  <p:clrMap bg1="lt1" tx1="dk1" bg2="lt2" tx2="dk2" accent1="accent1" accent2="accent2" accent3="accent3" accent4="accent4" accent5="accent5" accent6="accent6" hlink="hlink" folHlink="folHlink"/>
  <p:notesStyle>
    <a:lvl1pPr marL="0" algn="l" defTabSz="914266" rtl="0" eaLnBrk="1" latinLnBrk="0" hangingPunct="1">
      <a:defRPr kumimoji="1" sz="1200" kern="1200">
        <a:solidFill>
          <a:schemeClr val="tx1"/>
        </a:solidFill>
        <a:latin typeface="+mn-lt"/>
        <a:ea typeface="+mn-ea"/>
        <a:cs typeface="+mn-cs"/>
      </a:defRPr>
    </a:lvl1pPr>
    <a:lvl2pPr marL="457133" algn="l" defTabSz="914266" rtl="0" eaLnBrk="1" latinLnBrk="0" hangingPunct="1">
      <a:defRPr kumimoji="1" sz="1200" kern="1200">
        <a:solidFill>
          <a:schemeClr val="tx1"/>
        </a:solidFill>
        <a:latin typeface="+mn-lt"/>
        <a:ea typeface="+mn-ea"/>
        <a:cs typeface="+mn-cs"/>
      </a:defRPr>
    </a:lvl2pPr>
    <a:lvl3pPr marL="914266" algn="l" defTabSz="914266" rtl="0" eaLnBrk="1" latinLnBrk="0" hangingPunct="1">
      <a:defRPr kumimoji="1" sz="1200" kern="1200">
        <a:solidFill>
          <a:schemeClr val="tx1"/>
        </a:solidFill>
        <a:latin typeface="+mn-lt"/>
        <a:ea typeface="+mn-ea"/>
        <a:cs typeface="+mn-cs"/>
      </a:defRPr>
    </a:lvl3pPr>
    <a:lvl4pPr marL="1371400" algn="l" defTabSz="914266" rtl="0" eaLnBrk="1" latinLnBrk="0" hangingPunct="1">
      <a:defRPr kumimoji="1" sz="1200" kern="1200">
        <a:solidFill>
          <a:schemeClr val="tx1"/>
        </a:solidFill>
        <a:latin typeface="+mn-lt"/>
        <a:ea typeface="+mn-ea"/>
        <a:cs typeface="+mn-cs"/>
      </a:defRPr>
    </a:lvl4pPr>
    <a:lvl5pPr marL="1828533" algn="l" defTabSz="914266" rtl="0" eaLnBrk="1" latinLnBrk="0" hangingPunct="1">
      <a:defRPr kumimoji="1" sz="1200" kern="1200">
        <a:solidFill>
          <a:schemeClr val="tx1"/>
        </a:solidFill>
        <a:latin typeface="+mn-lt"/>
        <a:ea typeface="+mn-ea"/>
        <a:cs typeface="+mn-cs"/>
      </a:defRPr>
    </a:lvl5pPr>
    <a:lvl6pPr marL="2285665" algn="l" defTabSz="914266" rtl="0" eaLnBrk="1" latinLnBrk="0" hangingPunct="1">
      <a:defRPr kumimoji="1" sz="1200" kern="1200">
        <a:solidFill>
          <a:schemeClr val="tx1"/>
        </a:solidFill>
        <a:latin typeface="+mn-lt"/>
        <a:ea typeface="+mn-ea"/>
        <a:cs typeface="+mn-cs"/>
      </a:defRPr>
    </a:lvl6pPr>
    <a:lvl7pPr marL="2742798" algn="l" defTabSz="914266" rtl="0" eaLnBrk="1" latinLnBrk="0" hangingPunct="1">
      <a:defRPr kumimoji="1" sz="1200" kern="1200">
        <a:solidFill>
          <a:schemeClr val="tx1"/>
        </a:solidFill>
        <a:latin typeface="+mn-lt"/>
        <a:ea typeface="+mn-ea"/>
        <a:cs typeface="+mn-cs"/>
      </a:defRPr>
    </a:lvl7pPr>
    <a:lvl8pPr marL="3199931" algn="l" defTabSz="914266" rtl="0" eaLnBrk="1" latinLnBrk="0" hangingPunct="1">
      <a:defRPr kumimoji="1" sz="1200" kern="1200">
        <a:solidFill>
          <a:schemeClr val="tx1"/>
        </a:solidFill>
        <a:latin typeface="+mn-lt"/>
        <a:ea typeface="+mn-ea"/>
        <a:cs typeface="+mn-cs"/>
      </a:defRPr>
    </a:lvl8pPr>
    <a:lvl9pPr marL="3657064" algn="l" defTabSz="914266"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ー 1"/>
          <p:cNvSpPr>
            <a:spLocks noGrp="1" noRot="1" noChangeAspect="1" noTextEdit="1"/>
          </p:cNvSpPr>
          <p:nvPr>
            <p:ph type="sldImg"/>
          </p:nvPr>
        </p:nvSpPr>
        <p:spPr bwMode="auto">
          <a:noFill/>
          <a:ln>
            <a:solidFill>
              <a:srgbClr val="000000"/>
            </a:solidFill>
            <a:miter lim="800000"/>
            <a:headEnd/>
            <a:tailEnd/>
          </a:ln>
        </p:spPr>
      </p:sp>
      <p:sp>
        <p:nvSpPr>
          <p:cNvPr id="5123"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 name="スライド番号プレースホルダー 3"/>
          <p:cNvSpPr>
            <a:spLocks noGrp="1"/>
          </p:cNvSpPr>
          <p:nvPr>
            <p:ph type="sldNum" sz="quarter" idx="5"/>
          </p:nvPr>
        </p:nvSpPr>
        <p:spPr/>
        <p:txBody>
          <a:bodyPr/>
          <a:lstStyle/>
          <a:p>
            <a:pPr>
              <a:defRPr/>
            </a:pPr>
            <a:fld id="{45798B82-C146-497F-9296-AB01270563E2}" type="slidenum">
              <a:rPr lang="ja-JP" altLang="en-US" smtClean="0"/>
              <a:pPr>
                <a:defRPr/>
              </a:pPr>
              <a:t>1</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3" y="2130567"/>
            <a:ext cx="8420101"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133" indent="0" algn="ctr">
              <a:buNone/>
              <a:defRPr>
                <a:solidFill>
                  <a:schemeClr val="tx1">
                    <a:tint val="75000"/>
                  </a:schemeClr>
                </a:solidFill>
              </a:defRPr>
            </a:lvl2pPr>
            <a:lvl3pPr marL="914266" indent="0" algn="ctr">
              <a:buNone/>
              <a:defRPr>
                <a:solidFill>
                  <a:schemeClr val="tx1">
                    <a:tint val="75000"/>
                  </a:schemeClr>
                </a:solidFill>
              </a:defRPr>
            </a:lvl3pPr>
            <a:lvl4pPr marL="1371400" indent="0" algn="ctr">
              <a:buNone/>
              <a:defRPr>
                <a:solidFill>
                  <a:schemeClr val="tx1">
                    <a:tint val="75000"/>
                  </a:schemeClr>
                </a:solidFill>
              </a:defRPr>
            </a:lvl4pPr>
            <a:lvl5pPr marL="1828533" indent="0" algn="ctr">
              <a:buNone/>
              <a:defRPr>
                <a:solidFill>
                  <a:schemeClr val="tx1">
                    <a:tint val="75000"/>
                  </a:schemeClr>
                </a:solidFill>
              </a:defRPr>
            </a:lvl5pPr>
            <a:lvl6pPr marL="2285665" indent="0" algn="ctr">
              <a:buNone/>
              <a:defRPr>
                <a:solidFill>
                  <a:schemeClr val="tx1">
                    <a:tint val="75000"/>
                  </a:schemeClr>
                </a:solidFill>
              </a:defRPr>
            </a:lvl6pPr>
            <a:lvl7pPr marL="2742798" indent="0" algn="ctr">
              <a:buNone/>
              <a:defRPr>
                <a:solidFill>
                  <a:schemeClr val="tx1">
                    <a:tint val="75000"/>
                  </a:schemeClr>
                </a:solidFill>
              </a:defRPr>
            </a:lvl7pPr>
            <a:lvl8pPr marL="3199931" indent="0" algn="ctr">
              <a:buNone/>
              <a:defRPr>
                <a:solidFill>
                  <a:schemeClr val="tx1">
                    <a:tint val="75000"/>
                  </a:schemeClr>
                </a:solidFill>
              </a:defRPr>
            </a:lvl8pPr>
            <a:lvl9pPr marL="3657064"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D49DE5F-2AC7-4502-97E3-05C678102A38}"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13194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D3B5AB7-8784-4A1E-98DC-3288ABA2C270}"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09719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074C519-7DF8-4D97-A127-FFC9B0F6D54A}"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12460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6" name="Rectangle 13"/>
          <p:cNvSpPr>
            <a:spLocks noChangeArrowheads="1"/>
          </p:cNvSpPr>
          <p:nvPr userDrawn="1"/>
        </p:nvSpPr>
        <p:spPr bwMode="auto">
          <a:xfrm>
            <a:off x="200025" y="404816"/>
            <a:ext cx="7664450" cy="71437"/>
          </a:xfrm>
          <a:prstGeom prst="rect">
            <a:avLst/>
          </a:prstGeom>
          <a:solidFill>
            <a:schemeClr val="bg1"/>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ja-JP" altLang="en-US" sz="800">
              <a:solidFill>
                <a:prstClr val="black"/>
              </a:solidFill>
              <a:latin typeface="Arial" charset="0"/>
              <a:ea typeface="HGPｺﾞｼｯｸM" pitchFamily="50" charset="-128"/>
            </a:endParaRPr>
          </a:p>
        </p:txBody>
      </p:sp>
      <p:sp>
        <p:nvSpPr>
          <p:cNvPr id="144386" name="Rectangle 2"/>
          <p:cNvSpPr>
            <a:spLocks noGrp="1" noChangeArrowheads="1"/>
          </p:cNvSpPr>
          <p:nvPr>
            <p:ph type="ctrTitle"/>
          </p:nvPr>
        </p:nvSpPr>
        <p:spPr>
          <a:xfrm>
            <a:off x="742950" y="2092328"/>
            <a:ext cx="8420100" cy="1470025"/>
          </a:xfrm>
          <a:noFill/>
          <a:ln>
            <a:noFill/>
          </a:ln>
          <a:effectLst/>
        </p:spPr>
        <p:txBody>
          <a:bodyPr anchor="ctr"/>
          <a:lstStyle>
            <a:lvl1pPr algn="ctr">
              <a:defRPr sz="3200">
                <a:effectLst/>
                <a:latin typeface="HG丸ｺﾞｼｯｸM-PRO" panose="020F0600000000000000" pitchFamily="50" charset="-128"/>
                <a:ea typeface="HG丸ｺﾞｼｯｸM-PRO" panose="020F0600000000000000" pitchFamily="50" charset="-128"/>
              </a:defRPr>
            </a:lvl1pPr>
          </a:lstStyle>
          <a:p>
            <a:pPr lvl="0"/>
            <a:r>
              <a:rPr lang="ja-JP" altLang="en-US" noProof="0" smtClean="0"/>
              <a:t>マスタ タイトルの書式設定</a:t>
            </a:r>
          </a:p>
        </p:txBody>
      </p:sp>
      <p:sp>
        <p:nvSpPr>
          <p:cNvPr id="144387" name="Rectangle 3"/>
          <p:cNvSpPr>
            <a:spLocks noGrp="1" noChangeArrowheads="1"/>
          </p:cNvSpPr>
          <p:nvPr>
            <p:ph type="subTitle" idx="1"/>
          </p:nvPr>
        </p:nvSpPr>
        <p:spPr>
          <a:xfrm>
            <a:off x="1443038" y="4398967"/>
            <a:ext cx="6934200" cy="1584325"/>
          </a:xfrm>
        </p:spPr>
        <p:txBody>
          <a:bodyPr/>
          <a:lstStyle>
            <a:lvl1pPr algn="ctr">
              <a:defRPr sz="1400">
                <a:latin typeface="HG丸ｺﾞｼｯｸM-PRO" panose="020F0600000000000000" pitchFamily="50" charset="-128"/>
                <a:ea typeface="HG丸ｺﾞｼｯｸM-PRO" panose="020F0600000000000000" pitchFamily="50" charset="-128"/>
              </a:defRPr>
            </a:lvl1pPr>
          </a:lstStyle>
          <a:p>
            <a:pPr lvl="0"/>
            <a:r>
              <a:rPr lang="ja-JP" altLang="en-US" noProof="0" smtClean="0"/>
              <a:t>マスタ サブタイトルの書式設定</a:t>
            </a:r>
          </a:p>
        </p:txBody>
      </p:sp>
    </p:spTree>
    <p:extLst>
      <p:ext uri="{BB962C8B-B14F-4D97-AF65-F5344CB8AC3E}">
        <p14:creationId xmlns:p14="http://schemas.microsoft.com/office/powerpoint/2010/main" val="105562848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marL="266700" indent="0">
              <a:defRPr sz="2400">
                <a:latin typeface="HG丸ｺﾞｼｯｸM-PRO" panose="020F0600000000000000" pitchFamily="50" charset="-128"/>
                <a:ea typeface="HG丸ｺﾞｼｯｸM-PRO" panose="020F0600000000000000" pitchFamily="50" charset="-128"/>
              </a:defRPr>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415925" y="908722"/>
            <a:ext cx="9074150" cy="5533355"/>
          </a:xfrm>
        </p:spPr>
        <p:txBody>
          <a:bodyPr/>
          <a:lstStyle>
            <a:lvl1pPr>
              <a:defRPr>
                <a:latin typeface="HGPｺﾞｼｯｸM" panose="020B0600000000000000" pitchFamily="50" charset="-128"/>
                <a:ea typeface="HGPｺﾞｼｯｸM" panose="020B0600000000000000" pitchFamily="50" charset="-128"/>
              </a:defRPr>
            </a:lvl1pPr>
            <a:lvl2pPr>
              <a:defRPr>
                <a:latin typeface="HGPｺﾞｼｯｸM" panose="020B0600000000000000" pitchFamily="50" charset="-128"/>
                <a:ea typeface="HGPｺﾞｼｯｸM" panose="020B0600000000000000" pitchFamily="50" charset="-128"/>
              </a:defRPr>
            </a:lvl2pPr>
            <a:lvl3pPr>
              <a:defRPr>
                <a:latin typeface="HGPｺﾞｼｯｸM" panose="020B0600000000000000" pitchFamily="50" charset="-128"/>
                <a:ea typeface="HGPｺﾞｼｯｸM" panose="020B0600000000000000" pitchFamily="50" charset="-128"/>
              </a:defRPr>
            </a:lvl3pPr>
            <a:lvl4pPr>
              <a:defRPr>
                <a:latin typeface="HGPｺﾞｼｯｸM" panose="020B0600000000000000" pitchFamily="50" charset="-128"/>
                <a:ea typeface="HGPｺﾞｼｯｸM" panose="020B0600000000000000" pitchFamily="50" charset="-128"/>
              </a:defRPr>
            </a:lvl4pPr>
            <a:lvl5pPr>
              <a:defRPr>
                <a:latin typeface="HGPｺﾞｼｯｸM" panose="020B0600000000000000" pitchFamily="50" charset="-128"/>
                <a:ea typeface="HGPｺﾞｼｯｸM" panose="020B0600000000000000"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xfrm>
            <a:off x="9417496" y="6597352"/>
            <a:ext cx="522536" cy="228600"/>
          </a:xfrm>
          <a:ln/>
        </p:spPr>
        <p:txBody>
          <a:bodyPr/>
          <a:lstStyle>
            <a:lvl1pPr>
              <a:defRPr/>
            </a:lvl1pPr>
          </a:lstStyle>
          <a:p>
            <a:pPr>
              <a:defRPr/>
            </a:pPr>
            <a:fld id="{684A8C76-5644-4E32-BD31-97069E445F5C}"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9792982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4638"/>
            <a:ext cx="8915400" cy="1143000"/>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495301" y="1600205"/>
            <a:ext cx="8915400" cy="4525963"/>
          </a:xfrm>
        </p:spPr>
        <p:txBody>
          <a:bodyPr/>
          <a:lstStyle/>
          <a:p>
            <a:pPr lvl="0"/>
            <a:endParaRPr lang="ja-JP" altLang="en-US" noProof="0"/>
          </a:p>
        </p:txBody>
      </p:sp>
      <p:sp>
        <p:nvSpPr>
          <p:cNvPr id="4" name="Rectangle 4"/>
          <p:cNvSpPr>
            <a:spLocks noGrp="1" noChangeArrowheads="1"/>
          </p:cNvSpPr>
          <p:nvPr>
            <p:ph type="dt" sz="half" idx="10"/>
          </p:nvPr>
        </p:nvSpPr>
        <p:spPr>
          <a:xfrm>
            <a:off x="495300" y="6356460"/>
            <a:ext cx="2311400" cy="365125"/>
          </a:xfrm>
          <a:prstGeom prst="rect">
            <a:avLst/>
          </a:prstGeom>
          <a:ln/>
        </p:spPr>
        <p:txBody>
          <a:bodyPr/>
          <a:lstStyle>
            <a:lvl1pPr>
              <a:defRPr/>
            </a:lvl1pPr>
          </a:lstStyle>
          <a:p>
            <a:pPr defTabSz="914400" fontAlgn="base">
              <a:spcBef>
                <a:spcPct val="0"/>
              </a:spcBef>
              <a:spcAft>
                <a:spcPct val="0"/>
              </a:spcAft>
              <a:defRPr/>
            </a:pPr>
            <a:fld id="{2C3E9794-543E-48AE-A17F-3B8B45CA49D2}" type="datetime1">
              <a:rPr lang="ja-JP" altLang="en-US" sz="800" smtClean="0">
                <a:solidFill>
                  <a:prstClr val="black">
                    <a:tint val="75000"/>
                  </a:prstClr>
                </a:solidFill>
                <a:latin typeface="Arial" charset="0"/>
                <a:ea typeface="HGPｺﾞｼｯｸM" pitchFamily="50" charset="-128"/>
              </a:rPr>
              <a:t>2016/3/25</a:t>
            </a:fld>
            <a:endParaRPr lang="en-US" altLang="ja-JP" sz="800">
              <a:solidFill>
                <a:prstClr val="black">
                  <a:tint val="75000"/>
                </a:prstClr>
              </a:solidFill>
              <a:latin typeface="Arial" charset="0"/>
              <a:ea typeface="HGPｺﾞｼｯｸM" pitchFamily="50" charset="-128"/>
            </a:endParaRPr>
          </a:p>
        </p:txBody>
      </p:sp>
      <p:sp>
        <p:nvSpPr>
          <p:cNvPr id="5" name="Rectangle 5"/>
          <p:cNvSpPr>
            <a:spLocks noGrp="1" noChangeArrowheads="1"/>
          </p:cNvSpPr>
          <p:nvPr>
            <p:ph type="ftr" sz="quarter" idx="11"/>
          </p:nvPr>
        </p:nvSpPr>
        <p:spPr>
          <a:xfrm>
            <a:off x="3384550" y="6356460"/>
            <a:ext cx="3136900" cy="365125"/>
          </a:xfrm>
          <a:prstGeom prst="rect">
            <a:avLst/>
          </a:prstGeom>
          <a:ln/>
        </p:spPr>
        <p:txBody>
          <a:bodyPr/>
          <a:lstStyle>
            <a:lvl1pPr>
              <a:defRPr/>
            </a:lvl1pPr>
          </a:lstStyle>
          <a:p>
            <a:pPr defTabSz="914400" fontAlgn="base">
              <a:spcBef>
                <a:spcPct val="0"/>
              </a:spcBef>
              <a:spcAft>
                <a:spcPct val="0"/>
              </a:spcAft>
              <a:defRPr/>
            </a:pPr>
            <a:endParaRPr lang="en-US" altLang="ja-JP" sz="800">
              <a:solidFill>
                <a:prstClr val="black">
                  <a:tint val="75000"/>
                </a:prstClr>
              </a:solidFill>
              <a:latin typeface="Arial" charset="0"/>
              <a:ea typeface="HGPｺﾞｼｯｸM" pitchFamily="50" charset="-128"/>
            </a:endParaRPr>
          </a:p>
        </p:txBody>
      </p:sp>
      <p:sp>
        <p:nvSpPr>
          <p:cNvPr id="6" name="Rectangle 6"/>
          <p:cNvSpPr>
            <a:spLocks noGrp="1" noChangeArrowheads="1"/>
          </p:cNvSpPr>
          <p:nvPr>
            <p:ph type="sldNum" sz="quarter" idx="12"/>
          </p:nvPr>
        </p:nvSpPr>
        <p:spPr>
          <a:ln/>
        </p:spPr>
        <p:txBody>
          <a:bodyPr/>
          <a:lstStyle>
            <a:lvl1pPr>
              <a:defRPr/>
            </a:lvl1pPr>
          </a:lstStyle>
          <a:p>
            <a:pPr>
              <a:defRPr/>
            </a:pPr>
            <a:fld id="{FB889DE2-8C67-4E84-8A32-78B3AF15E536}"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174530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7DBB683-6AF7-4837-AFBD-FCAAC75B138C}"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88679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7042"/>
            <a:ext cx="8420101"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8"/>
            <a:ext cx="8420101" cy="1500187"/>
          </a:xfrm>
        </p:spPr>
        <p:txBody>
          <a:bodyPr anchor="b"/>
          <a:lstStyle>
            <a:lvl1pPr marL="0" indent="0">
              <a:buNone/>
              <a:defRPr sz="2000">
                <a:solidFill>
                  <a:schemeClr val="tx1">
                    <a:tint val="75000"/>
                  </a:schemeClr>
                </a:solidFill>
              </a:defRPr>
            </a:lvl1pPr>
            <a:lvl2pPr marL="457133" indent="0">
              <a:buNone/>
              <a:defRPr sz="1800">
                <a:solidFill>
                  <a:schemeClr val="tx1">
                    <a:tint val="75000"/>
                  </a:schemeClr>
                </a:solidFill>
              </a:defRPr>
            </a:lvl2pPr>
            <a:lvl3pPr marL="914266" indent="0">
              <a:buNone/>
              <a:defRPr sz="1600">
                <a:solidFill>
                  <a:schemeClr val="tx1">
                    <a:tint val="75000"/>
                  </a:schemeClr>
                </a:solidFill>
              </a:defRPr>
            </a:lvl3pPr>
            <a:lvl4pPr marL="1371400" indent="0">
              <a:buNone/>
              <a:defRPr sz="1400">
                <a:solidFill>
                  <a:schemeClr val="tx1">
                    <a:tint val="75000"/>
                  </a:schemeClr>
                </a:solidFill>
              </a:defRPr>
            </a:lvl4pPr>
            <a:lvl5pPr marL="1828533" indent="0">
              <a:buNone/>
              <a:defRPr sz="1400">
                <a:solidFill>
                  <a:schemeClr val="tx1">
                    <a:tint val="75000"/>
                  </a:schemeClr>
                </a:solidFill>
              </a:defRPr>
            </a:lvl5pPr>
            <a:lvl6pPr marL="2285665" indent="0">
              <a:buNone/>
              <a:defRPr sz="1400">
                <a:solidFill>
                  <a:schemeClr val="tx1">
                    <a:tint val="75000"/>
                  </a:schemeClr>
                </a:solidFill>
              </a:defRPr>
            </a:lvl6pPr>
            <a:lvl7pPr marL="2742798" indent="0">
              <a:buNone/>
              <a:defRPr sz="1400">
                <a:solidFill>
                  <a:schemeClr val="tx1">
                    <a:tint val="75000"/>
                  </a:schemeClr>
                </a:solidFill>
              </a:defRPr>
            </a:lvl7pPr>
            <a:lvl8pPr marL="3199931" indent="0">
              <a:buNone/>
              <a:defRPr sz="1400">
                <a:solidFill>
                  <a:schemeClr val="tx1">
                    <a:tint val="75000"/>
                  </a:schemeClr>
                </a:solidFill>
              </a:defRPr>
            </a:lvl8pPr>
            <a:lvl9pPr marL="3657064"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EA7C1B3-A83B-4959-B321-59FB14A87069}"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25325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1B7F412D-BA97-44FE-BD86-37AE96DC6D1D}"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16954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1" y="1535113"/>
            <a:ext cx="4376870" cy="639762"/>
          </a:xfrm>
        </p:spPr>
        <p:txBody>
          <a:bodyPr anchor="b"/>
          <a:lstStyle>
            <a:lvl1pPr marL="0" indent="0">
              <a:buNone/>
              <a:defRPr sz="2400" b="1"/>
            </a:lvl1pPr>
            <a:lvl2pPr marL="457133" indent="0">
              <a:buNone/>
              <a:defRPr sz="2000" b="1"/>
            </a:lvl2pPr>
            <a:lvl3pPr marL="914266" indent="0">
              <a:buNone/>
              <a:defRPr sz="1800" b="1"/>
            </a:lvl3pPr>
            <a:lvl4pPr marL="1371400" indent="0">
              <a:buNone/>
              <a:defRPr sz="1600" b="1"/>
            </a:lvl4pPr>
            <a:lvl5pPr marL="1828533" indent="0">
              <a:buNone/>
              <a:defRPr sz="1600" b="1"/>
            </a:lvl5pPr>
            <a:lvl6pPr marL="2285665" indent="0">
              <a:buNone/>
              <a:defRPr sz="1600" b="1"/>
            </a:lvl6pPr>
            <a:lvl7pPr marL="2742798" indent="0">
              <a:buNone/>
              <a:defRPr sz="1600" b="1"/>
            </a:lvl7pPr>
            <a:lvl8pPr marL="3199931" indent="0">
              <a:buNone/>
              <a:defRPr sz="1600" b="1"/>
            </a:lvl8pPr>
            <a:lvl9pPr marL="3657064"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133" indent="0">
              <a:buNone/>
              <a:defRPr sz="2000" b="1"/>
            </a:lvl2pPr>
            <a:lvl3pPr marL="914266" indent="0">
              <a:buNone/>
              <a:defRPr sz="1800" b="1"/>
            </a:lvl3pPr>
            <a:lvl4pPr marL="1371400" indent="0">
              <a:buNone/>
              <a:defRPr sz="1600" b="1"/>
            </a:lvl4pPr>
            <a:lvl5pPr marL="1828533" indent="0">
              <a:buNone/>
              <a:defRPr sz="1600" b="1"/>
            </a:lvl5pPr>
            <a:lvl6pPr marL="2285665" indent="0">
              <a:buNone/>
              <a:defRPr sz="1600" b="1"/>
            </a:lvl6pPr>
            <a:lvl7pPr marL="2742798" indent="0">
              <a:buNone/>
              <a:defRPr sz="1600" b="1"/>
            </a:lvl7pPr>
            <a:lvl8pPr marL="3199931" indent="0">
              <a:buNone/>
              <a:defRPr sz="1600" b="1"/>
            </a:lvl8pPr>
            <a:lvl9pPr marL="3657064"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19FE355-919F-4130-8497-9DB038F36207}"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9469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92904D0-8EFA-43B8-AA54-3DAD05EDB133}"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24795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7ABF29E-184C-44F9-BB98-06A7C4E130BC}"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92619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1"/>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4"/>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4"/>
            <a:ext cx="3259006" cy="4691063"/>
          </a:xfrm>
        </p:spPr>
        <p:txBody>
          <a:bodyPr/>
          <a:lstStyle>
            <a:lvl1pPr marL="0" indent="0">
              <a:buNone/>
              <a:defRPr sz="1400"/>
            </a:lvl1pPr>
            <a:lvl2pPr marL="457133" indent="0">
              <a:buNone/>
              <a:defRPr sz="1200"/>
            </a:lvl2pPr>
            <a:lvl3pPr marL="914266" indent="0">
              <a:buNone/>
              <a:defRPr sz="1000"/>
            </a:lvl3pPr>
            <a:lvl4pPr marL="1371400" indent="0">
              <a:buNone/>
              <a:defRPr sz="900"/>
            </a:lvl4pPr>
            <a:lvl5pPr marL="1828533" indent="0">
              <a:buNone/>
              <a:defRPr sz="900"/>
            </a:lvl5pPr>
            <a:lvl6pPr marL="2285665" indent="0">
              <a:buNone/>
              <a:defRPr sz="900"/>
            </a:lvl6pPr>
            <a:lvl7pPr marL="2742798" indent="0">
              <a:buNone/>
              <a:defRPr sz="900"/>
            </a:lvl7pPr>
            <a:lvl8pPr marL="3199931" indent="0">
              <a:buNone/>
              <a:defRPr sz="900"/>
            </a:lvl8pPr>
            <a:lvl9pPr marL="3657064"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598A47B-D2BC-4780-8A50-6481512C45F2}"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7762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1"/>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6"/>
            <a:ext cx="5943600" cy="4114800"/>
          </a:xfrm>
        </p:spPr>
        <p:txBody>
          <a:bodyPr/>
          <a:lstStyle>
            <a:lvl1pPr marL="0" indent="0">
              <a:buNone/>
              <a:defRPr sz="3200"/>
            </a:lvl1pPr>
            <a:lvl2pPr marL="457133" indent="0">
              <a:buNone/>
              <a:defRPr sz="2800"/>
            </a:lvl2pPr>
            <a:lvl3pPr marL="914266" indent="0">
              <a:buNone/>
              <a:defRPr sz="2400"/>
            </a:lvl3pPr>
            <a:lvl4pPr marL="1371400" indent="0">
              <a:buNone/>
              <a:defRPr sz="2000"/>
            </a:lvl4pPr>
            <a:lvl5pPr marL="1828533" indent="0">
              <a:buNone/>
              <a:defRPr sz="2000"/>
            </a:lvl5pPr>
            <a:lvl6pPr marL="2285665" indent="0">
              <a:buNone/>
              <a:defRPr sz="2000"/>
            </a:lvl6pPr>
            <a:lvl7pPr marL="2742798" indent="0">
              <a:buNone/>
              <a:defRPr sz="2000"/>
            </a:lvl7pPr>
            <a:lvl8pPr marL="3199931" indent="0">
              <a:buNone/>
              <a:defRPr sz="2000"/>
            </a:lvl8pPr>
            <a:lvl9pPr marL="3657064"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133" indent="0">
              <a:buNone/>
              <a:defRPr sz="1200"/>
            </a:lvl2pPr>
            <a:lvl3pPr marL="914266" indent="0">
              <a:buNone/>
              <a:defRPr sz="1000"/>
            </a:lvl3pPr>
            <a:lvl4pPr marL="1371400" indent="0">
              <a:buNone/>
              <a:defRPr sz="900"/>
            </a:lvl4pPr>
            <a:lvl5pPr marL="1828533" indent="0">
              <a:buNone/>
              <a:defRPr sz="900"/>
            </a:lvl5pPr>
            <a:lvl6pPr marL="2285665" indent="0">
              <a:buNone/>
              <a:defRPr sz="900"/>
            </a:lvl6pPr>
            <a:lvl7pPr marL="2742798" indent="0">
              <a:buNone/>
              <a:defRPr sz="900"/>
            </a:lvl7pPr>
            <a:lvl8pPr marL="3199931" indent="0">
              <a:buNone/>
              <a:defRPr sz="900"/>
            </a:lvl8pPr>
            <a:lvl9pPr marL="3657064"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8562F95-2364-4B45-BFA6-1AC2CE216593}"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88165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1" y="274638"/>
            <a:ext cx="8915400" cy="1143000"/>
          </a:xfrm>
          <a:prstGeom prst="rect">
            <a:avLst/>
          </a:prstGeom>
        </p:spPr>
        <p:txBody>
          <a:bodyPr vert="horz" lIns="91427" tIns="45714" rIns="91427" bIns="45714"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1" y="1600205"/>
            <a:ext cx="8915400" cy="4525963"/>
          </a:xfrm>
          <a:prstGeom prst="rect">
            <a:avLst/>
          </a:prstGeom>
        </p:spPr>
        <p:txBody>
          <a:bodyPr vert="horz" lIns="91427" tIns="45714" rIns="91427" bIns="4571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492"/>
            <a:ext cx="2311400" cy="365125"/>
          </a:xfrm>
          <a:prstGeom prst="rect">
            <a:avLst/>
          </a:prstGeom>
        </p:spPr>
        <p:txBody>
          <a:bodyPr vert="horz" lIns="91427" tIns="45714" rIns="91427" bIns="45714" rtlCol="0" anchor="ctr"/>
          <a:lstStyle>
            <a:lvl1pPr algn="l">
              <a:defRPr sz="1200">
                <a:solidFill>
                  <a:schemeClr val="tx1">
                    <a:tint val="75000"/>
                  </a:schemeClr>
                </a:solidFill>
              </a:defRPr>
            </a:lvl1pPr>
          </a:lstStyle>
          <a:p>
            <a:fld id="{29FEE985-95CC-4B43-9991-9DD63AE111C5}"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492"/>
            <a:ext cx="3136900" cy="365125"/>
          </a:xfrm>
          <a:prstGeom prst="rect">
            <a:avLst/>
          </a:prstGeom>
        </p:spPr>
        <p:txBody>
          <a:bodyPr vert="horz" lIns="91427" tIns="45714" rIns="91427" bIns="45714"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00" y="6356492"/>
            <a:ext cx="2311400" cy="365125"/>
          </a:xfrm>
          <a:prstGeom prst="rect">
            <a:avLst/>
          </a:prstGeom>
        </p:spPr>
        <p:txBody>
          <a:bodyPr vert="horz" lIns="91427" tIns="45714" rIns="91427" bIns="45714" rtlCol="0" anchor="ctr"/>
          <a:lstStyle>
            <a:lvl1pPr algn="r">
              <a:defRPr sz="1200">
                <a:solidFill>
                  <a:schemeClr val="tx1">
                    <a:tint val="75000"/>
                  </a:schemeClr>
                </a:solidFill>
              </a:defRPr>
            </a:lvl1p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93908642"/>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hf sldNum="0" hdr="0" ftr="0" dt="0"/>
  <p:txStyles>
    <p:titleStyle>
      <a:lvl1pPr algn="ctr" defTabSz="914266" rtl="0" eaLnBrk="1" latinLnBrk="0" hangingPunct="1">
        <a:spcBef>
          <a:spcPct val="0"/>
        </a:spcBef>
        <a:buNone/>
        <a:defRPr kumimoji="1" sz="4400" kern="1200">
          <a:solidFill>
            <a:schemeClr val="tx1"/>
          </a:solidFill>
          <a:latin typeface="+mj-lt"/>
          <a:ea typeface="+mj-ea"/>
          <a:cs typeface="+mj-cs"/>
        </a:defRPr>
      </a:lvl1pPr>
    </p:titleStyle>
    <p:bodyStyle>
      <a:lvl1pPr marL="342850" indent="-342850" algn="l" defTabSz="91426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841" indent="-285708" algn="l" defTabSz="91426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833" indent="-228567" algn="l" defTabSz="91426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966"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098"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231"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365"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498"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631"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66" rtl="0" eaLnBrk="1" latinLnBrk="0" hangingPunct="1">
        <a:defRPr kumimoji="1" sz="1800" kern="1200">
          <a:solidFill>
            <a:schemeClr val="tx1"/>
          </a:solidFill>
          <a:latin typeface="+mn-lt"/>
          <a:ea typeface="+mn-ea"/>
          <a:cs typeface="+mn-cs"/>
        </a:defRPr>
      </a:lvl1pPr>
      <a:lvl2pPr marL="457133" algn="l" defTabSz="914266" rtl="0" eaLnBrk="1" latinLnBrk="0" hangingPunct="1">
        <a:defRPr kumimoji="1" sz="1800" kern="1200">
          <a:solidFill>
            <a:schemeClr val="tx1"/>
          </a:solidFill>
          <a:latin typeface="+mn-lt"/>
          <a:ea typeface="+mn-ea"/>
          <a:cs typeface="+mn-cs"/>
        </a:defRPr>
      </a:lvl2pPr>
      <a:lvl3pPr marL="914266" algn="l" defTabSz="914266" rtl="0" eaLnBrk="1" latinLnBrk="0" hangingPunct="1">
        <a:defRPr kumimoji="1" sz="1800" kern="1200">
          <a:solidFill>
            <a:schemeClr val="tx1"/>
          </a:solidFill>
          <a:latin typeface="+mn-lt"/>
          <a:ea typeface="+mn-ea"/>
          <a:cs typeface="+mn-cs"/>
        </a:defRPr>
      </a:lvl3pPr>
      <a:lvl4pPr marL="1371400" algn="l" defTabSz="914266" rtl="0" eaLnBrk="1" latinLnBrk="0" hangingPunct="1">
        <a:defRPr kumimoji="1" sz="1800" kern="1200">
          <a:solidFill>
            <a:schemeClr val="tx1"/>
          </a:solidFill>
          <a:latin typeface="+mn-lt"/>
          <a:ea typeface="+mn-ea"/>
          <a:cs typeface="+mn-cs"/>
        </a:defRPr>
      </a:lvl4pPr>
      <a:lvl5pPr marL="1828533" algn="l" defTabSz="914266" rtl="0" eaLnBrk="1" latinLnBrk="0" hangingPunct="1">
        <a:defRPr kumimoji="1" sz="1800" kern="1200">
          <a:solidFill>
            <a:schemeClr val="tx1"/>
          </a:solidFill>
          <a:latin typeface="+mn-lt"/>
          <a:ea typeface="+mn-ea"/>
          <a:cs typeface="+mn-cs"/>
        </a:defRPr>
      </a:lvl5pPr>
      <a:lvl6pPr marL="2285665" algn="l" defTabSz="914266" rtl="0" eaLnBrk="1" latinLnBrk="0" hangingPunct="1">
        <a:defRPr kumimoji="1" sz="1800" kern="1200">
          <a:solidFill>
            <a:schemeClr val="tx1"/>
          </a:solidFill>
          <a:latin typeface="+mn-lt"/>
          <a:ea typeface="+mn-ea"/>
          <a:cs typeface="+mn-cs"/>
        </a:defRPr>
      </a:lvl6pPr>
      <a:lvl7pPr marL="2742798" algn="l" defTabSz="914266" rtl="0" eaLnBrk="1" latinLnBrk="0" hangingPunct="1">
        <a:defRPr kumimoji="1" sz="1800" kern="1200">
          <a:solidFill>
            <a:schemeClr val="tx1"/>
          </a:solidFill>
          <a:latin typeface="+mn-lt"/>
          <a:ea typeface="+mn-ea"/>
          <a:cs typeface="+mn-cs"/>
        </a:defRPr>
      </a:lvl7pPr>
      <a:lvl8pPr marL="3199931" algn="l" defTabSz="914266" rtl="0" eaLnBrk="1" latinLnBrk="0" hangingPunct="1">
        <a:defRPr kumimoji="1" sz="1800" kern="1200">
          <a:solidFill>
            <a:schemeClr val="tx1"/>
          </a:solidFill>
          <a:latin typeface="+mn-lt"/>
          <a:ea typeface="+mn-ea"/>
          <a:cs typeface="+mn-cs"/>
        </a:defRPr>
      </a:lvl8pPr>
      <a:lvl9pPr marL="3657064" algn="l" defTabSz="914266"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828" y="0"/>
            <a:ext cx="9927828" cy="620688"/>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a:ex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pPr>
            <a:r>
              <a:rPr lang="ja-JP" altLang="en-US" dirty="0" smtClean="0"/>
              <a:t>マスタ タイトルの書式設定</a:t>
            </a:r>
          </a:p>
        </p:txBody>
      </p:sp>
      <p:sp>
        <p:nvSpPr>
          <p:cNvPr id="1027" name="Rectangle 3"/>
          <p:cNvSpPr>
            <a:spLocks noGrp="1" noChangeArrowheads="1"/>
          </p:cNvSpPr>
          <p:nvPr>
            <p:ph type="body" idx="1"/>
          </p:nvPr>
        </p:nvSpPr>
        <p:spPr bwMode="auto">
          <a:xfrm>
            <a:off x="415925" y="1420813"/>
            <a:ext cx="9074150" cy="5021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43366" name="Rectangle 6"/>
          <p:cNvSpPr>
            <a:spLocks noGrp="1" noChangeArrowheads="1"/>
          </p:cNvSpPr>
          <p:nvPr>
            <p:ph type="sldNum" sz="quarter" idx="4"/>
          </p:nvPr>
        </p:nvSpPr>
        <p:spPr bwMode="auto">
          <a:xfrm>
            <a:off x="4175127" y="6570667"/>
            <a:ext cx="1558925"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atin typeface="Arial Black" pitchFamily="34" charset="0"/>
                <a:ea typeface="ＭＳ Ｐゴシック" pitchFamily="50" charset="-128"/>
              </a:defRPr>
            </a:lvl1pPr>
          </a:lstStyle>
          <a:p>
            <a:pPr defTabSz="914400" fontAlgn="base">
              <a:spcBef>
                <a:spcPct val="0"/>
              </a:spcBef>
              <a:spcAft>
                <a:spcPct val="0"/>
              </a:spcAft>
              <a:defRPr/>
            </a:pPr>
            <a:fld id="{A5027C5D-8991-4E4E-B057-0AE6CD5C5D51}" type="slidenum">
              <a:rPr lang="en-US" altLang="ja-JP">
                <a:solidFill>
                  <a:prstClr val="black"/>
                </a:solidFill>
              </a:rPr>
              <a:pPr defTabSz="914400" fontAlgn="base">
                <a:spcBef>
                  <a:spcPct val="0"/>
                </a:spcBef>
                <a:spcAft>
                  <a:spcPct val="0"/>
                </a:spcAft>
                <a:defRPr/>
              </a:pPr>
              <a:t>‹#›</a:t>
            </a:fld>
            <a:endParaRPr lang="en-US" altLang="ja-JP">
              <a:solidFill>
                <a:prstClr val="black"/>
              </a:solidFill>
            </a:endParaRPr>
          </a:p>
        </p:txBody>
      </p:sp>
      <p:grpSp>
        <p:nvGrpSpPr>
          <p:cNvPr id="1034" name="Group 19"/>
          <p:cNvGrpSpPr>
            <a:grpSpLocks/>
          </p:cNvGrpSpPr>
          <p:nvPr userDrawn="1"/>
        </p:nvGrpSpPr>
        <p:grpSpPr bwMode="auto">
          <a:xfrm>
            <a:off x="-2679700" y="3389315"/>
            <a:ext cx="2460625" cy="1514475"/>
            <a:chOff x="-1643" y="2903"/>
            <a:chExt cx="1550" cy="954"/>
          </a:xfrm>
        </p:grpSpPr>
        <p:sp>
          <p:nvSpPr>
            <p:cNvPr id="1035" name="Rectangle 20"/>
            <p:cNvSpPr>
              <a:spLocks noChangeArrowheads="1"/>
            </p:cNvSpPr>
            <p:nvPr userDrawn="1"/>
          </p:nvSpPr>
          <p:spPr bwMode="auto">
            <a:xfrm>
              <a:off x="-1643" y="3275"/>
              <a:ext cx="1550" cy="307"/>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defTabSz="914400" fontAlgn="base">
                <a:spcBef>
                  <a:spcPct val="0"/>
                </a:spcBef>
                <a:spcAft>
                  <a:spcPct val="0"/>
                </a:spcAft>
              </a:pPr>
              <a:endParaRPr lang="ja-JP" altLang="en-US" sz="800">
                <a:solidFill>
                  <a:prstClr val="black"/>
                </a:solidFill>
                <a:latin typeface="Arial" charset="0"/>
                <a:ea typeface="HGPｺﾞｼｯｸM" pitchFamily="50" charset="-128"/>
              </a:endParaRPr>
            </a:p>
          </p:txBody>
        </p:sp>
        <p:sp>
          <p:nvSpPr>
            <p:cNvPr id="1036" name="Rectangle 21"/>
            <p:cNvSpPr>
              <a:spLocks noChangeArrowheads="1"/>
            </p:cNvSpPr>
            <p:nvPr userDrawn="1"/>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ja-JP" altLang="en-US" sz="800">
                <a:solidFill>
                  <a:prstClr val="black"/>
                </a:solidFill>
                <a:latin typeface="Arial" charset="0"/>
                <a:ea typeface="HGPｺﾞｼｯｸM" pitchFamily="50" charset="-128"/>
              </a:endParaRPr>
            </a:p>
          </p:txBody>
        </p:sp>
        <p:sp>
          <p:nvSpPr>
            <p:cNvPr id="1037" name="Rectangle 22"/>
            <p:cNvSpPr>
              <a:spLocks noChangeArrowheads="1"/>
            </p:cNvSpPr>
            <p:nvPr userDrawn="1"/>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defTabSz="914400" fontAlgn="base">
                <a:lnSpc>
                  <a:spcPct val="65000"/>
                </a:lnSpc>
                <a:spcBef>
                  <a:spcPct val="20000"/>
                </a:spcBef>
                <a:spcAft>
                  <a:spcPct val="20000"/>
                </a:spcAft>
              </a:pPr>
              <a:r>
                <a:rPr kumimoji="0" lang="en-GB" altLang="ja-JP" sz="1100">
                  <a:solidFill>
                    <a:prstClr val="black"/>
                  </a:solidFill>
                  <a:latin typeface="Arial" charset="0"/>
                  <a:ea typeface="ＭＳ Ｐゴシック" pitchFamily="50" charset="-128"/>
                </a:rPr>
                <a:t>Yellow</a:t>
              </a:r>
            </a:p>
            <a:p>
              <a:pPr algn="r" defTabSz="914400" fontAlgn="base">
                <a:lnSpc>
                  <a:spcPct val="65000"/>
                </a:lnSpc>
                <a:spcBef>
                  <a:spcPct val="20000"/>
                </a:spcBef>
                <a:spcAft>
                  <a:spcPct val="20000"/>
                </a:spcAft>
              </a:pPr>
              <a:r>
                <a:rPr kumimoji="0" lang="en-GB" altLang="ja-JP" sz="1100">
                  <a:solidFill>
                    <a:prstClr val="black"/>
                  </a:solidFill>
                  <a:latin typeface="Arial" charset="0"/>
                  <a:ea typeface="HGPｺﾞｼｯｸM" pitchFamily="50" charset="-128"/>
                </a:rPr>
                <a:t>RGB= 255,255,153</a:t>
              </a:r>
            </a:p>
          </p:txBody>
        </p:sp>
        <p:grpSp>
          <p:nvGrpSpPr>
            <p:cNvPr id="1038" name="Group 23"/>
            <p:cNvGrpSpPr>
              <a:grpSpLocks/>
            </p:cNvGrpSpPr>
            <p:nvPr userDrawn="1"/>
          </p:nvGrpSpPr>
          <p:grpSpPr bwMode="auto">
            <a:xfrm>
              <a:off x="-1381" y="3105"/>
              <a:ext cx="1209" cy="189"/>
              <a:chOff x="-1379" y="3713"/>
              <a:chExt cx="1209" cy="189"/>
            </a:xfrm>
          </p:grpSpPr>
          <p:sp>
            <p:nvSpPr>
              <p:cNvPr id="1043" name="Rectangle 24"/>
              <p:cNvSpPr>
                <a:spLocks noChangeArrowheads="1"/>
              </p:cNvSpPr>
              <p:nvPr userDrawn="1"/>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ja-JP" altLang="en-US" sz="800">
                  <a:solidFill>
                    <a:prstClr val="black"/>
                  </a:solidFill>
                  <a:latin typeface="Arial" charset="0"/>
                  <a:ea typeface="HGPｺﾞｼｯｸM" pitchFamily="50" charset="-128"/>
                </a:endParaRPr>
              </a:p>
            </p:txBody>
          </p:sp>
          <p:sp>
            <p:nvSpPr>
              <p:cNvPr id="1044" name="Rectangle 25"/>
              <p:cNvSpPr>
                <a:spLocks noChangeArrowheads="1"/>
              </p:cNvSpPr>
              <p:nvPr userDrawn="1"/>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defTabSz="914400" fontAlgn="base">
                  <a:lnSpc>
                    <a:spcPct val="65000"/>
                  </a:lnSpc>
                  <a:spcBef>
                    <a:spcPct val="20000"/>
                  </a:spcBef>
                  <a:spcAft>
                    <a:spcPct val="20000"/>
                  </a:spcAft>
                </a:pPr>
                <a:r>
                  <a:rPr kumimoji="0" lang="en-GB" altLang="ja-JP" sz="1100">
                    <a:solidFill>
                      <a:prstClr val="black"/>
                    </a:solidFill>
                    <a:latin typeface="Arial" charset="0"/>
                    <a:ea typeface="ＭＳ Ｐゴシック" pitchFamily="50" charset="-128"/>
                  </a:rPr>
                  <a:t>Blue(corporate color)</a:t>
                </a:r>
              </a:p>
              <a:p>
                <a:pPr algn="r" defTabSz="914400" fontAlgn="base">
                  <a:lnSpc>
                    <a:spcPct val="65000"/>
                  </a:lnSpc>
                  <a:spcBef>
                    <a:spcPct val="20000"/>
                  </a:spcBef>
                  <a:spcAft>
                    <a:spcPct val="20000"/>
                  </a:spcAft>
                </a:pPr>
                <a:r>
                  <a:rPr kumimoji="0" lang="en-GB" altLang="ja-JP" sz="1100">
                    <a:solidFill>
                      <a:prstClr val="black"/>
                    </a:solidFill>
                    <a:latin typeface="Arial" charset="0"/>
                    <a:ea typeface="HGPｺﾞｼｯｸM" pitchFamily="50" charset="-128"/>
                  </a:rPr>
                  <a:t>RGB= 0,117,191</a:t>
                </a:r>
              </a:p>
            </p:txBody>
          </p:sp>
        </p:grpSp>
        <p:grpSp>
          <p:nvGrpSpPr>
            <p:cNvPr id="1039" name="Group 26"/>
            <p:cNvGrpSpPr>
              <a:grpSpLocks/>
            </p:cNvGrpSpPr>
            <p:nvPr userDrawn="1"/>
          </p:nvGrpSpPr>
          <p:grpSpPr bwMode="auto">
            <a:xfrm>
              <a:off x="-1381" y="3381"/>
              <a:ext cx="1209" cy="189"/>
              <a:chOff x="-1379" y="4018"/>
              <a:chExt cx="1209" cy="189"/>
            </a:xfrm>
          </p:grpSpPr>
          <p:sp>
            <p:nvSpPr>
              <p:cNvPr id="1041" name="Rectangle 27"/>
              <p:cNvSpPr>
                <a:spLocks noChangeArrowheads="1"/>
              </p:cNvSpPr>
              <p:nvPr userDrawn="1"/>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ja-JP" altLang="en-US" sz="800">
                  <a:solidFill>
                    <a:prstClr val="black"/>
                  </a:solidFill>
                  <a:latin typeface="Arial" charset="0"/>
                  <a:ea typeface="HGPｺﾞｼｯｸM" pitchFamily="50" charset="-128"/>
                </a:endParaRPr>
              </a:p>
            </p:txBody>
          </p:sp>
          <p:sp>
            <p:nvSpPr>
              <p:cNvPr id="1042" name="Rectangle 28"/>
              <p:cNvSpPr>
                <a:spLocks noChangeArrowheads="1"/>
              </p:cNvSpPr>
              <p:nvPr userDrawn="1"/>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defTabSz="914400" fontAlgn="base">
                  <a:lnSpc>
                    <a:spcPct val="65000"/>
                  </a:lnSpc>
                  <a:spcBef>
                    <a:spcPct val="20000"/>
                  </a:spcBef>
                  <a:spcAft>
                    <a:spcPct val="20000"/>
                  </a:spcAft>
                </a:pPr>
                <a:r>
                  <a:rPr kumimoji="0" lang="en-GB" altLang="ja-JP" sz="1100">
                    <a:solidFill>
                      <a:prstClr val="black"/>
                    </a:solidFill>
                    <a:latin typeface="Arial" charset="0"/>
                    <a:ea typeface="ＭＳ Ｐゴシック" pitchFamily="50" charset="-128"/>
                  </a:rPr>
                  <a:t>Grey</a:t>
                </a:r>
              </a:p>
              <a:p>
                <a:pPr algn="r" defTabSz="914400" fontAlgn="base">
                  <a:lnSpc>
                    <a:spcPct val="65000"/>
                  </a:lnSpc>
                  <a:spcBef>
                    <a:spcPct val="20000"/>
                  </a:spcBef>
                  <a:spcAft>
                    <a:spcPct val="20000"/>
                  </a:spcAft>
                </a:pPr>
                <a:r>
                  <a:rPr kumimoji="0" lang="en-GB" altLang="ja-JP" sz="1100">
                    <a:solidFill>
                      <a:prstClr val="black"/>
                    </a:solidFill>
                    <a:latin typeface="Arial" charset="0"/>
                    <a:ea typeface="HGPｺﾞｼｯｸM" pitchFamily="50" charset="-128"/>
                  </a:rPr>
                  <a:t>RGB= 221,221,221</a:t>
                </a:r>
              </a:p>
            </p:txBody>
          </p:sp>
        </p:grpSp>
        <p:sp>
          <p:nvSpPr>
            <p:cNvPr id="1040" name="Rectangle 29"/>
            <p:cNvSpPr>
              <a:spLocks noChangeArrowheads="1"/>
            </p:cNvSpPr>
            <p:nvPr userDrawn="1"/>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defTabSz="914400" fontAlgn="base">
                <a:lnSpc>
                  <a:spcPct val="90000"/>
                </a:lnSpc>
                <a:spcBef>
                  <a:spcPct val="20000"/>
                </a:spcBef>
                <a:spcAft>
                  <a:spcPct val="20000"/>
                </a:spcAft>
              </a:pPr>
              <a:r>
                <a:rPr kumimoji="0" lang="en-GB" altLang="ja-JP" sz="1200" b="1">
                  <a:solidFill>
                    <a:prstClr val="black"/>
                  </a:solidFill>
                  <a:latin typeface="Arial" charset="0"/>
                  <a:ea typeface="ＭＳ Ｐゴシック" pitchFamily="50" charset="-128"/>
                </a:rPr>
                <a:t>JRI  colour balance</a:t>
              </a:r>
            </a:p>
          </p:txBody>
        </p:sp>
      </p:grpSp>
    </p:spTree>
    <p:extLst>
      <p:ext uri="{BB962C8B-B14F-4D97-AF65-F5344CB8AC3E}">
        <p14:creationId xmlns:p14="http://schemas.microsoft.com/office/powerpoint/2010/main" val="3479016626"/>
      </p:ext>
    </p:extLst>
  </p:cSld>
  <p:clrMap bg1="lt1" tx1="dk1" bg2="lt2" tx2="dk2" accent1="accent1" accent2="accent2" accent3="accent3" accent4="accent4" accent5="accent5" accent6="accent6" hlink="hlink" folHlink="folHlink"/>
  <p:sldLayoutIdLst>
    <p:sldLayoutId id="2147484090" r:id="rId1"/>
    <p:sldLayoutId id="2147484091" r:id="rId2"/>
    <p:sldLayoutId id="2147484092" r:id="rId3"/>
  </p:sldLayoutIdLst>
  <p:timing>
    <p:tnLst>
      <p:par>
        <p:cTn id="1" dur="indefinite" restart="never" nodeType="tmRoot"/>
      </p:par>
    </p:tnLst>
  </p:timing>
  <p:hf sldNum="0" hdr="0" ftr="0" dt="0"/>
  <p:txStyles>
    <p:titleStyle>
      <a:lvl1pPr marL="0" indent="266700" algn="l" rtl="0" eaLnBrk="0" fontAlgn="base" hangingPunct="0">
        <a:spcBef>
          <a:spcPct val="0"/>
        </a:spcBef>
        <a:spcAft>
          <a:spcPct val="0"/>
        </a:spcAft>
        <a:tabLst/>
        <a:defRPr kumimoji="0" lang="ja-JP" altLang="en-US" sz="2000" b="0" i="0" u="none" strike="noStrike" kern="0" cap="none" spc="0" normalizeH="0" baseline="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defRPr>
      </a:lvl1pPr>
      <a:lvl2pPr algn="l" rtl="0" eaLnBrk="0" fontAlgn="base" hangingPunct="0">
        <a:spcBef>
          <a:spcPct val="0"/>
        </a:spcBef>
        <a:spcAft>
          <a:spcPct val="0"/>
        </a:spcAft>
        <a:defRPr kumimoji="1" sz="2000">
          <a:solidFill>
            <a:schemeClr val="tx2"/>
          </a:solidFill>
          <a:latin typeface="HGPｺﾞｼｯｸE" pitchFamily="50" charset="-128"/>
          <a:ea typeface="HGSｺﾞｼｯｸE" pitchFamily="50" charset="-128"/>
        </a:defRPr>
      </a:lvl2pPr>
      <a:lvl3pPr algn="l" rtl="0" eaLnBrk="0" fontAlgn="base" hangingPunct="0">
        <a:spcBef>
          <a:spcPct val="0"/>
        </a:spcBef>
        <a:spcAft>
          <a:spcPct val="0"/>
        </a:spcAft>
        <a:defRPr kumimoji="1" sz="2000">
          <a:solidFill>
            <a:schemeClr val="tx2"/>
          </a:solidFill>
          <a:latin typeface="HGPｺﾞｼｯｸE" pitchFamily="50" charset="-128"/>
          <a:ea typeface="HGSｺﾞｼｯｸE" pitchFamily="50" charset="-128"/>
        </a:defRPr>
      </a:lvl3pPr>
      <a:lvl4pPr algn="l" rtl="0" eaLnBrk="0" fontAlgn="base" hangingPunct="0">
        <a:spcBef>
          <a:spcPct val="0"/>
        </a:spcBef>
        <a:spcAft>
          <a:spcPct val="0"/>
        </a:spcAft>
        <a:defRPr kumimoji="1" sz="2000">
          <a:solidFill>
            <a:schemeClr val="tx2"/>
          </a:solidFill>
          <a:latin typeface="HGPｺﾞｼｯｸE" pitchFamily="50" charset="-128"/>
          <a:ea typeface="HGSｺﾞｼｯｸE" pitchFamily="50" charset="-128"/>
        </a:defRPr>
      </a:lvl4pPr>
      <a:lvl5pPr algn="l" rtl="0" eaLnBrk="0" fontAlgn="base" hangingPunct="0">
        <a:spcBef>
          <a:spcPct val="0"/>
        </a:spcBef>
        <a:spcAft>
          <a:spcPct val="0"/>
        </a:spcAft>
        <a:defRPr kumimoji="1" sz="2000">
          <a:solidFill>
            <a:schemeClr val="tx2"/>
          </a:solidFill>
          <a:latin typeface="HGPｺﾞｼｯｸE" pitchFamily="50" charset="-128"/>
          <a:ea typeface="HGSｺﾞｼｯｸE" pitchFamily="50" charset="-128"/>
        </a:defRPr>
      </a:lvl5pPr>
      <a:lvl6pPr marL="457200" algn="l" rtl="0" fontAlgn="base">
        <a:spcBef>
          <a:spcPct val="0"/>
        </a:spcBef>
        <a:spcAft>
          <a:spcPct val="0"/>
        </a:spcAft>
        <a:defRPr kumimoji="1" sz="2000">
          <a:solidFill>
            <a:schemeClr val="tx2"/>
          </a:solidFill>
          <a:latin typeface="HGSｺﾞｼｯｸE" pitchFamily="50" charset="-128"/>
          <a:ea typeface="HGSｺﾞｼｯｸE" pitchFamily="50" charset="-128"/>
        </a:defRPr>
      </a:lvl6pPr>
      <a:lvl7pPr marL="914400" algn="l" rtl="0" fontAlgn="base">
        <a:spcBef>
          <a:spcPct val="0"/>
        </a:spcBef>
        <a:spcAft>
          <a:spcPct val="0"/>
        </a:spcAft>
        <a:defRPr kumimoji="1" sz="2000">
          <a:solidFill>
            <a:schemeClr val="tx2"/>
          </a:solidFill>
          <a:latin typeface="HGSｺﾞｼｯｸE" pitchFamily="50" charset="-128"/>
          <a:ea typeface="HGSｺﾞｼｯｸE" pitchFamily="50" charset="-128"/>
        </a:defRPr>
      </a:lvl7pPr>
      <a:lvl8pPr marL="1371600" algn="l" rtl="0" fontAlgn="base">
        <a:spcBef>
          <a:spcPct val="0"/>
        </a:spcBef>
        <a:spcAft>
          <a:spcPct val="0"/>
        </a:spcAft>
        <a:defRPr kumimoji="1" sz="2000">
          <a:solidFill>
            <a:schemeClr val="tx2"/>
          </a:solidFill>
          <a:latin typeface="HGSｺﾞｼｯｸE" pitchFamily="50" charset="-128"/>
          <a:ea typeface="HGSｺﾞｼｯｸE" pitchFamily="50" charset="-128"/>
        </a:defRPr>
      </a:lvl8pPr>
      <a:lvl9pPr marL="1828800" algn="l" rtl="0" fontAlgn="base">
        <a:spcBef>
          <a:spcPct val="0"/>
        </a:spcBef>
        <a:spcAft>
          <a:spcPct val="0"/>
        </a:spcAft>
        <a:defRPr kumimoji="1" sz="2000">
          <a:solidFill>
            <a:schemeClr val="tx2"/>
          </a:solidFill>
          <a:latin typeface="HGSｺﾞｼｯｸE" pitchFamily="50" charset="-128"/>
          <a:ea typeface="HGSｺﾞｼｯｸE" pitchFamily="50" charset="-128"/>
        </a:defRPr>
      </a:lvl9pPr>
    </p:titleStyle>
    <p:bodyStyle>
      <a:lvl1pPr marL="342900" indent="-342900" algn="l" rtl="0" eaLnBrk="0" fontAlgn="base" hangingPunct="0">
        <a:spcBef>
          <a:spcPct val="20000"/>
        </a:spcBef>
        <a:spcAft>
          <a:spcPct val="0"/>
        </a:spcAft>
        <a:defRPr kumimoji="1" sz="1600">
          <a:solidFill>
            <a:schemeClr val="tx1"/>
          </a:solidFill>
          <a:latin typeface="HGPｺﾞｼｯｸM" panose="020B0600000000000000" pitchFamily="50" charset="-128"/>
          <a:ea typeface="HGPｺﾞｼｯｸM" panose="020B0600000000000000" pitchFamily="50" charset="-128"/>
          <a:cs typeface="+mn-cs"/>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HGPｺﾞｼｯｸM" pitchFamily="50" charset="-128"/>
          <a:ea typeface="HGPｺﾞｼｯｸM" pitchFamily="50" charset="-128"/>
        </a:defRPr>
      </a:lvl2pPr>
      <a:lvl3pPr marL="808038" indent="-182563" algn="l" rtl="0" eaLnBrk="0" fontAlgn="base" hangingPunct="0">
        <a:lnSpc>
          <a:spcPct val="110000"/>
        </a:lnSpc>
        <a:spcBef>
          <a:spcPct val="0"/>
        </a:spcBef>
        <a:spcAft>
          <a:spcPct val="0"/>
        </a:spcAft>
        <a:buChar char="•"/>
        <a:defRPr kumimoji="1" sz="1400">
          <a:solidFill>
            <a:schemeClr val="tx1"/>
          </a:solidFill>
          <a:latin typeface="HGPｺﾞｼｯｸM" pitchFamily="50" charset="-128"/>
          <a:ea typeface="HGPｺﾞｼｯｸM" pitchFamily="50" charset="-128"/>
        </a:defRPr>
      </a:lvl3pPr>
      <a:lvl4pPr marL="1163638" indent="-176213" algn="l" rtl="0" eaLnBrk="0" fontAlgn="base" hangingPunct="0">
        <a:lnSpc>
          <a:spcPct val="110000"/>
        </a:lnSpc>
        <a:spcBef>
          <a:spcPct val="0"/>
        </a:spcBef>
        <a:spcAft>
          <a:spcPct val="0"/>
        </a:spcAft>
        <a:buFont typeface="Arial" charset="0"/>
        <a:buChar char="»"/>
        <a:defRPr kumimoji="1" sz="1400">
          <a:solidFill>
            <a:schemeClr val="tx1"/>
          </a:solidFill>
          <a:latin typeface="HGPｺﾞｼｯｸM" pitchFamily="50" charset="-128"/>
          <a:ea typeface="HGPｺﾞｼｯｸM" pitchFamily="50" charset="-128"/>
        </a:defRPr>
      </a:lvl4pPr>
      <a:lvl5pPr marL="1525588" indent="-182563" algn="l" rtl="0" eaLnBrk="0" fontAlgn="base" hangingPunct="0">
        <a:lnSpc>
          <a:spcPct val="110000"/>
        </a:lnSpc>
        <a:spcBef>
          <a:spcPct val="0"/>
        </a:spcBef>
        <a:spcAft>
          <a:spcPct val="0"/>
        </a:spcAft>
        <a:buFont typeface="Wingdings" pitchFamily="2" charset="2"/>
        <a:buChar char="w"/>
        <a:defRPr kumimoji="1" sz="1400">
          <a:solidFill>
            <a:schemeClr val="tx1"/>
          </a:solidFill>
          <a:latin typeface="HGPｺﾞｼｯｸM" pitchFamily="50" charset="-128"/>
          <a:ea typeface="HGPｺﾞｼｯｸM" pitchFamily="50" charset="-128"/>
        </a:defRPr>
      </a:lvl5pPr>
      <a:lvl6pPr marL="1982788" indent="-182563" algn="l" rtl="0" fontAlgn="base">
        <a:lnSpc>
          <a:spcPct val="110000"/>
        </a:lnSpc>
        <a:spcBef>
          <a:spcPct val="0"/>
        </a:spcBef>
        <a:spcAft>
          <a:spcPct val="0"/>
        </a:spcAft>
        <a:buFont typeface="Wingdings" pitchFamily="2" charset="2"/>
        <a:buChar char="w"/>
        <a:defRPr kumimoji="1" sz="1400">
          <a:solidFill>
            <a:schemeClr val="tx1"/>
          </a:solidFill>
          <a:latin typeface="HGPｺﾞｼｯｸM" pitchFamily="50" charset="-128"/>
          <a:ea typeface="HGPｺﾞｼｯｸM" pitchFamily="50" charset="-128"/>
        </a:defRPr>
      </a:lvl6pPr>
      <a:lvl7pPr marL="2439988" indent="-182563" algn="l" rtl="0" fontAlgn="base">
        <a:lnSpc>
          <a:spcPct val="110000"/>
        </a:lnSpc>
        <a:spcBef>
          <a:spcPct val="0"/>
        </a:spcBef>
        <a:spcAft>
          <a:spcPct val="0"/>
        </a:spcAft>
        <a:buFont typeface="Wingdings" pitchFamily="2" charset="2"/>
        <a:buChar char="w"/>
        <a:defRPr kumimoji="1" sz="1400">
          <a:solidFill>
            <a:schemeClr val="tx1"/>
          </a:solidFill>
          <a:latin typeface="HGPｺﾞｼｯｸM" pitchFamily="50" charset="-128"/>
          <a:ea typeface="HGPｺﾞｼｯｸM" pitchFamily="50" charset="-128"/>
        </a:defRPr>
      </a:lvl7pPr>
      <a:lvl8pPr marL="2897188" indent="-182563" algn="l" rtl="0" fontAlgn="base">
        <a:lnSpc>
          <a:spcPct val="110000"/>
        </a:lnSpc>
        <a:spcBef>
          <a:spcPct val="0"/>
        </a:spcBef>
        <a:spcAft>
          <a:spcPct val="0"/>
        </a:spcAft>
        <a:buFont typeface="Wingdings" pitchFamily="2" charset="2"/>
        <a:buChar char="w"/>
        <a:defRPr kumimoji="1" sz="1400">
          <a:solidFill>
            <a:schemeClr val="tx1"/>
          </a:solidFill>
          <a:latin typeface="HGPｺﾞｼｯｸM" pitchFamily="50" charset="-128"/>
          <a:ea typeface="HGPｺﾞｼｯｸM" pitchFamily="50" charset="-128"/>
        </a:defRPr>
      </a:lvl8pPr>
      <a:lvl9pPr marL="3354388" indent="-182563" algn="l" rtl="0" fontAlgn="base">
        <a:lnSpc>
          <a:spcPct val="110000"/>
        </a:lnSpc>
        <a:spcBef>
          <a:spcPct val="0"/>
        </a:spcBef>
        <a:spcAft>
          <a:spcPct val="0"/>
        </a:spcAft>
        <a:buFont typeface="Wingdings" pitchFamily="2" charset="2"/>
        <a:buChar char="w"/>
        <a:defRPr kumimoji="1" sz="1400">
          <a:solidFill>
            <a:schemeClr val="tx1"/>
          </a:solidFill>
          <a:latin typeface="HGPｺﾞｼｯｸM" pitchFamily="50" charset="-128"/>
          <a:ea typeface="HGPｺﾞｼｯｸM" pitchFamily="50" charset="-128"/>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bwMode="auto">
          <a:xfrm>
            <a:off x="162054" y="3538200"/>
            <a:ext cx="9719838" cy="3055096"/>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endParaRPr lang="ja-JP" altLang="en-US"/>
          </a:p>
        </p:txBody>
      </p:sp>
      <p:sp>
        <p:nvSpPr>
          <p:cNvPr id="6" name="テキスト ボックス 5"/>
          <p:cNvSpPr txBox="1"/>
          <p:nvPr/>
        </p:nvSpPr>
        <p:spPr bwMode="auto">
          <a:xfrm>
            <a:off x="33486" y="568703"/>
            <a:ext cx="9791700" cy="2572265"/>
          </a:xfrm>
          <a:prstGeom prst="rect">
            <a:avLst/>
          </a:prstGeom>
          <a:noFill/>
          <a:ln w="57150" cmpd="thinThick">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177800" indent="-177800">
              <a:defRPr sz="1400">
                <a:latin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dirty="0">
                <a:solidFill>
                  <a:schemeClr val="tx1"/>
                </a:solidFill>
              </a:rPr>
              <a:t>○　　一般的な生活上の悩みをはじめ、生活困窮者、ＤＶ被害者など社会的な繋がりが希薄な方々の相談先として、２４時間３６５日無料の電話相談窓口を設置するとともに、必要に応じ、面接相談や同行支援を実施して具体的な解決に繋げる寄り添い支援を行う</a:t>
            </a:r>
            <a:r>
              <a:rPr lang="ja-JP" altLang="en-US" dirty="0" smtClean="0">
                <a:solidFill>
                  <a:schemeClr val="tx1"/>
                </a:solidFill>
              </a:rPr>
              <a:t>。</a:t>
            </a:r>
            <a:endParaRPr lang="en-US" altLang="ja-JP" dirty="0" smtClean="0">
              <a:solidFill>
                <a:schemeClr val="tx1"/>
              </a:solidFill>
            </a:endParaRPr>
          </a:p>
          <a:p>
            <a:endParaRPr lang="en-US" altLang="ja-JP" sz="400" dirty="0">
              <a:solidFill>
                <a:schemeClr val="tx1"/>
              </a:solidFill>
            </a:endParaRPr>
          </a:p>
          <a:p>
            <a:r>
              <a:rPr lang="ja-JP" altLang="en-US" dirty="0">
                <a:solidFill>
                  <a:schemeClr val="tx1"/>
                </a:solidFill>
              </a:rPr>
              <a:t>○　  事業は、公募により選定した法人（（社）社会的包摂サポートセンター）が実施。「中央センター」を設置するとともに、各地域で活動している団体の協力を得て「地域センター」を設置</a:t>
            </a:r>
            <a:r>
              <a:rPr lang="ja-JP" altLang="en-US" dirty="0" smtClean="0">
                <a:solidFill>
                  <a:schemeClr val="tx1"/>
                </a:solidFill>
              </a:rPr>
              <a:t>。</a:t>
            </a:r>
            <a:endParaRPr lang="en-US" altLang="ja-JP" dirty="0" smtClean="0">
              <a:solidFill>
                <a:schemeClr val="tx1"/>
              </a:solidFill>
            </a:endParaRPr>
          </a:p>
          <a:p>
            <a:endParaRPr lang="en-US" altLang="ja-JP" sz="400" dirty="0">
              <a:solidFill>
                <a:schemeClr val="tx1"/>
              </a:solidFill>
            </a:endParaRPr>
          </a:p>
          <a:p>
            <a:r>
              <a:rPr lang="ja-JP" altLang="en-US" dirty="0">
                <a:solidFill>
                  <a:schemeClr val="tx1"/>
                </a:solidFill>
              </a:rPr>
              <a:t>○　 「中央センター」は、事業全体を統括するとともに、地域</a:t>
            </a:r>
            <a:r>
              <a:rPr lang="ja-JP" altLang="en-US" dirty="0" smtClean="0">
                <a:solidFill>
                  <a:schemeClr val="tx1"/>
                </a:solidFill>
              </a:rPr>
              <a:t>センター</a:t>
            </a:r>
            <a:r>
              <a:rPr lang="ja-JP" altLang="en-US" dirty="0">
                <a:solidFill>
                  <a:schemeClr val="tx1"/>
                </a:solidFill>
              </a:rPr>
              <a:t>では対応できない時間や地域等を補完する形で全国からの電話相談を受け付ける。「地域センター」は、担当する地域からの電話相談を受け付けるとともに、必要に応じ、面接相談、同行支援を行い、相談者の具体的な問題解決につなげる支援を行う</a:t>
            </a:r>
            <a:r>
              <a:rPr lang="ja-JP" altLang="en-US" dirty="0" smtClean="0">
                <a:solidFill>
                  <a:schemeClr val="tx1"/>
                </a:solidFill>
              </a:rPr>
              <a:t>。</a:t>
            </a:r>
            <a:endParaRPr lang="en-US" altLang="ja-JP" dirty="0" smtClean="0">
              <a:solidFill>
                <a:schemeClr val="tx1"/>
              </a:solidFill>
            </a:endParaRPr>
          </a:p>
          <a:p>
            <a:endParaRPr lang="en-US" altLang="ja-JP" sz="300" dirty="0">
              <a:solidFill>
                <a:schemeClr val="tx1"/>
              </a:solidFill>
            </a:endParaRPr>
          </a:p>
        </p:txBody>
      </p:sp>
      <p:sp>
        <p:nvSpPr>
          <p:cNvPr id="7" name="円/楕円 6"/>
          <p:cNvSpPr/>
          <p:nvPr/>
        </p:nvSpPr>
        <p:spPr bwMode="auto">
          <a:xfrm>
            <a:off x="2841046" y="4420955"/>
            <a:ext cx="4084944" cy="1964035"/>
          </a:xfrm>
          <a:prstGeom prst="ellipse">
            <a:avLst/>
          </a:prstGeom>
          <a:solidFill>
            <a:schemeClr val="accent5">
              <a:lumMod val="40000"/>
              <a:lumOff val="60000"/>
              <a:alpha val="4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3081" name="テキスト ボックス 11"/>
          <p:cNvSpPr txBox="1">
            <a:spLocks noChangeArrowheads="1"/>
          </p:cNvSpPr>
          <p:nvPr/>
        </p:nvSpPr>
        <p:spPr bwMode="auto">
          <a:xfrm>
            <a:off x="3421537" y="5602536"/>
            <a:ext cx="792088" cy="461665"/>
          </a:xfrm>
          <a:prstGeom prst="rect">
            <a:avLst/>
          </a:prstGeom>
          <a:noFill/>
          <a:ln w="9525">
            <a:noFill/>
            <a:miter lim="800000"/>
            <a:headEnd/>
            <a:tailEnd/>
          </a:ln>
        </p:spPr>
        <p:txBody>
          <a:bodyPr wrap="square">
            <a:spAutoFit/>
          </a:bodyPr>
          <a:lstStyle/>
          <a:p>
            <a:r>
              <a:rPr lang="ja-JP" altLang="en-US" sz="1200" dirty="0" smtClean="0"/>
              <a:t>電話</a:t>
            </a:r>
            <a:endParaRPr lang="en-US" altLang="ja-JP" sz="1200" dirty="0" smtClean="0"/>
          </a:p>
          <a:p>
            <a:r>
              <a:rPr lang="ja-JP" altLang="en-US" sz="1200" dirty="0" smtClean="0"/>
              <a:t>相談員</a:t>
            </a:r>
            <a:endParaRPr lang="ja-JP" altLang="en-US" sz="1200" dirty="0"/>
          </a:p>
        </p:txBody>
      </p:sp>
      <p:sp>
        <p:nvSpPr>
          <p:cNvPr id="3087" name="テキスト ボックス 32"/>
          <p:cNvSpPr txBox="1">
            <a:spLocks noChangeArrowheads="1"/>
          </p:cNvSpPr>
          <p:nvPr/>
        </p:nvSpPr>
        <p:spPr bwMode="auto">
          <a:xfrm>
            <a:off x="278534" y="3630575"/>
            <a:ext cx="1716087" cy="307975"/>
          </a:xfrm>
          <a:prstGeom prst="rect">
            <a:avLst/>
          </a:prstGeom>
          <a:noFill/>
          <a:ln w="9525">
            <a:noFill/>
            <a:miter lim="800000"/>
            <a:headEnd/>
            <a:tailEnd/>
          </a:ln>
        </p:spPr>
        <p:txBody>
          <a:bodyPr>
            <a:spAutoFit/>
          </a:bodyPr>
          <a:lstStyle/>
          <a:p>
            <a:r>
              <a:rPr lang="ja-JP" altLang="en-US" sz="1400" b="1" dirty="0"/>
              <a:t>＜地域センター＞</a:t>
            </a:r>
          </a:p>
        </p:txBody>
      </p:sp>
      <p:sp>
        <p:nvSpPr>
          <p:cNvPr id="3088" name="テキスト ボックス 33"/>
          <p:cNvSpPr txBox="1">
            <a:spLocks noChangeArrowheads="1"/>
          </p:cNvSpPr>
          <p:nvPr/>
        </p:nvSpPr>
        <p:spPr bwMode="auto">
          <a:xfrm>
            <a:off x="440806" y="6123381"/>
            <a:ext cx="1057275" cy="261610"/>
          </a:xfrm>
          <a:prstGeom prst="rect">
            <a:avLst/>
          </a:prstGeom>
          <a:noFill/>
          <a:ln w="9525">
            <a:noFill/>
            <a:miter lim="800000"/>
            <a:headEnd/>
            <a:tailEnd/>
          </a:ln>
        </p:spPr>
        <p:txBody>
          <a:bodyPr>
            <a:spAutoFit/>
          </a:bodyPr>
          <a:lstStyle/>
          <a:p>
            <a:r>
              <a:rPr lang="ja-JP" altLang="en-US" sz="1100" dirty="0"/>
              <a:t>相談者</a:t>
            </a:r>
          </a:p>
        </p:txBody>
      </p:sp>
      <p:sp>
        <p:nvSpPr>
          <p:cNvPr id="3094" name="テキスト ボックス 42"/>
          <p:cNvSpPr txBox="1">
            <a:spLocks noChangeArrowheads="1"/>
          </p:cNvSpPr>
          <p:nvPr/>
        </p:nvSpPr>
        <p:spPr bwMode="auto">
          <a:xfrm>
            <a:off x="5057622" y="4140161"/>
            <a:ext cx="1656184" cy="307975"/>
          </a:xfrm>
          <a:prstGeom prst="rect">
            <a:avLst/>
          </a:prstGeom>
          <a:noFill/>
          <a:ln w="9525">
            <a:noFill/>
            <a:miter lim="800000"/>
            <a:headEnd/>
            <a:tailEnd/>
          </a:ln>
        </p:spPr>
        <p:txBody>
          <a:bodyPr wrap="square">
            <a:spAutoFit/>
          </a:bodyPr>
          <a:lstStyle/>
          <a:p>
            <a:pPr algn="ctr"/>
            <a:r>
              <a:rPr lang="ja-JP" altLang="en-US" sz="1400" b="1" dirty="0"/>
              <a:t>＜中央センター＞</a:t>
            </a:r>
          </a:p>
        </p:txBody>
      </p:sp>
      <p:cxnSp>
        <p:nvCxnSpPr>
          <p:cNvPr id="54" name="直線矢印コネクタ 53"/>
          <p:cNvCxnSpPr/>
          <p:nvPr/>
        </p:nvCxnSpPr>
        <p:spPr bwMode="auto">
          <a:xfrm flipV="1">
            <a:off x="1795937" y="5677111"/>
            <a:ext cx="1663717" cy="67662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97" name="テキスト ボックス 66"/>
          <p:cNvSpPr txBox="1">
            <a:spLocks noChangeArrowheads="1"/>
          </p:cNvSpPr>
          <p:nvPr/>
        </p:nvSpPr>
        <p:spPr bwMode="auto">
          <a:xfrm>
            <a:off x="2201670" y="5778880"/>
            <a:ext cx="684213" cy="276999"/>
          </a:xfrm>
          <a:prstGeom prst="rect">
            <a:avLst/>
          </a:prstGeom>
          <a:noFill/>
          <a:ln w="9525">
            <a:noFill/>
            <a:miter lim="800000"/>
            <a:headEnd/>
            <a:tailEnd/>
          </a:ln>
        </p:spPr>
        <p:txBody>
          <a:bodyPr>
            <a:spAutoFit/>
          </a:bodyPr>
          <a:lstStyle/>
          <a:p>
            <a:r>
              <a:rPr lang="ja-JP" altLang="en-US" sz="1200" dirty="0"/>
              <a:t>夜間</a:t>
            </a:r>
          </a:p>
        </p:txBody>
      </p:sp>
      <p:sp>
        <p:nvSpPr>
          <p:cNvPr id="82" name="フリーフォーム 81"/>
          <p:cNvSpPr/>
          <p:nvPr/>
        </p:nvSpPr>
        <p:spPr bwMode="auto">
          <a:xfrm rot="18998978">
            <a:off x="749428" y="5021720"/>
            <a:ext cx="219200" cy="711805"/>
          </a:xfrm>
          <a:custGeom>
            <a:avLst/>
            <a:gdLst>
              <a:gd name="connsiteX0" fmla="*/ 253768 w 253768"/>
              <a:gd name="connsiteY0" fmla="*/ 0 h 578734"/>
              <a:gd name="connsiteX1" fmla="*/ 22275 w 253768"/>
              <a:gd name="connsiteY1" fmla="*/ 324091 h 578734"/>
              <a:gd name="connsiteX2" fmla="*/ 22275 w 253768"/>
              <a:gd name="connsiteY2" fmla="*/ 578734 h 578734"/>
            </a:gdLst>
            <a:ahLst/>
            <a:cxnLst>
              <a:cxn ang="0">
                <a:pos x="connsiteX0" y="connsiteY0"/>
              </a:cxn>
              <a:cxn ang="0">
                <a:pos x="connsiteX1" y="connsiteY1"/>
              </a:cxn>
              <a:cxn ang="0">
                <a:pos x="connsiteX2" y="connsiteY2"/>
              </a:cxn>
            </a:cxnLst>
            <a:rect l="l" t="t" r="r" b="b"/>
            <a:pathLst>
              <a:path w="253768" h="578734">
                <a:moveTo>
                  <a:pt x="253768" y="0"/>
                </a:moveTo>
                <a:cubicBezTo>
                  <a:pt x="157312" y="113817"/>
                  <a:pt x="60857" y="227635"/>
                  <a:pt x="22275" y="324091"/>
                </a:cubicBezTo>
                <a:cubicBezTo>
                  <a:pt x="-16307" y="420547"/>
                  <a:pt x="2984" y="499640"/>
                  <a:pt x="22275" y="578734"/>
                </a:cubicBezTo>
              </a:path>
            </a:pathLst>
          </a:custGeom>
          <a:noFill/>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sz="1400"/>
          </a:p>
        </p:txBody>
      </p:sp>
      <p:sp>
        <p:nvSpPr>
          <p:cNvPr id="55" name="角丸四角形 54"/>
          <p:cNvSpPr/>
          <p:nvPr/>
        </p:nvSpPr>
        <p:spPr bwMode="auto">
          <a:xfrm>
            <a:off x="3936913" y="3212976"/>
            <a:ext cx="1700213" cy="277812"/>
          </a:xfrm>
          <a:prstGeom prst="roundRect">
            <a:avLst/>
          </a:prstGeom>
          <a:solidFill>
            <a:schemeClr val="accent5">
              <a:lumMod val="40000"/>
              <a:lumOff val="60000"/>
              <a:alpha val="4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tx1"/>
                </a:solidFill>
              </a:rPr>
              <a:t>国</a:t>
            </a:r>
          </a:p>
        </p:txBody>
      </p:sp>
      <p:sp>
        <p:nvSpPr>
          <p:cNvPr id="59" name="下矢印 58"/>
          <p:cNvSpPr/>
          <p:nvPr/>
        </p:nvSpPr>
        <p:spPr bwMode="auto">
          <a:xfrm>
            <a:off x="4415703" y="3701728"/>
            <a:ext cx="734541" cy="504056"/>
          </a:xfrm>
          <a:prstGeom prst="downArrow">
            <a:avLst>
              <a:gd name="adj1" fmla="val 34440"/>
              <a:gd name="adj2" fmla="val 5362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106" name="テキスト ボックス 24"/>
          <p:cNvSpPr txBox="1">
            <a:spLocks noChangeArrowheads="1"/>
          </p:cNvSpPr>
          <p:nvPr/>
        </p:nvSpPr>
        <p:spPr bwMode="auto">
          <a:xfrm>
            <a:off x="4919909" y="3612049"/>
            <a:ext cx="1487488" cy="307975"/>
          </a:xfrm>
          <a:prstGeom prst="rect">
            <a:avLst/>
          </a:prstGeom>
          <a:noFill/>
          <a:ln w="9525">
            <a:noFill/>
            <a:miter lim="800000"/>
            <a:headEnd/>
            <a:tailEnd/>
          </a:ln>
        </p:spPr>
        <p:txBody>
          <a:bodyPr>
            <a:spAutoFit/>
          </a:bodyPr>
          <a:lstStyle/>
          <a:p>
            <a:r>
              <a:rPr lang="ja-JP" altLang="en-US" sz="1400" dirty="0"/>
              <a:t>補助金交付</a:t>
            </a:r>
          </a:p>
        </p:txBody>
      </p:sp>
      <p:sp>
        <p:nvSpPr>
          <p:cNvPr id="3108" name="テキスト ボックス 73"/>
          <p:cNvSpPr txBox="1">
            <a:spLocks noChangeArrowheads="1"/>
          </p:cNvSpPr>
          <p:nvPr/>
        </p:nvSpPr>
        <p:spPr bwMode="auto">
          <a:xfrm>
            <a:off x="3050177" y="4528077"/>
            <a:ext cx="1534808" cy="276999"/>
          </a:xfrm>
          <a:prstGeom prst="rect">
            <a:avLst/>
          </a:prstGeom>
          <a:noFill/>
          <a:ln w="9525">
            <a:noFill/>
            <a:miter lim="800000"/>
            <a:headEnd/>
            <a:tailEnd/>
          </a:ln>
        </p:spPr>
        <p:txBody>
          <a:bodyPr wrap="square">
            <a:spAutoFit/>
          </a:bodyPr>
          <a:lstStyle/>
          <a:p>
            <a:r>
              <a:rPr lang="ja-JP" altLang="en-US" sz="1200" dirty="0"/>
              <a:t>コーディネーター</a:t>
            </a:r>
          </a:p>
        </p:txBody>
      </p:sp>
      <p:cxnSp>
        <p:nvCxnSpPr>
          <p:cNvPr id="87" name="直線矢印コネクタ 86"/>
          <p:cNvCxnSpPr/>
          <p:nvPr/>
        </p:nvCxnSpPr>
        <p:spPr bwMode="auto">
          <a:xfrm flipH="1">
            <a:off x="3839912" y="4705904"/>
            <a:ext cx="720080" cy="27242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直線矢印コネクタ 87"/>
          <p:cNvCxnSpPr/>
          <p:nvPr/>
        </p:nvCxnSpPr>
        <p:spPr bwMode="auto">
          <a:xfrm flipH="1">
            <a:off x="4448943" y="5013176"/>
            <a:ext cx="72010" cy="48113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p:nvPr/>
        </p:nvCxnSpPr>
        <p:spPr bwMode="auto">
          <a:xfrm>
            <a:off x="4853261" y="4963929"/>
            <a:ext cx="459779" cy="53038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17" name="テキスト ボックス 103"/>
          <p:cNvSpPr txBox="1">
            <a:spLocks noChangeArrowheads="1"/>
          </p:cNvSpPr>
          <p:nvPr/>
        </p:nvSpPr>
        <p:spPr bwMode="auto">
          <a:xfrm>
            <a:off x="5313040" y="4604083"/>
            <a:ext cx="1152128" cy="461665"/>
          </a:xfrm>
          <a:prstGeom prst="rect">
            <a:avLst/>
          </a:prstGeom>
          <a:noFill/>
          <a:ln w="9525">
            <a:noFill/>
            <a:miter lim="800000"/>
            <a:headEnd/>
            <a:tailEnd/>
          </a:ln>
        </p:spPr>
        <p:txBody>
          <a:bodyPr wrap="square">
            <a:spAutoFit/>
          </a:bodyPr>
          <a:lstStyle/>
          <a:p>
            <a:r>
              <a:rPr lang="ja-JP" altLang="en-US" sz="1200" dirty="0" smtClean="0"/>
              <a:t>専門員（ＤＶ、外国人等）</a:t>
            </a:r>
            <a:endParaRPr lang="ja-JP" altLang="en-US" sz="1200" dirty="0"/>
          </a:p>
        </p:txBody>
      </p:sp>
      <p:sp>
        <p:nvSpPr>
          <p:cNvPr id="3119" name="テキスト ボックス 69"/>
          <p:cNvSpPr txBox="1">
            <a:spLocks noChangeArrowheads="1"/>
          </p:cNvSpPr>
          <p:nvPr/>
        </p:nvSpPr>
        <p:spPr bwMode="auto">
          <a:xfrm>
            <a:off x="1836088" y="5305781"/>
            <a:ext cx="684213" cy="276999"/>
          </a:xfrm>
          <a:prstGeom prst="rect">
            <a:avLst/>
          </a:prstGeom>
          <a:noFill/>
          <a:ln w="9525">
            <a:noFill/>
            <a:miter lim="800000"/>
            <a:headEnd/>
            <a:tailEnd/>
          </a:ln>
        </p:spPr>
        <p:txBody>
          <a:bodyPr>
            <a:spAutoFit/>
          </a:bodyPr>
          <a:lstStyle/>
          <a:p>
            <a:r>
              <a:rPr lang="ja-JP" altLang="en-US" sz="1200" dirty="0"/>
              <a:t>日中</a:t>
            </a:r>
          </a:p>
        </p:txBody>
      </p:sp>
      <p:sp>
        <p:nvSpPr>
          <p:cNvPr id="62" name="テキスト ボックス 61"/>
          <p:cNvSpPr txBox="1"/>
          <p:nvPr/>
        </p:nvSpPr>
        <p:spPr>
          <a:xfrm>
            <a:off x="105348" y="3265239"/>
            <a:ext cx="1728192" cy="307777"/>
          </a:xfrm>
          <a:prstGeom prst="rect">
            <a:avLst/>
          </a:prstGeom>
          <a:solidFill>
            <a:schemeClr val="accent2">
              <a:lumMod val="20000"/>
              <a:lumOff val="80000"/>
            </a:schemeClr>
          </a:solidFill>
        </p:spPr>
        <p:txBody>
          <a:bodyPr wrap="square" rtlCol="0">
            <a:spAutoFit/>
          </a:bodyPr>
          <a:lstStyle/>
          <a:p>
            <a:pPr algn="ctr"/>
            <a:r>
              <a:rPr lang="ja-JP" altLang="en-US" sz="1400" dirty="0" smtClean="0"/>
              <a:t>事業の仕組み</a:t>
            </a:r>
            <a:endParaRPr kumimoji="1" lang="ja-JP" altLang="en-US" sz="1400" dirty="0"/>
          </a:p>
        </p:txBody>
      </p:sp>
      <p:pic>
        <p:nvPicPr>
          <p:cNvPr id="1026" name="Picture 2" descr="C:\Users\YAFYV\AppData\Local\Microsoft\Windows\Temporary Internet Files\Content.IE5\XBSXZDFH\MC900324606[1].wmf"/>
          <p:cNvPicPr>
            <a:picLocks noChangeAspect="1" noChangeArrowheads="1"/>
          </p:cNvPicPr>
          <p:nvPr/>
        </p:nvPicPr>
        <p:blipFill>
          <a:blip r:embed="rId3" cstate="print"/>
          <a:srcRect/>
          <a:stretch>
            <a:fillRect/>
          </a:stretch>
        </p:blipFill>
        <p:spPr bwMode="auto">
          <a:xfrm>
            <a:off x="3050177" y="4736811"/>
            <a:ext cx="700231" cy="757502"/>
          </a:xfrm>
          <a:prstGeom prst="rect">
            <a:avLst/>
          </a:prstGeom>
          <a:noFill/>
        </p:spPr>
      </p:pic>
      <p:pic>
        <p:nvPicPr>
          <p:cNvPr id="42" name="Picture 2" descr="C:\Users\YAFYV\AppData\Local\Microsoft\Windows\Temporary Internet Files\Content.IE5\XBSXZDFH\MC900324606[1].wmf"/>
          <p:cNvPicPr>
            <a:picLocks noChangeAspect="1" noChangeArrowheads="1"/>
          </p:cNvPicPr>
          <p:nvPr/>
        </p:nvPicPr>
        <p:blipFill>
          <a:blip r:embed="rId3" cstate="print"/>
          <a:srcRect/>
          <a:stretch>
            <a:fillRect/>
          </a:stretch>
        </p:blipFill>
        <p:spPr bwMode="auto">
          <a:xfrm>
            <a:off x="3984306" y="5556255"/>
            <a:ext cx="702423" cy="759874"/>
          </a:xfrm>
          <a:prstGeom prst="rect">
            <a:avLst/>
          </a:prstGeom>
          <a:noFill/>
        </p:spPr>
      </p:pic>
      <p:pic>
        <p:nvPicPr>
          <p:cNvPr id="44" name="Picture 2" descr="C:\Users\YAFYV\AppData\Local\Microsoft\Windows\Temporary Internet Files\Content.IE5\XBSXZDFH\MC900324606[1].wmf"/>
          <p:cNvPicPr>
            <a:picLocks noChangeAspect="1" noChangeArrowheads="1"/>
          </p:cNvPicPr>
          <p:nvPr/>
        </p:nvPicPr>
        <p:blipFill>
          <a:blip r:embed="rId3" cstate="print"/>
          <a:srcRect/>
          <a:stretch>
            <a:fillRect/>
          </a:stretch>
        </p:blipFill>
        <p:spPr bwMode="auto">
          <a:xfrm>
            <a:off x="5224210" y="5496242"/>
            <a:ext cx="661504" cy="715608"/>
          </a:xfrm>
          <a:prstGeom prst="rect">
            <a:avLst/>
          </a:prstGeom>
          <a:noFill/>
        </p:spPr>
      </p:pic>
      <p:pic>
        <p:nvPicPr>
          <p:cNvPr id="1027" name="Picture 3" descr="C:\Users\YAFYV\AppData\Local\Microsoft\Windows\Temporary Internet Files\Content.IE5\CTBVOFOZ\MC900332578[1].wmf"/>
          <p:cNvPicPr>
            <a:picLocks noChangeAspect="1" noChangeArrowheads="1"/>
          </p:cNvPicPr>
          <p:nvPr/>
        </p:nvPicPr>
        <p:blipFill>
          <a:blip r:embed="rId4" cstate="print"/>
          <a:srcRect/>
          <a:stretch>
            <a:fillRect/>
          </a:stretch>
        </p:blipFill>
        <p:spPr bwMode="auto">
          <a:xfrm>
            <a:off x="1024027" y="5657335"/>
            <a:ext cx="728491" cy="827165"/>
          </a:xfrm>
          <a:prstGeom prst="rect">
            <a:avLst/>
          </a:prstGeom>
          <a:noFill/>
        </p:spPr>
      </p:pic>
      <p:pic>
        <p:nvPicPr>
          <p:cNvPr id="1029" name="Picture 5" descr="C:\Users\YAFYV\AppData\Local\Microsoft\Windows\Temporary Internet Files\Content.IE5\XBSXZDFH\MC900088866[1].wmf"/>
          <p:cNvPicPr>
            <a:picLocks noChangeAspect="1" noChangeArrowheads="1"/>
          </p:cNvPicPr>
          <p:nvPr/>
        </p:nvPicPr>
        <p:blipFill>
          <a:blip r:embed="rId5" cstate="print"/>
          <a:srcRect/>
          <a:stretch>
            <a:fillRect/>
          </a:stretch>
        </p:blipFill>
        <p:spPr bwMode="auto">
          <a:xfrm>
            <a:off x="4335517" y="4346337"/>
            <a:ext cx="799090" cy="698051"/>
          </a:xfrm>
          <a:prstGeom prst="rect">
            <a:avLst/>
          </a:prstGeom>
          <a:noFill/>
        </p:spPr>
      </p:pic>
      <p:pic>
        <p:nvPicPr>
          <p:cNvPr id="1030" name="Picture 6" descr="C:\Users\YAFYV\AppData\Local\Microsoft\Windows\Temporary Internet Files\Content.IE5\PZA43NQV\MC900398089[1].wmf"/>
          <p:cNvPicPr>
            <a:picLocks noChangeAspect="1" noChangeArrowheads="1"/>
          </p:cNvPicPr>
          <p:nvPr/>
        </p:nvPicPr>
        <p:blipFill>
          <a:blip r:embed="rId6" cstate="print"/>
          <a:srcRect/>
          <a:stretch>
            <a:fillRect/>
          </a:stretch>
        </p:blipFill>
        <p:spPr bwMode="auto">
          <a:xfrm>
            <a:off x="5911734" y="4867471"/>
            <a:ext cx="640879" cy="667793"/>
          </a:xfrm>
          <a:prstGeom prst="rect">
            <a:avLst/>
          </a:prstGeom>
          <a:noFill/>
        </p:spPr>
      </p:pic>
      <p:sp>
        <p:nvSpPr>
          <p:cNvPr id="61" name="テキスト ボックス 69"/>
          <p:cNvSpPr txBox="1">
            <a:spLocks noChangeArrowheads="1"/>
          </p:cNvSpPr>
          <p:nvPr/>
        </p:nvSpPr>
        <p:spPr bwMode="auto">
          <a:xfrm>
            <a:off x="5062190" y="5065748"/>
            <a:ext cx="504056" cy="276999"/>
          </a:xfrm>
          <a:prstGeom prst="rect">
            <a:avLst/>
          </a:prstGeom>
          <a:noFill/>
          <a:ln w="9525">
            <a:noFill/>
            <a:miter lim="800000"/>
            <a:headEnd/>
            <a:tailEnd/>
          </a:ln>
        </p:spPr>
        <p:txBody>
          <a:bodyPr wrap="square">
            <a:spAutoFit/>
          </a:bodyPr>
          <a:lstStyle/>
          <a:p>
            <a:r>
              <a:rPr lang="ja-JP" altLang="en-US" sz="1200" dirty="0" smtClean="0"/>
              <a:t>指導</a:t>
            </a:r>
            <a:endParaRPr lang="ja-JP" altLang="en-US" sz="1200" dirty="0"/>
          </a:p>
        </p:txBody>
      </p:sp>
      <p:sp>
        <p:nvSpPr>
          <p:cNvPr id="63" name="テキスト ボックス 69"/>
          <p:cNvSpPr txBox="1">
            <a:spLocks noChangeArrowheads="1"/>
          </p:cNvSpPr>
          <p:nvPr/>
        </p:nvSpPr>
        <p:spPr bwMode="auto">
          <a:xfrm>
            <a:off x="4022653" y="5040161"/>
            <a:ext cx="504056" cy="276999"/>
          </a:xfrm>
          <a:prstGeom prst="rect">
            <a:avLst/>
          </a:prstGeom>
          <a:noFill/>
          <a:ln w="9525">
            <a:noFill/>
            <a:miter lim="800000"/>
            <a:headEnd/>
            <a:tailEnd/>
          </a:ln>
        </p:spPr>
        <p:txBody>
          <a:bodyPr wrap="square">
            <a:spAutoFit/>
          </a:bodyPr>
          <a:lstStyle/>
          <a:p>
            <a:r>
              <a:rPr lang="ja-JP" altLang="en-US" sz="1200" dirty="0" smtClean="0"/>
              <a:t>指導</a:t>
            </a:r>
            <a:endParaRPr lang="ja-JP" altLang="en-US" sz="1200" dirty="0"/>
          </a:p>
        </p:txBody>
      </p:sp>
      <p:sp>
        <p:nvSpPr>
          <p:cNvPr id="47" name="テキスト ボックス 32"/>
          <p:cNvSpPr txBox="1">
            <a:spLocks noChangeArrowheads="1"/>
          </p:cNvSpPr>
          <p:nvPr/>
        </p:nvSpPr>
        <p:spPr bwMode="auto">
          <a:xfrm>
            <a:off x="7518497" y="3920024"/>
            <a:ext cx="1716087" cy="307975"/>
          </a:xfrm>
          <a:prstGeom prst="rect">
            <a:avLst/>
          </a:prstGeom>
          <a:noFill/>
          <a:ln w="9525">
            <a:noFill/>
            <a:miter lim="800000"/>
            <a:headEnd/>
            <a:tailEnd/>
          </a:ln>
        </p:spPr>
        <p:txBody>
          <a:bodyPr>
            <a:spAutoFit/>
          </a:bodyPr>
          <a:lstStyle/>
          <a:p>
            <a:r>
              <a:rPr lang="ja-JP" altLang="en-US" sz="1400" b="1" dirty="0"/>
              <a:t>＜地域センター＞</a:t>
            </a:r>
          </a:p>
        </p:txBody>
      </p:sp>
      <p:sp>
        <p:nvSpPr>
          <p:cNvPr id="48" name="円/楕円 47"/>
          <p:cNvSpPr/>
          <p:nvPr/>
        </p:nvSpPr>
        <p:spPr bwMode="auto">
          <a:xfrm>
            <a:off x="7041315" y="4288325"/>
            <a:ext cx="2463569" cy="929825"/>
          </a:xfrm>
          <a:prstGeom prst="ellipse">
            <a:avLst/>
          </a:prstGeom>
          <a:solidFill>
            <a:schemeClr val="accent5">
              <a:lumMod val="40000"/>
              <a:lumOff val="60000"/>
              <a:alpha val="4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50" name="テキスト ボックス 85"/>
          <p:cNvSpPr txBox="1">
            <a:spLocks noChangeArrowheads="1"/>
          </p:cNvSpPr>
          <p:nvPr/>
        </p:nvSpPr>
        <p:spPr bwMode="auto">
          <a:xfrm>
            <a:off x="6864135" y="4119252"/>
            <a:ext cx="1188268" cy="276999"/>
          </a:xfrm>
          <a:prstGeom prst="rect">
            <a:avLst/>
          </a:prstGeom>
          <a:noFill/>
          <a:ln w="9525">
            <a:noFill/>
            <a:miter lim="800000"/>
            <a:headEnd/>
            <a:tailEnd/>
          </a:ln>
        </p:spPr>
        <p:txBody>
          <a:bodyPr wrap="square">
            <a:spAutoFit/>
          </a:bodyPr>
          <a:lstStyle/>
          <a:p>
            <a:r>
              <a:rPr lang="ja-JP" altLang="en-US" sz="1200" dirty="0"/>
              <a:t>電話相談員</a:t>
            </a:r>
          </a:p>
        </p:txBody>
      </p:sp>
      <p:pic>
        <p:nvPicPr>
          <p:cNvPr id="51" name="Picture 2" descr="C:\Users\YAFYV\AppData\Local\Microsoft\Windows\Temporary Internet Files\Content.IE5\XBSXZDFH\MC900324606[1].wmf"/>
          <p:cNvPicPr>
            <a:picLocks noChangeAspect="1" noChangeArrowheads="1"/>
          </p:cNvPicPr>
          <p:nvPr/>
        </p:nvPicPr>
        <p:blipFill>
          <a:blip r:embed="rId3" cstate="print"/>
          <a:srcRect/>
          <a:stretch>
            <a:fillRect/>
          </a:stretch>
        </p:blipFill>
        <p:spPr bwMode="auto">
          <a:xfrm>
            <a:off x="7238028" y="4396251"/>
            <a:ext cx="737043" cy="797325"/>
          </a:xfrm>
          <a:prstGeom prst="rect">
            <a:avLst/>
          </a:prstGeom>
          <a:noFill/>
        </p:spPr>
      </p:pic>
      <p:pic>
        <p:nvPicPr>
          <p:cNvPr id="52" name="Picture 4" descr="C:\Users\YAFYV\AppData\Local\Microsoft\Windows\Temporary Internet Files\Content.IE5\PZA43NQV\MC900398097[1].wmf"/>
          <p:cNvPicPr>
            <a:picLocks noChangeAspect="1" noChangeArrowheads="1"/>
          </p:cNvPicPr>
          <p:nvPr/>
        </p:nvPicPr>
        <p:blipFill>
          <a:blip r:embed="rId7" cstate="print"/>
          <a:srcRect/>
          <a:stretch>
            <a:fillRect/>
          </a:stretch>
        </p:blipFill>
        <p:spPr bwMode="auto">
          <a:xfrm>
            <a:off x="8704050" y="4430980"/>
            <a:ext cx="635076" cy="508638"/>
          </a:xfrm>
          <a:prstGeom prst="rect">
            <a:avLst/>
          </a:prstGeom>
          <a:noFill/>
        </p:spPr>
      </p:pic>
      <p:sp>
        <p:nvSpPr>
          <p:cNvPr id="53" name="テキスト ボックス 52"/>
          <p:cNvSpPr txBox="1">
            <a:spLocks noChangeArrowheads="1"/>
          </p:cNvSpPr>
          <p:nvPr/>
        </p:nvSpPr>
        <p:spPr bwMode="auto">
          <a:xfrm>
            <a:off x="8882320" y="4153981"/>
            <a:ext cx="704529" cy="276999"/>
          </a:xfrm>
          <a:prstGeom prst="rect">
            <a:avLst/>
          </a:prstGeom>
          <a:noFill/>
          <a:ln w="9525">
            <a:noFill/>
            <a:miter lim="800000"/>
            <a:headEnd/>
            <a:tailEnd/>
          </a:ln>
        </p:spPr>
        <p:txBody>
          <a:bodyPr wrap="square">
            <a:spAutoFit/>
          </a:bodyPr>
          <a:lstStyle/>
          <a:p>
            <a:r>
              <a:rPr lang="ja-JP" altLang="en-US" sz="1200" dirty="0"/>
              <a:t>支援員</a:t>
            </a:r>
          </a:p>
        </p:txBody>
      </p:sp>
      <p:pic>
        <p:nvPicPr>
          <p:cNvPr id="56" name="Picture 3" descr="C:\Users\YAFYV\AppData\Local\Microsoft\Windows\Temporary Internet Files\Content.IE5\CTBVOFOZ\MC900332578[1].wmf"/>
          <p:cNvPicPr>
            <a:picLocks noChangeAspect="1" noChangeArrowheads="1"/>
          </p:cNvPicPr>
          <p:nvPr/>
        </p:nvPicPr>
        <p:blipFill>
          <a:blip r:embed="rId4" cstate="print"/>
          <a:srcRect/>
          <a:stretch>
            <a:fillRect/>
          </a:stretch>
        </p:blipFill>
        <p:spPr bwMode="auto">
          <a:xfrm>
            <a:off x="8118914" y="5627106"/>
            <a:ext cx="746978" cy="848156"/>
          </a:xfrm>
          <a:prstGeom prst="rect">
            <a:avLst/>
          </a:prstGeom>
          <a:noFill/>
        </p:spPr>
      </p:pic>
      <p:cxnSp>
        <p:nvCxnSpPr>
          <p:cNvPr id="57" name="直線矢印コネクタ 56"/>
          <p:cNvCxnSpPr/>
          <p:nvPr/>
        </p:nvCxnSpPr>
        <p:spPr bwMode="auto">
          <a:xfrm flipH="1" flipV="1">
            <a:off x="5916224" y="5936192"/>
            <a:ext cx="2250183" cy="379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a:spLocks noChangeArrowheads="1"/>
          </p:cNvSpPr>
          <p:nvPr/>
        </p:nvSpPr>
        <p:spPr bwMode="auto">
          <a:xfrm>
            <a:off x="6995005" y="5695435"/>
            <a:ext cx="684213" cy="276999"/>
          </a:xfrm>
          <a:prstGeom prst="rect">
            <a:avLst/>
          </a:prstGeom>
          <a:noFill/>
          <a:ln w="9525">
            <a:noFill/>
            <a:miter lim="800000"/>
            <a:headEnd/>
            <a:tailEnd/>
          </a:ln>
        </p:spPr>
        <p:txBody>
          <a:bodyPr>
            <a:spAutoFit/>
          </a:bodyPr>
          <a:lstStyle/>
          <a:p>
            <a:r>
              <a:rPr lang="ja-JP" altLang="en-US" sz="1200" dirty="0"/>
              <a:t>夜間</a:t>
            </a:r>
          </a:p>
        </p:txBody>
      </p:sp>
      <p:cxnSp>
        <p:nvCxnSpPr>
          <p:cNvPr id="68" name="直線矢印コネクタ 67"/>
          <p:cNvCxnSpPr/>
          <p:nvPr/>
        </p:nvCxnSpPr>
        <p:spPr bwMode="auto">
          <a:xfrm flipH="1" flipV="1">
            <a:off x="7932446" y="5165104"/>
            <a:ext cx="330485" cy="45389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9" name="テキスト ボックス 69"/>
          <p:cNvSpPr txBox="1">
            <a:spLocks noChangeArrowheads="1"/>
          </p:cNvSpPr>
          <p:nvPr/>
        </p:nvSpPr>
        <p:spPr bwMode="auto">
          <a:xfrm>
            <a:off x="7309889" y="5294311"/>
            <a:ext cx="684213" cy="276999"/>
          </a:xfrm>
          <a:prstGeom prst="rect">
            <a:avLst/>
          </a:prstGeom>
          <a:noFill/>
          <a:ln w="9525">
            <a:noFill/>
            <a:miter lim="800000"/>
            <a:headEnd/>
            <a:tailEnd/>
          </a:ln>
        </p:spPr>
        <p:txBody>
          <a:bodyPr>
            <a:spAutoFit/>
          </a:bodyPr>
          <a:lstStyle/>
          <a:p>
            <a:r>
              <a:rPr lang="ja-JP" altLang="en-US" sz="1200" dirty="0"/>
              <a:t>日中</a:t>
            </a:r>
          </a:p>
        </p:txBody>
      </p:sp>
      <p:sp>
        <p:nvSpPr>
          <p:cNvPr id="73" name="テキスト ボックス 78"/>
          <p:cNvSpPr txBox="1">
            <a:spLocks noChangeArrowheads="1"/>
          </p:cNvSpPr>
          <p:nvPr/>
        </p:nvSpPr>
        <p:spPr bwMode="auto">
          <a:xfrm>
            <a:off x="8474010" y="5216258"/>
            <a:ext cx="1198607" cy="430213"/>
          </a:xfrm>
          <a:prstGeom prst="rect">
            <a:avLst/>
          </a:prstGeom>
          <a:noFill/>
          <a:ln w="9525">
            <a:noFill/>
            <a:miter lim="800000"/>
            <a:headEnd/>
            <a:tailEnd/>
          </a:ln>
        </p:spPr>
        <p:txBody>
          <a:bodyPr wrap="square">
            <a:spAutoFit/>
          </a:bodyPr>
          <a:lstStyle/>
          <a:p>
            <a:r>
              <a:rPr lang="ja-JP" altLang="en-US" sz="1100" dirty="0"/>
              <a:t>必要に応じ面談・同行支援</a:t>
            </a:r>
          </a:p>
        </p:txBody>
      </p:sp>
      <p:sp>
        <p:nvSpPr>
          <p:cNvPr id="74" name="フリーフォーム 73"/>
          <p:cNvSpPr/>
          <p:nvPr/>
        </p:nvSpPr>
        <p:spPr bwMode="auto">
          <a:xfrm rot="3617760">
            <a:off x="8869480" y="5161265"/>
            <a:ext cx="226934" cy="747999"/>
          </a:xfrm>
          <a:custGeom>
            <a:avLst/>
            <a:gdLst>
              <a:gd name="connsiteX0" fmla="*/ 253768 w 253768"/>
              <a:gd name="connsiteY0" fmla="*/ 0 h 578734"/>
              <a:gd name="connsiteX1" fmla="*/ 22275 w 253768"/>
              <a:gd name="connsiteY1" fmla="*/ 324091 h 578734"/>
              <a:gd name="connsiteX2" fmla="*/ 22275 w 253768"/>
              <a:gd name="connsiteY2" fmla="*/ 578734 h 578734"/>
            </a:gdLst>
            <a:ahLst/>
            <a:cxnLst>
              <a:cxn ang="0">
                <a:pos x="connsiteX0" y="connsiteY0"/>
              </a:cxn>
              <a:cxn ang="0">
                <a:pos x="connsiteX1" y="connsiteY1"/>
              </a:cxn>
              <a:cxn ang="0">
                <a:pos x="connsiteX2" y="connsiteY2"/>
              </a:cxn>
            </a:cxnLst>
            <a:rect l="l" t="t" r="r" b="b"/>
            <a:pathLst>
              <a:path w="253768" h="578734">
                <a:moveTo>
                  <a:pt x="253768" y="0"/>
                </a:moveTo>
                <a:cubicBezTo>
                  <a:pt x="157312" y="113817"/>
                  <a:pt x="60857" y="227635"/>
                  <a:pt x="22275" y="324091"/>
                </a:cubicBezTo>
                <a:cubicBezTo>
                  <a:pt x="-16307" y="420547"/>
                  <a:pt x="2984" y="499640"/>
                  <a:pt x="22275" y="578734"/>
                </a:cubicBezTo>
              </a:path>
            </a:pathLst>
          </a:custGeom>
          <a:noFill/>
          <a:ln w="25400">
            <a:solidFill>
              <a:schemeClr val="tx1"/>
            </a:solidFill>
            <a:prstDash val="dash"/>
            <a:tailEnd type="arrow"/>
          </a:ln>
          <a:scene3d>
            <a:camera prst="orthographicFront">
              <a:rot lat="21301146" lon="12577314" rev="520948"/>
            </a:camera>
            <a:lightRig rig="threePt" dir="t"/>
          </a:scene3d>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sz="1400"/>
          </a:p>
        </p:txBody>
      </p:sp>
      <p:sp>
        <p:nvSpPr>
          <p:cNvPr id="81" name="テキスト ボックス 33"/>
          <p:cNvSpPr txBox="1">
            <a:spLocks noChangeArrowheads="1"/>
          </p:cNvSpPr>
          <p:nvPr/>
        </p:nvSpPr>
        <p:spPr bwMode="auto">
          <a:xfrm>
            <a:off x="7544592" y="6110026"/>
            <a:ext cx="1057275" cy="261610"/>
          </a:xfrm>
          <a:prstGeom prst="rect">
            <a:avLst/>
          </a:prstGeom>
          <a:noFill/>
          <a:ln w="9525">
            <a:noFill/>
            <a:miter lim="800000"/>
            <a:headEnd/>
            <a:tailEnd/>
          </a:ln>
        </p:spPr>
        <p:txBody>
          <a:bodyPr>
            <a:spAutoFit/>
          </a:bodyPr>
          <a:lstStyle/>
          <a:p>
            <a:r>
              <a:rPr lang="ja-JP" altLang="en-US" sz="1100" dirty="0"/>
              <a:t>相談者</a:t>
            </a:r>
          </a:p>
        </p:txBody>
      </p:sp>
      <p:sp>
        <p:nvSpPr>
          <p:cNvPr id="2" name="正方形/長方形 1"/>
          <p:cNvSpPr/>
          <p:nvPr/>
        </p:nvSpPr>
        <p:spPr>
          <a:xfrm>
            <a:off x="1861" y="-5850"/>
            <a:ext cx="9905999" cy="523220"/>
          </a:xfrm>
          <a:prstGeom prst="rect">
            <a:avLst/>
          </a:prstGeom>
        </p:spPr>
        <p:txBody>
          <a:bodyPr wrap="square">
            <a:spAutoFit/>
          </a:bodyPr>
          <a:lstStyle/>
          <a:p>
            <a:pPr algn="ctr"/>
            <a:r>
              <a:rPr lang="ja-JP" altLang="en-US" sz="2800" dirty="0" smtClean="0">
                <a:latin typeface="ＤＦ特太ゴシック体" pitchFamily="49" charset="-128"/>
                <a:ea typeface="ＤＦ特太ゴシック体" pitchFamily="49" charset="-128"/>
              </a:rPr>
              <a:t>寄り添い型</a:t>
            </a:r>
            <a:r>
              <a:rPr lang="ja-JP" altLang="en-US" sz="2800" dirty="0">
                <a:latin typeface="ＤＦ特太ゴシック体" pitchFamily="49" charset="-128"/>
                <a:ea typeface="ＤＦ特太ゴシック体" pitchFamily="49" charset="-128"/>
              </a:rPr>
              <a:t>相談支援</a:t>
            </a:r>
            <a:r>
              <a:rPr lang="ja-JP" altLang="en-US" sz="2800" dirty="0" smtClean="0">
                <a:latin typeface="ＤＦ特太ゴシック体" pitchFamily="49" charset="-128"/>
                <a:ea typeface="ＤＦ特太ゴシック体" pitchFamily="49" charset="-128"/>
              </a:rPr>
              <a:t>事業</a:t>
            </a:r>
            <a:endParaRPr lang="en-US" altLang="ja-JP" sz="2800" dirty="0" smtClean="0">
              <a:latin typeface="ＤＦ特太ゴシック体" pitchFamily="49" charset="-128"/>
              <a:ea typeface="ＤＦ特太ゴシック体" pitchFamily="49" charset="-128"/>
            </a:endParaRPr>
          </a:p>
        </p:txBody>
      </p:sp>
      <p:sp>
        <p:nvSpPr>
          <p:cNvPr id="3" name="正方形/長方形 2"/>
          <p:cNvSpPr/>
          <p:nvPr/>
        </p:nvSpPr>
        <p:spPr>
          <a:xfrm>
            <a:off x="6713806" y="2615704"/>
            <a:ext cx="2958811" cy="461665"/>
          </a:xfrm>
          <a:prstGeom prst="rect">
            <a:avLst/>
          </a:prstGeom>
          <a:ln>
            <a:solidFill>
              <a:schemeClr val="tx1"/>
            </a:solidFill>
            <a:prstDash val="dash"/>
          </a:ln>
        </p:spPr>
        <p:txBody>
          <a:bodyPr wrap="square">
            <a:spAutoFit/>
          </a:bodyPr>
          <a:lstStyle/>
          <a:p>
            <a:pPr algn="ctr" hangingPunct="0"/>
            <a:r>
              <a:rPr lang="en-US" altLang="ja-JP" sz="1200" dirty="0" smtClean="0"/>
              <a:t>H26.4</a:t>
            </a:r>
            <a:r>
              <a:rPr lang="ja-JP" altLang="en-US" sz="1200" dirty="0" smtClean="0"/>
              <a:t>月～</a:t>
            </a:r>
            <a:r>
              <a:rPr lang="en-US" altLang="ja-JP" sz="1200" dirty="0" smtClean="0"/>
              <a:t>H27.</a:t>
            </a:r>
            <a:r>
              <a:rPr lang="en-US" altLang="ja-JP" sz="1200" dirty="0"/>
              <a:t>3</a:t>
            </a:r>
            <a:r>
              <a:rPr lang="ja-JP" altLang="en-US" sz="1200" dirty="0" smtClean="0"/>
              <a:t>月</a:t>
            </a:r>
            <a:r>
              <a:rPr lang="ja-JP" altLang="ja-JP" sz="1200" dirty="0" smtClean="0"/>
              <a:t>年間コール数</a:t>
            </a:r>
            <a:endParaRPr lang="en-US" altLang="ja-JP" sz="1200" dirty="0" smtClean="0"/>
          </a:p>
          <a:p>
            <a:pPr algn="ctr" hangingPunct="0"/>
            <a:r>
              <a:rPr lang="ja-JP" altLang="ja-JP" sz="1200" dirty="0" smtClean="0"/>
              <a:t>総呼数</a:t>
            </a:r>
            <a:r>
              <a:rPr lang="ja-JP" altLang="ja-JP" sz="1200" dirty="0"/>
              <a:t>　約</a:t>
            </a:r>
            <a:r>
              <a:rPr lang="en-US" altLang="ja-JP" sz="1200" dirty="0" smtClean="0"/>
              <a:t>1,180</a:t>
            </a:r>
            <a:r>
              <a:rPr lang="ja-JP" altLang="ja-JP" sz="1200" dirty="0" smtClean="0"/>
              <a:t>万</a:t>
            </a:r>
            <a:r>
              <a:rPr lang="ja-JP" altLang="ja-JP" sz="1200" dirty="0"/>
              <a:t>件</a:t>
            </a:r>
          </a:p>
        </p:txBody>
      </p:sp>
      <p:sp>
        <p:nvSpPr>
          <p:cNvPr id="64" name="円/楕円 63"/>
          <p:cNvSpPr/>
          <p:nvPr/>
        </p:nvSpPr>
        <p:spPr bwMode="auto">
          <a:xfrm>
            <a:off x="200472" y="4172382"/>
            <a:ext cx="2463569" cy="937951"/>
          </a:xfrm>
          <a:prstGeom prst="ellipse">
            <a:avLst/>
          </a:prstGeom>
          <a:solidFill>
            <a:schemeClr val="accent5">
              <a:lumMod val="40000"/>
              <a:lumOff val="60000"/>
              <a:alpha val="4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pic>
        <p:nvPicPr>
          <p:cNvPr id="49" name="Picture 2" descr="C:\Users\YAFYV\AppData\Local\Microsoft\Windows\Temporary Internet Files\Content.IE5\XBSXZDFH\MC900324606[1].wmf"/>
          <p:cNvPicPr>
            <a:picLocks noChangeAspect="1" noChangeArrowheads="1"/>
          </p:cNvPicPr>
          <p:nvPr/>
        </p:nvPicPr>
        <p:blipFill>
          <a:blip r:embed="rId3" cstate="print"/>
          <a:srcRect/>
          <a:stretch>
            <a:fillRect/>
          </a:stretch>
        </p:blipFill>
        <p:spPr bwMode="auto">
          <a:xfrm>
            <a:off x="1795937" y="4170376"/>
            <a:ext cx="724364" cy="783609"/>
          </a:xfrm>
          <a:prstGeom prst="rect">
            <a:avLst/>
          </a:prstGeom>
          <a:noFill/>
        </p:spPr>
      </p:pic>
      <p:pic>
        <p:nvPicPr>
          <p:cNvPr id="1028" name="Picture 4" descr="C:\Users\YAFYV\AppData\Local\Microsoft\Windows\Temporary Internet Files\Content.IE5\PZA43NQV\MC900398097[1].wmf"/>
          <p:cNvPicPr>
            <a:picLocks noChangeAspect="1" noChangeArrowheads="1"/>
          </p:cNvPicPr>
          <p:nvPr/>
        </p:nvPicPr>
        <p:blipFill>
          <a:blip r:embed="rId7" cstate="print"/>
          <a:srcRect/>
          <a:stretch>
            <a:fillRect/>
          </a:stretch>
        </p:blipFill>
        <p:spPr bwMode="auto">
          <a:xfrm>
            <a:off x="431823" y="4246807"/>
            <a:ext cx="743293" cy="595310"/>
          </a:xfrm>
          <a:prstGeom prst="rect">
            <a:avLst/>
          </a:prstGeom>
          <a:noFill/>
        </p:spPr>
      </p:pic>
      <p:sp>
        <p:nvSpPr>
          <p:cNvPr id="3102" name="テキスト ボックス 78"/>
          <p:cNvSpPr txBox="1">
            <a:spLocks noChangeArrowheads="1"/>
          </p:cNvSpPr>
          <p:nvPr/>
        </p:nvSpPr>
        <p:spPr bwMode="auto">
          <a:xfrm>
            <a:off x="76654" y="5347457"/>
            <a:ext cx="1286318" cy="430213"/>
          </a:xfrm>
          <a:prstGeom prst="rect">
            <a:avLst/>
          </a:prstGeom>
          <a:noFill/>
          <a:ln w="9525">
            <a:noFill/>
            <a:miter lim="800000"/>
            <a:headEnd/>
            <a:tailEnd/>
          </a:ln>
        </p:spPr>
        <p:txBody>
          <a:bodyPr wrap="square">
            <a:spAutoFit/>
          </a:bodyPr>
          <a:lstStyle/>
          <a:p>
            <a:r>
              <a:rPr lang="ja-JP" altLang="en-US" sz="1100" dirty="0"/>
              <a:t>必要に応じ面談・同行支援</a:t>
            </a:r>
          </a:p>
        </p:txBody>
      </p:sp>
      <p:sp>
        <p:nvSpPr>
          <p:cNvPr id="3089" name="テキスト ボックス 52"/>
          <p:cNvSpPr txBox="1">
            <a:spLocks noChangeArrowheads="1"/>
          </p:cNvSpPr>
          <p:nvPr/>
        </p:nvSpPr>
        <p:spPr bwMode="auto">
          <a:xfrm>
            <a:off x="200472" y="4001662"/>
            <a:ext cx="704529" cy="276999"/>
          </a:xfrm>
          <a:prstGeom prst="rect">
            <a:avLst/>
          </a:prstGeom>
          <a:noFill/>
          <a:ln w="9525">
            <a:noFill/>
            <a:miter lim="800000"/>
            <a:headEnd/>
            <a:tailEnd/>
          </a:ln>
        </p:spPr>
        <p:txBody>
          <a:bodyPr wrap="square">
            <a:spAutoFit/>
          </a:bodyPr>
          <a:lstStyle/>
          <a:p>
            <a:r>
              <a:rPr lang="ja-JP" altLang="en-US" sz="1200" dirty="0"/>
              <a:t>支援員</a:t>
            </a:r>
          </a:p>
        </p:txBody>
      </p:sp>
      <p:sp>
        <p:nvSpPr>
          <p:cNvPr id="3120" name="テキスト ボックス 85"/>
          <p:cNvSpPr txBox="1">
            <a:spLocks noChangeArrowheads="1"/>
          </p:cNvSpPr>
          <p:nvPr/>
        </p:nvSpPr>
        <p:spPr bwMode="auto">
          <a:xfrm>
            <a:off x="1607577" y="3933056"/>
            <a:ext cx="1206846" cy="276999"/>
          </a:xfrm>
          <a:prstGeom prst="rect">
            <a:avLst/>
          </a:prstGeom>
          <a:noFill/>
          <a:ln w="9525">
            <a:noFill/>
            <a:miter lim="800000"/>
            <a:headEnd/>
            <a:tailEnd/>
          </a:ln>
        </p:spPr>
        <p:txBody>
          <a:bodyPr wrap="square">
            <a:spAutoFit/>
          </a:bodyPr>
          <a:lstStyle/>
          <a:p>
            <a:r>
              <a:rPr lang="ja-JP" altLang="en-US" sz="1200" dirty="0"/>
              <a:t>電話相談員</a:t>
            </a:r>
          </a:p>
        </p:txBody>
      </p:sp>
      <p:cxnSp>
        <p:nvCxnSpPr>
          <p:cNvPr id="66" name="直線矢印コネクタ 65"/>
          <p:cNvCxnSpPr/>
          <p:nvPr/>
        </p:nvCxnSpPr>
        <p:spPr bwMode="auto">
          <a:xfrm flipV="1">
            <a:off x="1685476" y="5037943"/>
            <a:ext cx="322566" cy="81186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5485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5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デザインの設定">
      <a:majorFont>
        <a:latin typeface="HGSｺﾞｼｯｸE"/>
        <a:ea typeface="HGSｺﾞｼｯｸE"/>
        <a:cs typeface=""/>
      </a:majorFont>
      <a:minorFont>
        <a:latin typeface="HGPｺﾞｼｯｸE"/>
        <a:ea typeface="HGPｺﾞｼｯｸ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kumimoji="1" sz="1600" dirty="0"/>
        </a:defPPr>
      </a:lstStyle>
    </a:txDef>
  </a:objectDefaults>
  <a:extraClrSchemeLst>
    <a:extraClrScheme>
      <a:clrScheme name="デザインの設定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7487</TotalTime>
  <Words>71</Words>
  <Application>Microsoft Office PowerPoint</Application>
  <PresentationFormat>A4 210 x 297 mm</PresentationFormat>
  <Paragraphs>33</Paragraphs>
  <Slides>1</Slides>
  <Notes>1</Notes>
  <HiddenSlides>0</HiddenSlides>
  <MMClips>0</MMClips>
  <ScaleCrop>false</ScaleCrop>
  <HeadingPairs>
    <vt:vector size="4" baseType="variant">
      <vt:variant>
        <vt:lpstr>テーマ</vt:lpstr>
      </vt:variant>
      <vt:variant>
        <vt:i4>2</vt:i4>
      </vt:variant>
      <vt:variant>
        <vt:lpstr>スライド タイトル</vt:lpstr>
      </vt:variant>
      <vt:variant>
        <vt:i4>1</vt:i4>
      </vt:variant>
    </vt:vector>
  </HeadingPairs>
  <TitlesOfParts>
    <vt:vector size="3" baseType="lpstr">
      <vt:lpstr>5_Office テーマ</vt:lpstr>
      <vt:lpstr>デザインの設定</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高橋</dc:creator>
  <cp:lastModifiedBy>厚生労働省ネットワークシステム</cp:lastModifiedBy>
  <cp:revision>589</cp:revision>
  <cp:lastPrinted>2016-03-25T07:16:29Z</cp:lastPrinted>
  <dcterms:created xsi:type="dcterms:W3CDTF">2013-09-05T08:02:14Z</dcterms:created>
  <dcterms:modified xsi:type="dcterms:W3CDTF">2016-03-25T07:18:50Z</dcterms:modified>
</cp:coreProperties>
</file>