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6" autoAdjust="0"/>
    <p:restoredTop sz="94660"/>
  </p:normalViewPr>
  <p:slideViewPr>
    <p:cSldViewPr>
      <p:cViewPr>
        <p:scale>
          <a:sx n="100" d="100"/>
          <a:sy n="100" d="100"/>
        </p:scale>
        <p:origin x="-158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2013/7/30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1357298" y="3962396"/>
            <a:ext cx="5072098" cy="21431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1357298" y="5429256"/>
            <a:ext cx="5072098" cy="21431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1357298" y="6143636"/>
            <a:ext cx="5072098" cy="21431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1357298" y="7091380"/>
            <a:ext cx="5072098" cy="21431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1357298" y="7467620"/>
            <a:ext cx="5072098" cy="39052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6858000" cy="341313"/>
          </a:xfrm>
          <a:prstGeom prst="rect">
            <a:avLst/>
          </a:prstGeom>
          <a:solidFill>
            <a:srgbClr val="0070C0"/>
          </a:solidFill>
        </p:spPr>
        <p:txBody>
          <a:bodyPr anchor="ctr"/>
          <a:lstStyle/>
          <a:p>
            <a:pPr algn="ctr"/>
            <a:r>
              <a:rPr lang="en-US" altLang="ja-JP" sz="1200" dirty="0" smtClean="0">
                <a:solidFill>
                  <a:schemeClr val="bg1"/>
                </a:solidFill>
                <a:latin typeface="+mj-ea"/>
                <a:ea typeface="+mj-ea"/>
              </a:rPr>
              <a:t>2013</a:t>
            </a:r>
            <a:r>
              <a:rPr lang="ja-JP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年度 第</a:t>
            </a:r>
            <a:r>
              <a:rPr lang="en-US" altLang="ja-JP" sz="1200" dirty="0" smtClean="0">
                <a:solidFill>
                  <a:schemeClr val="bg1"/>
                </a:solidFill>
                <a:latin typeface="+mj-ea"/>
                <a:ea typeface="+mj-ea"/>
              </a:rPr>
              <a:t>9</a:t>
            </a:r>
            <a:r>
              <a:rPr lang="ja-JP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回　健康づくり佐久市民のつどい　　実施概要　（仮）　</a:t>
            </a:r>
            <a:endParaRPr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00504" y="332418"/>
            <a:ext cx="28574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900" dirty="0" smtClean="0">
                <a:latin typeface="+mj-ea"/>
                <a:ea typeface="+mj-ea"/>
              </a:rPr>
              <a:t>2013/07/29</a:t>
            </a:r>
            <a:r>
              <a:rPr lang="ja-JP" altLang="en-US" sz="900" dirty="0" smtClean="0">
                <a:latin typeface="+mj-ea"/>
                <a:ea typeface="+mj-ea"/>
              </a:rPr>
              <a:t>　</a:t>
            </a:r>
            <a:r>
              <a:rPr lang="en-US" altLang="ja-JP" sz="900" dirty="0" smtClean="0">
                <a:latin typeface="+mj-ea"/>
                <a:ea typeface="+mj-ea"/>
              </a:rPr>
              <a:t>Smart Life Project </a:t>
            </a:r>
            <a:r>
              <a:rPr lang="ja-JP" altLang="en-US" sz="900" dirty="0" smtClean="0">
                <a:latin typeface="+mj-ea"/>
                <a:ea typeface="+mj-ea"/>
              </a:rPr>
              <a:t>事務局</a:t>
            </a:r>
            <a:endParaRPr kumimoji="1" lang="ja-JP" altLang="en-US" sz="900" dirty="0">
              <a:latin typeface="+mj-ea"/>
              <a:ea typeface="+mj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7150" y="1332302"/>
            <a:ext cx="1209675" cy="35719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24" tIns="61064" rIns="122124" bIns="61064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開催日時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85861" y="1365639"/>
            <a:ext cx="5364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+mn-ea"/>
              </a:rPr>
              <a:t>2013</a:t>
            </a:r>
            <a:r>
              <a:rPr lang="ja-JP" altLang="ja-JP" sz="1400" dirty="0" smtClean="0">
                <a:latin typeface="+mn-ea"/>
              </a:rPr>
              <a:t>年</a:t>
            </a:r>
            <a:r>
              <a:rPr lang="en-US" altLang="ja-JP" sz="1400" dirty="0" smtClean="0">
                <a:latin typeface="+mn-ea"/>
              </a:rPr>
              <a:t>10</a:t>
            </a:r>
            <a:r>
              <a:rPr lang="ja-JP" altLang="en-US" sz="1400" dirty="0" smtClean="0">
                <a:latin typeface="+mn-ea"/>
              </a:rPr>
              <a:t>月</a:t>
            </a:r>
            <a:r>
              <a:rPr lang="en-US" altLang="ja-JP" sz="1400" dirty="0" smtClean="0">
                <a:latin typeface="+mn-ea"/>
              </a:rPr>
              <a:t>19</a:t>
            </a:r>
            <a:r>
              <a:rPr lang="ja-JP" altLang="en-US" sz="1400" dirty="0" smtClean="0">
                <a:latin typeface="+mn-ea"/>
              </a:rPr>
              <a:t>日（土）　　</a:t>
            </a:r>
            <a:r>
              <a:rPr lang="en-US" altLang="ja-JP" sz="1400" dirty="0" smtClean="0">
                <a:latin typeface="+mn-ea"/>
              </a:rPr>
              <a:t>9</a:t>
            </a:r>
            <a:r>
              <a:rPr lang="ja-JP" altLang="en-US" sz="1400" dirty="0" smtClean="0">
                <a:latin typeface="+mn-ea"/>
              </a:rPr>
              <a:t>時</a:t>
            </a:r>
            <a:r>
              <a:rPr lang="en-US" altLang="ja-JP" sz="1400" dirty="0" smtClean="0">
                <a:latin typeface="+mn-ea"/>
              </a:rPr>
              <a:t>45</a:t>
            </a:r>
            <a:r>
              <a:rPr lang="ja-JP" altLang="en-US" sz="1400" dirty="0" smtClean="0">
                <a:latin typeface="+mn-ea"/>
              </a:rPr>
              <a:t>分～</a:t>
            </a:r>
            <a:r>
              <a:rPr lang="en-US" altLang="ja-JP" sz="1400" dirty="0" smtClean="0">
                <a:latin typeface="+mn-ea"/>
              </a:rPr>
              <a:t>15</a:t>
            </a:r>
            <a:r>
              <a:rPr lang="ja-JP" altLang="en-US" sz="1400" dirty="0" smtClean="0">
                <a:latin typeface="+mn-ea"/>
              </a:rPr>
              <a:t>時</a:t>
            </a:r>
            <a:r>
              <a:rPr lang="en-US" altLang="ja-JP" sz="1400" dirty="0" smtClean="0">
                <a:latin typeface="+mn-ea"/>
              </a:rPr>
              <a:t>30</a:t>
            </a:r>
            <a:r>
              <a:rPr lang="ja-JP" altLang="en-US" sz="1400" dirty="0" smtClean="0">
                <a:latin typeface="+mn-ea"/>
              </a:rPr>
              <a:t>分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7150" y="1760930"/>
            <a:ext cx="1209675" cy="35719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24" tIns="61064" rIns="122124" bIns="61064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実施場所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57150" y="3571868"/>
            <a:ext cx="1209675" cy="35719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24" tIns="61064" rIns="122124" bIns="61064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実施内容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71414" y="8607218"/>
            <a:ext cx="1209675" cy="35719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24" tIns="61064" rIns="122124" bIns="61064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共催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50658" y="8631925"/>
            <a:ext cx="5364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+mj-ea"/>
                <a:ea typeface="+mj-ea"/>
              </a:rPr>
              <a:t>厚生労働省（</a:t>
            </a:r>
            <a:r>
              <a:rPr lang="en-US" altLang="ja-JP" sz="1400" dirty="0" smtClean="0">
                <a:latin typeface="+mj-ea"/>
              </a:rPr>
              <a:t> Smart Life Project </a:t>
            </a:r>
            <a:r>
              <a:rPr lang="ja-JP" altLang="en-US" sz="1400" dirty="0" smtClean="0">
                <a:latin typeface="+mj-ea"/>
              </a:rPr>
              <a:t>事務局）</a:t>
            </a:r>
            <a:endParaRPr lang="en-US" altLang="ja-JP" sz="1400" dirty="0" smtClean="0">
              <a:latin typeface="+mj-ea"/>
            </a:endParaRPr>
          </a:p>
          <a:p>
            <a:r>
              <a:rPr lang="ja-JP" altLang="en-US" sz="1400" dirty="0" smtClean="0">
                <a:latin typeface="+mj-ea"/>
                <a:ea typeface="+mj-ea"/>
              </a:rPr>
              <a:t>佐久医師会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71414" y="504798"/>
            <a:ext cx="1209675" cy="35719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24" tIns="61064" rIns="122124" bIns="61064"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+mj-ea"/>
                <a:ea typeface="+mj-ea"/>
              </a:rPr>
              <a:t>開催テーマ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300124" y="500034"/>
            <a:ext cx="4557768" cy="760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+mj-ea"/>
                <a:ea typeface="+mj-ea"/>
              </a:rPr>
              <a:t>『 </a:t>
            </a:r>
            <a:r>
              <a:rPr lang="ja-JP" altLang="en-US" sz="1400" dirty="0" smtClean="0">
                <a:latin typeface="+mj-ea"/>
                <a:ea typeface="+mj-ea"/>
              </a:rPr>
              <a:t>みんなでつくろう 世界最高健康都市・佐久 </a:t>
            </a:r>
            <a:r>
              <a:rPr lang="en-US" altLang="ja-JP" sz="1400" dirty="0" smtClean="0">
                <a:latin typeface="+mj-ea"/>
                <a:ea typeface="+mj-ea"/>
              </a:rPr>
              <a:t>』</a:t>
            </a:r>
          </a:p>
          <a:p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 smtClean="0">
                <a:latin typeface="+mj-ea"/>
                <a:ea typeface="+mj-ea"/>
              </a:rPr>
              <a:t>　「 深めよう！みんなでつながる健康づくり」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85860" y="3571868"/>
            <a:ext cx="447269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+mj-ea"/>
                <a:ea typeface="+mj-ea"/>
              </a:rPr>
              <a:t>○開場 </a:t>
            </a:r>
            <a:r>
              <a:rPr lang="en-US" altLang="ja-JP" sz="1200" dirty="0" smtClean="0">
                <a:latin typeface="+mj-ea"/>
                <a:ea typeface="+mj-ea"/>
              </a:rPr>
              <a:t>9</a:t>
            </a:r>
            <a:r>
              <a:rPr lang="ja-JP" altLang="en-US" sz="1200" dirty="0" smtClean="0">
                <a:latin typeface="+mj-ea"/>
                <a:ea typeface="+mj-ea"/>
              </a:rPr>
              <a:t>：</a:t>
            </a:r>
            <a:r>
              <a:rPr lang="en-US" altLang="ja-JP" sz="1200" dirty="0" smtClean="0">
                <a:latin typeface="+mj-ea"/>
                <a:ea typeface="+mj-ea"/>
              </a:rPr>
              <a:t>30</a:t>
            </a:r>
            <a:r>
              <a:rPr lang="ja-JP" altLang="en-US" sz="1200" dirty="0" smtClean="0">
                <a:latin typeface="+mj-ea"/>
                <a:ea typeface="+mj-ea"/>
              </a:rPr>
              <a:t>～</a:t>
            </a:r>
            <a:endParaRPr lang="en-US" altLang="ja-JP" sz="1200" dirty="0" smtClean="0">
              <a:latin typeface="+mj-ea"/>
              <a:ea typeface="+mj-ea"/>
            </a:endParaRPr>
          </a:p>
          <a:p>
            <a:endParaRPr lang="en-US" altLang="ja-JP" sz="1200" dirty="0" smtClean="0">
              <a:latin typeface="+mj-ea"/>
              <a:ea typeface="+mj-ea"/>
            </a:endParaRPr>
          </a:p>
          <a:p>
            <a:r>
              <a:rPr lang="ja-JP" altLang="en-US" sz="1200" dirty="0" smtClean="0">
                <a:latin typeface="+mj-ea"/>
                <a:ea typeface="+mj-ea"/>
              </a:rPr>
              <a:t> ●</a:t>
            </a:r>
            <a:r>
              <a:rPr lang="ja-JP" altLang="en-US" sz="1200" b="1" dirty="0" smtClean="0">
                <a:latin typeface="+mj-ea"/>
                <a:ea typeface="+mj-ea"/>
              </a:rPr>
              <a:t>ステージプログラム</a:t>
            </a:r>
            <a:r>
              <a:rPr lang="ja-JP" altLang="en-US" sz="1200" dirty="0" smtClean="0">
                <a:latin typeface="+mj-ea"/>
                <a:ea typeface="+mj-ea"/>
              </a:rPr>
              <a:t>＠</a:t>
            </a:r>
            <a:r>
              <a:rPr lang="en-US" altLang="ja-JP" sz="1200" dirty="0" smtClean="0">
                <a:latin typeface="+mj-ea"/>
                <a:ea typeface="+mj-ea"/>
              </a:rPr>
              <a:t>1</a:t>
            </a:r>
            <a:r>
              <a:rPr lang="ja-JP" altLang="en-US" sz="1200" dirty="0" smtClean="0">
                <a:latin typeface="+mj-ea"/>
                <a:ea typeface="+mj-ea"/>
              </a:rPr>
              <a:t>階大ホール</a:t>
            </a:r>
            <a:endParaRPr lang="en-US" altLang="ja-JP" sz="1200" dirty="0" smtClean="0">
              <a:latin typeface="+mj-ea"/>
              <a:ea typeface="+mj-ea"/>
            </a:endParaRPr>
          </a:p>
          <a:p>
            <a:r>
              <a:rPr lang="ja-JP" altLang="en-US" sz="1200" dirty="0" smtClean="0">
                <a:latin typeface="+mj-ea"/>
                <a:ea typeface="+mj-ea"/>
              </a:rPr>
              <a:t>　　　・</a:t>
            </a:r>
            <a:r>
              <a:rPr lang="en-US" altLang="ja-JP" sz="1200" dirty="0" smtClean="0">
                <a:latin typeface="+mj-ea"/>
                <a:ea typeface="+mj-ea"/>
              </a:rPr>
              <a:t>09</a:t>
            </a:r>
            <a:r>
              <a:rPr lang="ja-JP" altLang="en-US" sz="1200" dirty="0" smtClean="0">
                <a:latin typeface="+mj-ea"/>
                <a:ea typeface="+mj-ea"/>
              </a:rPr>
              <a:t>：</a:t>
            </a:r>
            <a:r>
              <a:rPr lang="en-US" altLang="ja-JP" sz="1200" dirty="0" smtClean="0">
                <a:latin typeface="+mj-ea"/>
                <a:ea typeface="+mj-ea"/>
              </a:rPr>
              <a:t>45</a:t>
            </a:r>
            <a:r>
              <a:rPr lang="ja-JP" altLang="en-US" sz="1200" dirty="0" smtClean="0">
                <a:latin typeface="+mj-ea"/>
                <a:ea typeface="+mj-ea"/>
              </a:rPr>
              <a:t>～</a:t>
            </a:r>
            <a:r>
              <a:rPr lang="en-US" altLang="ja-JP" sz="1200" dirty="0" smtClean="0">
                <a:latin typeface="+mj-ea"/>
                <a:ea typeface="+mj-ea"/>
              </a:rPr>
              <a:t>10</a:t>
            </a:r>
            <a:r>
              <a:rPr lang="ja-JP" altLang="en-US" sz="1200" dirty="0" smtClean="0">
                <a:latin typeface="+mj-ea"/>
                <a:ea typeface="+mj-ea"/>
              </a:rPr>
              <a:t>：</a:t>
            </a:r>
            <a:r>
              <a:rPr lang="en-US" altLang="ja-JP" sz="1200" dirty="0" smtClean="0">
                <a:latin typeface="+mj-ea"/>
                <a:ea typeface="+mj-ea"/>
              </a:rPr>
              <a:t>30</a:t>
            </a:r>
            <a:r>
              <a:rPr lang="ja-JP" altLang="en-US" sz="1200" dirty="0" smtClean="0">
                <a:latin typeface="+mj-ea"/>
                <a:ea typeface="+mj-ea"/>
              </a:rPr>
              <a:t>　オープニング式典</a:t>
            </a:r>
            <a:endParaRPr lang="en-US" altLang="ja-JP" sz="1200" dirty="0" smtClean="0"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　　　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・</a:t>
            </a:r>
            <a:r>
              <a:rPr lang="en-US" altLang="ja-JP" sz="1200" b="1" dirty="0" smtClean="0">
                <a:solidFill>
                  <a:srgbClr val="000000"/>
                </a:solidFill>
                <a:latin typeface="+mj-ea"/>
                <a:ea typeface="+mj-ea"/>
              </a:rPr>
              <a:t>10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200" b="1" dirty="0" smtClean="0">
                <a:solidFill>
                  <a:srgbClr val="000000"/>
                </a:solidFill>
                <a:latin typeface="+mj-ea"/>
                <a:ea typeface="+mj-ea"/>
              </a:rPr>
              <a:t>40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～</a:t>
            </a:r>
            <a:r>
              <a:rPr lang="en-US" altLang="ja-JP" sz="1200" b="1" dirty="0" smtClean="0">
                <a:solidFill>
                  <a:srgbClr val="000000"/>
                </a:solidFill>
                <a:latin typeface="+mj-ea"/>
                <a:ea typeface="+mj-ea"/>
              </a:rPr>
              <a:t>11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200" b="1" dirty="0" smtClean="0">
                <a:solidFill>
                  <a:srgbClr val="000000"/>
                </a:solidFill>
                <a:latin typeface="+mj-ea"/>
                <a:ea typeface="+mj-ea"/>
              </a:rPr>
              <a:t>20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（仮）　厚生労働省主催  ミニ講演会</a:t>
            </a:r>
            <a:endParaRPr lang="en-US" altLang="ja-JP" sz="1200" b="1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　　　・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14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：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00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～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15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：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　佐久</a:t>
            </a:r>
            <a:r>
              <a:rPr lang="zh-TW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医師会公開講座</a:t>
            </a:r>
            <a:endParaRPr lang="en-US" altLang="zh-TW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　　　　　　　　　　　　　　　［講師：白澤卓二氏］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　　　　　　　　　　　　　　　［演題：いつまでも若々しく生きるために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　　　　　　　　　　　　　　　　　　　～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100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歳までボケない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101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の方法～］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●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</a:rPr>
              <a:t>多目的ホール講演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＠多目的ホール</a:t>
            </a:r>
            <a:endParaRPr lang="en-US" altLang="ja-JP" sz="1200" dirty="0" smtClean="0">
              <a:solidFill>
                <a:srgbClr val="000000"/>
              </a:solidFill>
              <a:latin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　　　・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13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：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00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～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14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：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　［講師：岡本香代子氏］</a:t>
            </a:r>
            <a:endParaRPr lang="en-US" altLang="ja-JP" sz="1200" dirty="0" smtClean="0">
              <a:solidFill>
                <a:srgbClr val="000000"/>
              </a:solidFill>
              <a:latin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　　　　　　　　　　　　　　  ［演題：若さと健康を作るウォーキング］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 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●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健康づくりコーナー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＠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1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階～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3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階 ホワイエ・ロビー・各会議室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　　　・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10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～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14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00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 検診・相談・測定･試食・パネル展示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　　　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・</a:t>
            </a:r>
            <a:r>
              <a:rPr lang="en-US" altLang="ja-JP" sz="1200" b="1" dirty="0" smtClean="0">
                <a:solidFill>
                  <a:srgbClr val="000000"/>
                </a:solidFill>
                <a:latin typeface="+mj-ea"/>
                <a:ea typeface="+mj-ea"/>
              </a:rPr>
              <a:t>10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200" b="1" dirty="0" smtClean="0">
                <a:solidFill>
                  <a:srgbClr val="000000"/>
                </a:solidFill>
                <a:latin typeface="+mj-ea"/>
                <a:ea typeface="+mj-ea"/>
              </a:rPr>
              <a:t>30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～</a:t>
            </a:r>
            <a:r>
              <a:rPr lang="en-US" altLang="ja-JP" sz="1200" b="1" dirty="0" smtClean="0">
                <a:solidFill>
                  <a:srgbClr val="000000"/>
                </a:solidFill>
                <a:latin typeface="+mj-ea"/>
                <a:ea typeface="+mj-ea"/>
              </a:rPr>
              <a:t>14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200" b="1" dirty="0" smtClean="0">
                <a:solidFill>
                  <a:srgbClr val="000000"/>
                </a:solidFill>
                <a:latin typeface="+mj-ea"/>
                <a:ea typeface="+mj-ea"/>
              </a:rPr>
              <a:t>00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（仮） 厚生労働省 展示コーナー</a:t>
            </a:r>
            <a:endParaRPr lang="en-US" altLang="ja-JP" sz="1200" b="1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　　　・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11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～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13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00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 ぴん</a:t>
            </a:r>
            <a:r>
              <a:rPr lang="ja-JP" altLang="en-US" sz="1200" dirty="0" err="1" smtClean="0">
                <a:solidFill>
                  <a:srgbClr val="000000"/>
                </a:solidFill>
                <a:latin typeface="+mj-ea"/>
                <a:ea typeface="+mj-ea"/>
              </a:rPr>
              <a:t>ころ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コンテスト最優秀作品試食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　　　　（など、以上予定）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●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</a:rPr>
              <a:t>運動コーナー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＠確認中</a:t>
            </a:r>
            <a:endParaRPr lang="en-US" altLang="ja-JP" sz="1200" dirty="0" smtClean="0">
              <a:solidFill>
                <a:srgbClr val="000000"/>
              </a:solidFill>
              <a:latin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　　　・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11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：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00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～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13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：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00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 ポールウォーク体験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●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  <a:ea typeface="+mj-ea"/>
              </a:rPr>
              <a:t>作業所活動紹介・バザー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</a:rPr>
              <a:t> 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＠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1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階～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3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階 ホワイエ・ロビー・各会議室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●</a:t>
            </a:r>
            <a:r>
              <a:rPr lang="ja-JP" altLang="en-US" sz="1200" b="1" dirty="0" smtClean="0">
                <a:solidFill>
                  <a:srgbClr val="000000"/>
                </a:solidFill>
                <a:latin typeface="+mj-ea"/>
              </a:rPr>
              <a:t>佐久市消費生活展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＠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</a:rPr>
              <a:t>3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</a:rPr>
              <a:t>階 視聴覚室</a:t>
            </a:r>
            <a:endParaRPr lang="en-US" altLang="ja-JP" sz="12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　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-142900" y="1280170"/>
            <a:ext cx="7215214" cy="0"/>
          </a:xfrm>
          <a:prstGeom prst="line">
            <a:avLst/>
          </a:prstGeom>
          <a:ln w="63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-214338" y="3499255"/>
            <a:ext cx="7215214" cy="0"/>
          </a:xfrm>
          <a:prstGeom prst="line">
            <a:avLst/>
          </a:prstGeom>
          <a:ln w="63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-214338" y="8072462"/>
            <a:ext cx="7215214" cy="0"/>
          </a:xfrm>
          <a:prstGeom prst="line">
            <a:avLst/>
          </a:prstGeom>
          <a:ln w="63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角丸四角形 22"/>
          <p:cNvSpPr/>
          <p:nvPr/>
        </p:nvSpPr>
        <p:spPr>
          <a:xfrm>
            <a:off x="71414" y="8150708"/>
            <a:ext cx="1209675" cy="35719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24" tIns="61064" rIns="122124" bIns="61064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主催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50658" y="8120746"/>
            <a:ext cx="5364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+mn-ea"/>
              </a:rPr>
              <a:t>第</a:t>
            </a:r>
            <a:r>
              <a:rPr lang="en-US" altLang="ja-JP" sz="1400" dirty="0" smtClean="0">
                <a:latin typeface="+mn-ea"/>
              </a:rPr>
              <a:t>9</a:t>
            </a:r>
            <a:r>
              <a:rPr lang="ja-JP" altLang="en-US" sz="1400" dirty="0" smtClean="0">
                <a:latin typeface="+mn-ea"/>
              </a:rPr>
              <a:t>回健康づくり佐久</a:t>
            </a:r>
            <a:r>
              <a:rPr lang="ja-JP" altLang="en-US" sz="1400" dirty="0" smtClean="0">
                <a:latin typeface="+mj-ea"/>
                <a:ea typeface="+mj-ea"/>
              </a:rPr>
              <a:t>市民のつどい実行</a:t>
            </a:r>
            <a:r>
              <a:rPr lang="ja-JP" altLang="en-US" sz="1400" dirty="0" smtClean="0">
                <a:latin typeface="+mj-ea"/>
              </a:rPr>
              <a:t>委員会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 smtClean="0">
                <a:latin typeface="+mj-ea"/>
                <a:ea typeface="+mj-ea"/>
              </a:rPr>
              <a:t>（佐久市役所健康づくり推進健康増進係）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85861" y="1760930"/>
            <a:ext cx="3429023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+mj-ea"/>
                <a:ea typeface="+mj-ea"/>
              </a:rPr>
              <a:t>佐久勤労者福祉センター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050" dirty="0" smtClean="0">
                <a:latin typeface="+mj-ea"/>
                <a:ea typeface="+mj-ea"/>
              </a:rPr>
              <a:t>　（</a:t>
            </a:r>
            <a:r>
              <a:rPr lang="zh-TW" altLang="en-US" sz="1050" dirty="0" smtClean="0"/>
              <a:t>長野県佐久市佐久平駅南 </a:t>
            </a:r>
            <a:r>
              <a:rPr lang="en-US" altLang="zh-TW" sz="1050" dirty="0" smtClean="0"/>
              <a:t>4-1</a:t>
            </a:r>
            <a:r>
              <a:rPr lang="ja-JP" altLang="en-US" sz="1050" dirty="0" smtClean="0">
                <a:latin typeface="+mj-ea"/>
                <a:ea typeface="+mj-ea"/>
              </a:rPr>
              <a:t>）</a:t>
            </a:r>
            <a:endParaRPr lang="en-US" altLang="ja-JP" sz="1050" dirty="0" smtClean="0">
              <a:latin typeface="+mj-ea"/>
              <a:ea typeface="+mj-ea"/>
            </a:endParaRPr>
          </a:p>
        </p:txBody>
      </p:sp>
      <p:pic>
        <p:nvPicPr>
          <p:cNvPr id="1032" name="Picture 8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769" y="2267147"/>
            <a:ext cx="1698556" cy="1188989"/>
          </a:xfrm>
          <a:prstGeom prst="rect">
            <a:avLst/>
          </a:prstGeom>
          <a:noFill/>
        </p:spPr>
      </p:pic>
      <p:pic>
        <p:nvPicPr>
          <p:cNvPr id="1034" name="Picture 10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8" y="2260996"/>
            <a:ext cx="1746412" cy="1156998"/>
          </a:xfrm>
          <a:prstGeom prst="rect">
            <a:avLst/>
          </a:prstGeom>
          <a:noFill/>
        </p:spPr>
      </p:pic>
      <p:sp>
        <p:nvSpPr>
          <p:cNvPr id="35" name="角丸四角形 34"/>
          <p:cNvSpPr/>
          <p:nvPr/>
        </p:nvSpPr>
        <p:spPr>
          <a:xfrm>
            <a:off x="71414" y="903674"/>
            <a:ext cx="1209675" cy="35719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24" tIns="61064" rIns="122124" bIns="61064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サブテーマ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3500462" y="1789448"/>
            <a:ext cx="3429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00" dirty="0" smtClean="0"/>
              <a:t>［車］佐久</a:t>
            </a:r>
            <a:r>
              <a:rPr lang="en-US" altLang="ja-JP" sz="1000" dirty="0" smtClean="0"/>
              <a:t>IC</a:t>
            </a:r>
            <a:r>
              <a:rPr lang="ja-JP" altLang="en-US" sz="1000" dirty="0" smtClean="0"/>
              <a:t>から</a:t>
            </a:r>
            <a:r>
              <a:rPr lang="en-US" altLang="ja-JP" sz="1000" dirty="0" smtClean="0"/>
              <a:t>3km 7</a:t>
            </a:r>
            <a:r>
              <a:rPr lang="ja-JP" altLang="en-US" sz="1000" dirty="0" smtClean="0"/>
              <a:t>分</a:t>
            </a:r>
            <a:br>
              <a:rPr lang="ja-JP" altLang="en-US" sz="1000" dirty="0" smtClean="0"/>
            </a:br>
            <a:r>
              <a:rPr lang="ja-JP" altLang="en-US" sz="1000" dirty="0" smtClean="0"/>
              <a:t>［鉄道］</a:t>
            </a:r>
            <a:r>
              <a:rPr lang="en-US" altLang="ja-JP" sz="1000" dirty="0" smtClean="0"/>
              <a:t>JR</a:t>
            </a:r>
            <a:r>
              <a:rPr lang="ja-JP" altLang="en-US" sz="1000" dirty="0" smtClean="0"/>
              <a:t>北陸</a:t>
            </a:r>
            <a:r>
              <a:rPr lang="en-US" altLang="ja-JP" sz="1000" dirty="0" smtClean="0"/>
              <a:t>(</a:t>
            </a:r>
            <a:r>
              <a:rPr lang="ja-JP" altLang="en-US" sz="1000" dirty="0" smtClean="0"/>
              <a:t>長野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新幹線 佐久平駅下車 →徒歩</a:t>
            </a:r>
            <a:r>
              <a:rPr lang="en-US" altLang="ja-JP" sz="1000" dirty="0" smtClean="0"/>
              <a:t>3</a:t>
            </a:r>
            <a:r>
              <a:rPr lang="ja-JP" altLang="en-US" sz="1000" dirty="0" smtClean="0"/>
              <a:t>分</a:t>
            </a:r>
            <a:endParaRPr lang="ja-JP" altLang="en-US" sz="1000" dirty="0"/>
          </a:p>
        </p:txBody>
      </p:sp>
      <p:pic>
        <p:nvPicPr>
          <p:cNvPr id="1036" name="Picture 1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" y="5520391"/>
            <a:ext cx="1285884" cy="964414"/>
          </a:xfrm>
          <a:prstGeom prst="rect">
            <a:avLst/>
          </a:prstGeom>
          <a:noFill/>
        </p:spPr>
      </p:pic>
      <p:pic>
        <p:nvPicPr>
          <p:cNvPr id="1038" name="Picture 1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4" y="6591961"/>
            <a:ext cx="1246247" cy="837559"/>
          </a:xfrm>
          <a:prstGeom prst="rect">
            <a:avLst/>
          </a:prstGeom>
          <a:noFill/>
        </p:spPr>
      </p:pic>
      <p:sp>
        <p:nvSpPr>
          <p:cNvPr id="2" name="テキスト ボックス 1"/>
          <p:cNvSpPr txBox="1"/>
          <p:nvPr/>
        </p:nvSpPr>
        <p:spPr>
          <a:xfrm>
            <a:off x="6145113" y="25972"/>
            <a:ext cx="547489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別添</a:t>
            </a:r>
            <a:endParaRPr kumimoji="1" lang="ja-JP" alt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2">
      <a:majorFont>
        <a:latin typeface="Calibri"/>
        <a:ea typeface="HGPｺﾞｼｯｸM"/>
        <a:cs typeface=""/>
      </a:majorFont>
      <a:minorFont>
        <a:latin typeface="Calibri"/>
        <a:ea typeface="HGPｺﾞｼｯ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90</Words>
  <Application>Microsoft Office PowerPoint</Application>
  <PresentationFormat>画面に合わせる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cp:lastModifiedBy>厚生労働省ネットワークシステム</cp:lastModifiedBy>
  <cp:revision>46</cp:revision>
  <dcterms:modified xsi:type="dcterms:W3CDTF">2013-07-30T04:00:50Z</dcterms:modified>
</cp:coreProperties>
</file>