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8756" r:id="rId4"/>
  </p:sldMasterIdLst>
  <p:notesMasterIdLst>
    <p:notesMasterId r:id="rId16"/>
  </p:notesMasterIdLst>
  <p:sldIdLst>
    <p:sldId id="2491" r:id="rId5"/>
    <p:sldId id="2539" r:id="rId6"/>
    <p:sldId id="2495" r:id="rId7"/>
    <p:sldId id="2550" r:id="rId8"/>
    <p:sldId id="2507" r:id="rId9"/>
    <p:sldId id="2574" r:id="rId10"/>
    <p:sldId id="2551" r:id="rId11"/>
    <p:sldId id="2575" r:id="rId12"/>
    <p:sldId id="2582" r:id="rId13"/>
    <p:sldId id="2556" r:id="rId14"/>
    <p:sldId id="2577" r:id="rId15"/>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056"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112"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168"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222"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5278" algn="l" defTabSz="914112" rtl="0" eaLnBrk="1" latinLnBrk="0" hangingPunct="1">
      <a:defRPr kumimoji="1" kern="1200">
        <a:solidFill>
          <a:schemeClr val="tx1"/>
        </a:solidFill>
        <a:latin typeface="Arial" charset="0"/>
        <a:ea typeface="ＭＳ Ｐゴシック" pitchFamily="50" charset="-128"/>
        <a:cs typeface="+mn-cs"/>
      </a:defRPr>
    </a:lvl6pPr>
    <a:lvl7pPr marL="2742335" algn="l" defTabSz="914112" rtl="0" eaLnBrk="1" latinLnBrk="0" hangingPunct="1">
      <a:defRPr kumimoji="1" kern="1200">
        <a:solidFill>
          <a:schemeClr val="tx1"/>
        </a:solidFill>
        <a:latin typeface="Arial" charset="0"/>
        <a:ea typeface="ＭＳ Ｐゴシック" pitchFamily="50" charset="-128"/>
        <a:cs typeface="+mn-cs"/>
      </a:defRPr>
    </a:lvl7pPr>
    <a:lvl8pPr marL="3199390" algn="l" defTabSz="914112" rtl="0" eaLnBrk="1" latinLnBrk="0" hangingPunct="1">
      <a:defRPr kumimoji="1" kern="1200">
        <a:solidFill>
          <a:schemeClr val="tx1"/>
        </a:solidFill>
        <a:latin typeface="Arial" charset="0"/>
        <a:ea typeface="ＭＳ Ｐゴシック" pitchFamily="50" charset="-128"/>
        <a:cs typeface="+mn-cs"/>
      </a:defRPr>
    </a:lvl8pPr>
    <a:lvl9pPr marL="3656446" algn="l" defTabSz="914112"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436">
          <p15:clr>
            <a:srgbClr val="A4A3A4"/>
          </p15:clr>
        </p15:guide>
        <p15:guide id="2" pos="3121">
          <p15:clr>
            <a:srgbClr val="A4A3A4"/>
          </p15:clr>
        </p15:guide>
        <p15:guide id="3" pos="6068" userDrawn="1">
          <p15:clr>
            <a:srgbClr val="A4A3A4"/>
          </p15:clr>
        </p15:guide>
        <p15:guide id="4" pos="1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佐伯 郁苗(saeki-kanae.oy9)" initials="佐伯" lastIdx="2" clrIdx="0">
    <p:extLst>
      <p:ext uri="{19B8F6BF-5375-455C-9EA6-DF929625EA0E}">
        <p15:presenceInfo xmlns:p15="http://schemas.microsoft.com/office/powerpoint/2012/main" userId="S-1-5-21-4175116151-3849908774-3845857867-550426" providerId="AD"/>
      </p:ext>
    </p:extLst>
  </p:cmAuthor>
  <p:cmAuthor id="4" name="石川 紀子(ishikawa-noriko.y26)" initials="石川" lastIdx="2" clrIdx="1">
    <p:extLst>
      <p:ext uri="{19B8F6BF-5375-455C-9EA6-DF929625EA0E}">
        <p15:presenceInfo xmlns:p15="http://schemas.microsoft.com/office/powerpoint/2012/main" userId="S-1-5-21-4175116151-3849908774-3845857867-619702" providerId="AD"/>
      </p:ext>
    </p:extLst>
  </p:cmAuthor>
  <p:cmAuthor id="5" name="大野 孝司" initials="大野" lastIdx="16" clrIdx="2">
    <p:extLst>
      <p:ext uri="{19B8F6BF-5375-455C-9EA6-DF929625EA0E}">
        <p15:presenceInfo xmlns:p15="http://schemas.microsoft.com/office/powerpoint/2012/main" userId="S-1-5-21-119559289-308561185-1852903728-79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FF9900"/>
    <a:srgbClr val="3399FF"/>
    <a:srgbClr val="990099"/>
    <a:srgbClr val="800080"/>
    <a:srgbClr val="CC6600"/>
    <a:srgbClr val="660033"/>
    <a:srgbClr val="663300"/>
    <a:srgbClr val="FFFF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1C01A9-698F-4BF0-BD9B-FE13385DA66E}" v="8" dt="2024-04-01T03:16:33.73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35" autoAdjust="0"/>
    <p:restoredTop sz="94660"/>
  </p:normalViewPr>
  <p:slideViewPr>
    <p:cSldViewPr snapToGrid="0">
      <p:cViewPr varScale="1">
        <p:scale>
          <a:sx n="77" d="100"/>
          <a:sy n="77" d="100"/>
        </p:scale>
        <p:origin x="108" y="708"/>
      </p:cViewPr>
      <p:guideLst>
        <p:guide orient="horz" pos="436"/>
        <p:guide pos="3121"/>
        <p:guide pos="6068"/>
        <p:guide pos="1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1" y="0"/>
            <a:ext cx="2950263" cy="496888"/>
          </a:xfrm>
          <a:prstGeom prst="rect">
            <a:avLst/>
          </a:prstGeom>
          <a:noFill/>
          <a:ln w="9525">
            <a:noFill/>
            <a:miter lim="800000"/>
            <a:headEnd/>
            <a:tailEnd/>
          </a:ln>
          <a:effectLst/>
        </p:spPr>
        <p:txBody>
          <a:bodyPr vert="horz" wrap="square" lIns="91430" tIns="45715" rIns="91430" bIns="45715" numCol="1" anchor="t" anchorCtr="0" compatLnSpc="1">
            <a:prstTxWarp prst="textNoShape">
              <a:avLst/>
            </a:prstTxWarp>
          </a:bodyPr>
          <a:lstStyle>
            <a:lvl1pPr>
              <a:defRPr sz="1200" smtClean="0"/>
            </a:lvl1pPr>
          </a:lstStyle>
          <a:p>
            <a:pPr>
              <a:defRPr/>
            </a:pPr>
            <a:endParaRPr lang="en-US" altLang="ja-JP"/>
          </a:p>
        </p:txBody>
      </p:sp>
      <p:sp>
        <p:nvSpPr>
          <p:cNvPr id="25603" name="Rectangle 3"/>
          <p:cNvSpPr>
            <a:spLocks noGrp="1" noChangeArrowheads="1"/>
          </p:cNvSpPr>
          <p:nvPr>
            <p:ph type="dt" idx="1"/>
          </p:nvPr>
        </p:nvSpPr>
        <p:spPr bwMode="auto">
          <a:xfrm>
            <a:off x="3855350" y="0"/>
            <a:ext cx="2950263" cy="496888"/>
          </a:xfrm>
          <a:prstGeom prst="rect">
            <a:avLst/>
          </a:prstGeom>
          <a:noFill/>
          <a:ln w="9525">
            <a:noFill/>
            <a:miter lim="800000"/>
            <a:headEnd/>
            <a:tailEnd/>
          </a:ln>
          <a:effectLst/>
        </p:spPr>
        <p:txBody>
          <a:bodyPr vert="horz" wrap="square" lIns="91430" tIns="45715" rIns="91430" bIns="45715" numCol="1" anchor="t" anchorCtr="0" compatLnSpc="1">
            <a:prstTxWarp prst="textNoShape">
              <a:avLst/>
            </a:prstTxWarp>
          </a:bodyPr>
          <a:lstStyle>
            <a:lvl1pPr algn="r">
              <a:defRPr sz="1200" smtClean="0"/>
            </a:lvl1pPr>
          </a:lstStyle>
          <a:p>
            <a:pPr>
              <a:defRPr/>
            </a:pPr>
            <a:endParaRPr lang="en-US" altLang="ja-JP"/>
          </a:p>
        </p:txBody>
      </p:sp>
      <p:sp>
        <p:nvSpPr>
          <p:cNvPr id="158724" name="Rectangle 4"/>
          <p:cNvSpPr>
            <a:spLocks noGrp="1" noRot="1" noChangeAspect="1" noChangeArrowheads="1" noTextEdit="1"/>
          </p:cNvSpPr>
          <p:nvPr>
            <p:ph type="sldImg" idx="2"/>
          </p:nvPr>
        </p:nvSpPr>
        <p:spPr bwMode="auto">
          <a:xfrm>
            <a:off x="714375" y="746125"/>
            <a:ext cx="5380038" cy="3725863"/>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681199" y="4721225"/>
            <a:ext cx="5444806" cy="4471988"/>
          </a:xfrm>
          <a:prstGeom prst="rect">
            <a:avLst/>
          </a:prstGeom>
          <a:noFill/>
          <a:ln w="9525">
            <a:noFill/>
            <a:miter lim="800000"/>
            <a:headEnd/>
            <a:tailEnd/>
          </a:ln>
          <a:effectLst/>
        </p:spPr>
        <p:txBody>
          <a:bodyPr vert="horz" wrap="square" lIns="91430" tIns="45715" rIns="91430" bIns="45715"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5606" name="Rectangle 6"/>
          <p:cNvSpPr>
            <a:spLocks noGrp="1" noChangeArrowheads="1"/>
          </p:cNvSpPr>
          <p:nvPr>
            <p:ph type="ftr" sz="quarter" idx="4"/>
          </p:nvPr>
        </p:nvSpPr>
        <p:spPr bwMode="auto">
          <a:xfrm>
            <a:off x="1" y="9440866"/>
            <a:ext cx="2950263" cy="496887"/>
          </a:xfrm>
          <a:prstGeom prst="rect">
            <a:avLst/>
          </a:prstGeom>
          <a:noFill/>
          <a:ln w="9525">
            <a:noFill/>
            <a:miter lim="800000"/>
            <a:headEnd/>
            <a:tailEnd/>
          </a:ln>
          <a:effectLst/>
        </p:spPr>
        <p:txBody>
          <a:bodyPr vert="horz" wrap="square" lIns="91430" tIns="45715" rIns="91430" bIns="45715" numCol="1" anchor="b" anchorCtr="0" compatLnSpc="1">
            <a:prstTxWarp prst="textNoShape">
              <a:avLst/>
            </a:prstTxWarp>
          </a:bodyPr>
          <a:lstStyle>
            <a:lvl1pPr>
              <a:defRPr sz="1200" smtClean="0"/>
            </a:lvl1pPr>
          </a:lstStyle>
          <a:p>
            <a:pPr>
              <a:defRPr/>
            </a:pPr>
            <a:endParaRPr lang="en-US" altLang="ja-JP"/>
          </a:p>
        </p:txBody>
      </p:sp>
      <p:sp>
        <p:nvSpPr>
          <p:cNvPr id="25607" name="Rectangle 7"/>
          <p:cNvSpPr>
            <a:spLocks noGrp="1" noChangeArrowheads="1"/>
          </p:cNvSpPr>
          <p:nvPr>
            <p:ph type="sldNum" sz="quarter" idx="5"/>
          </p:nvPr>
        </p:nvSpPr>
        <p:spPr bwMode="auto">
          <a:xfrm>
            <a:off x="3855350" y="9440866"/>
            <a:ext cx="2950263" cy="496887"/>
          </a:xfrm>
          <a:prstGeom prst="rect">
            <a:avLst/>
          </a:prstGeom>
          <a:noFill/>
          <a:ln w="9525">
            <a:noFill/>
            <a:miter lim="800000"/>
            <a:headEnd/>
            <a:tailEnd/>
          </a:ln>
          <a:effectLst/>
        </p:spPr>
        <p:txBody>
          <a:bodyPr vert="horz" wrap="square" lIns="91430" tIns="45715" rIns="91430" bIns="45715" numCol="1" anchor="b" anchorCtr="0" compatLnSpc="1">
            <a:prstTxWarp prst="textNoShape">
              <a:avLst/>
            </a:prstTxWarp>
          </a:bodyPr>
          <a:lstStyle>
            <a:lvl1pPr algn="r">
              <a:defRPr sz="1200" smtClean="0"/>
            </a:lvl1pPr>
          </a:lstStyle>
          <a:p>
            <a:pPr>
              <a:defRPr/>
            </a:pPr>
            <a:fld id="{284C97A7-1F3F-4E66-8E80-4C266C1D86EA}" type="slidenum">
              <a:rPr lang="en-US" altLang="ja-JP"/>
              <a:pPr>
                <a:defRPr/>
              </a:pPr>
              <a:t>‹#›</a:t>
            </a:fld>
            <a:endParaRPr lang="en-US" altLang="ja-JP"/>
          </a:p>
        </p:txBody>
      </p:sp>
    </p:spTree>
    <p:extLst>
      <p:ext uri="{BB962C8B-B14F-4D97-AF65-F5344CB8AC3E}">
        <p14:creationId xmlns:p14="http://schemas.microsoft.com/office/powerpoint/2010/main" val="30384286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056"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112"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168"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222"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278" algn="l" defTabSz="914112" rtl="0" eaLnBrk="1" latinLnBrk="0" hangingPunct="1">
      <a:defRPr kumimoji="1" sz="1200" kern="1200">
        <a:solidFill>
          <a:schemeClr val="tx1"/>
        </a:solidFill>
        <a:latin typeface="+mn-lt"/>
        <a:ea typeface="+mn-ea"/>
        <a:cs typeface="+mn-cs"/>
      </a:defRPr>
    </a:lvl6pPr>
    <a:lvl7pPr marL="2742335" algn="l" defTabSz="914112" rtl="0" eaLnBrk="1" latinLnBrk="0" hangingPunct="1">
      <a:defRPr kumimoji="1" sz="1200" kern="1200">
        <a:solidFill>
          <a:schemeClr val="tx1"/>
        </a:solidFill>
        <a:latin typeface="+mn-lt"/>
        <a:ea typeface="+mn-ea"/>
        <a:cs typeface="+mn-cs"/>
      </a:defRPr>
    </a:lvl7pPr>
    <a:lvl8pPr marL="3199390" algn="l" defTabSz="914112" rtl="0" eaLnBrk="1" latinLnBrk="0" hangingPunct="1">
      <a:defRPr kumimoji="1" sz="1200" kern="1200">
        <a:solidFill>
          <a:schemeClr val="tx1"/>
        </a:solidFill>
        <a:latin typeface="+mn-lt"/>
        <a:ea typeface="+mn-ea"/>
        <a:cs typeface="+mn-cs"/>
      </a:defRPr>
    </a:lvl8pPr>
    <a:lvl9pPr marL="3656446" algn="l" defTabSz="914112"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ロゴ無し-タイトル＆コンテンツ">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3E570A37-384E-DC43-806F-95BD4EF48678}"/>
              </a:ext>
            </a:extLst>
          </p:cNvPr>
          <p:cNvSpPr txBox="1">
            <a:spLocks/>
          </p:cNvSpPr>
          <p:nvPr userDrawn="1"/>
        </p:nvSpPr>
        <p:spPr>
          <a:xfrm>
            <a:off x="0" y="0"/>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a:solidFill>
                <a:schemeClr val="bg1"/>
              </a:solidFill>
              <a:latin typeface="Meiryo" panose="020B0604030504040204" pitchFamily="34" charset="-128"/>
              <a:ea typeface="Meiryo" panose="020B0604030504040204" pitchFamily="34" charset="-128"/>
            </a:endParaRPr>
          </a:p>
        </p:txBody>
      </p:sp>
      <p:sp>
        <p:nvSpPr>
          <p:cNvPr id="8" name="テキスト プレースホルダー 6">
            <a:extLst>
              <a:ext uri="{FF2B5EF4-FFF2-40B4-BE49-F238E27FC236}">
                <a16:creationId xmlns:a16="http://schemas.microsoft.com/office/drawing/2014/main" id="{B714221B-43CA-D24B-BCAF-0768E1FC8C9F}"/>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a:solidFill>
                <a:schemeClr val="bg1"/>
              </a:solidFill>
              <a:latin typeface="Meiryo" panose="020B0604030504040204" pitchFamily="34" charset="-128"/>
              <a:ea typeface="Meiryo" panose="020B0604030504040204" pitchFamily="34" charset="-128"/>
            </a:endParaRPr>
          </a:p>
        </p:txBody>
      </p:sp>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a:xfrm>
            <a:off x="360086" y="1879526"/>
            <a:ext cx="9185828" cy="4449838"/>
          </a:xfrm>
        </p:spPr>
        <p:txBody>
          <a:bodyPr>
            <a:normAutofit/>
          </a:bodyPr>
          <a:lstStyle>
            <a:lvl1pPr>
              <a:defRPr sz="1200"/>
            </a:lvl1pPr>
            <a:lvl2pPr>
              <a:defRPr sz="1200"/>
            </a:lvl2pPr>
            <a:lvl3pPr>
              <a:defRPr sz="1200"/>
            </a:lvl3pPr>
            <a:lvl4pPr>
              <a:defRPr sz="1200"/>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10" name="テキスト プレースホルダー 12">
            <a:extLst>
              <a:ext uri="{FF2B5EF4-FFF2-40B4-BE49-F238E27FC236}">
                <a16:creationId xmlns:a16="http://schemas.microsoft.com/office/drawing/2014/main" id="{2B853A86-3EEA-354D-94D1-2263E9AA6352}"/>
              </a:ext>
            </a:extLst>
          </p:cNvPr>
          <p:cNvSpPr>
            <a:spLocks noGrp="1"/>
          </p:cNvSpPr>
          <p:nvPr>
            <p:ph type="body" sz="quarter" idx="13"/>
          </p:nvPr>
        </p:nvSpPr>
        <p:spPr>
          <a:xfrm>
            <a:off x="0" y="828000"/>
            <a:ext cx="9907200" cy="550884"/>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a:t>マスター テキストの書式設定</a:t>
            </a:r>
          </a:p>
        </p:txBody>
      </p:sp>
      <p:sp>
        <p:nvSpPr>
          <p:cNvPr id="11"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a:p>
        </p:txBody>
      </p:sp>
      <p:sp>
        <p:nvSpPr>
          <p:cNvPr id="6" name="テキスト ボックス 5">
            <a:extLst>
              <a:ext uri="{FF2B5EF4-FFF2-40B4-BE49-F238E27FC236}">
                <a16:creationId xmlns:a16="http://schemas.microsoft.com/office/drawing/2014/main" id="{78A3C6D5-B010-14E7-B953-D8DEFC4480AF}"/>
              </a:ext>
            </a:extLst>
          </p:cNvPr>
          <p:cNvSpPr txBox="1"/>
          <p:nvPr userDrawn="1"/>
        </p:nvSpPr>
        <p:spPr>
          <a:xfrm>
            <a:off x="56456" y="6741368"/>
            <a:ext cx="3943532" cy="90000"/>
          </a:xfrm>
          <a:prstGeom prst="rect">
            <a:avLst/>
          </a:prstGeom>
          <a:noFill/>
        </p:spPr>
        <p:txBody>
          <a:bodyPr wrap="square" lIns="0" tIns="0" rIns="0" bIns="0" rtlCol="0" anchor="ctr" anchorCtr="0">
            <a:noAutofit/>
          </a:bodyPr>
          <a:lstStyle/>
          <a:p>
            <a:pPr marL="0" marR="0" lvl="0" indent="0" algn="l" defTabSz="288000" rtl="0" eaLnBrk="1" fontAlgn="auto" latinLnBrk="0" hangingPunct="1">
              <a:lnSpc>
                <a:spcPct val="100000"/>
              </a:lnSpc>
              <a:spcBef>
                <a:spcPts val="0"/>
              </a:spcBef>
              <a:spcAft>
                <a:spcPts val="0"/>
              </a:spcAft>
              <a:buClrTx/>
              <a:buSzTx/>
              <a:buFontTx/>
              <a:buNone/>
              <a:tabLst/>
              <a:defRPr/>
            </a:pPr>
            <a:r>
              <a:rPr lang="en-US" altLang="ja-JP" sz="800">
                <a:solidFill>
                  <a:srgbClr val="6B6B6B"/>
                </a:solidFill>
              </a:rPr>
              <a:t>© 2024 NTT DATA INSTITUTE OF MANAGEMENT CONSULTING, Inc.</a:t>
            </a:r>
          </a:p>
        </p:txBody>
      </p:sp>
    </p:spTree>
    <p:extLst>
      <p:ext uri="{BB962C8B-B14F-4D97-AF65-F5344CB8AC3E}">
        <p14:creationId xmlns:p14="http://schemas.microsoft.com/office/powerpoint/2010/main" val="3387347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中扉・目次2">
    <p:spTree>
      <p:nvGrpSpPr>
        <p:cNvPr id="1" name=""/>
        <p:cNvGrpSpPr/>
        <p:nvPr/>
      </p:nvGrpSpPr>
      <p:grpSpPr>
        <a:xfrm>
          <a:off x="0" y="0"/>
          <a:ext cx="0" cy="0"/>
          <a:chOff x="0" y="0"/>
          <a:chExt cx="0" cy="0"/>
        </a:xfrm>
      </p:grpSpPr>
      <p:sp>
        <p:nvSpPr>
          <p:cNvPr id="101"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7"/>
            <a:ext cx="2362200" cy="6854973"/>
          </a:xfrm>
          <a:prstGeom prst="rect">
            <a:avLst/>
          </a:prstGeom>
          <a:pattFill prst="dkUpDiag">
            <a:fgClr>
              <a:schemeClr val="accent2"/>
            </a:fgClr>
            <a:bgClr>
              <a:srgbClr val="DF637E"/>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a:solidFill>
                <a:schemeClr val="bg1"/>
              </a:solidFill>
              <a:latin typeface="Meiryo" panose="020B0604030504040204" pitchFamily="34" charset="-128"/>
              <a:ea typeface="Meiryo" panose="020B0604030504040204" pitchFamily="34" charset="-128"/>
            </a:endParaRPr>
          </a:p>
        </p:txBody>
      </p:sp>
      <p:sp>
        <p:nvSpPr>
          <p:cNvPr id="102"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1" y="3815921"/>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21000">
                <a:schemeClr val="accent4"/>
              </a:gs>
              <a:gs pos="62000">
                <a:schemeClr val="accent2">
                  <a:alpha val="2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a:solidFill>
                <a:schemeClr val="bg1"/>
              </a:solidFill>
              <a:latin typeface="Meiryo" panose="020B0604030504040204" pitchFamily="34" charset="-128"/>
              <a:ea typeface="Meiryo" panose="020B0604030504040204" pitchFamily="34" charset="-128"/>
            </a:endParaRPr>
          </a:p>
        </p:txBody>
      </p:sp>
      <p:sp>
        <p:nvSpPr>
          <p:cNvPr id="6" name="正方形/長方形 5">
            <a:extLst>
              <a:ext uri="{FF2B5EF4-FFF2-40B4-BE49-F238E27FC236}">
                <a16:creationId xmlns:a16="http://schemas.microsoft.com/office/drawing/2014/main" id="{ED030BBF-1018-E14A-AC2B-DC996F9E0808}"/>
              </a:ext>
            </a:extLst>
          </p:cNvPr>
          <p:cNvSpPr/>
          <p:nvPr userDrawn="1"/>
        </p:nvSpPr>
        <p:spPr>
          <a:xfrm>
            <a:off x="2362200" y="0"/>
            <a:ext cx="7543799" cy="6854972"/>
          </a:xfrm>
          <a:prstGeom prst="rect">
            <a:avLst/>
          </a:prstGeom>
          <a:gradFill flip="none" rotWithShape="1">
            <a:gsLst>
              <a:gs pos="0">
                <a:srgbClr val="FFFFFF">
                  <a:alpha val="31000"/>
                </a:srgbClr>
              </a:gs>
              <a:gs pos="99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97" name="テキスト プレースホルダー 13">
            <a:extLst>
              <a:ext uri="{FF2B5EF4-FFF2-40B4-BE49-F238E27FC236}">
                <a16:creationId xmlns:a16="http://schemas.microsoft.com/office/drawing/2014/main" id="{A93A36DD-2A38-364A-8A47-8780ED7B4FED}"/>
              </a:ext>
            </a:extLst>
          </p:cNvPr>
          <p:cNvSpPr>
            <a:spLocks noGrp="1"/>
          </p:cNvSpPr>
          <p:nvPr>
            <p:ph type="body" sz="quarter" idx="10"/>
          </p:nvPr>
        </p:nvSpPr>
        <p:spPr>
          <a:xfrm>
            <a:off x="2675088" y="2130336"/>
            <a:ext cx="4440062" cy="3054682"/>
          </a:xfrm>
        </p:spPr>
        <p:txBody>
          <a:bodyPr wrap="none" anchor="ctr">
            <a:spAutoFit/>
          </a:bodyPr>
          <a:lstStyle>
            <a:lvl1pPr>
              <a:defRPr lang="ja-JP" altLang="en-US" sz="2000" spc="272" smtClean="0"/>
            </a:lvl1pPr>
            <a:lvl2pPr>
              <a:defRPr lang="ja-JP" altLang="en-US" sz="1800" smtClean="0">
                <a:latin typeface="+mn-lt"/>
                <a:ea typeface="+mn-ea"/>
              </a:defRPr>
            </a:lvl2pPr>
            <a:lvl3pPr>
              <a:defRPr lang="ja-JP" altLang="en-US" sz="1800" smtClean="0">
                <a:latin typeface="+mn-lt"/>
                <a:ea typeface="+mn-ea"/>
              </a:defRPr>
            </a:lvl3pPr>
            <a:lvl4pPr>
              <a:defRPr lang="ja-JP" altLang="en-US" sz="1800" smtClean="0">
                <a:latin typeface="+mn-lt"/>
                <a:ea typeface="+mn-ea"/>
              </a:defRPr>
            </a:lvl4pPr>
            <a:lvl5pPr>
              <a:defRPr lang="ja-JP" altLang="en-US" sz="1800">
                <a:latin typeface="+mn-lt"/>
                <a:ea typeface="+mn-ea"/>
              </a:defRPr>
            </a:lvl5pPr>
          </a:lstStyle>
          <a:p>
            <a:pPr marL="342900" lvl="0" indent="-342900" defTabSz="457200">
              <a:lnSpc>
                <a:spcPct val="150000"/>
              </a:lnSpc>
              <a:buFont typeface="+mj-lt"/>
              <a:buAutoNum type="arabicPeriod"/>
            </a:pPr>
            <a:r>
              <a:rPr kumimoji="1" lang="ja-JP" altLang="en-US"/>
              <a:t>マスター テキストの書式設定</a:t>
            </a:r>
          </a:p>
          <a:p>
            <a:pPr marL="342900" lvl="1" indent="-342900" defTabSz="457200">
              <a:lnSpc>
                <a:spcPct val="150000"/>
              </a:lnSpc>
              <a:buFont typeface="+mj-lt"/>
              <a:buAutoNum type="arabicPeriod"/>
            </a:pPr>
            <a:r>
              <a:rPr kumimoji="1" lang="ja-JP" altLang="en-US"/>
              <a:t>第 </a:t>
            </a:r>
            <a:r>
              <a:rPr kumimoji="1" lang="en-US" altLang="ja-JP"/>
              <a:t>2 </a:t>
            </a:r>
            <a:r>
              <a:rPr kumimoji="1" lang="ja-JP" altLang="en-US"/>
              <a:t>レベル</a:t>
            </a:r>
          </a:p>
          <a:p>
            <a:pPr marL="342900" lvl="2" indent="-342900" defTabSz="457200">
              <a:lnSpc>
                <a:spcPct val="150000"/>
              </a:lnSpc>
              <a:buFont typeface="+mj-lt"/>
              <a:buAutoNum type="arabicPeriod"/>
            </a:pPr>
            <a:r>
              <a:rPr kumimoji="1" lang="ja-JP" altLang="en-US"/>
              <a:t>第 </a:t>
            </a:r>
            <a:r>
              <a:rPr kumimoji="1" lang="en-US" altLang="ja-JP"/>
              <a:t>3 </a:t>
            </a:r>
            <a:r>
              <a:rPr kumimoji="1" lang="ja-JP" altLang="en-US"/>
              <a:t>レベル</a:t>
            </a:r>
          </a:p>
          <a:p>
            <a:pPr marL="342900" lvl="3" indent="-342900" defTabSz="457200">
              <a:lnSpc>
                <a:spcPct val="150000"/>
              </a:lnSpc>
              <a:buFont typeface="+mj-lt"/>
              <a:buAutoNum type="arabicPeriod"/>
            </a:pPr>
            <a:r>
              <a:rPr kumimoji="1" lang="ja-JP" altLang="en-US"/>
              <a:t>第 </a:t>
            </a:r>
            <a:r>
              <a:rPr kumimoji="1" lang="en-US" altLang="ja-JP"/>
              <a:t>4 </a:t>
            </a:r>
            <a:r>
              <a:rPr kumimoji="1" lang="ja-JP" altLang="en-US"/>
              <a:t>レベル</a:t>
            </a:r>
          </a:p>
          <a:p>
            <a:pPr marL="342900" lvl="4" indent="-342900" defTabSz="457200">
              <a:lnSpc>
                <a:spcPct val="150000"/>
              </a:lnSpc>
              <a:buFont typeface="+mj-lt"/>
              <a:buAutoNum type="arabicPeriod"/>
            </a:pPr>
            <a:r>
              <a:rPr kumimoji="1" lang="ja-JP" altLang="en-US"/>
              <a:t>第 </a:t>
            </a:r>
            <a:r>
              <a:rPr kumimoji="1" lang="en-US" altLang="ja-JP"/>
              <a:t>5 </a:t>
            </a:r>
            <a:r>
              <a:rPr kumimoji="1" lang="ja-JP" altLang="en-US"/>
              <a:t>レベル</a:t>
            </a:r>
          </a:p>
        </p:txBody>
      </p:sp>
      <p:pic>
        <p:nvPicPr>
          <p:cNvPr id="98" name="図 9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05089" y="5715000"/>
            <a:ext cx="1172311" cy="1011490"/>
          </a:xfrm>
          <a:prstGeom prst="rect">
            <a:avLst/>
          </a:prstGeom>
        </p:spPr>
      </p:pic>
      <p:sp>
        <p:nvSpPr>
          <p:cNvPr id="99"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a:p>
        </p:txBody>
      </p:sp>
      <p:sp>
        <p:nvSpPr>
          <p:cNvPr id="2" name="テキスト ボックス 1">
            <a:extLst>
              <a:ext uri="{FF2B5EF4-FFF2-40B4-BE49-F238E27FC236}">
                <a16:creationId xmlns:a16="http://schemas.microsoft.com/office/drawing/2014/main" id="{F8D215C5-96B2-F13D-7B4B-3E16BDCF4A68}"/>
              </a:ext>
            </a:extLst>
          </p:cNvPr>
          <p:cNvSpPr txBox="1"/>
          <p:nvPr userDrawn="1"/>
        </p:nvSpPr>
        <p:spPr>
          <a:xfrm>
            <a:off x="5733868" y="6730332"/>
            <a:ext cx="3943532" cy="90000"/>
          </a:xfrm>
          <a:prstGeom prst="rect">
            <a:avLst/>
          </a:prstGeom>
          <a:noFill/>
        </p:spPr>
        <p:txBody>
          <a:bodyPr wrap="square" lIns="0" tIns="0" rIns="0" bIns="0" rtlCol="0" anchor="ctr" anchorCtr="0">
            <a:noAutofit/>
          </a:bodyPr>
          <a:lstStyle/>
          <a:p>
            <a:pPr marL="0" marR="0" lvl="0" indent="0" algn="l" defTabSz="288000" rtl="0" eaLnBrk="1" fontAlgn="auto" latinLnBrk="0" hangingPunct="1">
              <a:lnSpc>
                <a:spcPct val="100000"/>
              </a:lnSpc>
              <a:spcBef>
                <a:spcPts val="0"/>
              </a:spcBef>
              <a:spcAft>
                <a:spcPts val="0"/>
              </a:spcAft>
              <a:buClrTx/>
              <a:buSzTx/>
              <a:buFontTx/>
              <a:buNone/>
              <a:tabLst/>
              <a:defRPr/>
            </a:pPr>
            <a:r>
              <a:rPr lang="en-US" altLang="ja-JP" sz="800">
                <a:solidFill>
                  <a:srgbClr val="6B6B6B"/>
                </a:solidFill>
              </a:rPr>
              <a:t>© 2024 NTT DATA INSTITUTE OF MANAGEMENT CONSULTING, Inc.</a:t>
            </a:r>
          </a:p>
        </p:txBody>
      </p:sp>
    </p:spTree>
    <p:extLst>
      <p:ext uri="{BB962C8B-B14F-4D97-AF65-F5344CB8AC3E}">
        <p14:creationId xmlns:p14="http://schemas.microsoft.com/office/powerpoint/2010/main" val="2014200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中扉・目次3">
    <p:spTree>
      <p:nvGrpSpPr>
        <p:cNvPr id="1" name=""/>
        <p:cNvGrpSpPr/>
        <p:nvPr/>
      </p:nvGrpSpPr>
      <p:grpSpPr>
        <a:xfrm>
          <a:off x="0" y="0"/>
          <a:ext cx="0" cy="0"/>
          <a:chOff x="0" y="0"/>
          <a:chExt cx="0" cy="0"/>
        </a:xfrm>
      </p:grpSpPr>
      <p:sp>
        <p:nvSpPr>
          <p:cNvPr id="100"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7"/>
            <a:ext cx="2362200" cy="6854973"/>
          </a:xfrm>
          <a:prstGeom prst="rect">
            <a:avLst/>
          </a:prstGeom>
          <a:pattFill prst="dkUpDiag">
            <a:fgClr>
              <a:schemeClr val="accent3"/>
            </a:fgClr>
            <a:bgClr>
              <a:srgbClr val="7EC4C1"/>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a:solidFill>
                <a:schemeClr val="bg1"/>
              </a:solidFill>
              <a:latin typeface="Meiryo" panose="020B0604030504040204" pitchFamily="34" charset="-128"/>
              <a:ea typeface="Meiryo" panose="020B0604030504040204" pitchFamily="34" charset="-128"/>
            </a:endParaRPr>
          </a:p>
        </p:txBody>
      </p:sp>
      <p:sp>
        <p:nvSpPr>
          <p:cNvPr id="101"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1" y="3815921"/>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26000">
                <a:schemeClr val="accent5"/>
              </a:gs>
              <a:gs pos="67000">
                <a:schemeClr val="accent3">
                  <a:alpha val="2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a:solidFill>
                <a:schemeClr val="bg1"/>
              </a:solidFill>
              <a:latin typeface="Meiryo" panose="020B0604030504040204" pitchFamily="34" charset="-128"/>
              <a:ea typeface="Meiryo" panose="020B0604030504040204" pitchFamily="34" charset="-128"/>
            </a:endParaRPr>
          </a:p>
        </p:txBody>
      </p:sp>
      <p:sp>
        <p:nvSpPr>
          <p:cNvPr id="6" name="正方形/長方形 5">
            <a:extLst>
              <a:ext uri="{FF2B5EF4-FFF2-40B4-BE49-F238E27FC236}">
                <a16:creationId xmlns:a16="http://schemas.microsoft.com/office/drawing/2014/main" id="{ED030BBF-1018-E14A-AC2B-DC996F9E0808}"/>
              </a:ext>
            </a:extLst>
          </p:cNvPr>
          <p:cNvSpPr/>
          <p:nvPr userDrawn="1"/>
        </p:nvSpPr>
        <p:spPr>
          <a:xfrm>
            <a:off x="2362200" y="0"/>
            <a:ext cx="7543799" cy="6854972"/>
          </a:xfrm>
          <a:prstGeom prst="rect">
            <a:avLst/>
          </a:prstGeom>
          <a:gradFill flip="none" rotWithShape="1">
            <a:gsLst>
              <a:gs pos="0">
                <a:srgbClr val="FFFFFF">
                  <a:alpha val="31000"/>
                </a:srgbClr>
              </a:gs>
              <a:gs pos="99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12" name="テキスト プレースホルダー 13">
            <a:extLst>
              <a:ext uri="{FF2B5EF4-FFF2-40B4-BE49-F238E27FC236}">
                <a16:creationId xmlns:a16="http://schemas.microsoft.com/office/drawing/2014/main" id="{013672E4-8361-284E-8D6A-CC652AA0D4A3}"/>
              </a:ext>
            </a:extLst>
          </p:cNvPr>
          <p:cNvSpPr>
            <a:spLocks noGrp="1"/>
          </p:cNvSpPr>
          <p:nvPr>
            <p:ph type="body" sz="quarter" idx="10"/>
          </p:nvPr>
        </p:nvSpPr>
        <p:spPr>
          <a:xfrm>
            <a:off x="2675088" y="2130336"/>
            <a:ext cx="4440062" cy="3054682"/>
          </a:xfrm>
        </p:spPr>
        <p:txBody>
          <a:bodyPr wrap="none" anchor="ctr">
            <a:spAutoFit/>
          </a:bodyPr>
          <a:lstStyle>
            <a:lvl1pPr>
              <a:defRPr lang="ja-JP" altLang="en-US" sz="2000" spc="272" smtClean="0"/>
            </a:lvl1pPr>
            <a:lvl2pPr>
              <a:defRPr lang="ja-JP" altLang="en-US" sz="1800" smtClean="0">
                <a:latin typeface="+mn-lt"/>
                <a:ea typeface="+mn-ea"/>
              </a:defRPr>
            </a:lvl2pPr>
            <a:lvl3pPr>
              <a:defRPr lang="ja-JP" altLang="en-US" sz="1800" smtClean="0">
                <a:latin typeface="+mn-lt"/>
                <a:ea typeface="+mn-ea"/>
              </a:defRPr>
            </a:lvl3pPr>
            <a:lvl4pPr>
              <a:defRPr lang="ja-JP" altLang="en-US" sz="1800" smtClean="0">
                <a:latin typeface="+mn-lt"/>
                <a:ea typeface="+mn-ea"/>
              </a:defRPr>
            </a:lvl4pPr>
            <a:lvl5pPr>
              <a:defRPr lang="ja-JP" altLang="en-US" sz="1800">
                <a:latin typeface="+mn-lt"/>
                <a:ea typeface="+mn-ea"/>
              </a:defRPr>
            </a:lvl5pPr>
          </a:lstStyle>
          <a:p>
            <a:pPr marL="342900" lvl="0" indent="-342900" defTabSz="457200">
              <a:lnSpc>
                <a:spcPct val="150000"/>
              </a:lnSpc>
              <a:buFont typeface="+mj-lt"/>
              <a:buAutoNum type="arabicPeriod"/>
            </a:pPr>
            <a:r>
              <a:rPr kumimoji="1" lang="ja-JP" altLang="en-US"/>
              <a:t>マスター テキストの書式設定</a:t>
            </a:r>
          </a:p>
          <a:p>
            <a:pPr marL="342900" lvl="1" indent="-342900" defTabSz="457200">
              <a:lnSpc>
                <a:spcPct val="150000"/>
              </a:lnSpc>
              <a:buFont typeface="+mj-lt"/>
              <a:buAutoNum type="arabicPeriod"/>
            </a:pPr>
            <a:r>
              <a:rPr kumimoji="1" lang="ja-JP" altLang="en-US"/>
              <a:t>第 </a:t>
            </a:r>
            <a:r>
              <a:rPr kumimoji="1" lang="en-US" altLang="ja-JP"/>
              <a:t>2 </a:t>
            </a:r>
            <a:r>
              <a:rPr kumimoji="1" lang="ja-JP" altLang="en-US"/>
              <a:t>レベル</a:t>
            </a:r>
          </a:p>
          <a:p>
            <a:pPr marL="342900" lvl="2" indent="-342900" defTabSz="457200">
              <a:lnSpc>
                <a:spcPct val="150000"/>
              </a:lnSpc>
              <a:buFont typeface="+mj-lt"/>
              <a:buAutoNum type="arabicPeriod"/>
            </a:pPr>
            <a:r>
              <a:rPr kumimoji="1" lang="ja-JP" altLang="en-US"/>
              <a:t>第 </a:t>
            </a:r>
            <a:r>
              <a:rPr kumimoji="1" lang="en-US" altLang="ja-JP"/>
              <a:t>3 </a:t>
            </a:r>
            <a:r>
              <a:rPr kumimoji="1" lang="ja-JP" altLang="en-US"/>
              <a:t>レベル</a:t>
            </a:r>
          </a:p>
          <a:p>
            <a:pPr marL="342900" lvl="3" indent="-342900" defTabSz="457200">
              <a:lnSpc>
                <a:spcPct val="150000"/>
              </a:lnSpc>
              <a:buFont typeface="+mj-lt"/>
              <a:buAutoNum type="arabicPeriod"/>
            </a:pPr>
            <a:r>
              <a:rPr kumimoji="1" lang="ja-JP" altLang="en-US"/>
              <a:t>第 </a:t>
            </a:r>
            <a:r>
              <a:rPr kumimoji="1" lang="en-US" altLang="ja-JP"/>
              <a:t>4 </a:t>
            </a:r>
            <a:r>
              <a:rPr kumimoji="1" lang="ja-JP" altLang="en-US"/>
              <a:t>レベル</a:t>
            </a:r>
          </a:p>
          <a:p>
            <a:pPr marL="342900" lvl="4" indent="-342900" defTabSz="457200">
              <a:lnSpc>
                <a:spcPct val="150000"/>
              </a:lnSpc>
              <a:buFont typeface="+mj-lt"/>
              <a:buAutoNum type="arabicPeriod"/>
            </a:pPr>
            <a:r>
              <a:rPr kumimoji="1" lang="ja-JP" altLang="en-US"/>
              <a:t>第 </a:t>
            </a:r>
            <a:r>
              <a:rPr kumimoji="1" lang="en-US" altLang="ja-JP"/>
              <a:t>5 </a:t>
            </a:r>
            <a:r>
              <a:rPr kumimoji="1" lang="ja-JP" altLang="en-US"/>
              <a:t>レベル</a:t>
            </a:r>
          </a:p>
        </p:txBody>
      </p:sp>
      <p:pic>
        <p:nvPicPr>
          <p:cNvPr id="97" name="図 9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05089" y="5715000"/>
            <a:ext cx="1172311" cy="1011490"/>
          </a:xfrm>
          <a:prstGeom prst="rect">
            <a:avLst/>
          </a:prstGeom>
        </p:spPr>
      </p:pic>
      <p:sp>
        <p:nvSpPr>
          <p:cNvPr id="98"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a:p>
        </p:txBody>
      </p:sp>
      <p:sp>
        <p:nvSpPr>
          <p:cNvPr id="2" name="テキスト ボックス 1">
            <a:extLst>
              <a:ext uri="{FF2B5EF4-FFF2-40B4-BE49-F238E27FC236}">
                <a16:creationId xmlns:a16="http://schemas.microsoft.com/office/drawing/2014/main" id="{B8DFB52C-F8FE-24DB-8861-4BFE7DB1785D}"/>
              </a:ext>
            </a:extLst>
          </p:cNvPr>
          <p:cNvSpPr txBox="1"/>
          <p:nvPr userDrawn="1"/>
        </p:nvSpPr>
        <p:spPr>
          <a:xfrm>
            <a:off x="5733868" y="6730332"/>
            <a:ext cx="3943532" cy="90000"/>
          </a:xfrm>
          <a:prstGeom prst="rect">
            <a:avLst/>
          </a:prstGeom>
          <a:noFill/>
        </p:spPr>
        <p:txBody>
          <a:bodyPr wrap="square" lIns="0" tIns="0" rIns="0" bIns="0" rtlCol="0" anchor="ctr" anchorCtr="0">
            <a:noAutofit/>
          </a:bodyPr>
          <a:lstStyle/>
          <a:p>
            <a:pPr marL="0" marR="0" lvl="0" indent="0" algn="l" defTabSz="288000" rtl="0" eaLnBrk="1" fontAlgn="auto" latinLnBrk="0" hangingPunct="1">
              <a:lnSpc>
                <a:spcPct val="100000"/>
              </a:lnSpc>
              <a:spcBef>
                <a:spcPts val="0"/>
              </a:spcBef>
              <a:spcAft>
                <a:spcPts val="0"/>
              </a:spcAft>
              <a:buClrTx/>
              <a:buSzTx/>
              <a:buFontTx/>
              <a:buNone/>
              <a:tabLst/>
              <a:defRPr/>
            </a:pPr>
            <a:r>
              <a:rPr lang="en-US" altLang="ja-JP" sz="800">
                <a:solidFill>
                  <a:srgbClr val="6B6B6B"/>
                </a:solidFill>
              </a:rPr>
              <a:t>© 2024 NTT DATA INSTITUTE OF MANAGEMENT CONSULTING, Inc.</a:t>
            </a:r>
          </a:p>
        </p:txBody>
      </p:sp>
    </p:spTree>
    <p:extLst>
      <p:ext uri="{BB962C8B-B14F-4D97-AF65-F5344CB8AC3E}">
        <p14:creationId xmlns:p14="http://schemas.microsoft.com/office/powerpoint/2010/main" val="1263716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ロゴ無し-タイトル">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a:p>
        </p:txBody>
      </p:sp>
      <p:sp>
        <p:nvSpPr>
          <p:cNvPr id="6"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3027"/>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a:solidFill>
                <a:schemeClr val="bg1"/>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a:solidFill>
                <a:schemeClr val="bg1"/>
              </a:solidFill>
              <a:latin typeface="Meiryo" panose="020B0604030504040204" pitchFamily="34" charset="-128"/>
              <a:ea typeface="Meiryo" panose="020B0604030504040204" pitchFamily="34" charset="-128"/>
            </a:endParaRPr>
          </a:p>
        </p:txBody>
      </p:sp>
      <p:sp>
        <p:nvSpPr>
          <p:cNvPr id="8"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a:t>マスター タイトルの書式設定</a:t>
            </a:r>
            <a:endParaRPr lang="en-US"/>
          </a:p>
        </p:txBody>
      </p:sp>
      <p:sp>
        <p:nvSpPr>
          <p:cNvPr id="9"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4"/>
            <a:ext cx="2228850" cy="365125"/>
          </a:xfrm>
        </p:spPr>
        <p:txBody>
          <a:bodyPr/>
          <a:lstStyle/>
          <a:p>
            <a:endParaRPr lang="en-US"/>
          </a:p>
        </p:txBody>
      </p:sp>
      <p:sp>
        <p:nvSpPr>
          <p:cNvPr id="12"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a:t>マスター テキストの書式設定</a:t>
            </a:r>
          </a:p>
        </p:txBody>
      </p:sp>
      <p:sp>
        <p:nvSpPr>
          <p:cNvPr id="11"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a:p>
        </p:txBody>
      </p:sp>
      <p:sp>
        <p:nvSpPr>
          <p:cNvPr id="2" name="テキスト ボックス 1">
            <a:extLst>
              <a:ext uri="{FF2B5EF4-FFF2-40B4-BE49-F238E27FC236}">
                <a16:creationId xmlns:a16="http://schemas.microsoft.com/office/drawing/2014/main" id="{F44921E5-3086-12F5-440D-A3B4001B15D2}"/>
              </a:ext>
            </a:extLst>
          </p:cNvPr>
          <p:cNvSpPr txBox="1"/>
          <p:nvPr userDrawn="1"/>
        </p:nvSpPr>
        <p:spPr>
          <a:xfrm>
            <a:off x="56456" y="6741368"/>
            <a:ext cx="3943532" cy="90000"/>
          </a:xfrm>
          <a:prstGeom prst="rect">
            <a:avLst/>
          </a:prstGeom>
          <a:noFill/>
        </p:spPr>
        <p:txBody>
          <a:bodyPr wrap="square" lIns="0" tIns="0" rIns="0" bIns="0" rtlCol="0" anchor="ctr" anchorCtr="0">
            <a:noAutofit/>
          </a:bodyPr>
          <a:lstStyle/>
          <a:p>
            <a:pPr marL="0" marR="0" lvl="0" indent="0" algn="l" defTabSz="288000" rtl="0" eaLnBrk="1" fontAlgn="auto" latinLnBrk="0" hangingPunct="1">
              <a:lnSpc>
                <a:spcPct val="100000"/>
              </a:lnSpc>
              <a:spcBef>
                <a:spcPts val="0"/>
              </a:spcBef>
              <a:spcAft>
                <a:spcPts val="0"/>
              </a:spcAft>
              <a:buClrTx/>
              <a:buSzTx/>
              <a:buFontTx/>
              <a:buNone/>
              <a:tabLst/>
              <a:defRPr/>
            </a:pPr>
            <a:r>
              <a:rPr lang="en-US" altLang="ja-JP" sz="800">
                <a:solidFill>
                  <a:srgbClr val="6B6B6B"/>
                </a:solidFill>
              </a:rPr>
              <a:t>© 2024 NTT DATA INSTITUTE OF MANAGEMENT CONSULTING, Inc.</a:t>
            </a:r>
          </a:p>
        </p:txBody>
      </p:sp>
    </p:spTree>
    <p:extLst>
      <p:ext uri="{BB962C8B-B14F-4D97-AF65-F5344CB8AC3E}">
        <p14:creationId xmlns:p14="http://schemas.microsoft.com/office/powerpoint/2010/main" val="1287842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ロゴ無し-白紙">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a:p>
        </p:txBody>
      </p:sp>
      <p:sp>
        <p:nvSpPr>
          <p:cNvPr id="2" name="テキスト ボックス 1">
            <a:extLst>
              <a:ext uri="{FF2B5EF4-FFF2-40B4-BE49-F238E27FC236}">
                <a16:creationId xmlns:a16="http://schemas.microsoft.com/office/drawing/2014/main" id="{FC7D6514-DCB4-226D-D78F-BC6857B9EAD2}"/>
              </a:ext>
            </a:extLst>
          </p:cNvPr>
          <p:cNvSpPr txBox="1"/>
          <p:nvPr userDrawn="1"/>
        </p:nvSpPr>
        <p:spPr>
          <a:xfrm>
            <a:off x="56456" y="6741368"/>
            <a:ext cx="3943532" cy="90000"/>
          </a:xfrm>
          <a:prstGeom prst="rect">
            <a:avLst/>
          </a:prstGeom>
          <a:noFill/>
        </p:spPr>
        <p:txBody>
          <a:bodyPr wrap="square" lIns="0" tIns="0" rIns="0" bIns="0" rtlCol="0" anchor="ctr" anchorCtr="0">
            <a:noAutofit/>
          </a:bodyPr>
          <a:lstStyle/>
          <a:p>
            <a:pPr marL="0" marR="0" lvl="0" indent="0" algn="l" defTabSz="288000" rtl="0" eaLnBrk="1" fontAlgn="auto" latinLnBrk="0" hangingPunct="1">
              <a:lnSpc>
                <a:spcPct val="100000"/>
              </a:lnSpc>
              <a:spcBef>
                <a:spcPts val="0"/>
              </a:spcBef>
              <a:spcAft>
                <a:spcPts val="0"/>
              </a:spcAft>
              <a:buClrTx/>
              <a:buSzTx/>
              <a:buFontTx/>
              <a:buNone/>
              <a:tabLst/>
              <a:defRPr/>
            </a:pPr>
            <a:r>
              <a:rPr lang="en-US" altLang="ja-JP" sz="800">
                <a:solidFill>
                  <a:srgbClr val="6B6B6B"/>
                </a:solidFill>
              </a:rPr>
              <a:t>© 2024 NTT DATA INSTITUTE OF MANAGEMENT CONSULTING, Inc.</a:t>
            </a:r>
          </a:p>
        </p:txBody>
      </p:sp>
    </p:spTree>
    <p:extLst>
      <p:ext uri="{BB962C8B-B14F-4D97-AF65-F5344CB8AC3E}">
        <p14:creationId xmlns:p14="http://schemas.microsoft.com/office/powerpoint/2010/main" val="3168604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ロゴ有-タイトル＆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086" y="1879526"/>
            <a:ext cx="9185828" cy="4449838"/>
          </a:xfrm>
        </p:spPr>
        <p:txBody>
          <a:bodyPr>
            <a:normAutofit/>
          </a:bodyPr>
          <a:lstStyle>
            <a:lvl1pPr>
              <a:defRPr sz="1200"/>
            </a:lvl1pPr>
            <a:lvl2pPr>
              <a:defRPr sz="1200"/>
            </a:lvl2pPr>
            <a:lvl3pPr>
              <a:defRPr sz="1200"/>
            </a:lvl3pPr>
            <a:lvl4pPr>
              <a:defRPr sz="1200"/>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Footer Placeholder 4"/>
          <p:cNvSpPr>
            <a:spLocks noGrp="1"/>
          </p:cNvSpPr>
          <p:nvPr>
            <p:ph type="ftr" sz="quarter" idx="11"/>
          </p:nvPr>
        </p:nvSpPr>
        <p:spPr/>
        <p:txBody>
          <a:bodyPr/>
          <a:lstStyle/>
          <a:p>
            <a:endParaRPr lang="en-US"/>
          </a:p>
        </p:txBody>
      </p:sp>
      <p:sp>
        <p:nvSpPr>
          <p:cNvPr id="12"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0"/>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a:solidFill>
                <a:schemeClr val="bg1"/>
              </a:solidFill>
              <a:latin typeface="Meiryo" panose="020B0604030504040204" pitchFamily="34" charset="-128"/>
              <a:ea typeface="Meiryo" panose="020B0604030504040204" pitchFamily="34" charset="-128"/>
            </a:endParaRPr>
          </a:p>
        </p:txBody>
      </p:sp>
      <p:sp>
        <p:nvSpPr>
          <p:cNvPr id="13"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a:solidFill>
                <a:schemeClr val="bg1"/>
              </a:solidFill>
              <a:latin typeface="Meiryo" panose="020B0604030504040204" pitchFamily="34" charset="-128"/>
              <a:ea typeface="Meiryo" panose="020B0604030504040204" pitchFamily="34" charset="-128"/>
            </a:endParaRPr>
          </a:p>
        </p:txBody>
      </p:sp>
      <p:sp>
        <p:nvSpPr>
          <p:cNvPr id="14"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a:t>マスター タイトルの書式設定</a:t>
            </a:r>
            <a:endParaRPr lang="en-US"/>
          </a:p>
        </p:txBody>
      </p:sp>
      <p:sp>
        <p:nvSpPr>
          <p:cNvPr id="15"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4"/>
            <a:ext cx="2228850" cy="365125"/>
          </a:xfrm>
        </p:spPr>
        <p:txBody>
          <a:bodyPr/>
          <a:lstStyle/>
          <a:p>
            <a:endParaRPr lang="en-US"/>
          </a:p>
        </p:txBody>
      </p:sp>
      <p:sp>
        <p:nvSpPr>
          <p:cNvPr id="16"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a:t>マスター テキストの書式設定</a:t>
            </a:r>
          </a:p>
        </p:txBody>
      </p:sp>
      <p:sp>
        <p:nvSpPr>
          <p:cNvPr id="11"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a:p>
        </p:txBody>
      </p:sp>
      <p:sp>
        <p:nvSpPr>
          <p:cNvPr id="2" name="テキスト ボックス 1">
            <a:extLst>
              <a:ext uri="{FF2B5EF4-FFF2-40B4-BE49-F238E27FC236}">
                <a16:creationId xmlns:a16="http://schemas.microsoft.com/office/drawing/2014/main" id="{C624EC6E-2CA4-6FF3-6F28-BE57C2A6AF8C}"/>
              </a:ext>
            </a:extLst>
          </p:cNvPr>
          <p:cNvSpPr txBox="1"/>
          <p:nvPr userDrawn="1"/>
        </p:nvSpPr>
        <p:spPr>
          <a:xfrm>
            <a:off x="56456" y="6741368"/>
            <a:ext cx="3943532" cy="90000"/>
          </a:xfrm>
          <a:prstGeom prst="rect">
            <a:avLst/>
          </a:prstGeom>
          <a:noFill/>
        </p:spPr>
        <p:txBody>
          <a:bodyPr wrap="square" lIns="0" tIns="0" rIns="0" bIns="0" rtlCol="0" anchor="ctr" anchorCtr="0">
            <a:noAutofit/>
          </a:bodyPr>
          <a:lstStyle/>
          <a:p>
            <a:pPr marL="0" marR="0" lvl="0" indent="0" algn="l" defTabSz="288000" rtl="0" eaLnBrk="1" fontAlgn="auto" latinLnBrk="0" hangingPunct="1">
              <a:lnSpc>
                <a:spcPct val="100000"/>
              </a:lnSpc>
              <a:spcBef>
                <a:spcPts val="0"/>
              </a:spcBef>
              <a:spcAft>
                <a:spcPts val="0"/>
              </a:spcAft>
              <a:buClrTx/>
              <a:buSzTx/>
              <a:buFontTx/>
              <a:buNone/>
              <a:tabLst/>
              <a:defRPr/>
            </a:pPr>
            <a:r>
              <a:rPr lang="en-US" altLang="ja-JP" sz="800">
                <a:solidFill>
                  <a:srgbClr val="6B6B6B"/>
                </a:solidFill>
              </a:rPr>
              <a:t>© 2024 NTT DATA INSTITUTE OF MANAGEMENT CONSULTING, Inc.</a:t>
            </a:r>
          </a:p>
        </p:txBody>
      </p:sp>
    </p:spTree>
    <p:extLst>
      <p:ext uri="{BB962C8B-B14F-4D97-AF65-F5344CB8AC3E}">
        <p14:creationId xmlns:p14="http://schemas.microsoft.com/office/powerpoint/2010/main" val="2457026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ロゴ有-タイトル">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a:p>
        </p:txBody>
      </p:sp>
      <p:sp>
        <p:nvSpPr>
          <p:cNvPr id="11"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0"/>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a:solidFill>
                <a:schemeClr val="bg1"/>
              </a:solidFill>
              <a:latin typeface="Meiryo" panose="020B0604030504040204" pitchFamily="34" charset="-128"/>
              <a:ea typeface="Meiryo" panose="020B0604030504040204" pitchFamily="34" charset="-128"/>
            </a:endParaRPr>
          </a:p>
        </p:txBody>
      </p:sp>
      <p:sp>
        <p:nvSpPr>
          <p:cNvPr id="14"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a:solidFill>
                <a:schemeClr val="bg1"/>
              </a:solidFill>
              <a:latin typeface="Meiryo" panose="020B0604030504040204" pitchFamily="34" charset="-128"/>
              <a:ea typeface="Meiryo" panose="020B0604030504040204" pitchFamily="34" charset="-128"/>
            </a:endParaRPr>
          </a:p>
        </p:txBody>
      </p:sp>
      <p:sp>
        <p:nvSpPr>
          <p:cNvPr id="15"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a:t>マスター タイトルの書式設定</a:t>
            </a:r>
            <a:endParaRPr lang="en-US"/>
          </a:p>
        </p:txBody>
      </p:sp>
      <p:sp>
        <p:nvSpPr>
          <p:cNvPr id="16"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4"/>
            <a:ext cx="2228850" cy="365125"/>
          </a:xfrm>
        </p:spPr>
        <p:txBody>
          <a:bodyPr/>
          <a:lstStyle/>
          <a:p>
            <a:endParaRPr lang="en-US"/>
          </a:p>
        </p:txBody>
      </p:sp>
      <p:sp>
        <p:nvSpPr>
          <p:cNvPr id="17"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a:t>マスター テキストの書式設定</a:t>
            </a:r>
          </a:p>
        </p:txBody>
      </p:sp>
      <p:sp>
        <p:nvSpPr>
          <p:cNvPr id="13"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a:p>
        </p:txBody>
      </p:sp>
      <p:sp>
        <p:nvSpPr>
          <p:cNvPr id="2" name="テキスト ボックス 1">
            <a:extLst>
              <a:ext uri="{FF2B5EF4-FFF2-40B4-BE49-F238E27FC236}">
                <a16:creationId xmlns:a16="http://schemas.microsoft.com/office/drawing/2014/main" id="{1E76733D-DEFA-BC2A-B859-EAA758177FC4}"/>
              </a:ext>
            </a:extLst>
          </p:cNvPr>
          <p:cNvSpPr txBox="1"/>
          <p:nvPr userDrawn="1"/>
        </p:nvSpPr>
        <p:spPr>
          <a:xfrm>
            <a:off x="56456" y="6741368"/>
            <a:ext cx="3943532" cy="90000"/>
          </a:xfrm>
          <a:prstGeom prst="rect">
            <a:avLst/>
          </a:prstGeom>
          <a:noFill/>
        </p:spPr>
        <p:txBody>
          <a:bodyPr wrap="square" lIns="0" tIns="0" rIns="0" bIns="0" rtlCol="0" anchor="ctr" anchorCtr="0">
            <a:noAutofit/>
          </a:bodyPr>
          <a:lstStyle/>
          <a:p>
            <a:pPr marL="0" marR="0" lvl="0" indent="0" algn="l" defTabSz="288000" rtl="0" eaLnBrk="1" fontAlgn="auto" latinLnBrk="0" hangingPunct="1">
              <a:lnSpc>
                <a:spcPct val="100000"/>
              </a:lnSpc>
              <a:spcBef>
                <a:spcPts val="0"/>
              </a:spcBef>
              <a:spcAft>
                <a:spcPts val="0"/>
              </a:spcAft>
              <a:buClrTx/>
              <a:buSzTx/>
              <a:buFontTx/>
              <a:buNone/>
              <a:tabLst/>
              <a:defRPr/>
            </a:pPr>
            <a:r>
              <a:rPr lang="en-US" altLang="ja-JP" sz="800">
                <a:solidFill>
                  <a:srgbClr val="6B6B6B"/>
                </a:solidFill>
              </a:rPr>
              <a:t>© 2024 NTT DATA INSTITUTE OF MANAGEMENT CONSULTING, Inc.</a:t>
            </a:r>
          </a:p>
        </p:txBody>
      </p:sp>
    </p:spTree>
    <p:extLst>
      <p:ext uri="{BB962C8B-B14F-4D97-AF65-F5344CB8AC3E}">
        <p14:creationId xmlns:p14="http://schemas.microsoft.com/office/powerpoint/2010/main" val="3624420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ロゴ有-白紙">
    <p:spTree>
      <p:nvGrpSpPr>
        <p:cNvPr id="1" name=""/>
        <p:cNvGrpSpPr/>
        <p:nvPr/>
      </p:nvGrpSpPr>
      <p:grpSpPr>
        <a:xfrm>
          <a:off x="0" y="0"/>
          <a:ext cx="0" cy="0"/>
          <a:chOff x="0" y="0"/>
          <a:chExt cx="0" cy="0"/>
        </a:xfrm>
      </p:grpSpPr>
      <p:sp>
        <p:nvSpPr>
          <p:cNvPr id="4"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a:p>
        </p:txBody>
      </p:sp>
      <p:sp>
        <p:nvSpPr>
          <p:cNvPr id="3" name="テキスト ボックス 2">
            <a:extLst>
              <a:ext uri="{FF2B5EF4-FFF2-40B4-BE49-F238E27FC236}">
                <a16:creationId xmlns:a16="http://schemas.microsoft.com/office/drawing/2014/main" id="{5E7AA9AD-619F-8752-6582-5BC3F8939F57}"/>
              </a:ext>
            </a:extLst>
          </p:cNvPr>
          <p:cNvSpPr txBox="1"/>
          <p:nvPr userDrawn="1"/>
        </p:nvSpPr>
        <p:spPr>
          <a:xfrm>
            <a:off x="56456" y="6741368"/>
            <a:ext cx="3943532" cy="90000"/>
          </a:xfrm>
          <a:prstGeom prst="rect">
            <a:avLst/>
          </a:prstGeom>
          <a:noFill/>
        </p:spPr>
        <p:txBody>
          <a:bodyPr wrap="square" lIns="0" tIns="0" rIns="0" bIns="0" rtlCol="0" anchor="ctr" anchorCtr="0">
            <a:noAutofit/>
          </a:bodyPr>
          <a:lstStyle/>
          <a:p>
            <a:pPr marL="0" marR="0" lvl="0" indent="0" algn="l" defTabSz="288000" rtl="0" eaLnBrk="1" fontAlgn="auto" latinLnBrk="0" hangingPunct="1">
              <a:lnSpc>
                <a:spcPct val="100000"/>
              </a:lnSpc>
              <a:spcBef>
                <a:spcPts val="0"/>
              </a:spcBef>
              <a:spcAft>
                <a:spcPts val="0"/>
              </a:spcAft>
              <a:buClrTx/>
              <a:buSzTx/>
              <a:buFontTx/>
              <a:buNone/>
              <a:tabLst/>
              <a:defRPr/>
            </a:pPr>
            <a:r>
              <a:rPr lang="en-US" altLang="ja-JP" sz="800">
                <a:solidFill>
                  <a:srgbClr val="6B6B6B"/>
                </a:solidFill>
              </a:rPr>
              <a:t>© 2024 NTT DATA INSTITUTE OF MANAGEMENT CONSULTING, Inc.</a:t>
            </a:r>
          </a:p>
        </p:txBody>
      </p:sp>
    </p:spTree>
    <p:extLst>
      <p:ext uri="{BB962C8B-B14F-4D97-AF65-F5344CB8AC3E}">
        <p14:creationId xmlns:p14="http://schemas.microsoft.com/office/powerpoint/2010/main" val="1050485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表紙1">
    <p:spTree>
      <p:nvGrpSpPr>
        <p:cNvPr id="1" name=""/>
        <p:cNvGrpSpPr/>
        <p:nvPr/>
      </p:nvGrpSpPr>
      <p:grpSpPr>
        <a:xfrm>
          <a:off x="0" y="0"/>
          <a:ext cx="0" cy="0"/>
          <a:chOff x="0" y="0"/>
          <a:chExt cx="0" cy="0"/>
        </a:xfrm>
      </p:grpSpPr>
      <p:sp>
        <p:nvSpPr>
          <p:cNvPr id="6" name="テキスト プレースホルダー 6">
            <a:extLst>
              <a:ext uri="{FF2B5EF4-FFF2-40B4-BE49-F238E27FC236}">
                <a16:creationId xmlns:a16="http://schemas.microsoft.com/office/drawing/2014/main" id="{947288C7-7203-D54E-8629-CD9317DDB283}"/>
              </a:ext>
            </a:extLst>
          </p:cNvPr>
          <p:cNvSpPr txBox="1">
            <a:spLocks/>
          </p:cNvSpPr>
          <p:nvPr userDrawn="1"/>
        </p:nvSpPr>
        <p:spPr>
          <a:xfrm>
            <a:off x="-2867" y="3849627"/>
            <a:ext cx="9906000" cy="3000118"/>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a:solidFill>
                <a:schemeClr val="bg1"/>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C430249E-AE45-AB46-9462-F239EA5FB436}"/>
              </a:ext>
            </a:extLst>
          </p:cNvPr>
          <p:cNvSpPr txBox="1">
            <a:spLocks/>
          </p:cNvSpPr>
          <p:nvPr userDrawn="1"/>
        </p:nvSpPr>
        <p:spPr>
          <a:xfrm>
            <a:off x="4188363" y="3849627"/>
            <a:ext cx="5740400" cy="300011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3858857 w 9907200"/>
              <a:gd name="connsiteY0" fmla="*/ 5588 h 827999"/>
              <a:gd name="connsiteX1" fmla="*/ 9907200 w 9907200"/>
              <a:gd name="connsiteY1" fmla="*/ 0 h 827999"/>
              <a:gd name="connsiteX2" fmla="*/ 9907200 w 9907200"/>
              <a:gd name="connsiteY2" fmla="*/ 827999 h 827999"/>
              <a:gd name="connsiteX3" fmla="*/ 0 w 9907200"/>
              <a:gd name="connsiteY3" fmla="*/ 827999 h 827999"/>
              <a:gd name="connsiteX4" fmla="*/ 3858857 w 9907200"/>
              <a:gd name="connsiteY4" fmla="*/ 5588 h 827999"/>
              <a:gd name="connsiteX0" fmla="*/ 5052983 w 9907200"/>
              <a:gd name="connsiteY0" fmla="*/ 5588 h 827999"/>
              <a:gd name="connsiteX1" fmla="*/ 9907200 w 9907200"/>
              <a:gd name="connsiteY1" fmla="*/ 0 h 827999"/>
              <a:gd name="connsiteX2" fmla="*/ 9907200 w 9907200"/>
              <a:gd name="connsiteY2" fmla="*/ 827999 h 827999"/>
              <a:gd name="connsiteX3" fmla="*/ 0 w 9907200"/>
              <a:gd name="connsiteY3" fmla="*/ 827999 h 827999"/>
              <a:gd name="connsiteX4" fmla="*/ 5052983 w 9907200"/>
              <a:gd name="connsiteY4" fmla="*/ 5588 h 827999"/>
              <a:gd name="connsiteX0" fmla="*/ 3331732 w 9907200"/>
              <a:gd name="connsiteY0" fmla="*/ 0 h 828042"/>
              <a:gd name="connsiteX1" fmla="*/ 9907200 w 9907200"/>
              <a:gd name="connsiteY1" fmla="*/ 43 h 828042"/>
              <a:gd name="connsiteX2" fmla="*/ 9907200 w 9907200"/>
              <a:gd name="connsiteY2" fmla="*/ 828042 h 828042"/>
              <a:gd name="connsiteX3" fmla="*/ 0 w 9907200"/>
              <a:gd name="connsiteY3" fmla="*/ 828042 h 828042"/>
              <a:gd name="connsiteX4" fmla="*/ 3331732 w 9907200"/>
              <a:gd name="connsiteY4" fmla="*/ 0 h 828042"/>
              <a:gd name="connsiteX0" fmla="*/ 4732750 w 11308218"/>
              <a:gd name="connsiteY0" fmla="*/ 0 h 828042"/>
              <a:gd name="connsiteX1" fmla="*/ 11308218 w 11308218"/>
              <a:gd name="connsiteY1" fmla="*/ 43 h 828042"/>
              <a:gd name="connsiteX2" fmla="*/ 11308218 w 11308218"/>
              <a:gd name="connsiteY2" fmla="*/ 828042 h 828042"/>
              <a:gd name="connsiteX3" fmla="*/ 0 w 11308218"/>
              <a:gd name="connsiteY3" fmla="*/ 828042 h 828042"/>
              <a:gd name="connsiteX4" fmla="*/ 4732750 w 11308218"/>
              <a:gd name="connsiteY4" fmla="*/ 0 h 828042"/>
              <a:gd name="connsiteX0" fmla="*/ 5153056 w 11308218"/>
              <a:gd name="connsiteY0" fmla="*/ 0 h 828042"/>
              <a:gd name="connsiteX1" fmla="*/ 11308218 w 11308218"/>
              <a:gd name="connsiteY1" fmla="*/ 43 h 828042"/>
              <a:gd name="connsiteX2" fmla="*/ 11308218 w 11308218"/>
              <a:gd name="connsiteY2" fmla="*/ 828042 h 828042"/>
              <a:gd name="connsiteX3" fmla="*/ 0 w 11308218"/>
              <a:gd name="connsiteY3" fmla="*/ 828042 h 828042"/>
              <a:gd name="connsiteX4" fmla="*/ 5153056 w 11308218"/>
              <a:gd name="connsiteY4" fmla="*/ 0 h 828042"/>
              <a:gd name="connsiteX0" fmla="*/ 5613390 w 11308218"/>
              <a:gd name="connsiteY0" fmla="*/ 5588 h 827999"/>
              <a:gd name="connsiteX1" fmla="*/ 11308218 w 11308218"/>
              <a:gd name="connsiteY1" fmla="*/ 0 h 827999"/>
              <a:gd name="connsiteX2" fmla="*/ 11308218 w 11308218"/>
              <a:gd name="connsiteY2" fmla="*/ 827999 h 827999"/>
              <a:gd name="connsiteX3" fmla="*/ 0 w 11308218"/>
              <a:gd name="connsiteY3" fmla="*/ 827999 h 827999"/>
              <a:gd name="connsiteX4" fmla="*/ 5613390 w 11308218"/>
              <a:gd name="connsiteY4" fmla="*/ 5588 h 827999"/>
              <a:gd name="connsiteX0" fmla="*/ 5702896 w 11308218"/>
              <a:gd name="connsiteY0" fmla="*/ 5588 h 827999"/>
              <a:gd name="connsiteX1" fmla="*/ 11308218 w 11308218"/>
              <a:gd name="connsiteY1" fmla="*/ 0 h 827999"/>
              <a:gd name="connsiteX2" fmla="*/ 11308218 w 11308218"/>
              <a:gd name="connsiteY2" fmla="*/ 827999 h 827999"/>
              <a:gd name="connsiteX3" fmla="*/ 0 w 11308218"/>
              <a:gd name="connsiteY3" fmla="*/ 827999 h 827999"/>
              <a:gd name="connsiteX4" fmla="*/ 5702896 w 11308218"/>
              <a:gd name="connsiteY4" fmla="*/ 5588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8218" h="827999">
                <a:moveTo>
                  <a:pt x="5702896" y="5588"/>
                </a:moveTo>
                <a:lnTo>
                  <a:pt x="11308218" y="0"/>
                </a:lnTo>
                <a:lnTo>
                  <a:pt x="11308218" y="827999"/>
                </a:lnTo>
                <a:lnTo>
                  <a:pt x="0" y="827999"/>
                </a:lnTo>
                <a:lnTo>
                  <a:pt x="5702896" y="5588"/>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a:solidFill>
                <a:schemeClr val="bg1"/>
              </a:solidFill>
              <a:latin typeface="Meiryo" panose="020B0604030504040204" pitchFamily="34" charset="-128"/>
              <a:ea typeface="Meiryo" panose="020B0604030504040204" pitchFamily="34" charset="-128"/>
            </a:endParaRPr>
          </a:p>
        </p:txBody>
      </p:sp>
      <p:sp>
        <p:nvSpPr>
          <p:cNvPr id="9" name="正方形/長方形 8">
            <a:extLst>
              <a:ext uri="{FF2B5EF4-FFF2-40B4-BE49-F238E27FC236}">
                <a16:creationId xmlns:a16="http://schemas.microsoft.com/office/drawing/2014/main" id="{2BE08920-B0C0-9B48-A34C-F8D99A48DBF8}"/>
              </a:ext>
            </a:extLst>
          </p:cNvPr>
          <p:cNvSpPr/>
          <p:nvPr userDrawn="1"/>
        </p:nvSpPr>
        <p:spPr>
          <a:xfrm>
            <a:off x="-13485" y="0"/>
            <a:ext cx="9923980" cy="3874149"/>
          </a:xfrm>
          <a:prstGeom prst="rect">
            <a:avLst/>
          </a:prstGeom>
          <a:gradFill flip="none" rotWithShape="1">
            <a:gsLst>
              <a:gs pos="50000">
                <a:srgbClr val="FFFFFF">
                  <a:alpha val="31000"/>
                </a:srgbClr>
              </a:gs>
              <a:gs pos="82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8" name="テキスト プレースホルダー 14">
            <a:extLst>
              <a:ext uri="{FF2B5EF4-FFF2-40B4-BE49-F238E27FC236}">
                <a16:creationId xmlns:a16="http://schemas.microsoft.com/office/drawing/2014/main" id="{61738D56-6561-1C48-AB89-C7F65FB15878}"/>
              </a:ext>
            </a:extLst>
          </p:cNvPr>
          <p:cNvSpPr>
            <a:spLocks noGrp="1"/>
          </p:cNvSpPr>
          <p:nvPr>
            <p:ph type="body" sz="quarter" idx="12"/>
          </p:nvPr>
        </p:nvSpPr>
        <p:spPr>
          <a:xfrm>
            <a:off x="5620281" y="5866857"/>
            <a:ext cx="3913874" cy="340093"/>
          </a:xfrm>
        </p:spPr>
        <p:txBody>
          <a:bodyPr wrap="square" lIns="0" tIns="0" rIns="0" bIns="0" anchor="b">
            <a:spAutoFit/>
          </a:bodyPr>
          <a:lstStyle>
            <a:lvl1pPr marL="0" indent="0">
              <a:spcAft>
                <a:spcPts val="400"/>
              </a:spcAft>
              <a:buNone/>
              <a:defRPr lang="ja-JP" altLang="en-US" sz="1700" spc="150" smtClean="0">
                <a:solidFill>
                  <a:schemeClr val="bg1"/>
                </a:solidFill>
              </a:defRPr>
            </a:lvl1pPr>
            <a:lvl2pPr marL="228600" indent="0">
              <a:spcAft>
                <a:spcPts val="400"/>
              </a:spcAft>
              <a:buNone/>
              <a:defRPr lang="ja-JP" altLang="en-US" sz="1800" smtClean="0">
                <a:latin typeface="+mn-lt"/>
                <a:ea typeface="+mn-ea"/>
              </a:defRPr>
            </a:lvl2pPr>
            <a:lvl3pPr marL="685800" indent="0">
              <a:spcAft>
                <a:spcPts val="400"/>
              </a:spcAft>
              <a:buNone/>
              <a:defRPr lang="ja-JP" altLang="en-US" sz="1800" smtClean="0">
                <a:latin typeface="+mn-lt"/>
                <a:ea typeface="+mn-ea"/>
              </a:defRPr>
            </a:lvl3pPr>
            <a:lvl4pPr marL="1143000" indent="0">
              <a:spcAft>
                <a:spcPts val="400"/>
              </a:spcAft>
              <a:buNone/>
              <a:defRPr lang="ja-JP" altLang="en-US" sz="1800" smtClean="0">
                <a:latin typeface="+mn-lt"/>
                <a:ea typeface="+mn-ea"/>
              </a:defRPr>
            </a:lvl4pPr>
            <a:lvl5pPr marL="1600200" indent="0">
              <a:spcAft>
                <a:spcPts val="400"/>
              </a:spcAft>
              <a:buNone/>
              <a:defRPr lang="ja-JP" altLang="en-US" sz="1800">
                <a:latin typeface="+mn-lt"/>
                <a:ea typeface="+mn-ea"/>
              </a:defRPr>
            </a:lvl5pPr>
          </a:lstStyle>
          <a:p>
            <a:pPr marL="0" lvl="0" defTabSz="457200"/>
            <a:r>
              <a:rPr kumimoji="1" lang="ja-JP" altLang="en-US"/>
              <a:t>マスター テキストの書式設定</a:t>
            </a:r>
          </a:p>
        </p:txBody>
      </p:sp>
      <p:sp>
        <p:nvSpPr>
          <p:cNvPr id="12" name="テキスト プレースホルダー 6">
            <a:extLst>
              <a:ext uri="{FF2B5EF4-FFF2-40B4-BE49-F238E27FC236}">
                <a16:creationId xmlns:a16="http://schemas.microsoft.com/office/drawing/2014/main" id="{F717D99F-273F-B847-B6C4-5B4E29D01E4E}"/>
              </a:ext>
            </a:extLst>
          </p:cNvPr>
          <p:cNvSpPr txBox="1">
            <a:spLocks/>
          </p:cNvSpPr>
          <p:nvPr userDrawn="1"/>
        </p:nvSpPr>
        <p:spPr>
          <a:xfrm>
            <a:off x="7237314" y="2838996"/>
            <a:ext cx="2291003" cy="318273"/>
          </a:xfrm>
          <a:prstGeom prst="rect">
            <a:avLst/>
          </a:prstGeom>
          <a:noFill/>
          <a:ln>
            <a:noFill/>
          </a:ln>
        </p:spPr>
        <p:txBody>
          <a:bodyPr wrap="none" lIns="105747" tIns="0" rIns="105747" bIns="0" anchor="ctr"/>
          <a:lstStyle>
            <a:lvl1pPr marL="0" indent="0" algn="l" defTabSz="742950" rtl="0" eaLnBrk="1" latinLnBrk="0" hangingPunct="1">
              <a:lnSpc>
                <a:spcPct val="130000"/>
              </a:lnSpc>
              <a:spcBef>
                <a:spcPts val="0"/>
              </a:spcBef>
              <a:spcAft>
                <a:spcPts val="1000"/>
              </a:spcAft>
              <a:buFont typeface="Arial"/>
              <a:buNone/>
              <a:defRPr kumimoji="1" sz="1200" b="0" i="0" kern="1200">
                <a:solidFill>
                  <a:schemeClr val="tx1"/>
                </a:solidFill>
                <a:latin typeface="+mn-ea"/>
                <a:ea typeface="+mn-ea"/>
                <a:cs typeface="Noto Sans CJK JP DemiLight" charset="-128"/>
              </a:defRPr>
            </a:lvl1pPr>
            <a:lvl2pPr marL="37147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2pPr>
            <a:lvl3pPr marL="74295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3pPr>
            <a:lvl4pPr marL="111442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4pPr>
            <a:lvl5pPr marL="148590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5pPr>
            <a:lvl6pPr marL="204311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9pPr>
          </a:lstStyle>
          <a:p>
            <a:pPr algn="r">
              <a:lnSpc>
                <a:spcPct val="150000"/>
              </a:lnSpc>
            </a:pPr>
            <a:r>
              <a:rPr lang="en-US" altLang="ja-JP" sz="1400">
                <a:solidFill>
                  <a:schemeClr val="bg1"/>
                </a:solidFill>
                <a:latin typeface="Meiryo" panose="020B0604030504040204" pitchFamily="34" charset="-128"/>
                <a:ea typeface="Meiryo" panose="020B0604030504040204" pitchFamily="34" charset="-128"/>
              </a:rPr>
              <a:t>2021</a:t>
            </a:r>
            <a:r>
              <a:rPr lang="ja-JP" altLang="en-US" sz="1400">
                <a:solidFill>
                  <a:schemeClr val="bg1"/>
                </a:solidFill>
                <a:latin typeface="Meiryo" panose="020B0604030504040204" pitchFamily="34" charset="-128"/>
                <a:ea typeface="Meiryo" panose="020B0604030504040204" pitchFamily="34" charset="-128"/>
              </a:rPr>
              <a:t>年</a:t>
            </a:r>
            <a:r>
              <a:rPr lang="en-US" altLang="ja-JP" sz="1400">
                <a:solidFill>
                  <a:schemeClr val="bg1"/>
                </a:solidFill>
                <a:latin typeface="Meiryo" panose="020B0604030504040204" pitchFamily="34" charset="-128"/>
                <a:ea typeface="Meiryo" panose="020B0604030504040204" pitchFamily="34" charset="-128"/>
              </a:rPr>
              <a:t>4</a:t>
            </a:r>
            <a:r>
              <a:rPr lang="ja-JP" altLang="en-US" sz="1400">
                <a:solidFill>
                  <a:schemeClr val="bg1"/>
                </a:solidFill>
                <a:latin typeface="Meiryo" panose="020B0604030504040204" pitchFamily="34" charset="-128"/>
                <a:ea typeface="Meiryo" panose="020B0604030504040204" pitchFamily="34" charset="-128"/>
              </a:rPr>
              <a:t>月</a:t>
            </a:r>
            <a:r>
              <a:rPr lang="en-US" altLang="ja-JP" sz="1400">
                <a:solidFill>
                  <a:schemeClr val="bg1"/>
                </a:solidFill>
                <a:latin typeface="Meiryo" panose="020B0604030504040204" pitchFamily="34" charset="-128"/>
                <a:ea typeface="Meiryo" panose="020B0604030504040204" pitchFamily="34" charset="-128"/>
              </a:rPr>
              <a:t>1</a:t>
            </a:r>
            <a:r>
              <a:rPr lang="ja-JP" altLang="en-US" sz="1400">
                <a:solidFill>
                  <a:schemeClr val="bg1"/>
                </a:solidFill>
                <a:latin typeface="Meiryo" panose="020B0604030504040204" pitchFamily="34" charset="-128"/>
                <a:ea typeface="Meiryo" panose="020B0604030504040204" pitchFamily="34" charset="-128"/>
              </a:rPr>
              <a:t>日</a:t>
            </a:r>
          </a:p>
        </p:txBody>
      </p:sp>
      <p:sp>
        <p:nvSpPr>
          <p:cNvPr id="13" name="Date Placeholder 1">
            <a:extLst>
              <a:ext uri="{FF2B5EF4-FFF2-40B4-BE49-F238E27FC236}">
                <a16:creationId xmlns:a16="http://schemas.microsoft.com/office/drawing/2014/main" id="{B4AD2287-6E3C-6647-80BD-596F7E84AFCC}"/>
              </a:ext>
            </a:extLst>
          </p:cNvPr>
          <p:cNvSpPr>
            <a:spLocks noGrp="1"/>
          </p:cNvSpPr>
          <p:nvPr>
            <p:ph type="dt" sz="half" idx="10"/>
          </p:nvPr>
        </p:nvSpPr>
        <p:spPr>
          <a:xfrm>
            <a:off x="5620019" y="4878176"/>
            <a:ext cx="2228850" cy="365125"/>
          </a:xfrm>
        </p:spPr>
        <p:txBody>
          <a:bodyPr/>
          <a:lstStyle>
            <a:lvl1pPr algn="l">
              <a:defRPr/>
            </a:lvl1pPr>
          </a:lstStyle>
          <a:p>
            <a:endParaRPr lang="en-US"/>
          </a:p>
        </p:txBody>
      </p:sp>
      <p:sp>
        <p:nvSpPr>
          <p:cNvPr id="14" name="Footer Placeholder 2">
            <a:extLst>
              <a:ext uri="{FF2B5EF4-FFF2-40B4-BE49-F238E27FC236}">
                <a16:creationId xmlns:a16="http://schemas.microsoft.com/office/drawing/2014/main" id="{00B915E3-9721-E14D-9069-1E3398AC9B47}"/>
              </a:ext>
            </a:extLst>
          </p:cNvPr>
          <p:cNvSpPr>
            <a:spLocks noGrp="1"/>
          </p:cNvSpPr>
          <p:nvPr>
            <p:ph type="ftr" sz="quarter" idx="11"/>
          </p:nvPr>
        </p:nvSpPr>
        <p:spPr>
          <a:xfrm>
            <a:off x="377683" y="6469296"/>
            <a:ext cx="3757975" cy="263263"/>
          </a:xfrm>
        </p:spPr>
        <p:txBody>
          <a:bodyPr/>
          <a:lstStyle/>
          <a:p>
            <a:endParaRPr lang="en-US"/>
          </a:p>
        </p:txBody>
      </p:sp>
      <p:sp>
        <p:nvSpPr>
          <p:cNvPr id="15" name="タイトル 17">
            <a:extLst>
              <a:ext uri="{FF2B5EF4-FFF2-40B4-BE49-F238E27FC236}">
                <a16:creationId xmlns:a16="http://schemas.microsoft.com/office/drawing/2014/main" id="{74E58C1A-9531-3C45-9E29-C7A0D7F2876F}"/>
              </a:ext>
            </a:extLst>
          </p:cNvPr>
          <p:cNvSpPr>
            <a:spLocks noGrp="1"/>
          </p:cNvSpPr>
          <p:nvPr>
            <p:ph type="title"/>
          </p:nvPr>
        </p:nvSpPr>
        <p:spPr>
          <a:xfrm>
            <a:off x="0" y="1981200"/>
            <a:ext cx="9897010" cy="1904457"/>
          </a:xfrm>
        </p:spPr>
        <p:txBody>
          <a:bodyPr lIns="288000" tIns="180000" rIns="360000" bIns="72000" anchor="b"/>
          <a:lstStyle>
            <a:lvl1pPr>
              <a:defRPr sz="2400">
                <a:solidFill>
                  <a:schemeClr val="tx1"/>
                </a:solidFill>
              </a:defRPr>
            </a:lvl1pPr>
          </a:lstStyle>
          <a:p>
            <a:r>
              <a:rPr kumimoji="1" lang="ja-JP" altLang="en-US"/>
              <a:t>マスター タイトルの書式設定</a:t>
            </a:r>
          </a:p>
        </p:txBody>
      </p:sp>
      <p:sp>
        <p:nvSpPr>
          <p:cNvPr id="16" name="テキスト プレースホルダー 14">
            <a:extLst>
              <a:ext uri="{FF2B5EF4-FFF2-40B4-BE49-F238E27FC236}">
                <a16:creationId xmlns:a16="http://schemas.microsoft.com/office/drawing/2014/main" id="{D77FD104-BAAE-1E43-B733-8EE9CC9EC49D}"/>
              </a:ext>
            </a:extLst>
          </p:cNvPr>
          <p:cNvSpPr>
            <a:spLocks noGrp="1"/>
          </p:cNvSpPr>
          <p:nvPr>
            <p:ph type="body" sz="quarter" idx="13"/>
          </p:nvPr>
        </p:nvSpPr>
        <p:spPr>
          <a:xfrm>
            <a:off x="-9227" y="3901925"/>
            <a:ext cx="9924453" cy="412805"/>
          </a:xfrm>
        </p:spPr>
        <p:txBody>
          <a:bodyPr wrap="square" lIns="288000">
            <a:spAutoFit/>
          </a:bodyPr>
          <a:lstStyle>
            <a:lvl1pPr marL="0" indent="0">
              <a:buNone/>
              <a:defRPr lang="ja-JP" altLang="en-US" sz="1700" spc="150" smtClean="0">
                <a:solidFill>
                  <a:schemeClr val="bg1"/>
                </a:solidFill>
              </a:defRPr>
            </a:lvl1pPr>
            <a:lvl2pPr marL="228600" indent="0">
              <a:buNone/>
              <a:defRPr lang="ja-JP" altLang="en-US" sz="1700" smtClean="0">
                <a:solidFill>
                  <a:schemeClr val="bg1"/>
                </a:solidFill>
                <a:latin typeface="+mn-lt"/>
                <a:ea typeface="+mn-ea"/>
              </a:defRPr>
            </a:lvl2pPr>
            <a:lvl3pPr marL="685800" indent="0">
              <a:buNone/>
              <a:defRPr lang="ja-JP" altLang="en-US" sz="1700" smtClean="0">
                <a:solidFill>
                  <a:schemeClr val="bg1"/>
                </a:solidFill>
                <a:latin typeface="+mn-lt"/>
                <a:ea typeface="+mn-ea"/>
              </a:defRPr>
            </a:lvl3pPr>
            <a:lvl4pPr marL="1143000" indent="0">
              <a:buNone/>
              <a:defRPr lang="ja-JP" altLang="en-US" sz="1700" smtClean="0">
                <a:solidFill>
                  <a:schemeClr val="bg1"/>
                </a:solidFill>
                <a:latin typeface="+mn-lt"/>
                <a:ea typeface="+mn-ea"/>
              </a:defRPr>
            </a:lvl4pPr>
            <a:lvl5pPr marL="1600200" indent="0">
              <a:buNone/>
              <a:defRPr lang="ja-JP" altLang="en-US" sz="1700">
                <a:solidFill>
                  <a:schemeClr val="bg1"/>
                </a:solidFill>
                <a:latin typeface="+mn-lt"/>
                <a:ea typeface="+mn-ea"/>
              </a:defRPr>
            </a:lvl5pPr>
          </a:lstStyle>
          <a:p>
            <a:pPr marL="0" lvl="0" defTabSz="457200"/>
            <a:r>
              <a:rPr kumimoji="1" lang="ja-JP" altLang="en-US"/>
              <a:t>マスター テキストの書式設定</a:t>
            </a:r>
          </a:p>
        </p:txBody>
      </p:sp>
      <p:pic>
        <p:nvPicPr>
          <p:cNvPr id="100" name="図 99">
            <a:extLst>
              <a:ext uri="{FF2B5EF4-FFF2-40B4-BE49-F238E27FC236}">
                <a16:creationId xmlns:a16="http://schemas.microsoft.com/office/drawing/2014/main" id="{6A504CDB-3BA6-BF4B-A602-DB26DC8301D4}"/>
              </a:ext>
            </a:extLst>
          </p:cNvPr>
          <p:cNvPicPr>
            <a:picLocks noChangeAspect="1"/>
          </p:cNvPicPr>
          <p:nvPr userDrawn="1"/>
        </p:nvPicPr>
        <p:blipFill>
          <a:blip r:embed="rId2"/>
          <a:srcRect/>
          <a:stretch/>
        </p:blipFill>
        <p:spPr>
          <a:xfrm>
            <a:off x="8121352" y="203439"/>
            <a:ext cx="1641497" cy="562365"/>
          </a:xfrm>
          <a:prstGeom prst="rect">
            <a:avLst/>
          </a:prstGeom>
        </p:spPr>
      </p:pic>
    </p:spTree>
    <p:extLst>
      <p:ext uri="{BB962C8B-B14F-4D97-AF65-F5344CB8AC3E}">
        <p14:creationId xmlns:p14="http://schemas.microsoft.com/office/powerpoint/2010/main" val="1778577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表紙2">
    <p:spTree>
      <p:nvGrpSpPr>
        <p:cNvPr id="1" name=""/>
        <p:cNvGrpSpPr/>
        <p:nvPr/>
      </p:nvGrpSpPr>
      <p:grpSpPr>
        <a:xfrm>
          <a:off x="0" y="0"/>
          <a:ext cx="0" cy="0"/>
          <a:chOff x="0" y="0"/>
          <a:chExt cx="0" cy="0"/>
        </a:xfrm>
      </p:grpSpPr>
      <p:sp>
        <p:nvSpPr>
          <p:cNvPr id="170"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7"/>
            <a:ext cx="2362200" cy="6854973"/>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a:solidFill>
                <a:schemeClr val="bg1"/>
              </a:solidFill>
              <a:latin typeface="Meiryo" panose="020B0604030504040204" pitchFamily="34" charset="-128"/>
              <a:ea typeface="Meiryo" panose="020B0604030504040204" pitchFamily="34" charset="-128"/>
            </a:endParaRPr>
          </a:p>
        </p:txBody>
      </p:sp>
      <p:sp>
        <p:nvSpPr>
          <p:cNvPr id="171"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1" y="3815921"/>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0">
                <a:schemeClr val="bg2"/>
              </a:gs>
              <a:gs pos="62000">
                <a:schemeClr val="tx2">
                  <a:alpha val="31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a:solidFill>
                <a:schemeClr val="bg1"/>
              </a:solidFill>
              <a:latin typeface="Meiryo" panose="020B0604030504040204" pitchFamily="34" charset="-128"/>
              <a:ea typeface="Meiryo" panose="020B0604030504040204" pitchFamily="34" charset="-128"/>
            </a:endParaRPr>
          </a:p>
        </p:txBody>
      </p:sp>
      <p:sp>
        <p:nvSpPr>
          <p:cNvPr id="9" name="正方形/長方形 8">
            <a:extLst>
              <a:ext uri="{FF2B5EF4-FFF2-40B4-BE49-F238E27FC236}">
                <a16:creationId xmlns:a16="http://schemas.microsoft.com/office/drawing/2014/main" id="{2BE08920-B0C0-9B48-A34C-F8D99A48DBF8}"/>
              </a:ext>
            </a:extLst>
          </p:cNvPr>
          <p:cNvSpPr/>
          <p:nvPr userDrawn="1"/>
        </p:nvSpPr>
        <p:spPr>
          <a:xfrm>
            <a:off x="2371426" y="3027"/>
            <a:ext cx="7543800" cy="6854973"/>
          </a:xfrm>
          <a:prstGeom prst="rect">
            <a:avLst/>
          </a:prstGeom>
          <a:gradFill flip="none" rotWithShape="1">
            <a:gsLst>
              <a:gs pos="50000">
                <a:srgbClr val="FFFFFF">
                  <a:alpha val="31000"/>
                </a:srgbClr>
              </a:gs>
              <a:gs pos="82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288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8" name="テキスト プレースホルダー 14">
            <a:extLst>
              <a:ext uri="{FF2B5EF4-FFF2-40B4-BE49-F238E27FC236}">
                <a16:creationId xmlns:a16="http://schemas.microsoft.com/office/drawing/2014/main" id="{61738D56-6561-1C48-AB89-C7F65FB15878}"/>
              </a:ext>
            </a:extLst>
          </p:cNvPr>
          <p:cNvSpPr>
            <a:spLocks noGrp="1"/>
          </p:cNvSpPr>
          <p:nvPr>
            <p:ph type="body" sz="quarter" idx="12"/>
          </p:nvPr>
        </p:nvSpPr>
        <p:spPr>
          <a:xfrm>
            <a:off x="2362200" y="4042659"/>
            <a:ext cx="7534810" cy="412421"/>
          </a:xfrm>
        </p:spPr>
        <p:txBody>
          <a:bodyPr wrap="square" lIns="288000">
            <a:spAutoFit/>
          </a:bodyPr>
          <a:lstStyle>
            <a:lvl1pPr marL="0" indent="0">
              <a:spcAft>
                <a:spcPts val="400"/>
              </a:spcAft>
              <a:buNone/>
              <a:defRPr lang="ja-JP" altLang="en-US" sz="1600" spc="150" smtClean="0">
                <a:solidFill>
                  <a:schemeClr val="tx1"/>
                </a:solidFill>
              </a:defRPr>
            </a:lvl1pPr>
            <a:lvl2pPr marL="228600" indent="0">
              <a:spcAft>
                <a:spcPts val="400"/>
              </a:spcAft>
              <a:buNone/>
              <a:defRPr lang="ja-JP" altLang="en-US" sz="1600" smtClean="0">
                <a:solidFill>
                  <a:schemeClr val="tx1"/>
                </a:solidFill>
                <a:latin typeface="+mn-lt"/>
                <a:ea typeface="+mn-ea"/>
              </a:defRPr>
            </a:lvl2pPr>
            <a:lvl3pPr marL="685800" indent="0">
              <a:spcAft>
                <a:spcPts val="400"/>
              </a:spcAft>
              <a:buNone/>
              <a:defRPr lang="ja-JP" altLang="en-US" sz="1600" smtClean="0">
                <a:solidFill>
                  <a:schemeClr val="tx1"/>
                </a:solidFill>
                <a:latin typeface="+mn-lt"/>
                <a:ea typeface="+mn-ea"/>
              </a:defRPr>
            </a:lvl3pPr>
            <a:lvl4pPr marL="1143000" indent="0">
              <a:spcAft>
                <a:spcPts val="400"/>
              </a:spcAft>
              <a:buNone/>
              <a:defRPr lang="ja-JP" altLang="en-US" sz="1600" smtClean="0">
                <a:solidFill>
                  <a:schemeClr val="tx1"/>
                </a:solidFill>
                <a:latin typeface="+mn-lt"/>
                <a:ea typeface="+mn-ea"/>
              </a:defRPr>
            </a:lvl4pPr>
            <a:lvl5pPr marL="1600200" indent="0">
              <a:spcAft>
                <a:spcPts val="400"/>
              </a:spcAft>
              <a:buNone/>
              <a:defRPr lang="ja-JP" altLang="en-US" sz="1600">
                <a:solidFill>
                  <a:schemeClr val="tx1"/>
                </a:solidFill>
                <a:latin typeface="+mn-lt"/>
                <a:ea typeface="+mn-ea"/>
              </a:defRPr>
            </a:lvl5pPr>
          </a:lstStyle>
          <a:p>
            <a:pPr marL="0" lvl="0" defTabSz="457200"/>
            <a:r>
              <a:rPr kumimoji="1" lang="ja-JP" altLang="en-US"/>
              <a:t>マスター テキストの書式設定</a:t>
            </a:r>
          </a:p>
        </p:txBody>
      </p:sp>
      <p:pic>
        <p:nvPicPr>
          <p:cNvPr id="11" name="図 10">
            <a:extLst>
              <a:ext uri="{FF2B5EF4-FFF2-40B4-BE49-F238E27FC236}">
                <a16:creationId xmlns:a16="http://schemas.microsoft.com/office/drawing/2014/main" id="{CF91CF97-003A-8047-ADC7-81411BD333F3}"/>
              </a:ext>
            </a:extLst>
          </p:cNvPr>
          <p:cNvPicPr>
            <a:picLocks noChangeAspect="1"/>
          </p:cNvPicPr>
          <p:nvPr userDrawn="1"/>
        </p:nvPicPr>
        <p:blipFill>
          <a:blip r:embed="rId2" cstate="email">
            <a:alphaModFix amt="36000"/>
            <a:extLst>
              <a:ext uri="{28A0092B-C50C-407E-A947-70E740481C1C}">
                <a14:useLocalDpi xmlns:a14="http://schemas.microsoft.com/office/drawing/2010/main"/>
              </a:ext>
            </a:extLst>
          </a:blip>
          <a:stretch>
            <a:fillRect/>
          </a:stretch>
        </p:blipFill>
        <p:spPr>
          <a:xfrm>
            <a:off x="5715000" y="6469296"/>
            <a:ext cx="3813317" cy="173332"/>
          </a:xfrm>
          <a:prstGeom prst="rect">
            <a:avLst/>
          </a:prstGeom>
        </p:spPr>
      </p:pic>
      <p:sp>
        <p:nvSpPr>
          <p:cNvPr id="12" name="テキスト プレースホルダー 6">
            <a:extLst>
              <a:ext uri="{FF2B5EF4-FFF2-40B4-BE49-F238E27FC236}">
                <a16:creationId xmlns:a16="http://schemas.microsoft.com/office/drawing/2014/main" id="{F717D99F-273F-B847-B6C4-5B4E29D01E4E}"/>
              </a:ext>
            </a:extLst>
          </p:cNvPr>
          <p:cNvSpPr txBox="1">
            <a:spLocks/>
          </p:cNvSpPr>
          <p:nvPr userDrawn="1"/>
        </p:nvSpPr>
        <p:spPr>
          <a:xfrm>
            <a:off x="7237314" y="2838996"/>
            <a:ext cx="2291003" cy="318273"/>
          </a:xfrm>
          <a:prstGeom prst="rect">
            <a:avLst/>
          </a:prstGeom>
          <a:noFill/>
          <a:ln>
            <a:noFill/>
          </a:ln>
        </p:spPr>
        <p:txBody>
          <a:bodyPr wrap="none" lIns="105747" tIns="0" rIns="105747" bIns="0" anchor="ctr"/>
          <a:lstStyle>
            <a:lvl1pPr marL="0" indent="0" algn="l" defTabSz="742950" rtl="0" eaLnBrk="1" latinLnBrk="0" hangingPunct="1">
              <a:lnSpc>
                <a:spcPct val="130000"/>
              </a:lnSpc>
              <a:spcBef>
                <a:spcPts val="0"/>
              </a:spcBef>
              <a:spcAft>
                <a:spcPts val="1000"/>
              </a:spcAft>
              <a:buFont typeface="Arial"/>
              <a:buNone/>
              <a:defRPr kumimoji="1" sz="1200" b="0" i="0" kern="1200">
                <a:solidFill>
                  <a:schemeClr val="tx1"/>
                </a:solidFill>
                <a:latin typeface="+mn-ea"/>
                <a:ea typeface="+mn-ea"/>
                <a:cs typeface="Noto Sans CJK JP DemiLight" charset="-128"/>
              </a:defRPr>
            </a:lvl1pPr>
            <a:lvl2pPr marL="37147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2pPr>
            <a:lvl3pPr marL="74295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3pPr>
            <a:lvl4pPr marL="111442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4pPr>
            <a:lvl5pPr marL="148590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5pPr>
            <a:lvl6pPr marL="204311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9pPr>
          </a:lstStyle>
          <a:p>
            <a:pPr algn="r">
              <a:lnSpc>
                <a:spcPct val="150000"/>
              </a:lnSpc>
            </a:pPr>
            <a:r>
              <a:rPr lang="en-US" altLang="ja-JP" sz="1400">
                <a:solidFill>
                  <a:schemeClr val="bg1"/>
                </a:solidFill>
                <a:latin typeface="Meiryo" panose="020B0604030504040204" pitchFamily="34" charset="-128"/>
                <a:ea typeface="Meiryo" panose="020B0604030504040204" pitchFamily="34" charset="-128"/>
              </a:rPr>
              <a:t>2021</a:t>
            </a:r>
            <a:r>
              <a:rPr lang="ja-JP" altLang="en-US" sz="1400">
                <a:solidFill>
                  <a:schemeClr val="bg1"/>
                </a:solidFill>
                <a:latin typeface="Meiryo" panose="020B0604030504040204" pitchFamily="34" charset="-128"/>
                <a:ea typeface="Meiryo" panose="020B0604030504040204" pitchFamily="34" charset="-128"/>
              </a:rPr>
              <a:t>年</a:t>
            </a:r>
            <a:r>
              <a:rPr lang="en-US" altLang="ja-JP" sz="1400">
                <a:solidFill>
                  <a:schemeClr val="bg1"/>
                </a:solidFill>
                <a:latin typeface="Meiryo" panose="020B0604030504040204" pitchFamily="34" charset="-128"/>
                <a:ea typeface="Meiryo" panose="020B0604030504040204" pitchFamily="34" charset="-128"/>
              </a:rPr>
              <a:t>4</a:t>
            </a:r>
            <a:r>
              <a:rPr lang="ja-JP" altLang="en-US" sz="1400">
                <a:solidFill>
                  <a:schemeClr val="bg1"/>
                </a:solidFill>
                <a:latin typeface="Meiryo" panose="020B0604030504040204" pitchFamily="34" charset="-128"/>
                <a:ea typeface="Meiryo" panose="020B0604030504040204" pitchFamily="34" charset="-128"/>
              </a:rPr>
              <a:t>月</a:t>
            </a:r>
            <a:r>
              <a:rPr lang="en-US" altLang="ja-JP" sz="1400">
                <a:solidFill>
                  <a:schemeClr val="bg1"/>
                </a:solidFill>
                <a:latin typeface="Meiryo" panose="020B0604030504040204" pitchFamily="34" charset="-128"/>
                <a:ea typeface="Meiryo" panose="020B0604030504040204" pitchFamily="34" charset="-128"/>
              </a:rPr>
              <a:t>1</a:t>
            </a:r>
            <a:r>
              <a:rPr lang="ja-JP" altLang="en-US" sz="1400">
                <a:solidFill>
                  <a:schemeClr val="bg1"/>
                </a:solidFill>
                <a:latin typeface="Meiryo" panose="020B0604030504040204" pitchFamily="34" charset="-128"/>
                <a:ea typeface="Meiryo" panose="020B0604030504040204" pitchFamily="34" charset="-128"/>
              </a:rPr>
              <a:t>日</a:t>
            </a:r>
          </a:p>
        </p:txBody>
      </p:sp>
      <p:sp>
        <p:nvSpPr>
          <p:cNvPr id="14" name="Footer Placeholder 2">
            <a:extLst>
              <a:ext uri="{FF2B5EF4-FFF2-40B4-BE49-F238E27FC236}">
                <a16:creationId xmlns:a16="http://schemas.microsoft.com/office/drawing/2014/main" id="{00B915E3-9721-E14D-9069-1E3398AC9B47}"/>
              </a:ext>
            </a:extLst>
          </p:cNvPr>
          <p:cNvSpPr>
            <a:spLocks noGrp="1"/>
          </p:cNvSpPr>
          <p:nvPr>
            <p:ph type="ftr" sz="quarter" idx="11"/>
          </p:nvPr>
        </p:nvSpPr>
        <p:spPr>
          <a:xfrm>
            <a:off x="4450710" y="6379365"/>
            <a:ext cx="3757975" cy="263263"/>
          </a:xfrm>
        </p:spPr>
        <p:txBody>
          <a:bodyPr/>
          <a:lstStyle/>
          <a:p>
            <a:endParaRPr lang="en-US"/>
          </a:p>
        </p:txBody>
      </p:sp>
      <p:sp>
        <p:nvSpPr>
          <p:cNvPr id="15" name="タイトル 17">
            <a:extLst>
              <a:ext uri="{FF2B5EF4-FFF2-40B4-BE49-F238E27FC236}">
                <a16:creationId xmlns:a16="http://schemas.microsoft.com/office/drawing/2014/main" id="{74E58C1A-9531-3C45-9E29-C7A0D7F2876F}"/>
              </a:ext>
            </a:extLst>
          </p:cNvPr>
          <p:cNvSpPr>
            <a:spLocks noGrp="1"/>
          </p:cNvSpPr>
          <p:nvPr>
            <p:ph type="title"/>
          </p:nvPr>
        </p:nvSpPr>
        <p:spPr>
          <a:xfrm>
            <a:off x="2362200" y="1447800"/>
            <a:ext cx="7534810" cy="2304191"/>
          </a:xfrm>
        </p:spPr>
        <p:txBody>
          <a:bodyPr lIns="288000" tIns="180000" rIns="360000" bIns="72000" anchor="b"/>
          <a:lstStyle>
            <a:lvl1pPr>
              <a:defRPr sz="2400">
                <a:solidFill>
                  <a:schemeClr val="tx1"/>
                </a:solidFill>
              </a:defRPr>
            </a:lvl1pPr>
          </a:lstStyle>
          <a:p>
            <a:r>
              <a:rPr kumimoji="1" lang="ja-JP" altLang="en-US"/>
              <a:t>マスター タイトルの書式設定</a:t>
            </a:r>
          </a:p>
        </p:txBody>
      </p:sp>
      <p:pic>
        <p:nvPicPr>
          <p:cNvPr id="2" name="図 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05089" y="5715000"/>
            <a:ext cx="1172311" cy="1011490"/>
          </a:xfrm>
          <a:prstGeom prst="rect">
            <a:avLst/>
          </a:prstGeom>
        </p:spPr>
      </p:pic>
      <p:sp>
        <p:nvSpPr>
          <p:cNvPr id="172"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a:p>
        </p:txBody>
      </p:sp>
      <p:sp>
        <p:nvSpPr>
          <p:cNvPr id="3" name="テキスト ボックス 2">
            <a:extLst>
              <a:ext uri="{FF2B5EF4-FFF2-40B4-BE49-F238E27FC236}">
                <a16:creationId xmlns:a16="http://schemas.microsoft.com/office/drawing/2014/main" id="{290F0C5A-8D26-40B0-03AD-8A39159C68FF}"/>
              </a:ext>
            </a:extLst>
          </p:cNvPr>
          <p:cNvSpPr txBox="1"/>
          <p:nvPr userDrawn="1"/>
        </p:nvSpPr>
        <p:spPr>
          <a:xfrm>
            <a:off x="5733868" y="6730332"/>
            <a:ext cx="3943532" cy="90000"/>
          </a:xfrm>
          <a:prstGeom prst="rect">
            <a:avLst/>
          </a:prstGeom>
          <a:noFill/>
        </p:spPr>
        <p:txBody>
          <a:bodyPr wrap="square" lIns="0" tIns="0" rIns="0" bIns="0" rtlCol="0" anchor="ctr" anchorCtr="0">
            <a:noAutofit/>
          </a:bodyPr>
          <a:lstStyle/>
          <a:p>
            <a:pPr marL="0" marR="0" lvl="0" indent="0" algn="l" defTabSz="288000" rtl="0" eaLnBrk="1" fontAlgn="auto" latinLnBrk="0" hangingPunct="1">
              <a:lnSpc>
                <a:spcPct val="100000"/>
              </a:lnSpc>
              <a:spcBef>
                <a:spcPts val="0"/>
              </a:spcBef>
              <a:spcAft>
                <a:spcPts val="0"/>
              </a:spcAft>
              <a:buClrTx/>
              <a:buSzTx/>
              <a:buFontTx/>
              <a:buNone/>
              <a:tabLst/>
              <a:defRPr/>
            </a:pPr>
            <a:r>
              <a:rPr lang="en-US" altLang="ja-JP" sz="800">
                <a:solidFill>
                  <a:srgbClr val="6B6B6B"/>
                </a:solidFill>
              </a:rPr>
              <a:t>© 2024 NTT DATA INSTITUTE OF MANAGEMENT CONSULTING, Inc.</a:t>
            </a:r>
          </a:p>
        </p:txBody>
      </p:sp>
    </p:spTree>
    <p:extLst>
      <p:ext uri="{BB962C8B-B14F-4D97-AF65-F5344CB8AC3E}">
        <p14:creationId xmlns:p14="http://schemas.microsoft.com/office/powerpoint/2010/main" val="2540770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中扉・目次1">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D030BBF-1018-E14A-AC2B-DC996F9E0808}"/>
              </a:ext>
            </a:extLst>
          </p:cNvPr>
          <p:cNvSpPr/>
          <p:nvPr userDrawn="1"/>
        </p:nvSpPr>
        <p:spPr>
          <a:xfrm>
            <a:off x="2362200" y="0"/>
            <a:ext cx="7543799" cy="6854972"/>
          </a:xfrm>
          <a:prstGeom prst="rect">
            <a:avLst/>
          </a:prstGeom>
          <a:gradFill flip="none" rotWithShape="1">
            <a:gsLst>
              <a:gs pos="0">
                <a:srgbClr val="FFFFFF">
                  <a:alpha val="31000"/>
                </a:srgbClr>
              </a:gs>
              <a:gs pos="99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7"/>
            <a:ext cx="2362200" cy="6854973"/>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a:solidFill>
                <a:schemeClr val="bg1"/>
              </a:solidFill>
              <a:latin typeface="Meiryo" panose="020B0604030504040204" pitchFamily="34" charset="-128"/>
              <a:ea typeface="Meiryo" panose="020B0604030504040204" pitchFamily="34" charset="-128"/>
            </a:endParaRPr>
          </a:p>
        </p:txBody>
      </p:sp>
      <p:sp>
        <p:nvSpPr>
          <p:cNvPr id="14" name="テキスト プレースホルダー 13">
            <a:extLst>
              <a:ext uri="{FF2B5EF4-FFF2-40B4-BE49-F238E27FC236}">
                <a16:creationId xmlns:a16="http://schemas.microsoft.com/office/drawing/2014/main" id="{A93A36DD-2A38-364A-8A47-8780ED7B4FED}"/>
              </a:ext>
            </a:extLst>
          </p:cNvPr>
          <p:cNvSpPr>
            <a:spLocks noGrp="1"/>
          </p:cNvSpPr>
          <p:nvPr>
            <p:ph type="body" sz="quarter" idx="10"/>
          </p:nvPr>
        </p:nvSpPr>
        <p:spPr>
          <a:xfrm>
            <a:off x="2675088" y="2130336"/>
            <a:ext cx="4440062" cy="3054682"/>
          </a:xfrm>
        </p:spPr>
        <p:txBody>
          <a:bodyPr wrap="none" anchor="ctr">
            <a:spAutoFit/>
          </a:bodyPr>
          <a:lstStyle>
            <a:lvl1pPr>
              <a:defRPr lang="ja-JP" altLang="en-US" sz="2000" spc="272" smtClean="0"/>
            </a:lvl1pPr>
            <a:lvl2pPr>
              <a:defRPr lang="ja-JP" altLang="en-US" sz="1800" smtClean="0">
                <a:latin typeface="+mn-lt"/>
                <a:ea typeface="+mn-ea"/>
              </a:defRPr>
            </a:lvl2pPr>
            <a:lvl3pPr>
              <a:defRPr lang="ja-JP" altLang="en-US" sz="1800" smtClean="0">
                <a:latin typeface="+mn-lt"/>
                <a:ea typeface="+mn-ea"/>
              </a:defRPr>
            </a:lvl3pPr>
            <a:lvl4pPr>
              <a:defRPr lang="ja-JP" altLang="en-US" sz="1800" smtClean="0">
                <a:latin typeface="+mn-lt"/>
                <a:ea typeface="+mn-ea"/>
              </a:defRPr>
            </a:lvl4pPr>
            <a:lvl5pPr>
              <a:defRPr lang="ja-JP" altLang="en-US" sz="1800">
                <a:latin typeface="+mn-lt"/>
                <a:ea typeface="+mn-ea"/>
              </a:defRPr>
            </a:lvl5pPr>
          </a:lstStyle>
          <a:p>
            <a:pPr marL="342900" lvl="0" indent="-342900" defTabSz="457200">
              <a:lnSpc>
                <a:spcPct val="150000"/>
              </a:lnSpc>
              <a:buFont typeface="+mj-lt"/>
              <a:buAutoNum type="arabicPeriod"/>
            </a:pPr>
            <a:r>
              <a:rPr kumimoji="1" lang="ja-JP" altLang="en-US"/>
              <a:t>マスター テキストの書式設定</a:t>
            </a:r>
          </a:p>
          <a:p>
            <a:pPr marL="342900" lvl="1" indent="-342900" defTabSz="457200">
              <a:lnSpc>
                <a:spcPct val="150000"/>
              </a:lnSpc>
              <a:buFont typeface="+mj-lt"/>
              <a:buAutoNum type="arabicPeriod"/>
            </a:pPr>
            <a:r>
              <a:rPr kumimoji="1" lang="ja-JP" altLang="en-US"/>
              <a:t>第 </a:t>
            </a:r>
            <a:r>
              <a:rPr kumimoji="1" lang="en-US" altLang="ja-JP"/>
              <a:t>2 </a:t>
            </a:r>
            <a:r>
              <a:rPr kumimoji="1" lang="ja-JP" altLang="en-US"/>
              <a:t>レベル</a:t>
            </a:r>
          </a:p>
          <a:p>
            <a:pPr marL="342900" lvl="2" indent="-342900" defTabSz="457200">
              <a:lnSpc>
                <a:spcPct val="150000"/>
              </a:lnSpc>
              <a:buFont typeface="+mj-lt"/>
              <a:buAutoNum type="arabicPeriod"/>
            </a:pPr>
            <a:r>
              <a:rPr kumimoji="1" lang="ja-JP" altLang="en-US"/>
              <a:t>第 </a:t>
            </a:r>
            <a:r>
              <a:rPr kumimoji="1" lang="en-US" altLang="ja-JP"/>
              <a:t>3 </a:t>
            </a:r>
            <a:r>
              <a:rPr kumimoji="1" lang="ja-JP" altLang="en-US"/>
              <a:t>レベル</a:t>
            </a:r>
          </a:p>
          <a:p>
            <a:pPr marL="342900" lvl="3" indent="-342900" defTabSz="457200">
              <a:lnSpc>
                <a:spcPct val="150000"/>
              </a:lnSpc>
              <a:buFont typeface="+mj-lt"/>
              <a:buAutoNum type="arabicPeriod"/>
            </a:pPr>
            <a:r>
              <a:rPr kumimoji="1" lang="ja-JP" altLang="en-US"/>
              <a:t>第 </a:t>
            </a:r>
            <a:r>
              <a:rPr kumimoji="1" lang="en-US" altLang="ja-JP"/>
              <a:t>4 </a:t>
            </a:r>
            <a:r>
              <a:rPr kumimoji="1" lang="ja-JP" altLang="en-US"/>
              <a:t>レベル</a:t>
            </a:r>
          </a:p>
          <a:p>
            <a:pPr marL="342900" lvl="4" indent="-342900" defTabSz="457200">
              <a:lnSpc>
                <a:spcPct val="150000"/>
              </a:lnSpc>
              <a:buFont typeface="+mj-lt"/>
              <a:buAutoNum type="arabicPeriod"/>
            </a:pPr>
            <a:r>
              <a:rPr kumimoji="1" lang="ja-JP" altLang="en-US"/>
              <a:t>第 </a:t>
            </a:r>
            <a:r>
              <a:rPr kumimoji="1" lang="en-US" altLang="ja-JP"/>
              <a:t>5 </a:t>
            </a:r>
            <a:r>
              <a:rPr kumimoji="1" lang="ja-JP" altLang="en-US"/>
              <a:t>レベル</a:t>
            </a:r>
          </a:p>
        </p:txBody>
      </p:sp>
      <p:sp>
        <p:nvSpPr>
          <p:cNvPr id="89"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1" y="3815921"/>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0">
                <a:schemeClr val="bg2"/>
              </a:gs>
              <a:gs pos="62000">
                <a:schemeClr val="tx2">
                  <a:alpha val="31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a:solidFill>
                <a:schemeClr val="bg1"/>
              </a:solidFill>
              <a:latin typeface="Meiryo" panose="020B0604030504040204" pitchFamily="34" charset="-128"/>
              <a:ea typeface="Meiryo" panose="020B0604030504040204" pitchFamily="34" charset="-128"/>
            </a:endParaRPr>
          </a:p>
        </p:txBody>
      </p:sp>
      <p:sp>
        <p:nvSpPr>
          <p:cNvPr id="90"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a:p>
        </p:txBody>
      </p:sp>
      <p:sp>
        <p:nvSpPr>
          <p:cNvPr id="2" name="テキスト ボックス 1">
            <a:extLst>
              <a:ext uri="{FF2B5EF4-FFF2-40B4-BE49-F238E27FC236}">
                <a16:creationId xmlns:a16="http://schemas.microsoft.com/office/drawing/2014/main" id="{7856D6E8-558B-ED95-06F5-C1B13F0CAFB1}"/>
              </a:ext>
            </a:extLst>
          </p:cNvPr>
          <p:cNvSpPr txBox="1"/>
          <p:nvPr userDrawn="1"/>
        </p:nvSpPr>
        <p:spPr>
          <a:xfrm>
            <a:off x="5733868" y="6730332"/>
            <a:ext cx="3943532" cy="90000"/>
          </a:xfrm>
          <a:prstGeom prst="rect">
            <a:avLst/>
          </a:prstGeom>
          <a:noFill/>
        </p:spPr>
        <p:txBody>
          <a:bodyPr wrap="square" lIns="0" tIns="0" rIns="0" bIns="0" rtlCol="0" anchor="ctr" anchorCtr="0">
            <a:noAutofit/>
          </a:bodyPr>
          <a:lstStyle/>
          <a:p>
            <a:pPr marL="0" marR="0" lvl="0" indent="0" algn="l" defTabSz="288000" rtl="0" eaLnBrk="1" fontAlgn="auto" latinLnBrk="0" hangingPunct="1">
              <a:lnSpc>
                <a:spcPct val="100000"/>
              </a:lnSpc>
              <a:spcBef>
                <a:spcPts val="0"/>
              </a:spcBef>
              <a:spcAft>
                <a:spcPts val="0"/>
              </a:spcAft>
              <a:buClrTx/>
              <a:buSzTx/>
              <a:buFontTx/>
              <a:buNone/>
              <a:tabLst/>
              <a:defRPr/>
            </a:pPr>
            <a:r>
              <a:rPr lang="en-US" altLang="ja-JP" sz="800">
                <a:solidFill>
                  <a:srgbClr val="6B6B6B"/>
                </a:solidFill>
              </a:rPr>
              <a:t>© 2024 NTT DATA INSTITUTE OF MANAGEMENT CONSULTING, Inc.</a:t>
            </a:r>
          </a:p>
        </p:txBody>
      </p:sp>
    </p:spTree>
    <p:extLst>
      <p:ext uri="{BB962C8B-B14F-4D97-AF65-F5344CB8AC3E}">
        <p14:creationId xmlns:p14="http://schemas.microsoft.com/office/powerpoint/2010/main" val="3881965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
            <a:ext cx="9906000" cy="827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p>
            <a:pPr marL="0" lvl="0" defTabSz="457200"/>
            <a:r>
              <a:rPr lang="ja-JP" altLang="en-US"/>
              <a:t>マスター タイトルの書式設定</a:t>
            </a:r>
            <a:endParaRPr lang="en-US"/>
          </a:p>
        </p:txBody>
      </p:sp>
      <p:sp>
        <p:nvSpPr>
          <p:cNvPr id="3" name="Text Placeholder 2"/>
          <p:cNvSpPr>
            <a:spLocks noGrp="1"/>
          </p:cNvSpPr>
          <p:nvPr>
            <p:ph type="body" idx="1"/>
          </p:nvPr>
        </p:nvSpPr>
        <p:spPr>
          <a:xfrm>
            <a:off x="360000" y="1879525"/>
            <a:ext cx="9185828" cy="46521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7306040" y="427034"/>
            <a:ext cx="2228850" cy="365125"/>
          </a:xfrm>
          <a:prstGeom prst="rect">
            <a:avLst/>
          </a:prstGeom>
        </p:spPr>
        <p:txBody>
          <a:bodyPr vert="horz" lIns="0" tIns="0" rIns="0" bIns="0" rtlCol="0" anchor="ctr"/>
          <a:lstStyle>
            <a:lvl1pPr algn="r">
              <a:defRPr sz="1200">
                <a:solidFill>
                  <a:schemeClr val="bg1"/>
                </a:solidFill>
              </a:defRPr>
            </a:lvl1pPr>
          </a:lstStyle>
          <a:p>
            <a:endParaRPr lang="en-US"/>
          </a:p>
        </p:txBody>
      </p:sp>
      <p:sp>
        <p:nvSpPr>
          <p:cNvPr id="5" name="Footer Placeholder 4"/>
          <p:cNvSpPr>
            <a:spLocks noGrp="1"/>
          </p:cNvSpPr>
          <p:nvPr>
            <p:ph type="ftr" sz="quarter" idx="3"/>
          </p:nvPr>
        </p:nvSpPr>
        <p:spPr>
          <a:xfrm>
            <a:off x="5146228" y="6551316"/>
            <a:ext cx="3757975" cy="263263"/>
          </a:xfrm>
          <a:prstGeom prst="rect">
            <a:avLst/>
          </a:prstGeom>
        </p:spPr>
        <p:txBody>
          <a:bodyPr vert="horz" lIns="0" tIns="0" rIns="0" bIns="0" rtlCol="0" anchor="t"/>
          <a:lstStyle>
            <a:lvl1pPr algn="l">
              <a:defRPr sz="900">
                <a:solidFill>
                  <a:schemeClr val="bg2">
                    <a:lumMod val="50000"/>
                  </a:schemeClr>
                </a:solidFill>
              </a:defRPr>
            </a:lvl1pPr>
          </a:lstStyle>
          <a:p>
            <a:endParaRPr lang="en-US"/>
          </a:p>
        </p:txBody>
      </p:sp>
      <p:sp>
        <p:nvSpPr>
          <p:cNvPr id="6" name="Slide Number Placeholder 5"/>
          <p:cNvSpPr>
            <a:spLocks noGrp="1"/>
          </p:cNvSpPr>
          <p:nvPr>
            <p:ph type="sldNum" sz="quarter" idx="4"/>
          </p:nvPr>
        </p:nvSpPr>
        <p:spPr>
          <a:xfrm>
            <a:off x="9219031" y="6669360"/>
            <a:ext cx="630513" cy="140770"/>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2424011620"/>
      </p:ext>
    </p:extLst>
  </p:cSld>
  <p:clrMap bg1="lt1" tx1="dk1" bg2="lt2" tx2="dk2" accent1="accent1" accent2="accent2" accent3="accent3" accent4="accent4" accent5="accent5" accent6="accent6" hlink="hlink" folHlink="folHlink"/>
  <p:sldLayoutIdLst>
    <p:sldLayoutId id="2147488757" r:id="rId1"/>
    <p:sldLayoutId id="2147488758" r:id="rId2"/>
    <p:sldLayoutId id="2147488759" r:id="rId3"/>
    <p:sldLayoutId id="2147488760" r:id="rId4"/>
    <p:sldLayoutId id="2147488761" r:id="rId5"/>
    <p:sldLayoutId id="2147488762" r:id="rId6"/>
    <p:sldLayoutId id="2147488763" r:id="rId7"/>
    <p:sldLayoutId id="2147488764" r:id="rId8"/>
    <p:sldLayoutId id="2147488765" r:id="rId9"/>
    <p:sldLayoutId id="2147488766" r:id="rId10"/>
    <p:sldLayoutId id="2147488767" r:id="rId11"/>
  </p:sldLayoutIdLst>
  <p:hf hdr="0" ftr="0" dt="0"/>
  <p:txStyles>
    <p:titleStyle>
      <a:lvl1pPr algn="l" defTabSz="914400" rtl="0" eaLnBrk="1" latinLnBrk="0" hangingPunct="1">
        <a:lnSpc>
          <a:spcPct val="90000"/>
        </a:lnSpc>
        <a:spcBef>
          <a:spcPct val="0"/>
        </a:spcBef>
        <a:buNone/>
        <a:defRPr kumimoji="1" lang="en-US" altLang="en-US" sz="1814" b="1" i="0" kern="1200" spc="272" dirty="0">
          <a:solidFill>
            <a:schemeClr val="bg1"/>
          </a:solidFill>
          <a:latin typeface="Meiryo" panose="020B0604030504040204" pitchFamily="34" charset="-128"/>
          <a:ea typeface="Meiryo" panose="020B0604030504040204" pitchFamily="34" charset="-128"/>
          <a:cs typeface="+mn-cs"/>
        </a:defRPr>
      </a:lvl1pPr>
    </p:titleStyle>
    <p:bodyStyle>
      <a:lvl1pPr marL="180975" indent="-180975" algn="l" defTabSz="914400" rtl="0" eaLnBrk="1" latinLnBrk="0" hangingPunct="1">
        <a:lnSpc>
          <a:spcPct val="130000"/>
        </a:lnSpc>
        <a:spcBef>
          <a:spcPts val="10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1pPr>
      <a:lvl2pPr marL="357188"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2pPr>
      <a:lvl3pPr marL="627063"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3pPr>
      <a:lvl4pPr marL="808038"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4pPr>
      <a:lvl5pPr marL="984250"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p:cNvSpPr>
            <a:spLocks noGrp="1"/>
          </p:cNvSpPr>
          <p:nvPr>
            <p:ph type="body" sz="quarter" idx="12"/>
          </p:nvPr>
        </p:nvSpPr>
        <p:spPr/>
        <p:txBody>
          <a:bodyPr/>
          <a:lstStyle/>
          <a:p>
            <a:endParaRPr kumimoji="1" lang="ja-JP" altLang="en-US"/>
          </a:p>
        </p:txBody>
      </p:sp>
      <p:sp>
        <p:nvSpPr>
          <p:cNvPr id="4" name="タイトル 3"/>
          <p:cNvSpPr>
            <a:spLocks noGrp="1"/>
          </p:cNvSpPr>
          <p:nvPr>
            <p:ph type="title"/>
          </p:nvPr>
        </p:nvSpPr>
        <p:spPr/>
        <p:txBody>
          <a:bodyPr/>
          <a:lstStyle/>
          <a:p>
            <a:r>
              <a:rPr lang="ja-JP" altLang="en-US" sz="1800" b="0" dirty="0"/>
              <a:t>包括的な支援体制構築に向けた実践型プログラム</a:t>
            </a:r>
            <a:r>
              <a:rPr lang="en-US" altLang="ja-JP" sz="1800" b="0" dirty="0"/>
              <a:t/>
            </a:r>
            <a:br>
              <a:rPr lang="en-US" altLang="ja-JP" sz="1800" b="0" dirty="0"/>
            </a:br>
            <a:r>
              <a:rPr lang="ja-JP" altLang="en-US" sz="1800" b="0" dirty="0"/>
              <a:t>（チームづくり編）</a:t>
            </a:r>
            <a:r>
              <a:rPr lang="en-US" altLang="ja-JP" sz="1800" dirty="0"/>
              <a:t/>
            </a:r>
            <a:br>
              <a:rPr lang="en-US" altLang="ja-JP" sz="1800" dirty="0"/>
            </a:br>
            <a:r>
              <a:rPr lang="en-US" altLang="ja-JP" sz="1800" dirty="0"/>
              <a:t/>
            </a:r>
            <a:br>
              <a:rPr lang="en-US" altLang="ja-JP" sz="1800" dirty="0"/>
            </a:br>
            <a:r>
              <a:rPr lang="en-US" altLang="ja-JP" sz="2800" dirty="0"/>
              <a:t>Step3</a:t>
            </a:r>
            <a:br>
              <a:rPr lang="en-US" altLang="ja-JP" sz="2800" dirty="0"/>
            </a:br>
            <a:r>
              <a:rPr lang="ja-JP" altLang="en-US" sz="2800" dirty="0" smtClean="0"/>
              <a:t>取組アイデア</a:t>
            </a:r>
            <a:r>
              <a:rPr lang="ja-JP" altLang="en-US" sz="2800" dirty="0"/>
              <a:t>の実行プランをつくる</a:t>
            </a:r>
          </a:p>
        </p:txBody>
      </p:sp>
      <p:sp>
        <p:nvSpPr>
          <p:cNvPr id="6" name="テキスト プレースホルダー 5"/>
          <p:cNvSpPr>
            <a:spLocks noGrp="1"/>
          </p:cNvSpPr>
          <p:nvPr>
            <p:ph type="body" sz="quarter" idx="13"/>
          </p:nvPr>
        </p:nvSpPr>
        <p:spPr>
          <a:xfrm>
            <a:off x="-9227" y="3901925"/>
            <a:ext cx="9924453" cy="432426"/>
          </a:xfrm>
        </p:spPr>
        <p:txBody>
          <a:bodyPr/>
          <a:lstStyle/>
          <a:p>
            <a:r>
              <a:rPr lang="en-US" altLang="ja-JP"/>
              <a:t>20XX</a:t>
            </a:r>
            <a:r>
              <a:rPr lang="ja-JP" altLang="en-US"/>
              <a:t>年</a:t>
            </a:r>
            <a:r>
              <a:rPr lang="en-US" altLang="ja-JP"/>
              <a:t>XX</a:t>
            </a:r>
            <a:r>
              <a:rPr lang="ja-JP" altLang="en-US"/>
              <a:t>月</a:t>
            </a:r>
            <a:r>
              <a:rPr lang="en-US" altLang="ja-JP"/>
              <a:t>XX</a:t>
            </a:r>
            <a:r>
              <a:rPr lang="ja-JP" altLang="en-US"/>
              <a:t>日（</a:t>
            </a:r>
            <a:r>
              <a:rPr lang="en-US" altLang="ja-JP"/>
              <a:t>X</a:t>
            </a:r>
            <a:r>
              <a:rPr lang="ja-JP" altLang="en-US"/>
              <a:t>）</a:t>
            </a:r>
            <a:r>
              <a:rPr lang="en-US" altLang="ja-JP"/>
              <a:t>XX:XX</a:t>
            </a:r>
            <a:r>
              <a:rPr lang="ja-JP" altLang="en-US"/>
              <a:t>～</a:t>
            </a:r>
            <a:r>
              <a:rPr lang="en-US" altLang="ja-JP"/>
              <a:t>XX:XX</a:t>
            </a:r>
            <a:endParaRPr kumimoji="1" lang="ja-JP" altLang="en-US"/>
          </a:p>
        </p:txBody>
      </p:sp>
      <p:sp>
        <p:nvSpPr>
          <p:cNvPr id="7" name="正方形/長方形 6"/>
          <p:cNvSpPr/>
          <p:nvPr/>
        </p:nvSpPr>
        <p:spPr>
          <a:xfrm>
            <a:off x="246887" y="265176"/>
            <a:ext cx="1907589" cy="5029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ysClr val="windowText" lastClr="000000"/>
                </a:solidFill>
              </a:rPr>
              <a:t>事務局</a:t>
            </a:r>
            <a:r>
              <a:rPr lang="ja-JP" altLang="en-US" sz="1600" b="1" dirty="0" smtClean="0">
                <a:solidFill>
                  <a:sysClr val="windowText" lastClr="000000"/>
                </a:solidFill>
              </a:rPr>
              <a:t>資料１－③</a:t>
            </a:r>
            <a:endParaRPr kumimoji="1" lang="ja-JP" altLang="en-US" sz="1600" b="1" dirty="0" smtClean="0">
              <a:solidFill>
                <a:sysClr val="windowText" lastClr="000000"/>
              </a:solidFill>
            </a:endParaRPr>
          </a:p>
        </p:txBody>
      </p:sp>
    </p:spTree>
    <p:extLst>
      <p:ext uri="{BB962C8B-B14F-4D97-AF65-F5344CB8AC3E}">
        <p14:creationId xmlns:p14="http://schemas.microsoft.com/office/powerpoint/2010/main" val="476508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2EC061C1-22E6-6B4A-91BD-F6ABCB6661EA}"/>
              </a:ext>
            </a:extLst>
          </p:cNvPr>
          <p:cNvSpPr/>
          <p:nvPr/>
        </p:nvSpPr>
        <p:spPr>
          <a:xfrm>
            <a:off x="128464" y="3789040"/>
            <a:ext cx="2889597" cy="3785652"/>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 altLang="ja-JP" sz="24000" b="0" i="0" u="none" strike="noStrike" kern="1200" cap="none" spc="272" normalizeH="0" baseline="0" noProof="0">
                <a:ln>
                  <a:noFill/>
                </a:ln>
                <a:solidFill>
                  <a:srgbClr val="FFFFFF">
                    <a:alpha val="35000"/>
                  </a:srgbClr>
                </a:solidFill>
                <a:effectLst/>
                <a:uLnTx/>
                <a:uFillTx/>
                <a:latin typeface="Arial" panose="020B0604020202020204" pitchFamily="34" charset="0"/>
                <a:ea typeface="Meiryo" panose="020B0604030504040204" pitchFamily="34" charset="-128"/>
                <a:cs typeface="Arial" panose="020B0604020202020204" pitchFamily="34" charset="0"/>
              </a:rPr>
              <a:t>4</a:t>
            </a:r>
          </a:p>
        </p:txBody>
      </p:sp>
      <p:sp>
        <p:nvSpPr>
          <p:cNvPr id="4" name="スライド番号プレースホルダー 3"/>
          <p:cNvSpPr>
            <a:spLocks noGrp="1"/>
          </p:cNvSpPr>
          <p:nvPr>
            <p:ph type="sldNum" sz="quarter" idx="4"/>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F63A3B-78C7-47BE-AE5E-E10140E04643}" type="slidenum">
              <a:rPr kumimoji="1" 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1" 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endParaRPr>
          </a:p>
        </p:txBody>
      </p:sp>
      <p:sp>
        <p:nvSpPr>
          <p:cNvPr id="10" name="テキスト プレースホルダー 1">
            <a:extLst>
              <a:ext uri="{FF2B5EF4-FFF2-40B4-BE49-F238E27FC236}">
                <a16:creationId xmlns:a16="http://schemas.microsoft.com/office/drawing/2014/main" id="{8B0F5DD6-338C-9BB9-8619-D401C2EAD689}"/>
              </a:ext>
            </a:extLst>
          </p:cNvPr>
          <p:cNvSpPr>
            <a:spLocks noGrp="1"/>
          </p:cNvSpPr>
          <p:nvPr>
            <p:ph type="body" sz="quarter" idx="10"/>
          </p:nvPr>
        </p:nvSpPr>
        <p:spPr>
          <a:xfrm>
            <a:off x="2675089" y="2476582"/>
            <a:ext cx="6305138" cy="2362185"/>
          </a:xfrm>
        </p:spPr>
        <p:txBody>
          <a:bodyPr wrap="square"/>
          <a:lstStyle/>
          <a:p>
            <a:pPr marL="457200" indent="-457200">
              <a:buFont typeface="+mj-lt"/>
              <a:buAutoNum type="arabicPeriod"/>
            </a:pPr>
            <a:r>
              <a:rPr lang="ja-JP" altLang="en-US" dirty="0">
                <a:solidFill>
                  <a:schemeClr val="bg1">
                    <a:lumMod val="75000"/>
                  </a:schemeClr>
                </a:solidFill>
              </a:rPr>
              <a:t>オープニング</a:t>
            </a:r>
          </a:p>
          <a:p>
            <a:pPr marL="457200" indent="-457200">
              <a:buFont typeface="+mj-lt"/>
              <a:buAutoNum type="arabicPeriod"/>
            </a:pPr>
            <a:r>
              <a:rPr lang="en-US" altLang="ja-JP" dirty="0">
                <a:solidFill>
                  <a:schemeClr val="bg1">
                    <a:lumMod val="75000"/>
                  </a:schemeClr>
                </a:solidFill>
              </a:rPr>
              <a:t>Step2</a:t>
            </a:r>
            <a:r>
              <a:rPr lang="ja-JP" altLang="en-US" dirty="0">
                <a:solidFill>
                  <a:schemeClr val="bg1">
                    <a:lumMod val="75000"/>
                  </a:schemeClr>
                </a:solidFill>
              </a:rPr>
              <a:t>以降のアクションの結果を共有する</a:t>
            </a:r>
            <a:endParaRPr lang="en-US" altLang="ja-JP" dirty="0">
              <a:solidFill>
                <a:schemeClr val="bg1">
                  <a:lumMod val="75000"/>
                </a:schemeClr>
              </a:solidFill>
            </a:endParaRPr>
          </a:p>
          <a:p>
            <a:pPr marL="457200" indent="-457200">
              <a:buFont typeface="+mj-lt"/>
              <a:buAutoNum type="arabicPeriod"/>
            </a:pPr>
            <a:r>
              <a:rPr lang="ja-JP" altLang="en-US" dirty="0">
                <a:solidFill>
                  <a:schemeClr val="bg1">
                    <a:lumMod val="75000"/>
                  </a:schemeClr>
                </a:solidFill>
              </a:rPr>
              <a:t>今後の取組アイデアの企画を具体化する</a:t>
            </a:r>
          </a:p>
          <a:p>
            <a:pPr marL="457200" indent="-457200">
              <a:buFont typeface="+mj-lt"/>
              <a:buAutoNum type="arabicPeriod"/>
            </a:pPr>
            <a:r>
              <a:rPr lang="ja-JP" altLang="en-US" dirty="0"/>
              <a:t>クロージング</a:t>
            </a:r>
          </a:p>
        </p:txBody>
      </p:sp>
    </p:spTree>
    <p:extLst>
      <p:ext uri="{BB962C8B-B14F-4D97-AF65-F5344CB8AC3E}">
        <p14:creationId xmlns:p14="http://schemas.microsoft.com/office/powerpoint/2010/main" val="2463388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smtClean="0">
                <a:latin typeface="+mn-ea"/>
              </a:rPr>
              <a:t>４</a:t>
            </a:r>
            <a:r>
              <a:rPr lang="ja-JP" altLang="en-US" dirty="0">
                <a:latin typeface="+mn-ea"/>
              </a:rPr>
              <a:t>．クロージング</a:t>
            </a:r>
            <a:br>
              <a:rPr lang="ja-JP" altLang="en-US" dirty="0">
                <a:latin typeface="+mn-ea"/>
              </a:rPr>
            </a:br>
            <a:endParaRPr kumimoji="1" lang="ja-JP" altLang="en-US" sz="1800" dirty="0">
              <a:latin typeface="+mn-ea"/>
            </a:endParaRPr>
          </a:p>
        </p:txBody>
      </p:sp>
      <p:sp>
        <p:nvSpPr>
          <p:cNvPr id="92" name="スライド番号プレースホルダー 2"/>
          <p:cNvSpPr>
            <a:spLocks noGrp="1"/>
          </p:cNvSpPr>
          <p:nvPr>
            <p:ph type="sldNum" sz="quarter" idx="4"/>
          </p:nvPr>
        </p:nvSpPr>
        <p:spPr>
          <a:xfrm>
            <a:off x="9219031" y="6669360"/>
            <a:ext cx="630513" cy="140770"/>
          </a:xfrm>
        </p:spPr>
        <p:txBody>
          <a:bodyPr/>
          <a:lstStyle/>
          <a:p>
            <a:fld id="{48F63A3B-78C7-47BE-AE5E-E10140E04643}" type="slidenum">
              <a:rPr lang="en-US" smtClean="0"/>
              <a:pPr/>
              <a:t>11</a:t>
            </a:fld>
            <a:endParaRPr lang="en-US"/>
          </a:p>
        </p:txBody>
      </p:sp>
      <p:sp>
        <p:nvSpPr>
          <p:cNvPr id="10" name="正方形/長方形 9">
            <a:extLst>
              <a:ext uri="{FF2B5EF4-FFF2-40B4-BE49-F238E27FC236}">
                <a16:creationId xmlns:a16="http://schemas.microsoft.com/office/drawing/2014/main" id="{643D6307-26C9-C590-19CB-C5F77B03F929}"/>
              </a:ext>
            </a:extLst>
          </p:cNvPr>
          <p:cNvSpPr/>
          <p:nvPr/>
        </p:nvSpPr>
        <p:spPr>
          <a:xfrm>
            <a:off x="272765" y="1488872"/>
            <a:ext cx="9360470" cy="4542118"/>
          </a:xfrm>
          <a:prstGeom prst="rect">
            <a:avLst/>
          </a:prstGeom>
          <a:solidFill>
            <a:schemeClr val="accent3">
              <a:lumMod val="20000"/>
              <a:lumOff val="80000"/>
            </a:schemeClr>
          </a:solidFill>
          <a:ln w="3175" cap="flat" cmpd="sng" algn="ctr">
            <a:solidFill>
              <a:schemeClr val="accent3">
                <a:lumMod val="20000"/>
                <a:lumOff val="80000"/>
              </a:schemeClr>
            </a:solidFill>
            <a:prstDash val="solid"/>
          </a:ln>
          <a:effectLst/>
        </p:spPr>
        <p:txBody>
          <a:bodyPr rot="0" spcFirstLastPara="0" vertOverflow="overflow" horzOverflow="overflow" vert="horz" wrap="square" lIns="90000" tIns="36000" rIns="72000" bIns="36000" numCol="1" spcCol="0" rtlCol="0" fromWordArt="0" anchor="ctr" anchorCtr="0" forceAA="0" compatLnSpc="1">
            <a:prstTxWarp prst="textNoShape">
              <a:avLst/>
            </a:prstTxWarp>
            <a:noAutofit/>
          </a:bodyPr>
          <a:lstStyle/>
          <a:p>
            <a:pPr marR="0" lvl="0" algn="l" defTabSz="914400" rtl="0" eaLnBrk="1" fontAlgn="auto" latinLnBrk="0" hangingPunct="1">
              <a:lnSpc>
                <a:spcPct val="100000"/>
              </a:lnSpc>
              <a:spcBef>
                <a:spcPts val="0"/>
              </a:spcBef>
              <a:spcAft>
                <a:spcPts val="0"/>
              </a:spcAft>
              <a:buClrTx/>
              <a:buSzTx/>
              <a:tabLst/>
              <a:defRPr/>
            </a:pPr>
            <a:r>
              <a:rPr kumimoji="0" lang="ja-JP" altLang="en-US" sz="2800" b="0" i="0" u="none" strike="noStrike" kern="0" cap="none" spc="0" normalizeH="0" baseline="0" noProof="0" dirty="0">
                <a:ln>
                  <a:noFill/>
                </a:ln>
                <a:solidFill>
                  <a:srgbClr val="000000"/>
                </a:solidFill>
                <a:effectLst/>
                <a:uLnTx/>
                <a:uFillTx/>
                <a:latin typeface="メイリオ"/>
                <a:ea typeface="メイリオ"/>
              </a:rPr>
              <a:t>チェックアウト</a:t>
            </a:r>
            <a:endParaRPr kumimoji="0" lang="en-US" altLang="ja-JP" sz="2800" b="0" i="0" u="none" strike="noStrike" kern="0" cap="none" spc="0" normalizeH="0" baseline="0" noProof="0" dirty="0">
              <a:ln>
                <a:noFill/>
              </a:ln>
              <a:solidFill>
                <a:srgbClr val="000000"/>
              </a:solidFill>
              <a:effectLst/>
              <a:uLnTx/>
              <a:uFillTx/>
              <a:latin typeface="メイリオ"/>
              <a:ea typeface="メイリオ"/>
            </a:endParaRPr>
          </a:p>
          <a:p>
            <a:pPr marR="0" lvl="0" algn="l" defTabSz="914400" rtl="0" eaLnBrk="1" fontAlgn="auto" latinLnBrk="0" hangingPunct="1">
              <a:lnSpc>
                <a:spcPct val="100000"/>
              </a:lnSpc>
              <a:spcBef>
                <a:spcPts val="0"/>
              </a:spcBef>
              <a:spcAft>
                <a:spcPts val="0"/>
              </a:spcAft>
              <a:buClrTx/>
              <a:buSzTx/>
              <a:tabLst/>
              <a:defRPr/>
            </a:pPr>
            <a:endParaRPr kumimoji="0" lang="en-US" altLang="ja-JP" sz="2800" b="0" i="0" u="none" strike="noStrike" kern="0" cap="none" spc="0" normalizeH="0" baseline="0" noProof="0" dirty="0">
              <a:ln>
                <a:noFill/>
              </a:ln>
              <a:solidFill>
                <a:srgbClr val="000000"/>
              </a:solidFill>
              <a:effectLst/>
              <a:uLnTx/>
              <a:uFillTx/>
              <a:latin typeface="メイリオ"/>
              <a:ea typeface="メイリオ"/>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0" lang="en-US" altLang="ja-JP" sz="2800" kern="0" dirty="0">
              <a:solidFill>
                <a:srgbClr val="000000"/>
              </a:solidFill>
              <a:latin typeface="メイリオ"/>
              <a:ea typeface="メイリオ"/>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2800" b="0" i="0" u="none" strike="noStrike" kern="0" cap="none" spc="0" normalizeH="0" baseline="0" noProof="0" dirty="0">
                <a:ln>
                  <a:noFill/>
                </a:ln>
                <a:solidFill>
                  <a:srgbClr val="000000"/>
                </a:solidFill>
                <a:effectLst/>
                <a:uLnTx/>
                <a:uFillTx/>
                <a:latin typeface="メイリオ"/>
                <a:ea typeface="メイリオ"/>
              </a:rPr>
              <a:t>プログラム全体を通した感想と今後に向けた意気込みを共有しましょう。</a:t>
            </a:r>
            <a:endParaRPr kumimoji="0" lang="en-US" altLang="ja-JP" sz="2800" kern="0" dirty="0">
              <a:solidFill>
                <a:srgbClr val="000000"/>
              </a:solidFill>
              <a:latin typeface="メイリオ"/>
              <a:ea typeface="メイリオ"/>
            </a:endParaRPr>
          </a:p>
        </p:txBody>
      </p:sp>
    </p:spTree>
    <p:extLst>
      <p:ext uri="{BB962C8B-B14F-4D97-AF65-F5344CB8AC3E}">
        <p14:creationId xmlns:p14="http://schemas.microsoft.com/office/powerpoint/2010/main" val="4088929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タイムスケジュール</a:t>
            </a:r>
          </a:p>
        </p:txBody>
      </p:sp>
      <p:sp>
        <p:nvSpPr>
          <p:cNvPr id="4" name="スライド番号プレースホルダー 3"/>
          <p:cNvSpPr>
            <a:spLocks noGrp="1"/>
          </p:cNvSpPr>
          <p:nvPr>
            <p:ph type="sldNum" sz="quarter" idx="4"/>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F63A3B-78C7-47BE-AE5E-E10140E04643}" type="slidenum">
              <a:rPr kumimoji="1" 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itchFamily="50" charset="-128"/>
              <a:cs typeface="Arial" panose="020B0604020202020204" pitchFamily="34" charset="0"/>
            </a:endParaRPr>
          </a:p>
        </p:txBody>
      </p:sp>
      <p:graphicFrame>
        <p:nvGraphicFramePr>
          <p:cNvPr id="7" name="表 6"/>
          <p:cNvGraphicFramePr>
            <a:graphicFrameLocks noGrp="1"/>
          </p:cNvGraphicFramePr>
          <p:nvPr>
            <p:extLst>
              <p:ext uri="{D42A27DB-BD31-4B8C-83A1-F6EECF244321}">
                <p14:modId xmlns:p14="http://schemas.microsoft.com/office/powerpoint/2010/main" val="3777829539"/>
              </p:ext>
            </p:extLst>
          </p:nvPr>
        </p:nvGraphicFramePr>
        <p:xfrm>
          <a:off x="272479" y="930800"/>
          <a:ext cx="9361041" cy="3705076"/>
        </p:xfrm>
        <a:graphic>
          <a:graphicData uri="http://schemas.openxmlformats.org/drawingml/2006/table">
            <a:tbl>
              <a:tblPr/>
              <a:tblGrid>
                <a:gridCol w="1224137">
                  <a:extLst>
                    <a:ext uri="{9D8B030D-6E8A-4147-A177-3AD203B41FA5}">
                      <a16:colId xmlns:a16="http://schemas.microsoft.com/office/drawing/2014/main" val="1042219372"/>
                    </a:ext>
                  </a:extLst>
                </a:gridCol>
                <a:gridCol w="1296144">
                  <a:extLst>
                    <a:ext uri="{9D8B030D-6E8A-4147-A177-3AD203B41FA5}">
                      <a16:colId xmlns:a16="http://schemas.microsoft.com/office/drawing/2014/main" val="2233150063"/>
                    </a:ext>
                  </a:extLst>
                </a:gridCol>
                <a:gridCol w="6840760">
                  <a:extLst>
                    <a:ext uri="{9D8B030D-6E8A-4147-A177-3AD203B41FA5}">
                      <a16:colId xmlns:a16="http://schemas.microsoft.com/office/drawing/2014/main" val="1269752082"/>
                    </a:ext>
                  </a:extLst>
                </a:gridCol>
              </a:tblGrid>
              <a:tr h="0">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algn="ctr" fontAlgn="t"/>
                      <a:r>
                        <a:rPr lang="ja-JP" altLang="en-US" sz="1400" b="0" i="0" u="none" strike="noStrike" dirty="0">
                          <a:solidFill>
                            <a:schemeClr val="bg1"/>
                          </a:solidFill>
                          <a:effectLst/>
                          <a:latin typeface="+mj-ea"/>
                          <a:ea typeface="+mj-ea"/>
                        </a:rPr>
                        <a:t>時刻</a:t>
                      </a:r>
                    </a:p>
                  </a:txBody>
                  <a:tcPr marL="108000" marR="108000" marT="36000" marB="36000" anchor="ctr">
                    <a:lnL w="28575" cap="flat" cmpd="sng" algn="ctr">
                      <a:solidFill>
                        <a:schemeClr val="accent3"/>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algn="ctr" fontAlgn="t"/>
                      <a:r>
                        <a:rPr lang="ja-JP" altLang="en-US" sz="1400" b="0" u="none" strike="noStrike" dirty="0">
                          <a:solidFill>
                            <a:schemeClr val="bg1"/>
                          </a:solidFill>
                          <a:effectLst/>
                          <a:latin typeface="+mj-ea"/>
                          <a:ea typeface="+mj-ea"/>
                        </a:rPr>
                        <a:t>形態</a:t>
                      </a:r>
                      <a:endParaRPr lang="en-US" altLang="ja-JP" sz="1400" b="0" u="none" strike="noStrike" dirty="0">
                        <a:solidFill>
                          <a:schemeClr val="bg1"/>
                        </a:solidFill>
                        <a:effectLst/>
                        <a:latin typeface="+mj-ea"/>
                        <a:ea typeface="+mj-ea"/>
                      </a:endParaRPr>
                    </a:p>
                    <a:p>
                      <a:pPr algn="ctr" fontAlgn="t"/>
                      <a:r>
                        <a:rPr lang="ja-JP" altLang="en-US" sz="1400" b="0" i="0" u="none" strike="noStrike" dirty="0">
                          <a:solidFill>
                            <a:schemeClr val="bg1"/>
                          </a:solidFill>
                          <a:effectLst/>
                          <a:latin typeface="+mj-ea"/>
                          <a:ea typeface="+mj-ea"/>
                        </a:rPr>
                        <a:t>（時間）</a:t>
                      </a:r>
                    </a:p>
                  </a:txBody>
                  <a:tcPr marL="108000" marR="108000" marT="36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algn="ctr" fontAlgn="t"/>
                      <a:r>
                        <a:rPr lang="ja-JP" altLang="en-US" sz="1400" b="0" u="none" strike="noStrike" dirty="0">
                          <a:solidFill>
                            <a:schemeClr val="bg1"/>
                          </a:solidFill>
                          <a:effectLst/>
                          <a:latin typeface="+mj-ea"/>
                          <a:ea typeface="+mj-ea"/>
                        </a:rPr>
                        <a:t>内容</a:t>
                      </a:r>
                      <a:endParaRPr lang="ja-JP" altLang="en-US" sz="1400" b="0" i="0" u="none" strike="noStrike" dirty="0">
                        <a:solidFill>
                          <a:schemeClr val="bg1"/>
                        </a:solidFill>
                        <a:effectLst/>
                        <a:latin typeface="+mj-ea"/>
                        <a:ea typeface="+mj-ea"/>
                      </a:endParaRPr>
                    </a:p>
                  </a:txBody>
                  <a:tcPr marL="108000" marR="108000" marT="36000" marB="36000" anchor="ctr">
                    <a:lnL w="28575" cap="flat" cmpd="sng" algn="ctr">
                      <a:solidFill>
                        <a:schemeClr val="bg1"/>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632896855"/>
                  </a:ext>
                </a:extLst>
              </a:tr>
              <a:tr h="801589">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marL="0" indent="0" algn="ctr" defTabSz="484862" rtl="0" eaLnBrk="1" fontAlgn="ctr" latinLnBrk="0" hangingPunct="1">
                        <a:buClr>
                          <a:schemeClr val="tx1">
                            <a:lumMod val="50000"/>
                          </a:schemeClr>
                        </a:buClr>
                        <a:buFontTx/>
                        <a:buNone/>
                      </a:pPr>
                      <a:r>
                        <a:rPr kumimoji="1" lang="en-US" altLang="ja-JP" sz="1400" u="none" strike="noStrike" kern="1200" dirty="0">
                          <a:solidFill>
                            <a:schemeClr val="tx1">
                              <a:lumMod val="50000"/>
                            </a:schemeClr>
                          </a:solidFill>
                          <a:effectLst/>
                          <a:latin typeface="+mj-ea"/>
                          <a:ea typeface="+mn-ea"/>
                          <a:cs typeface="+mn-cs"/>
                        </a:rPr>
                        <a:t>XX:XX</a:t>
                      </a:r>
                      <a:endParaRPr kumimoji="1" lang="ja-JP" altLang="en-US" sz="1400" u="none" strike="noStrike" kern="1200" dirty="0">
                        <a:solidFill>
                          <a:schemeClr val="tx1">
                            <a:lumMod val="50000"/>
                          </a:schemeClr>
                        </a:solidFill>
                        <a:effectLst/>
                        <a:latin typeface="+mj-ea"/>
                        <a:ea typeface="+mn-ea"/>
                        <a:cs typeface="+mn-cs"/>
                      </a:endParaRPr>
                    </a:p>
                  </a:txBody>
                  <a:tcPr marL="108000" marR="108000" marT="36000" marB="36000" anchor="ctr">
                    <a:lnL w="28575"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algn="ctr" rtl="0" fontAlgn="ct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対話</a:t>
                      </a:r>
                      <a:endParaRPr lang="en-US" altLang="ja-JP" sz="1400" b="0" i="0" u="none" strike="noStrike" dirty="0">
                        <a:solidFill>
                          <a:schemeClr val="tx1">
                            <a:lumMod val="50000"/>
                          </a:schemeClr>
                        </a:solidFill>
                        <a:effectLst/>
                        <a:latin typeface="Meiryo UI" panose="020B0604030504040204" pitchFamily="50" charset="-128"/>
                        <a:ea typeface="Meiryo UI" panose="020B0604030504040204" pitchFamily="50" charset="-128"/>
                      </a:endParaRPr>
                    </a:p>
                    <a:p>
                      <a:pPr algn="ctr" rtl="0" fontAlgn="ctr"/>
                      <a:r>
                        <a:rPr lang="en-US" altLang="ja-JP" sz="1400" b="0" i="0" u="none" strike="noStrike" dirty="0">
                          <a:solidFill>
                            <a:schemeClr val="tx1">
                              <a:lumMod val="50000"/>
                            </a:schemeClr>
                          </a:solidFill>
                          <a:effectLst/>
                          <a:latin typeface="Meiryo UI" panose="020B0604030504040204" pitchFamily="50" charset="-128"/>
                          <a:ea typeface="Meiryo UI" panose="020B0604030504040204" pitchFamily="50" charset="-128"/>
                        </a:rPr>
                        <a:t>(15</a:t>
                      </a: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分</a:t>
                      </a:r>
                      <a:r>
                        <a:rPr lang="en-US" altLang="ja-JP" sz="1400" b="0" i="0" u="none" strike="noStrike" dirty="0">
                          <a:solidFill>
                            <a:schemeClr val="tx1">
                              <a:lumMod val="50000"/>
                            </a:schemeClr>
                          </a:solidFill>
                          <a:effectLst/>
                          <a:latin typeface="Meiryo UI" panose="020B0604030504040204" pitchFamily="50" charset="-128"/>
                          <a:ea typeface="Meiryo UI" panose="020B0604030504040204" pitchFamily="50" charset="-128"/>
                        </a:rPr>
                        <a:t>)</a:t>
                      </a:r>
                      <a:endPar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endParaRPr>
                    </a:p>
                  </a:txBody>
                  <a:tcPr marL="108000" marR="108000" marT="36000" marB="36000" anchor="ctr">
                    <a:lnL w="28575"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marL="171450" indent="-171450" algn="l" defTabSz="484862" rtl="0" eaLnBrk="1" fontAlgn="ctr" latinLnBrk="0" hangingPunct="1">
                        <a:buClr>
                          <a:schemeClr val="tx1">
                            <a:lumMod val="50000"/>
                          </a:schemeClr>
                        </a:buClr>
                        <a:buFont typeface="Arial" panose="020B0604020202020204" pitchFamily="34" charset="0"/>
                        <a:buChar char="•"/>
                      </a:pPr>
                      <a:r>
                        <a:rPr kumimoji="1" lang="ja-JP" altLang="en-US" sz="1400" u="none" strike="noStrike" kern="1200" dirty="0">
                          <a:solidFill>
                            <a:schemeClr val="tx1">
                              <a:lumMod val="50000"/>
                            </a:schemeClr>
                          </a:solidFill>
                          <a:effectLst/>
                          <a:latin typeface="+mj-ea"/>
                          <a:ea typeface="+mn-ea"/>
                          <a:cs typeface="+mn-cs"/>
                        </a:rPr>
                        <a:t>オープニング</a:t>
                      </a:r>
                    </a:p>
                  </a:txBody>
                  <a:tcPr marL="108000" marR="108000" marT="36000" marB="36000" anchor="ctr">
                    <a:lnL w="28575"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34223945"/>
                  </a:ext>
                </a:extLst>
              </a:tr>
              <a:tr h="801589">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marL="0" indent="0" algn="ctr" defTabSz="484862" rtl="0" eaLnBrk="1" fontAlgn="ctr" latinLnBrk="0" hangingPunct="1">
                        <a:buClr>
                          <a:schemeClr val="tx1">
                            <a:lumMod val="50000"/>
                          </a:schemeClr>
                        </a:buClr>
                        <a:buFontTx/>
                        <a:buNone/>
                      </a:pPr>
                      <a:r>
                        <a:rPr kumimoji="1" lang="en-US" altLang="ja-JP" sz="1400" u="none" strike="noStrike" kern="1200" dirty="0">
                          <a:solidFill>
                            <a:schemeClr val="tx1">
                              <a:lumMod val="50000"/>
                            </a:schemeClr>
                          </a:solidFill>
                          <a:effectLst/>
                          <a:latin typeface="+mj-ea"/>
                          <a:ea typeface="Meiryo UI"/>
                          <a:cs typeface="+mn-cs"/>
                        </a:rPr>
                        <a:t>XX:XX</a:t>
                      </a:r>
                      <a:endParaRPr kumimoji="1" lang="ja-JP" altLang="en-US" sz="1400" u="none" strike="noStrike" kern="1200" dirty="0">
                        <a:solidFill>
                          <a:schemeClr val="tx1">
                            <a:lumMod val="50000"/>
                          </a:schemeClr>
                        </a:solidFill>
                        <a:effectLst/>
                        <a:latin typeface="+mj-ea"/>
                        <a:ea typeface="Meiryo UI"/>
                        <a:cs typeface="+mn-cs"/>
                      </a:endParaRPr>
                    </a:p>
                  </a:txBody>
                  <a:tcPr marL="108000" marR="108000" marT="36000" marB="36000" anchor="ctr">
                    <a:lnL w="28575"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tcPr>
                </a:tc>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algn="ctr" rtl="0" fontAlgn="ct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発表・対話</a:t>
                      </a:r>
                      <a:endParaRPr lang="en-US" altLang="ja-JP" sz="1400" b="0" i="0" u="none" strike="noStrike" dirty="0">
                        <a:solidFill>
                          <a:schemeClr val="tx1">
                            <a:lumMod val="50000"/>
                          </a:schemeClr>
                        </a:solidFill>
                        <a:effectLst/>
                        <a:latin typeface="Meiryo UI" panose="020B0604030504040204" pitchFamily="50" charset="-128"/>
                        <a:ea typeface="Meiryo UI" panose="020B0604030504040204" pitchFamily="50" charset="-128"/>
                      </a:endParaRPr>
                    </a:p>
                    <a:p>
                      <a:pPr algn="ctr" rtl="0" fontAlgn="ct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a:t>
                      </a:r>
                      <a:r>
                        <a:rPr lang="en-US" altLang="ja-JP" sz="1400" b="0" i="0" u="none" strike="noStrike" dirty="0">
                          <a:solidFill>
                            <a:schemeClr val="tx1">
                              <a:lumMod val="50000"/>
                            </a:schemeClr>
                          </a:solidFill>
                          <a:effectLst/>
                          <a:latin typeface="Meiryo UI" panose="020B0604030504040204" pitchFamily="50" charset="-128"/>
                          <a:ea typeface="Meiryo UI" panose="020B0604030504040204" pitchFamily="50" charset="-128"/>
                        </a:rPr>
                        <a:t>60</a:t>
                      </a: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分）</a:t>
                      </a:r>
                    </a:p>
                  </a:txBody>
                  <a:tcPr marL="108000" marR="108000" marT="36000" marB="36000" anchor="ctr">
                    <a:lnL w="28575"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marL="171450" indent="-171450" algn="l" defTabSz="484862" rtl="0" eaLnBrk="1" fontAlgn="ctr" latinLnBrk="0" hangingPunct="1">
                        <a:buClr>
                          <a:schemeClr val="tx1">
                            <a:lumMod val="50000"/>
                          </a:schemeClr>
                        </a:buClr>
                        <a:buFont typeface="Arial" panose="020B0604020202020204" pitchFamily="34" charset="0"/>
                        <a:buChar char="•"/>
                      </a:pPr>
                      <a:r>
                        <a:rPr kumimoji="1" lang="en-US" altLang="ja-JP" sz="1400" u="none" strike="noStrike" kern="1200" dirty="0">
                          <a:solidFill>
                            <a:schemeClr val="tx1"/>
                          </a:solidFill>
                          <a:effectLst/>
                          <a:latin typeface="+mj-ea"/>
                          <a:ea typeface="+mn-ea"/>
                          <a:cs typeface="+mn-cs"/>
                        </a:rPr>
                        <a:t>Step2</a:t>
                      </a:r>
                      <a:r>
                        <a:rPr kumimoji="1" lang="ja-JP" altLang="en-US" sz="1400" u="none" strike="noStrike" kern="1200" dirty="0">
                          <a:solidFill>
                            <a:schemeClr val="tx1"/>
                          </a:solidFill>
                          <a:effectLst/>
                          <a:latin typeface="+mj-ea"/>
                          <a:ea typeface="+mn-ea"/>
                          <a:cs typeface="+mn-cs"/>
                        </a:rPr>
                        <a:t>以降のアクションの結果を共有する</a:t>
                      </a:r>
                    </a:p>
                  </a:txBody>
                  <a:tcPr marL="108000" marR="108000" marT="36000" marB="36000" anchor="ctr">
                    <a:lnL w="28575"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72938504"/>
                  </a:ext>
                </a:extLst>
              </a:tr>
              <a:tr h="801589">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marL="0" indent="0" algn="ctr" defTabSz="484862" rtl="0" eaLnBrk="1" fontAlgn="ctr" latinLnBrk="0" hangingPunct="1">
                        <a:buClr>
                          <a:schemeClr val="tx1">
                            <a:lumMod val="50000"/>
                          </a:schemeClr>
                        </a:buClr>
                        <a:buFontTx/>
                        <a:buNone/>
                      </a:pPr>
                      <a:r>
                        <a:rPr kumimoji="1" lang="en-US" altLang="ja-JP" sz="1400" u="none" strike="noStrike" kern="1200">
                          <a:solidFill>
                            <a:schemeClr val="tx1">
                              <a:lumMod val="50000"/>
                            </a:schemeClr>
                          </a:solidFill>
                          <a:effectLst/>
                          <a:latin typeface="+mj-ea"/>
                          <a:ea typeface="Meiryo UI"/>
                          <a:cs typeface="+mn-cs"/>
                        </a:rPr>
                        <a:t>XX:XX</a:t>
                      </a:r>
                      <a:endParaRPr kumimoji="1" lang="ja-JP" altLang="en-US" sz="1400" u="none" strike="noStrike" kern="1200">
                        <a:solidFill>
                          <a:schemeClr val="tx1">
                            <a:lumMod val="50000"/>
                          </a:schemeClr>
                        </a:solidFill>
                        <a:effectLst/>
                        <a:latin typeface="+mj-ea"/>
                        <a:ea typeface="Meiryo UI"/>
                        <a:cs typeface="+mn-cs"/>
                      </a:endParaRPr>
                    </a:p>
                  </a:txBody>
                  <a:tcPr marL="108000" marR="108000" marT="36000" marB="36000" anchor="ctr">
                    <a:lnL w="28575"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noFill/>
                  </a:tcPr>
                </a:tc>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algn="ctr" rtl="0" fontAlgn="ct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ワーク</a:t>
                      </a:r>
                      <a:endParaRPr lang="en-US" altLang="ja-JP" sz="1400" b="0" i="0" u="none" strike="noStrike" dirty="0">
                        <a:solidFill>
                          <a:schemeClr val="tx1">
                            <a:lumMod val="50000"/>
                          </a:schemeClr>
                        </a:solidFill>
                        <a:effectLst/>
                        <a:latin typeface="Meiryo UI" panose="020B0604030504040204" pitchFamily="50" charset="-128"/>
                        <a:ea typeface="Meiryo UI" panose="020B0604030504040204" pitchFamily="50" charset="-128"/>
                      </a:endParaRPr>
                    </a:p>
                    <a:p>
                      <a:pPr algn="ctr" rtl="0" fontAlgn="ct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 </a:t>
                      </a:r>
                      <a:r>
                        <a:rPr lang="en-US" altLang="ja-JP" sz="1400" b="0" i="0" u="none" strike="noStrike" dirty="0">
                          <a:solidFill>
                            <a:schemeClr val="tx1">
                              <a:lumMod val="50000"/>
                            </a:schemeClr>
                          </a:solidFill>
                          <a:effectLst/>
                          <a:latin typeface="Meiryo UI" panose="020B0604030504040204" pitchFamily="50" charset="-128"/>
                          <a:ea typeface="Meiryo UI" panose="020B0604030504040204" pitchFamily="50" charset="-128"/>
                        </a:rPr>
                        <a:t>(60</a:t>
                      </a: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分</a:t>
                      </a:r>
                      <a:r>
                        <a:rPr lang="en-US" altLang="ja-JP" sz="1400" b="0" i="0" u="none" strike="noStrike" dirty="0">
                          <a:solidFill>
                            <a:schemeClr val="tx1">
                              <a:lumMod val="50000"/>
                            </a:schemeClr>
                          </a:solidFill>
                          <a:effectLst/>
                          <a:latin typeface="Meiryo UI" panose="020B0604030504040204" pitchFamily="50" charset="-128"/>
                          <a:ea typeface="Meiryo UI" panose="020B0604030504040204" pitchFamily="50" charset="-128"/>
                        </a:rPr>
                        <a:t>)</a:t>
                      </a:r>
                      <a:endPar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endParaRPr>
                    </a:p>
                  </a:txBody>
                  <a:tcPr marL="108000" marR="108000" marT="36000" marB="36000" anchor="ctr">
                    <a:lnL w="28575"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marL="171450" indent="-171450" algn="l" defTabSz="484862" rtl="0" eaLnBrk="1" fontAlgn="ctr" latinLnBrk="0" hangingPunct="1">
                        <a:buClr>
                          <a:schemeClr val="tx1">
                            <a:lumMod val="50000"/>
                          </a:schemeClr>
                        </a:buClr>
                        <a:buFont typeface="Arial" panose="020B0604020202020204" pitchFamily="34" charset="0"/>
                        <a:buChar char="•"/>
                      </a:pPr>
                      <a:r>
                        <a:rPr kumimoji="1" lang="ja-JP" altLang="en-US" sz="1400" u="none" strike="noStrike" kern="1200" dirty="0">
                          <a:solidFill>
                            <a:schemeClr val="tx1">
                              <a:lumMod val="50000"/>
                            </a:schemeClr>
                          </a:solidFill>
                          <a:effectLst/>
                          <a:latin typeface="+mj-ea"/>
                          <a:ea typeface="+mn-ea"/>
                          <a:cs typeface="+mn-cs"/>
                        </a:rPr>
                        <a:t>今後の取組アイデアの企画を具体化する</a:t>
                      </a:r>
                      <a:endParaRPr kumimoji="1" lang="en-US" altLang="ja-JP" sz="1400" u="none" strike="noStrike" kern="1200" dirty="0">
                        <a:solidFill>
                          <a:schemeClr val="tx1">
                            <a:lumMod val="50000"/>
                          </a:schemeClr>
                        </a:solidFill>
                        <a:effectLst/>
                        <a:latin typeface="+mj-ea"/>
                        <a:ea typeface="+mn-ea"/>
                        <a:cs typeface="+mn-cs"/>
                      </a:endParaRPr>
                    </a:p>
                  </a:txBody>
                  <a:tcPr marL="108000" marR="108000" marT="36000" marB="36000" anchor="ctr">
                    <a:lnL w="28575"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85782049"/>
                  </a:ext>
                </a:extLst>
              </a:tr>
              <a:tr h="801589">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marL="0" indent="0" algn="ctr" defTabSz="484862" rtl="0" eaLnBrk="1" fontAlgn="ctr" latinLnBrk="0" hangingPunct="1">
                        <a:buClr>
                          <a:schemeClr val="tx1">
                            <a:lumMod val="50000"/>
                          </a:schemeClr>
                        </a:buClr>
                        <a:buFontTx/>
                        <a:buNone/>
                      </a:pPr>
                      <a:r>
                        <a:rPr kumimoji="1" lang="en-US" altLang="ja-JP" sz="1400" u="none" strike="noStrike" kern="1200">
                          <a:solidFill>
                            <a:schemeClr val="tx1">
                              <a:lumMod val="50000"/>
                            </a:schemeClr>
                          </a:solidFill>
                          <a:effectLst/>
                          <a:latin typeface="+mj-ea"/>
                          <a:ea typeface="Meiryo UI"/>
                          <a:cs typeface="+mn-cs"/>
                        </a:rPr>
                        <a:t>XX:XX</a:t>
                      </a:r>
                      <a:endParaRPr kumimoji="1" lang="ja-JP" altLang="en-US" sz="1400" u="none" strike="noStrike" kern="1200">
                        <a:solidFill>
                          <a:schemeClr val="tx1">
                            <a:lumMod val="50000"/>
                          </a:schemeClr>
                        </a:solidFill>
                        <a:effectLst/>
                        <a:latin typeface="+mj-ea"/>
                        <a:ea typeface="Meiryo UI"/>
                        <a:cs typeface="+mn-cs"/>
                      </a:endParaRPr>
                    </a:p>
                  </a:txBody>
                  <a:tcPr marL="108000" marR="108000" marT="36000" marB="36000" anchor="ctr">
                    <a:lnL w="28575"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tcPr>
                </a:tc>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algn="ctr" rtl="0" fontAlgn="ct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対話</a:t>
                      </a:r>
                      <a:endParaRPr lang="en-US" altLang="ja-JP" sz="1400" b="0" i="0" u="none" strike="noStrike" dirty="0">
                        <a:solidFill>
                          <a:schemeClr val="tx1">
                            <a:lumMod val="50000"/>
                          </a:schemeClr>
                        </a:solidFill>
                        <a:effectLst/>
                        <a:latin typeface="Meiryo UI" panose="020B0604030504040204" pitchFamily="50" charset="-128"/>
                        <a:ea typeface="Meiryo UI" panose="020B0604030504040204" pitchFamily="50" charset="-128"/>
                      </a:endParaRPr>
                    </a:p>
                    <a:p>
                      <a:pPr algn="ctr" rtl="0" fontAlgn="ct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a:t>
                      </a:r>
                      <a:r>
                        <a:rPr lang="en-US" altLang="ja-JP" sz="1400" b="0" i="0" u="none" strike="noStrike" dirty="0">
                          <a:solidFill>
                            <a:schemeClr val="tx1">
                              <a:lumMod val="50000"/>
                            </a:schemeClr>
                          </a:solidFill>
                          <a:effectLst/>
                          <a:latin typeface="Meiryo UI" panose="020B0604030504040204" pitchFamily="50" charset="-128"/>
                          <a:ea typeface="Meiryo UI" panose="020B0604030504040204" pitchFamily="50" charset="-128"/>
                        </a:rPr>
                        <a:t>10</a:t>
                      </a:r>
                      <a:r>
                        <a:rPr lang="ja-JP" altLang="en-US" sz="1400" b="0" i="0" u="none" strike="noStrike" dirty="0">
                          <a:solidFill>
                            <a:schemeClr val="tx1">
                              <a:lumMod val="50000"/>
                            </a:schemeClr>
                          </a:solidFill>
                          <a:effectLst/>
                          <a:latin typeface="Meiryo UI" panose="020B0604030504040204" pitchFamily="50" charset="-128"/>
                          <a:ea typeface="Meiryo UI" panose="020B0604030504040204" pitchFamily="50" charset="-128"/>
                        </a:rPr>
                        <a:t>分）</a:t>
                      </a:r>
                    </a:p>
                  </a:txBody>
                  <a:tcPr marL="108000" marR="108000" marT="36000" marB="36000" anchor="ctr">
                    <a:lnL w="28575"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ea typeface="Meiryo UI"/>
                        </a:defRPr>
                      </a:lvl1pPr>
                      <a:lvl2pPr marL="457200" algn="l" defTabSz="914400" rtl="0" eaLnBrk="1" latinLnBrk="0" hangingPunct="1">
                        <a:defRPr kumimoji="1" sz="1800" kern="1200">
                          <a:solidFill>
                            <a:schemeClr val="dk1"/>
                          </a:solidFill>
                          <a:latin typeface="Arial"/>
                          <a:ea typeface="Meiryo UI"/>
                        </a:defRPr>
                      </a:lvl2pPr>
                      <a:lvl3pPr marL="914400" algn="l" defTabSz="914400" rtl="0" eaLnBrk="1" latinLnBrk="0" hangingPunct="1">
                        <a:defRPr kumimoji="1" sz="1800" kern="1200">
                          <a:solidFill>
                            <a:schemeClr val="dk1"/>
                          </a:solidFill>
                          <a:latin typeface="Arial"/>
                          <a:ea typeface="Meiryo UI"/>
                        </a:defRPr>
                      </a:lvl3pPr>
                      <a:lvl4pPr marL="1371600" algn="l" defTabSz="914400" rtl="0" eaLnBrk="1" latinLnBrk="0" hangingPunct="1">
                        <a:defRPr kumimoji="1" sz="1800" kern="1200">
                          <a:solidFill>
                            <a:schemeClr val="dk1"/>
                          </a:solidFill>
                          <a:latin typeface="Arial"/>
                          <a:ea typeface="Meiryo UI"/>
                        </a:defRPr>
                      </a:lvl4pPr>
                      <a:lvl5pPr marL="1828800" algn="l" defTabSz="914400" rtl="0" eaLnBrk="1" latinLnBrk="0" hangingPunct="1">
                        <a:defRPr kumimoji="1" sz="1800" kern="1200">
                          <a:solidFill>
                            <a:schemeClr val="dk1"/>
                          </a:solidFill>
                          <a:latin typeface="Arial"/>
                          <a:ea typeface="Meiryo UI"/>
                        </a:defRPr>
                      </a:lvl5pPr>
                      <a:lvl6pPr marL="2286000" algn="l" defTabSz="914400" rtl="0" eaLnBrk="1" latinLnBrk="0" hangingPunct="1">
                        <a:defRPr kumimoji="1" sz="1800" kern="1200">
                          <a:solidFill>
                            <a:schemeClr val="dk1"/>
                          </a:solidFill>
                          <a:latin typeface="Arial"/>
                          <a:ea typeface="Meiryo UI"/>
                        </a:defRPr>
                      </a:lvl6pPr>
                      <a:lvl7pPr marL="2743200" algn="l" defTabSz="914400" rtl="0" eaLnBrk="1" latinLnBrk="0" hangingPunct="1">
                        <a:defRPr kumimoji="1" sz="1800" kern="1200">
                          <a:solidFill>
                            <a:schemeClr val="dk1"/>
                          </a:solidFill>
                          <a:latin typeface="Arial"/>
                          <a:ea typeface="Meiryo UI"/>
                        </a:defRPr>
                      </a:lvl7pPr>
                      <a:lvl8pPr marL="3200400" algn="l" defTabSz="914400" rtl="0" eaLnBrk="1" latinLnBrk="0" hangingPunct="1">
                        <a:defRPr kumimoji="1" sz="1800" kern="1200">
                          <a:solidFill>
                            <a:schemeClr val="dk1"/>
                          </a:solidFill>
                          <a:latin typeface="Arial"/>
                          <a:ea typeface="Meiryo UI"/>
                        </a:defRPr>
                      </a:lvl8pPr>
                      <a:lvl9pPr marL="3657600" algn="l" defTabSz="914400" rtl="0" eaLnBrk="1" latinLnBrk="0" hangingPunct="1">
                        <a:defRPr kumimoji="1" sz="1800" kern="1200">
                          <a:solidFill>
                            <a:schemeClr val="dk1"/>
                          </a:solidFill>
                          <a:latin typeface="Arial"/>
                          <a:ea typeface="Meiryo UI"/>
                        </a:defRPr>
                      </a:lvl9pPr>
                    </a:lstStyle>
                    <a:p>
                      <a:pPr marL="171450" indent="-171450" algn="l" defTabSz="484862" rtl="0" eaLnBrk="1" fontAlgn="ctr" latinLnBrk="0" hangingPunct="1">
                        <a:buClr>
                          <a:schemeClr val="tx1">
                            <a:lumMod val="50000"/>
                          </a:schemeClr>
                        </a:buClr>
                        <a:buFont typeface="Arial" panose="020B0604020202020204" pitchFamily="34" charset="0"/>
                        <a:buChar char="•"/>
                      </a:pPr>
                      <a:r>
                        <a:rPr kumimoji="1" lang="ja-JP" altLang="en-US" sz="1400" u="none" strike="noStrike" kern="1200" dirty="0">
                          <a:solidFill>
                            <a:schemeClr val="tx1">
                              <a:lumMod val="50000"/>
                            </a:schemeClr>
                          </a:solidFill>
                          <a:effectLst/>
                          <a:latin typeface="+mj-ea"/>
                          <a:ea typeface="+mn-ea"/>
                          <a:cs typeface="+mn-cs"/>
                        </a:rPr>
                        <a:t>クロージング</a:t>
                      </a:r>
                    </a:p>
                  </a:txBody>
                  <a:tcPr marL="108000" marR="108000" marT="36000" marB="36000" anchor="ctr">
                    <a:lnL w="28575"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023415582"/>
                  </a:ext>
                </a:extLst>
              </a:tr>
            </a:tbl>
          </a:graphicData>
        </a:graphic>
      </p:graphicFrame>
    </p:spTree>
    <p:extLst>
      <p:ext uri="{BB962C8B-B14F-4D97-AF65-F5344CB8AC3E}">
        <p14:creationId xmlns:p14="http://schemas.microsoft.com/office/powerpoint/2010/main" val="2696572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3A686135-B4F9-124E-B35A-74C88AA19B4C}"/>
              </a:ext>
            </a:extLst>
          </p:cNvPr>
          <p:cNvSpPr>
            <a:spLocks noGrp="1"/>
          </p:cNvSpPr>
          <p:nvPr>
            <p:ph type="body" sz="quarter" idx="10"/>
          </p:nvPr>
        </p:nvSpPr>
        <p:spPr>
          <a:xfrm>
            <a:off x="2675089" y="2476582"/>
            <a:ext cx="6305138" cy="2362185"/>
          </a:xfrm>
        </p:spPr>
        <p:txBody>
          <a:bodyPr wrap="square"/>
          <a:lstStyle/>
          <a:p>
            <a:pPr marL="457200" indent="-457200">
              <a:buFont typeface="+mj-lt"/>
              <a:buAutoNum type="arabicPeriod"/>
            </a:pPr>
            <a:r>
              <a:rPr lang="ja-JP" altLang="en-US" dirty="0"/>
              <a:t>オープニング</a:t>
            </a:r>
          </a:p>
          <a:p>
            <a:pPr marL="457200" indent="-457200">
              <a:buFont typeface="+mj-lt"/>
              <a:buAutoNum type="arabicPeriod"/>
            </a:pPr>
            <a:r>
              <a:rPr lang="en-US" altLang="ja-JP" dirty="0">
                <a:solidFill>
                  <a:schemeClr val="bg1">
                    <a:lumMod val="75000"/>
                  </a:schemeClr>
                </a:solidFill>
              </a:rPr>
              <a:t>Step2</a:t>
            </a:r>
            <a:r>
              <a:rPr lang="ja-JP" altLang="en-US" dirty="0">
                <a:solidFill>
                  <a:schemeClr val="bg1">
                    <a:lumMod val="75000"/>
                  </a:schemeClr>
                </a:solidFill>
              </a:rPr>
              <a:t>以降のアクションの結果を共有する</a:t>
            </a:r>
            <a:endParaRPr lang="en-US" altLang="ja-JP" dirty="0">
              <a:solidFill>
                <a:schemeClr val="bg1">
                  <a:lumMod val="75000"/>
                </a:schemeClr>
              </a:solidFill>
            </a:endParaRPr>
          </a:p>
          <a:p>
            <a:pPr marL="457200" indent="-457200">
              <a:buFont typeface="+mj-lt"/>
              <a:buAutoNum type="arabicPeriod"/>
            </a:pPr>
            <a:r>
              <a:rPr lang="ja-JP" altLang="en-US" dirty="0">
                <a:solidFill>
                  <a:schemeClr val="bg1">
                    <a:lumMod val="75000"/>
                  </a:schemeClr>
                </a:solidFill>
              </a:rPr>
              <a:t>今後の取組アイデアの企画を具体化する</a:t>
            </a:r>
          </a:p>
          <a:p>
            <a:pPr marL="457200" indent="-457200">
              <a:buFont typeface="+mj-lt"/>
              <a:buAutoNum type="arabicPeriod"/>
            </a:pPr>
            <a:r>
              <a:rPr lang="ja-JP" altLang="en-US" dirty="0">
                <a:solidFill>
                  <a:schemeClr val="bg1">
                    <a:lumMod val="75000"/>
                  </a:schemeClr>
                </a:solidFill>
              </a:rPr>
              <a:t>クロージング</a:t>
            </a:r>
          </a:p>
        </p:txBody>
      </p:sp>
      <p:sp>
        <p:nvSpPr>
          <p:cNvPr id="3" name="正方形/長方形 2">
            <a:extLst>
              <a:ext uri="{FF2B5EF4-FFF2-40B4-BE49-F238E27FC236}">
                <a16:creationId xmlns:a16="http://schemas.microsoft.com/office/drawing/2014/main" id="{2EC061C1-22E6-6B4A-91BD-F6ABCB6661EA}"/>
              </a:ext>
            </a:extLst>
          </p:cNvPr>
          <p:cNvSpPr/>
          <p:nvPr/>
        </p:nvSpPr>
        <p:spPr>
          <a:xfrm>
            <a:off x="128464" y="3933056"/>
            <a:ext cx="2889597" cy="378565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4000" b="0" i="0" u="none" strike="noStrike" kern="1200" cap="none" spc="272" normalizeH="0" baseline="0" noProof="0" dirty="0">
                <a:ln>
                  <a:noFill/>
                </a:ln>
                <a:solidFill>
                  <a:srgbClr val="FFFFFF">
                    <a:alpha val="35000"/>
                  </a:srgbClr>
                </a:solidFill>
                <a:effectLst/>
                <a:uLnTx/>
                <a:uFillTx/>
                <a:latin typeface="Arial" panose="020B0604020202020204" pitchFamily="34" charset="0"/>
                <a:ea typeface="Meiryo" panose="020B0604030504040204" pitchFamily="34" charset="-128"/>
                <a:cs typeface="Arial" panose="020B0604020202020204" pitchFamily="34" charset="0"/>
              </a:rPr>
              <a:t>１</a:t>
            </a:r>
            <a:endParaRPr kumimoji="0" lang="en" altLang="ja-JP" sz="24000" b="0" i="0" u="none" strike="noStrike" kern="1200" cap="none" spc="272" normalizeH="0" baseline="0" noProof="0" dirty="0">
              <a:ln>
                <a:noFill/>
              </a:ln>
              <a:solidFill>
                <a:srgbClr val="FFFFFF">
                  <a:alpha val="35000"/>
                </a:srgbClr>
              </a:solidFill>
              <a:effectLst/>
              <a:uLnTx/>
              <a:uFillTx/>
              <a:latin typeface="Arial" panose="020B0604020202020204" pitchFamily="34" charset="0"/>
              <a:ea typeface="Meiryo" panose="020B0604030504040204" pitchFamily="34" charset="-128"/>
              <a:cs typeface="Arial" panose="020B0604020202020204" pitchFamily="34" charset="0"/>
            </a:endParaRPr>
          </a:p>
        </p:txBody>
      </p:sp>
      <p:sp>
        <p:nvSpPr>
          <p:cNvPr id="4" name="スライド番号プレースホルダー 3"/>
          <p:cNvSpPr>
            <a:spLocks noGrp="1"/>
          </p:cNvSpPr>
          <p:nvPr>
            <p:ph type="sldNum" sz="quarter" idx="4"/>
          </p:nvPr>
        </p:nvSpPr>
        <p:spPr/>
        <p:txBody>
          <a:bodyPr/>
          <a:lstStyle/>
          <a:p>
            <a:fld id="{48F63A3B-78C7-47BE-AE5E-E10140E04643}" type="slidenum">
              <a:rPr lang="en-US" smtClean="0"/>
              <a:pPr/>
              <a:t>3</a:t>
            </a:fld>
            <a:endParaRPr lang="en-US"/>
          </a:p>
        </p:txBody>
      </p:sp>
    </p:spTree>
    <p:extLst>
      <p:ext uri="{BB962C8B-B14F-4D97-AF65-F5344CB8AC3E}">
        <p14:creationId xmlns:p14="http://schemas.microsoft.com/office/powerpoint/2010/main" val="3428394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smtClean="0">
                <a:latin typeface="+mn-ea"/>
              </a:rPr>
              <a:t>1</a:t>
            </a:r>
            <a:r>
              <a:rPr lang="ja-JP" altLang="en-US" dirty="0">
                <a:latin typeface="+mn-ea"/>
              </a:rPr>
              <a:t>．オープニング</a:t>
            </a:r>
            <a:r>
              <a:rPr lang="en-US" altLang="ja-JP" dirty="0">
                <a:latin typeface="+mn-ea"/>
              </a:rPr>
              <a:t/>
            </a:r>
            <a:br>
              <a:rPr lang="en-US" altLang="ja-JP" dirty="0">
                <a:latin typeface="+mn-ea"/>
              </a:rPr>
            </a:br>
            <a:endParaRPr kumimoji="1" lang="ja-JP" altLang="en-US" dirty="0">
              <a:latin typeface="+mn-ea"/>
            </a:endParaRPr>
          </a:p>
        </p:txBody>
      </p:sp>
      <p:sp>
        <p:nvSpPr>
          <p:cNvPr id="92" name="スライド番号プレースホルダー 2"/>
          <p:cNvSpPr>
            <a:spLocks noGrp="1"/>
          </p:cNvSpPr>
          <p:nvPr>
            <p:ph type="sldNum" sz="quarter" idx="4"/>
          </p:nvPr>
        </p:nvSpPr>
        <p:spPr>
          <a:xfrm>
            <a:off x="9219031" y="6669360"/>
            <a:ext cx="630513" cy="140770"/>
          </a:xfrm>
        </p:spPr>
        <p:txBody>
          <a:bodyPr/>
          <a:lstStyle/>
          <a:p>
            <a:fld id="{48F63A3B-78C7-47BE-AE5E-E10140E04643}" type="slidenum">
              <a:rPr lang="en-US" smtClean="0"/>
              <a:pPr/>
              <a:t>4</a:t>
            </a:fld>
            <a:endParaRPr lang="en-US"/>
          </a:p>
        </p:txBody>
      </p:sp>
      <p:sp>
        <p:nvSpPr>
          <p:cNvPr id="6" name="正方形/長方形 5">
            <a:extLst>
              <a:ext uri="{FF2B5EF4-FFF2-40B4-BE49-F238E27FC236}">
                <a16:creationId xmlns:a16="http://schemas.microsoft.com/office/drawing/2014/main" id="{B9554F73-9ACA-0875-36EE-9508BDD50450}"/>
              </a:ext>
            </a:extLst>
          </p:cNvPr>
          <p:cNvSpPr/>
          <p:nvPr/>
        </p:nvSpPr>
        <p:spPr>
          <a:xfrm>
            <a:off x="272765" y="1488872"/>
            <a:ext cx="9360470" cy="4542118"/>
          </a:xfrm>
          <a:prstGeom prst="rect">
            <a:avLst/>
          </a:prstGeom>
          <a:solidFill>
            <a:schemeClr val="accent3">
              <a:lumMod val="20000"/>
              <a:lumOff val="80000"/>
            </a:schemeClr>
          </a:solidFill>
          <a:ln w="3175" cap="flat" cmpd="sng" algn="ctr">
            <a:solidFill>
              <a:schemeClr val="accent3">
                <a:lumMod val="20000"/>
                <a:lumOff val="80000"/>
              </a:schemeClr>
            </a:solidFill>
            <a:prstDash val="solid"/>
          </a:ln>
          <a:effectLst/>
        </p:spPr>
        <p:txBody>
          <a:bodyPr rot="0" spcFirstLastPara="0" vertOverflow="overflow" horzOverflow="overflow" vert="horz" wrap="square" lIns="90000" tIns="36000" rIns="72000" bIns="36000" numCol="1" spcCol="0" rtlCol="0" fromWordArt="0" anchor="ctr" anchorCtr="0" forceAA="0" compatLnSpc="1">
            <a:prstTxWarp prst="textNoShape">
              <a:avLst/>
            </a:prstTxWarp>
            <a:noAutofit/>
          </a:bodyPr>
          <a:lstStyle/>
          <a:p>
            <a:pPr marR="0" lvl="0" algn="l" defTabSz="914400" rtl="0" eaLnBrk="1" fontAlgn="auto" latinLnBrk="0" hangingPunct="1">
              <a:lnSpc>
                <a:spcPct val="100000"/>
              </a:lnSpc>
              <a:spcBef>
                <a:spcPts val="0"/>
              </a:spcBef>
              <a:spcAft>
                <a:spcPts val="0"/>
              </a:spcAft>
              <a:buClrTx/>
              <a:buSzTx/>
              <a:tabLst/>
              <a:defRPr/>
            </a:pPr>
            <a:r>
              <a:rPr kumimoji="0" lang="ja-JP" altLang="en-US" sz="2800" b="0" i="0" u="none" strike="noStrike" kern="0" cap="none" spc="0" normalizeH="0" baseline="0" noProof="0" dirty="0">
                <a:ln>
                  <a:noFill/>
                </a:ln>
                <a:solidFill>
                  <a:srgbClr val="000000"/>
                </a:solidFill>
                <a:effectLst/>
                <a:uLnTx/>
                <a:uFillTx/>
                <a:latin typeface="メイリオ"/>
                <a:ea typeface="メイリオ"/>
              </a:rPr>
              <a:t>チェックイン</a:t>
            </a:r>
            <a:endParaRPr kumimoji="0" lang="en-US" altLang="ja-JP" sz="2800" b="0" i="0" u="none" strike="noStrike" kern="0" cap="none" spc="0" normalizeH="0" baseline="0" noProof="0" dirty="0">
              <a:ln>
                <a:noFill/>
              </a:ln>
              <a:solidFill>
                <a:srgbClr val="000000"/>
              </a:solidFill>
              <a:effectLst/>
              <a:uLnTx/>
              <a:uFillTx/>
              <a:latin typeface="メイリオ"/>
              <a:ea typeface="メイリオ"/>
            </a:endParaRPr>
          </a:p>
          <a:p>
            <a:pPr marR="0" lvl="0" algn="l" defTabSz="914400" rtl="0" eaLnBrk="1" fontAlgn="auto" latinLnBrk="0" hangingPunct="1">
              <a:lnSpc>
                <a:spcPct val="100000"/>
              </a:lnSpc>
              <a:spcBef>
                <a:spcPts val="0"/>
              </a:spcBef>
              <a:spcAft>
                <a:spcPts val="0"/>
              </a:spcAft>
              <a:buClrTx/>
              <a:buSzTx/>
              <a:tabLst/>
              <a:defRPr/>
            </a:pPr>
            <a:endParaRPr kumimoji="0" lang="en-US" altLang="ja-JP" sz="2800" b="0" i="0" u="none" strike="noStrike" kern="0" cap="none" spc="0" normalizeH="0" baseline="0" noProof="0" dirty="0">
              <a:ln>
                <a:noFill/>
              </a:ln>
              <a:solidFill>
                <a:srgbClr val="000000"/>
              </a:solidFill>
              <a:effectLst/>
              <a:uLnTx/>
              <a:uFillTx/>
              <a:latin typeface="メイリオ"/>
              <a:ea typeface="メイリオ"/>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0" lang="en-US" altLang="ja-JP" sz="2800" kern="0" dirty="0">
              <a:solidFill>
                <a:srgbClr val="000000"/>
              </a:solidFill>
              <a:latin typeface="メイリオ"/>
              <a:ea typeface="メイリオ"/>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2800" b="0" i="0" u="none" strike="noStrike" kern="0" cap="none" spc="0" normalizeH="0" baseline="0" noProof="0" dirty="0">
                <a:ln>
                  <a:noFill/>
                </a:ln>
                <a:solidFill>
                  <a:srgbClr val="000000"/>
                </a:solidFill>
                <a:effectLst/>
                <a:uLnTx/>
                <a:uFillTx/>
                <a:latin typeface="メイリオ"/>
                <a:ea typeface="メイリオ"/>
              </a:rPr>
              <a:t>今の気持ち（期待や不安）を話してみましょう。</a:t>
            </a:r>
          </a:p>
          <a:p>
            <a:pPr marR="0" lvl="0" algn="l" defTabSz="914400" rtl="0" eaLnBrk="1" fontAlgn="auto" latinLnBrk="0" hangingPunct="1">
              <a:lnSpc>
                <a:spcPct val="100000"/>
              </a:lnSpc>
              <a:spcBef>
                <a:spcPts val="0"/>
              </a:spcBef>
              <a:spcAft>
                <a:spcPts val="0"/>
              </a:spcAft>
              <a:buClrTx/>
              <a:buSzTx/>
              <a:tabLst/>
              <a:defRPr/>
            </a:pPr>
            <a:endParaRPr kumimoji="0" lang="ja-JP" altLang="en-US" sz="2800" b="0" i="0" u="none" strike="noStrike" kern="0" cap="none" spc="0" normalizeH="0" baseline="0" noProof="0" dirty="0">
              <a:ln>
                <a:noFill/>
              </a:ln>
              <a:solidFill>
                <a:srgbClr val="000000"/>
              </a:solidFill>
              <a:effectLst/>
              <a:uLnTx/>
              <a:uFillTx/>
              <a:latin typeface="メイリオ"/>
              <a:ea typeface="メイリオ"/>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0" lang="ja-JP" altLang="en-US" sz="2800" b="0" i="0" u="none" strike="noStrike" kern="0" cap="none" spc="0" normalizeH="0" baseline="0" noProof="0" dirty="0">
              <a:ln>
                <a:noFill/>
              </a:ln>
              <a:solidFill>
                <a:srgbClr val="000000"/>
              </a:solidFill>
              <a:effectLst/>
              <a:uLnTx/>
              <a:uFillTx/>
              <a:latin typeface="メイリオ"/>
              <a:ea typeface="メイリオ"/>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2800" b="0" i="0" u="none" strike="noStrike" kern="0" cap="none" spc="0" normalizeH="0" baseline="0" noProof="0" dirty="0">
                <a:ln>
                  <a:noFill/>
                </a:ln>
                <a:solidFill>
                  <a:srgbClr val="000000"/>
                </a:solidFill>
                <a:effectLst/>
                <a:uLnTx/>
                <a:uFillTx/>
                <a:latin typeface="メイリオ"/>
                <a:ea typeface="メイリオ"/>
              </a:rPr>
              <a:t>時間は</a:t>
            </a:r>
            <a:r>
              <a:rPr kumimoji="0" lang="en-US" altLang="ja-JP" sz="2800" b="0" i="0" u="none" strike="noStrike" kern="0" cap="none" spc="0" normalizeH="0" baseline="0" noProof="0" dirty="0">
                <a:ln>
                  <a:noFill/>
                </a:ln>
                <a:solidFill>
                  <a:srgbClr val="000000"/>
                </a:solidFill>
                <a:effectLst/>
                <a:uLnTx/>
                <a:uFillTx/>
                <a:latin typeface="メイリオ"/>
                <a:ea typeface="メイリオ"/>
              </a:rPr>
              <a:t>1</a:t>
            </a:r>
            <a:r>
              <a:rPr kumimoji="0" lang="ja-JP" altLang="en-US" sz="2800" b="0" i="0" u="none" strike="noStrike" kern="0" cap="none" spc="0" normalizeH="0" baseline="0" noProof="0" dirty="0">
                <a:ln>
                  <a:noFill/>
                </a:ln>
                <a:solidFill>
                  <a:srgbClr val="000000"/>
                </a:solidFill>
                <a:effectLst/>
                <a:uLnTx/>
                <a:uFillTx/>
                <a:latin typeface="メイリオ"/>
                <a:ea typeface="メイリオ"/>
              </a:rPr>
              <a:t>人</a:t>
            </a:r>
            <a:r>
              <a:rPr kumimoji="0" lang="en-US" altLang="ja-JP" sz="2800" b="0" i="0" u="none" strike="noStrike" kern="0" cap="none" spc="0" normalizeH="0" baseline="0" noProof="0" dirty="0">
                <a:ln>
                  <a:noFill/>
                </a:ln>
                <a:solidFill>
                  <a:srgbClr val="000000"/>
                </a:solidFill>
                <a:effectLst/>
                <a:uLnTx/>
                <a:uFillTx/>
                <a:latin typeface="メイリオ"/>
                <a:ea typeface="メイリオ"/>
              </a:rPr>
              <a:t>30</a:t>
            </a:r>
            <a:r>
              <a:rPr kumimoji="0" lang="ja-JP" altLang="en-US" sz="2800" b="0" i="0" u="none" strike="noStrike" kern="0" cap="none" spc="0" normalizeH="0" baseline="0" noProof="0" dirty="0">
                <a:ln>
                  <a:noFill/>
                </a:ln>
                <a:solidFill>
                  <a:srgbClr val="000000"/>
                </a:solidFill>
                <a:effectLst/>
                <a:uLnTx/>
                <a:uFillTx/>
                <a:latin typeface="メイリオ"/>
                <a:ea typeface="メイリオ"/>
              </a:rPr>
              <a:t>秒です。</a:t>
            </a:r>
          </a:p>
        </p:txBody>
      </p:sp>
    </p:spTree>
    <p:extLst>
      <p:ext uri="{BB962C8B-B14F-4D97-AF65-F5344CB8AC3E}">
        <p14:creationId xmlns:p14="http://schemas.microsoft.com/office/powerpoint/2010/main" val="2335597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2EC061C1-22E6-6B4A-91BD-F6ABCB6661EA}"/>
              </a:ext>
            </a:extLst>
          </p:cNvPr>
          <p:cNvSpPr/>
          <p:nvPr/>
        </p:nvSpPr>
        <p:spPr>
          <a:xfrm>
            <a:off x="128464" y="3789040"/>
            <a:ext cx="2889597" cy="3785652"/>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 altLang="ja-JP" sz="24000" b="0" i="0" u="none" strike="noStrike" kern="1200" cap="none" spc="272" normalizeH="0" baseline="0" noProof="0">
                <a:ln>
                  <a:noFill/>
                </a:ln>
                <a:solidFill>
                  <a:srgbClr val="FFFFFF">
                    <a:alpha val="35000"/>
                  </a:srgbClr>
                </a:solidFill>
                <a:effectLst/>
                <a:uLnTx/>
                <a:uFillTx/>
                <a:latin typeface="Arial" panose="020B0604020202020204" pitchFamily="34" charset="0"/>
                <a:ea typeface="Meiryo" panose="020B0604030504040204" pitchFamily="34" charset="-128"/>
                <a:cs typeface="Arial" panose="020B0604020202020204" pitchFamily="34" charset="0"/>
              </a:rPr>
              <a:t>2</a:t>
            </a:r>
          </a:p>
        </p:txBody>
      </p:sp>
      <p:sp>
        <p:nvSpPr>
          <p:cNvPr id="4" name="スライド番号プレースホルダー 3"/>
          <p:cNvSpPr>
            <a:spLocks noGrp="1"/>
          </p:cNvSpPr>
          <p:nvPr>
            <p:ph type="sldNum" sz="quarter" idx="4"/>
          </p:nvPr>
        </p:nvSpPr>
        <p:spPr/>
        <p:txBody>
          <a:bodyPr/>
          <a:lstStyle/>
          <a:p>
            <a:fld id="{48F63A3B-78C7-47BE-AE5E-E10140E04643}" type="slidenum">
              <a:rPr lang="en-US" smtClean="0"/>
              <a:pPr/>
              <a:t>5</a:t>
            </a:fld>
            <a:endParaRPr lang="en-US"/>
          </a:p>
        </p:txBody>
      </p:sp>
      <p:sp>
        <p:nvSpPr>
          <p:cNvPr id="11" name="テキスト プレースホルダー 1">
            <a:extLst>
              <a:ext uri="{FF2B5EF4-FFF2-40B4-BE49-F238E27FC236}">
                <a16:creationId xmlns:a16="http://schemas.microsoft.com/office/drawing/2014/main" id="{2B61A52E-D89F-959B-816F-1197FD78E436}"/>
              </a:ext>
            </a:extLst>
          </p:cNvPr>
          <p:cNvSpPr>
            <a:spLocks noGrp="1"/>
          </p:cNvSpPr>
          <p:nvPr>
            <p:ph type="body" sz="quarter" idx="10"/>
          </p:nvPr>
        </p:nvSpPr>
        <p:spPr>
          <a:xfrm>
            <a:off x="2675089" y="2476582"/>
            <a:ext cx="6305138" cy="2362185"/>
          </a:xfrm>
        </p:spPr>
        <p:txBody>
          <a:bodyPr wrap="square"/>
          <a:lstStyle/>
          <a:p>
            <a:pPr marL="457200" indent="-457200">
              <a:buFont typeface="+mj-lt"/>
              <a:buAutoNum type="arabicPeriod"/>
            </a:pPr>
            <a:r>
              <a:rPr lang="ja-JP" altLang="en-US" dirty="0">
                <a:solidFill>
                  <a:schemeClr val="bg1">
                    <a:lumMod val="75000"/>
                  </a:schemeClr>
                </a:solidFill>
              </a:rPr>
              <a:t>オープニング</a:t>
            </a:r>
          </a:p>
          <a:p>
            <a:pPr marL="457200" indent="-457200">
              <a:buFont typeface="+mj-lt"/>
              <a:buAutoNum type="arabicPeriod"/>
            </a:pPr>
            <a:r>
              <a:rPr lang="en-US" altLang="ja-JP" dirty="0"/>
              <a:t>Step2</a:t>
            </a:r>
            <a:r>
              <a:rPr lang="ja-JP" altLang="en-US" dirty="0"/>
              <a:t>以降のアクションの結果を共有する</a:t>
            </a:r>
            <a:endParaRPr lang="en-US" altLang="ja-JP" dirty="0"/>
          </a:p>
          <a:p>
            <a:pPr marL="457200" indent="-457200">
              <a:buFont typeface="+mj-lt"/>
              <a:buAutoNum type="arabicPeriod"/>
            </a:pPr>
            <a:r>
              <a:rPr lang="ja-JP" altLang="en-US" dirty="0">
                <a:solidFill>
                  <a:schemeClr val="bg1">
                    <a:lumMod val="75000"/>
                  </a:schemeClr>
                </a:solidFill>
              </a:rPr>
              <a:t>今後の取組アイデアの企画を具体化する</a:t>
            </a:r>
          </a:p>
          <a:p>
            <a:pPr marL="457200" indent="-457200">
              <a:buFont typeface="+mj-lt"/>
              <a:buAutoNum type="arabicPeriod"/>
            </a:pPr>
            <a:r>
              <a:rPr lang="ja-JP" altLang="en-US" dirty="0">
                <a:solidFill>
                  <a:schemeClr val="bg1">
                    <a:lumMod val="75000"/>
                  </a:schemeClr>
                </a:solidFill>
              </a:rPr>
              <a:t>クロージング</a:t>
            </a:r>
          </a:p>
        </p:txBody>
      </p:sp>
    </p:spTree>
    <p:extLst>
      <p:ext uri="{BB962C8B-B14F-4D97-AF65-F5344CB8AC3E}">
        <p14:creationId xmlns:p14="http://schemas.microsoft.com/office/powerpoint/2010/main" val="3354961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smtClean="0">
                <a:latin typeface="+mn-ea"/>
              </a:rPr>
              <a:t>２</a:t>
            </a:r>
            <a:r>
              <a:rPr lang="ja-JP" altLang="en-US" dirty="0">
                <a:latin typeface="+mn-ea"/>
              </a:rPr>
              <a:t>．</a:t>
            </a:r>
            <a:r>
              <a:rPr lang="en-US" altLang="ja-JP" dirty="0">
                <a:latin typeface="+mn-ea"/>
              </a:rPr>
              <a:t>Step2</a:t>
            </a:r>
            <a:r>
              <a:rPr lang="ja-JP" altLang="en-US" dirty="0">
                <a:latin typeface="+mn-ea"/>
              </a:rPr>
              <a:t>以降のアクションの結果を共有する</a:t>
            </a:r>
            <a:r>
              <a:rPr lang="en-US" altLang="ja-JP" dirty="0">
                <a:latin typeface="+mn-ea"/>
              </a:rPr>
              <a:t/>
            </a:r>
            <a:br>
              <a:rPr lang="en-US" altLang="ja-JP" dirty="0">
                <a:latin typeface="+mn-ea"/>
              </a:rPr>
            </a:br>
            <a:r>
              <a:rPr lang="ja-JP" altLang="en-US" sz="1800" dirty="0">
                <a:latin typeface="+mn-ea"/>
              </a:rPr>
              <a:t>ー目標と実施内容</a:t>
            </a:r>
            <a:endParaRPr kumimoji="1" lang="ja-JP" altLang="en-US" sz="1800" dirty="0">
              <a:latin typeface="+mn-ea"/>
            </a:endParaRPr>
          </a:p>
        </p:txBody>
      </p:sp>
      <p:sp>
        <p:nvSpPr>
          <p:cNvPr id="5" name="正方形/長方形 4"/>
          <p:cNvSpPr/>
          <p:nvPr/>
        </p:nvSpPr>
        <p:spPr>
          <a:xfrm>
            <a:off x="201042" y="985596"/>
            <a:ext cx="784014" cy="624840"/>
          </a:xfrm>
          <a:prstGeom prst="rect">
            <a:avLst/>
          </a:prstGeom>
          <a:solidFill>
            <a:srgbClr val="66BAB7"/>
          </a:solidFill>
          <a:ln w="28575" cap="flat" cmpd="sng" algn="ctr">
            <a:solidFill>
              <a:srgbClr val="66BAB7"/>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25880" eaLnBrk="1" fontAlgn="auto" latinLnBrk="0" hangingPunct="1">
              <a:lnSpc>
                <a:spcPct val="100000"/>
              </a:lnSpc>
              <a:spcBef>
                <a:spcPts val="600"/>
              </a:spcBef>
              <a:spcAft>
                <a:spcPts val="0"/>
              </a:spcAft>
              <a:buClrTx/>
              <a:buSzTx/>
              <a:buFontTx/>
              <a:buNone/>
              <a:tabLst/>
              <a:defRPr/>
            </a:pPr>
            <a:r>
              <a:rPr kumimoji="0" lang="ja-JP" altLang="en-US" sz="1400" b="1" i="0" u="none" strike="noStrike" kern="0" cap="none" spc="0" normalizeH="0" baseline="0" noProof="0" dirty="0">
                <a:ln>
                  <a:noFill/>
                </a:ln>
                <a:solidFill>
                  <a:srgbClr val="FFFFFF"/>
                </a:solidFill>
                <a:effectLst/>
                <a:uLnTx/>
                <a:uFillTx/>
                <a:latin typeface="Arial"/>
                <a:ea typeface="Meiryo UI"/>
                <a:cs typeface="+mn-cs"/>
              </a:rPr>
              <a:t>目標</a:t>
            </a:r>
            <a:endParaRPr kumimoji="0" lang="en-US" altLang="ja-JP" sz="1400" b="1" i="0" u="none" strike="noStrike" kern="0" cap="none" spc="0" normalizeH="0" baseline="0" noProof="0" dirty="0">
              <a:ln>
                <a:noFill/>
              </a:ln>
              <a:solidFill>
                <a:srgbClr val="FFFFFF"/>
              </a:solidFill>
              <a:effectLst/>
              <a:uLnTx/>
              <a:uFillTx/>
              <a:latin typeface="Arial"/>
              <a:ea typeface="Meiryo UI"/>
              <a:cs typeface="+mn-cs"/>
            </a:endParaRPr>
          </a:p>
        </p:txBody>
      </p:sp>
      <p:sp>
        <p:nvSpPr>
          <p:cNvPr id="8" name="正方形/長方形 7"/>
          <p:cNvSpPr/>
          <p:nvPr/>
        </p:nvSpPr>
        <p:spPr>
          <a:xfrm>
            <a:off x="1064567" y="985596"/>
            <a:ext cx="8640391" cy="624840"/>
          </a:xfrm>
          <a:prstGeom prst="rect">
            <a:avLst/>
          </a:prstGeom>
          <a:solidFill>
            <a:schemeClr val="accent3">
              <a:lumMod val="20000"/>
              <a:lumOff val="80000"/>
            </a:schemeClr>
          </a:solidFill>
          <a:ln w="28575" cap="flat" cmpd="sng" algn="ctr">
            <a:solidFill>
              <a:schemeClr val="accent3">
                <a:lumMod val="20000"/>
                <a:lumOff val="80000"/>
              </a:schemeClr>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marR="0" lvl="0" indent="-285750" defTabSz="925880" eaLnBrk="1" fontAlgn="auto" latinLnBrk="0" hangingPunct="1">
              <a:lnSpc>
                <a:spcPct val="100000"/>
              </a:lnSpc>
              <a:spcBef>
                <a:spcPts val="600"/>
              </a:spcBef>
              <a:spcAft>
                <a:spcPts val="0"/>
              </a:spcAft>
              <a:buSzTx/>
              <a:buFont typeface="Wingdings" panose="05000000000000000000" pitchFamily="2" charset="2"/>
              <a:buChar char="ü"/>
              <a:tabLst/>
              <a:defRPr/>
            </a:pPr>
            <a:r>
              <a:rPr kumimoji="0" lang="ja-JP" altLang="en-US" kern="0" dirty="0">
                <a:latin typeface="Arial"/>
                <a:ea typeface="Meiryo UI"/>
              </a:rPr>
              <a:t>包括的な支援体制構築に向けた取組アイデアに優先順位つけ、実行に移していくものを絞り込む。</a:t>
            </a:r>
          </a:p>
        </p:txBody>
      </p:sp>
      <p:sp>
        <p:nvSpPr>
          <p:cNvPr id="92" name="スライド番号プレースホルダー 2"/>
          <p:cNvSpPr>
            <a:spLocks noGrp="1"/>
          </p:cNvSpPr>
          <p:nvPr>
            <p:ph type="sldNum" sz="quarter" idx="4"/>
          </p:nvPr>
        </p:nvSpPr>
        <p:spPr>
          <a:xfrm>
            <a:off x="9219031" y="6669360"/>
            <a:ext cx="630513" cy="140770"/>
          </a:xfrm>
        </p:spPr>
        <p:txBody>
          <a:bodyPr/>
          <a:lstStyle/>
          <a:p>
            <a:fld id="{48F63A3B-78C7-47BE-AE5E-E10140E04643}" type="slidenum">
              <a:rPr lang="en-US" smtClean="0"/>
              <a:pPr/>
              <a:t>6</a:t>
            </a:fld>
            <a:endParaRPr lang="en-US"/>
          </a:p>
        </p:txBody>
      </p:sp>
      <p:sp>
        <p:nvSpPr>
          <p:cNvPr id="2" name="正方形/長方形 1">
            <a:extLst>
              <a:ext uri="{FF2B5EF4-FFF2-40B4-BE49-F238E27FC236}">
                <a16:creationId xmlns:a16="http://schemas.microsoft.com/office/drawing/2014/main" id="{35B1779C-ECDA-558F-B0C5-2E150B2EC889}"/>
              </a:ext>
            </a:extLst>
          </p:cNvPr>
          <p:cNvSpPr/>
          <p:nvPr/>
        </p:nvSpPr>
        <p:spPr>
          <a:xfrm>
            <a:off x="201042" y="1705044"/>
            <a:ext cx="9503916" cy="4774887"/>
          </a:xfrm>
          <a:prstGeom prst="rect">
            <a:avLst/>
          </a:prstGeom>
          <a:solidFill>
            <a:schemeClr val="accent3">
              <a:lumMod val="20000"/>
              <a:lumOff val="80000"/>
            </a:schemeClr>
          </a:solidFill>
          <a:ln w="3175" cap="flat" cmpd="sng" algn="ctr">
            <a:solidFill>
              <a:schemeClr val="accent3">
                <a:lumMod val="20000"/>
                <a:lumOff val="80000"/>
              </a:schemeClr>
            </a:solidFill>
            <a:prstDash val="solid"/>
          </a:ln>
          <a:effectLst/>
        </p:spPr>
        <p:txBody>
          <a:bodyPr rot="0" spcFirstLastPara="0" vertOverflow="overflow" horzOverflow="overflow" vert="horz" wrap="square" lIns="90000" tIns="36000" rIns="72000" bIns="36000" numCol="1" spcCol="0" rtlCol="0" fromWordArt="0" anchor="ctr" anchorCtr="0" forceAA="0" compatLnSpc="1">
            <a:prstTxWarp prst="textNoShape">
              <a:avLst/>
            </a:prstTxWarp>
            <a:noAutofit/>
          </a:bodyPr>
          <a:lstStyle/>
          <a:p>
            <a:pPr fontAlgn="auto">
              <a:spcBef>
                <a:spcPts val="0"/>
              </a:spcBef>
              <a:spcAft>
                <a:spcPts val="0"/>
              </a:spcAft>
              <a:defRPr/>
            </a:pPr>
            <a:r>
              <a:rPr kumimoji="0" lang="ja-JP" altLang="en-US" b="1" kern="0" dirty="0">
                <a:solidFill>
                  <a:srgbClr val="000000"/>
                </a:solidFill>
                <a:latin typeface="メイリオ"/>
                <a:ea typeface="メイリオ"/>
              </a:rPr>
              <a:t>＜趣旨＞</a:t>
            </a:r>
            <a:endParaRPr kumimoji="0" lang="en-US" altLang="ja-JP" kern="0" dirty="0">
              <a:solidFill>
                <a:srgbClr val="000000"/>
              </a:solidFill>
              <a:latin typeface="メイリオ"/>
              <a:ea typeface="メイリオ"/>
            </a:endParaRPr>
          </a:p>
          <a:p>
            <a:pPr marL="457200" indent="-457200" fontAlgn="auto">
              <a:spcBef>
                <a:spcPts val="0"/>
              </a:spcBef>
              <a:spcAft>
                <a:spcPts val="0"/>
              </a:spcAft>
              <a:buFont typeface="Wingdings" panose="05000000000000000000" pitchFamily="2" charset="2"/>
              <a:buChar char="l"/>
              <a:defRPr/>
            </a:pPr>
            <a:r>
              <a:rPr lang="ja-JP" altLang="en-US" kern="0" dirty="0">
                <a:solidFill>
                  <a:srgbClr val="000000"/>
                </a:solidFill>
                <a:latin typeface="メイリオ"/>
                <a:ea typeface="メイリオ"/>
              </a:rPr>
              <a:t>この後の工程で取組アイデアの具体的な企画を考えるための材料を共有します。</a:t>
            </a:r>
            <a:endParaRPr lang="en-US" altLang="ja-JP" kern="0" dirty="0">
              <a:solidFill>
                <a:srgbClr val="000000"/>
              </a:solidFill>
              <a:latin typeface="メイリオ"/>
              <a:ea typeface="メイリオ"/>
            </a:endParaRPr>
          </a:p>
          <a:p>
            <a:pPr marL="457200" indent="-457200" fontAlgn="auto">
              <a:spcBef>
                <a:spcPts val="0"/>
              </a:spcBef>
              <a:spcAft>
                <a:spcPts val="0"/>
              </a:spcAft>
              <a:buFont typeface="Wingdings" panose="05000000000000000000" pitchFamily="2" charset="2"/>
              <a:buChar char="l"/>
              <a:defRPr/>
            </a:pPr>
            <a:r>
              <a:rPr lang="ja-JP" altLang="en-US" kern="0" dirty="0">
                <a:solidFill>
                  <a:srgbClr val="000000"/>
                </a:solidFill>
                <a:latin typeface="メイリオ"/>
                <a:ea typeface="メイリオ"/>
              </a:rPr>
              <a:t>参加していないメンバーの反応やニーズは、企画の修正やブラッシュアップのために有用な情報となるため、何ができそうか、実現するには何が必要かを考えながらアクションの結果を振り返りましょう。</a:t>
            </a:r>
          </a:p>
          <a:p>
            <a:pPr fontAlgn="auto">
              <a:spcBef>
                <a:spcPts val="0"/>
              </a:spcBef>
              <a:spcAft>
                <a:spcPts val="0"/>
              </a:spcAft>
              <a:defRPr/>
            </a:pPr>
            <a:endParaRPr lang="en-US" altLang="ja-JP" kern="0" dirty="0">
              <a:solidFill>
                <a:srgbClr val="000000"/>
              </a:solidFill>
              <a:latin typeface="メイリオ"/>
              <a:ea typeface="メイリオ"/>
            </a:endParaRPr>
          </a:p>
          <a:p>
            <a:pPr fontAlgn="auto">
              <a:spcBef>
                <a:spcPts val="0"/>
              </a:spcBef>
              <a:spcAft>
                <a:spcPts val="0"/>
              </a:spcAft>
              <a:defRPr/>
            </a:pPr>
            <a:r>
              <a:rPr lang="ja-JP" altLang="en-US" b="1" kern="0" dirty="0">
                <a:solidFill>
                  <a:srgbClr val="000000"/>
                </a:solidFill>
                <a:latin typeface="メイリオ"/>
                <a:ea typeface="メイリオ"/>
              </a:rPr>
              <a:t>＜実施内容＞</a:t>
            </a:r>
            <a:endParaRPr lang="en-US" altLang="ja-JP" b="1" kern="0" dirty="0">
              <a:solidFill>
                <a:srgbClr val="000000"/>
              </a:solidFill>
              <a:latin typeface="メイリオ"/>
              <a:ea typeface="メイリオ"/>
            </a:endParaRPr>
          </a:p>
          <a:p>
            <a:pPr marL="457200" indent="-457200" fontAlgn="auto">
              <a:spcBef>
                <a:spcPts val="0"/>
              </a:spcBef>
              <a:spcAft>
                <a:spcPts val="0"/>
              </a:spcAft>
              <a:buFont typeface="Wingdings" panose="05000000000000000000" pitchFamily="2" charset="2"/>
              <a:buChar char="l"/>
              <a:defRPr/>
            </a:pPr>
            <a:r>
              <a:rPr lang="en-US" altLang="ja-JP" kern="0" dirty="0">
                <a:solidFill>
                  <a:srgbClr val="000000"/>
                </a:solidFill>
                <a:latin typeface="メイリオ"/>
                <a:ea typeface="メイリオ"/>
              </a:rPr>
              <a:t>Step2</a:t>
            </a:r>
            <a:r>
              <a:rPr lang="ja-JP" altLang="en-US" kern="0" dirty="0">
                <a:solidFill>
                  <a:srgbClr val="000000"/>
                </a:solidFill>
                <a:latin typeface="メイリオ"/>
                <a:ea typeface="メイリオ"/>
              </a:rPr>
              <a:t>で検討した「アイデアの妥当性や実現性を確認するためのアクション」の結果を共有し、妥当性や実現可能性を確認し合う。</a:t>
            </a:r>
            <a:endParaRPr lang="en-US" altLang="ja-JP" kern="0" dirty="0">
              <a:solidFill>
                <a:srgbClr val="000000"/>
              </a:solidFill>
              <a:latin typeface="メイリオ"/>
              <a:ea typeface="メイリオ"/>
            </a:endParaRPr>
          </a:p>
        </p:txBody>
      </p:sp>
    </p:spTree>
    <p:extLst>
      <p:ext uri="{BB962C8B-B14F-4D97-AF65-F5344CB8AC3E}">
        <p14:creationId xmlns:p14="http://schemas.microsoft.com/office/powerpoint/2010/main" val="3083256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2EC061C1-22E6-6B4A-91BD-F6ABCB6661EA}"/>
              </a:ext>
            </a:extLst>
          </p:cNvPr>
          <p:cNvSpPr/>
          <p:nvPr/>
        </p:nvSpPr>
        <p:spPr>
          <a:xfrm>
            <a:off x="128464" y="3789040"/>
            <a:ext cx="2889597" cy="3785652"/>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 altLang="ja-JP" sz="24000" b="0" i="0" u="none" strike="noStrike" kern="1200" cap="none" spc="272" normalizeH="0" baseline="0" noProof="0">
                <a:ln>
                  <a:noFill/>
                </a:ln>
                <a:solidFill>
                  <a:srgbClr val="FFFFFF">
                    <a:alpha val="35000"/>
                  </a:srgbClr>
                </a:solidFill>
                <a:effectLst/>
                <a:uLnTx/>
                <a:uFillTx/>
                <a:latin typeface="Arial" panose="020B0604020202020204" pitchFamily="34" charset="0"/>
                <a:ea typeface="Meiryo" panose="020B0604030504040204" pitchFamily="34" charset="-128"/>
                <a:cs typeface="Arial" panose="020B0604020202020204" pitchFamily="34" charset="0"/>
              </a:rPr>
              <a:t>3</a:t>
            </a:r>
          </a:p>
        </p:txBody>
      </p:sp>
      <p:sp>
        <p:nvSpPr>
          <p:cNvPr id="4" name="スライド番号プレースホルダー 3"/>
          <p:cNvSpPr>
            <a:spLocks noGrp="1"/>
          </p:cNvSpPr>
          <p:nvPr>
            <p:ph type="sldNum" sz="quarter" idx="4"/>
          </p:nvPr>
        </p:nvSpPr>
        <p:spPr/>
        <p:txBody>
          <a:bodyPr/>
          <a:lstStyle/>
          <a:p>
            <a:fld id="{48F63A3B-78C7-47BE-AE5E-E10140E04643}" type="slidenum">
              <a:rPr lang="en-US" smtClean="0"/>
              <a:pPr/>
              <a:t>7</a:t>
            </a:fld>
            <a:endParaRPr lang="en-US"/>
          </a:p>
        </p:txBody>
      </p:sp>
      <p:sp>
        <p:nvSpPr>
          <p:cNvPr id="10" name="テキスト プレースホルダー 1">
            <a:extLst>
              <a:ext uri="{FF2B5EF4-FFF2-40B4-BE49-F238E27FC236}">
                <a16:creationId xmlns:a16="http://schemas.microsoft.com/office/drawing/2014/main" id="{5749308F-816B-8505-DA28-6AD07C5B924A}"/>
              </a:ext>
            </a:extLst>
          </p:cNvPr>
          <p:cNvSpPr>
            <a:spLocks noGrp="1"/>
          </p:cNvSpPr>
          <p:nvPr>
            <p:ph type="body" sz="quarter" idx="10"/>
          </p:nvPr>
        </p:nvSpPr>
        <p:spPr>
          <a:xfrm>
            <a:off x="2675089" y="2476582"/>
            <a:ext cx="6305138" cy="2362185"/>
          </a:xfrm>
        </p:spPr>
        <p:txBody>
          <a:bodyPr wrap="square"/>
          <a:lstStyle/>
          <a:p>
            <a:pPr marL="457200" indent="-457200">
              <a:buFont typeface="+mj-lt"/>
              <a:buAutoNum type="arabicPeriod"/>
            </a:pPr>
            <a:r>
              <a:rPr lang="ja-JP" altLang="en-US" dirty="0">
                <a:solidFill>
                  <a:schemeClr val="bg1">
                    <a:lumMod val="75000"/>
                  </a:schemeClr>
                </a:solidFill>
              </a:rPr>
              <a:t>オープニング</a:t>
            </a:r>
          </a:p>
          <a:p>
            <a:pPr marL="457200" indent="-457200">
              <a:buFont typeface="+mj-lt"/>
              <a:buAutoNum type="arabicPeriod"/>
            </a:pPr>
            <a:r>
              <a:rPr lang="en-US" altLang="ja-JP" dirty="0">
                <a:solidFill>
                  <a:schemeClr val="bg1">
                    <a:lumMod val="75000"/>
                  </a:schemeClr>
                </a:solidFill>
              </a:rPr>
              <a:t>Step2</a:t>
            </a:r>
            <a:r>
              <a:rPr lang="ja-JP" altLang="en-US" dirty="0">
                <a:solidFill>
                  <a:schemeClr val="bg1">
                    <a:lumMod val="75000"/>
                  </a:schemeClr>
                </a:solidFill>
              </a:rPr>
              <a:t>以降のアクションの結果を共有する</a:t>
            </a:r>
            <a:endParaRPr lang="en-US" altLang="ja-JP" dirty="0">
              <a:solidFill>
                <a:schemeClr val="bg1">
                  <a:lumMod val="75000"/>
                </a:schemeClr>
              </a:solidFill>
            </a:endParaRPr>
          </a:p>
          <a:p>
            <a:pPr marL="457200" indent="-457200">
              <a:buFont typeface="+mj-lt"/>
              <a:buAutoNum type="arabicPeriod"/>
            </a:pPr>
            <a:r>
              <a:rPr lang="ja-JP" altLang="en-US" dirty="0"/>
              <a:t>今後の取組アイデアの企画を具体化する</a:t>
            </a:r>
          </a:p>
          <a:p>
            <a:pPr marL="457200" indent="-457200">
              <a:buFont typeface="+mj-lt"/>
              <a:buAutoNum type="arabicPeriod"/>
            </a:pPr>
            <a:r>
              <a:rPr lang="ja-JP" altLang="en-US" dirty="0">
                <a:solidFill>
                  <a:schemeClr val="bg1">
                    <a:lumMod val="75000"/>
                  </a:schemeClr>
                </a:solidFill>
              </a:rPr>
              <a:t>クロージング</a:t>
            </a:r>
          </a:p>
        </p:txBody>
      </p:sp>
    </p:spTree>
    <p:extLst>
      <p:ext uri="{BB962C8B-B14F-4D97-AF65-F5344CB8AC3E}">
        <p14:creationId xmlns:p14="http://schemas.microsoft.com/office/powerpoint/2010/main" val="3989296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smtClean="0">
                <a:latin typeface="+mn-ea"/>
              </a:rPr>
              <a:t>3</a:t>
            </a:r>
            <a:r>
              <a:rPr lang="ja-JP" altLang="en-US" dirty="0">
                <a:latin typeface="+mn-ea"/>
              </a:rPr>
              <a:t>．今後の取組アイデアの企画を具体化する</a:t>
            </a:r>
            <a:r>
              <a:rPr lang="en-US" altLang="ja-JP" dirty="0">
                <a:latin typeface="+mn-ea"/>
              </a:rPr>
              <a:t/>
            </a:r>
            <a:br>
              <a:rPr lang="en-US" altLang="ja-JP" dirty="0">
                <a:latin typeface="+mn-ea"/>
              </a:rPr>
            </a:br>
            <a:r>
              <a:rPr lang="ja-JP" altLang="en-US" sz="1800" dirty="0">
                <a:latin typeface="+mn-ea"/>
              </a:rPr>
              <a:t>ー目標と実施内容</a:t>
            </a:r>
            <a:endParaRPr kumimoji="1" lang="ja-JP" altLang="en-US" sz="1800" dirty="0">
              <a:latin typeface="+mn-ea"/>
            </a:endParaRPr>
          </a:p>
        </p:txBody>
      </p:sp>
      <p:sp>
        <p:nvSpPr>
          <p:cNvPr id="5" name="正方形/長方形 4"/>
          <p:cNvSpPr/>
          <p:nvPr/>
        </p:nvSpPr>
        <p:spPr>
          <a:xfrm>
            <a:off x="201042" y="985596"/>
            <a:ext cx="784014" cy="827998"/>
          </a:xfrm>
          <a:prstGeom prst="rect">
            <a:avLst/>
          </a:prstGeom>
          <a:solidFill>
            <a:srgbClr val="66BAB7"/>
          </a:solidFill>
          <a:ln w="28575" cap="flat" cmpd="sng" algn="ctr">
            <a:solidFill>
              <a:srgbClr val="66BAB7"/>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25880" eaLnBrk="1" fontAlgn="auto" latinLnBrk="0" hangingPunct="1">
              <a:lnSpc>
                <a:spcPct val="100000"/>
              </a:lnSpc>
              <a:spcBef>
                <a:spcPts val="600"/>
              </a:spcBef>
              <a:spcAft>
                <a:spcPts val="0"/>
              </a:spcAft>
              <a:buClrTx/>
              <a:buSzTx/>
              <a:buFontTx/>
              <a:buNone/>
              <a:tabLst/>
              <a:defRPr/>
            </a:pPr>
            <a:r>
              <a:rPr kumimoji="0" lang="ja-JP" altLang="en-US" sz="1400" b="1" i="0" u="none" strike="noStrike" kern="0" cap="none" spc="0" normalizeH="0" baseline="0" noProof="0" dirty="0">
                <a:ln>
                  <a:noFill/>
                </a:ln>
                <a:solidFill>
                  <a:srgbClr val="FFFFFF"/>
                </a:solidFill>
                <a:effectLst/>
                <a:uLnTx/>
                <a:uFillTx/>
                <a:latin typeface="Arial"/>
                <a:ea typeface="Meiryo UI"/>
                <a:cs typeface="+mn-cs"/>
              </a:rPr>
              <a:t>目標</a:t>
            </a:r>
            <a:endParaRPr kumimoji="0" lang="en-US" altLang="ja-JP" sz="1400" b="1" i="0" u="none" strike="noStrike" kern="0" cap="none" spc="0" normalizeH="0" baseline="0" noProof="0" dirty="0">
              <a:ln>
                <a:noFill/>
              </a:ln>
              <a:solidFill>
                <a:srgbClr val="FFFFFF"/>
              </a:solidFill>
              <a:effectLst/>
              <a:uLnTx/>
              <a:uFillTx/>
              <a:latin typeface="Arial"/>
              <a:ea typeface="Meiryo UI"/>
              <a:cs typeface="+mn-cs"/>
            </a:endParaRPr>
          </a:p>
        </p:txBody>
      </p:sp>
      <p:sp>
        <p:nvSpPr>
          <p:cNvPr id="8" name="正方形/長方形 7"/>
          <p:cNvSpPr/>
          <p:nvPr/>
        </p:nvSpPr>
        <p:spPr>
          <a:xfrm>
            <a:off x="1064567" y="985596"/>
            <a:ext cx="8640391" cy="827998"/>
          </a:xfrm>
          <a:prstGeom prst="rect">
            <a:avLst/>
          </a:prstGeom>
          <a:solidFill>
            <a:schemeClr val="accent3">
              <a:lumMod val="20000"/>
              <a:lumOff val="80000"/>
            </a:schemeClr>
          </a:solidFill>
          <a:ln w="28575" cap="flat" cmpd="sng" algn="ctr">
            <a:solidFill>
              <a:schemeClr val="accent3">
                <a:lumMod val="20000"/>
                <a:lumOff val="80000"/>
              </a:schemeClr>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marR="0" lvl="0" indent="-285750" defTabSz="925880" eaLnBrk="1" fontAlgn="auto" latinLnBrk="0" hangingPunct="1">
              <a:lnSpc>
                <a:spcPct val="100000"/>
              </a:lnSpc>
              <a:spcBef>
                <a:spcPts val="600"/>
              </a:spcBef>
              <a:spcAft>
                <a:spcPts val="0"/>
              </a:spcAft>
              <a:buSzTx/>
              <a:buFont typeface="Wingdings" panose="05000000000000000000" pitchFamily="2" charset="2"/>
              <a:buChar char="ü"/>
              <a:tabLst/>
              <a:defRPr/>
            </a:pPr>
            <a:r>
              <a:rPr kumimoji="0" lang="ja-JP" altLang="en-US" kern="0">
                <a:latin typeface="Arial"/>
                <a:ea typeface="Meiryo UI"/>
              </a:rPr>
              <a:t>包括的な支援体制構築に向けた取組アイデアとそれを実現するためのプランを立てるための意見が洗い出される。</a:t>
            </a:r>
          </a:p>
        </p:txBody>
      </p:sp>
      <p:sp>
        <p:nvSpPr>
          <p:cNvPr id="92" name="スライド番号プレースホルダー 2"/>
          <p:cNvSpPr>
            <a:spLocks noGrp="1"/>
          </p:cNvSpPr>
          <p:nvPr>
            <p:ph type="sldNum" sz="quarter" idx="4"/>
          </p:nvPr>
        </p:nvSpPr>
        <p:spPr>
          <a:xfrm>
            <a:off x="9219031" y="6669360"/>
            <a:ext cx="630513" cy="140770"/>
          </a:xfrm>
        </p:spPr>
        <p:txBody>
          <a:bodyPr/>
          <a:lstStyle/>
          <a:p>
            <a:fld id="{48F63A3B-78C7-47BE-AE5E-E10140E04643}" type="slidenum">
              <a:rPr lang="en-US" smtClean="0"/>
              <a:pPr/>
              <a:t>8</a:t>
            </a:fld>
            <a:endParaRPr lang="en-US"/>
          </a:p>
        </p:txBody>
      </p:sp>
      <p:sp>
        <p:nvSpPr>
          <p:cNvPr id="2" name="正方形/長方形 1">
            <a:extLst>
              <a:ext uri="{FF2B5EF4-FFF2-40B4-BE49-F238E27FC236}">
                <a16:creationId xmlns:a16="http://schemas.microsoft.com/office/drawing/2014/main" id="{35B1779C-ECDA-558F-B0C5-2E150B2EC889}"/>
              </a:ext>
            </a:extLst>
          </p:cNvPr>
          <p:cNvSpPr/>
          <p:nvPr/>
        </p:nvSpPr>
        <p:spPr>
          <a:xfrm>
            <a:off x="201042" y="1971192"/>
            <a:ext cx="9503916" cy="4508739"/>
          </a:xfrm>
          <a:prstGeom prst="rect">
            <a:avLst/>
          </a:prstGeom>
          <a:solidFill>
            <a:schemeClr val="accent3">
              <a:lumMod val="20000"/>
              <a:lumOff val="80000"/>
            </a:schemeClr>
          </a:solidFill>
          <a:ln w="3175" cap="flat" cmpd="sng" algn="ctr">
            <a:solidFill>
              <a:schemeClr val="accent3">
                <a:lumMod val="20000"/>
                <a:lumOff val="80000"/>
              </a:schemeClr>
            </a:solidFill>
            <a:prstDash val="solid"/>
          </a:ln>
          <a:effectLst/>
        </p:spPr>
        <p:txBody>
          <a:bodyPr rot="0" spcFirstLastPara="0" vertOverflow="overflow" horzOverflow="overflow" vert="horz" wrap="square" lIns="90000" tIns="36000" rIns="72000" bIns="36000" numCol="1" spcCol="0" rtlCol="0" fromWordArt="0" anchor="ctr" anchorCtr="0" forceAA="0" compatLnSpc="1">
            <a:prstTxWarp prst="textNoShape">
              <a:avLst/>
            </a:prstTxWarp>
            <a:noAutofit/>
          </a:bodyPr>
          <a:lstStyle/>
          <a:p>
            <a:pPr fontAlgn="auto">
              <a:spcBef>
                <a:spcPts val="0"/>
              </a:spcBef>
              <a:spcAft>
                <a:spcPts val="0"/>
              </a:spcAft>
              <a:defRPr/>
            </a:pPr>
            <a:r>
              <a:rPr kumimoji="0" lang="ja-JP" altLang="en-US" b="1" kern="0" dirty="0">
                <a:latin typeface="メイリオ"/>
                <a:ea typeface="メイリオ"/>
              </a:rPr>
              <a:t>＜趣旨＞</a:t>
            </a:r>
            <a:endParaRPr kumimoji="0" lang="en-US" altLang="ja-JP" kern="0" dirty="0">
              <a:latin typeface="メイリオ"/>
              <a:ea typeface="メイリオ"/>
            </a:endParaRPr>
          </a:p>
          <a:p>
            <a:pPr marL="457200" indent="-457200" fontAlgn="auto">
              <a:spcBef>
                <a:spcPts val="0"/>
              </a:spcBef>
              <a:spcAft>
                <a:spcPts val="0"/>
              </a:spcAft>
              <a:buFont typeface="Wingdings" panose="05000000000000000000" pitchFamily="2" charset="2"/>
              <a:buChar char="l"/>
              <a:defRPr/>
            </a:pPr>
            <a:r>
              <a:rPr lang="ja-JP" altLang="en-US" kern="0">
                <a:latin typeface="メイリオ"/>
                <a:ea typeface="メイリオ"/>
              </a:rPr>
              <a:t>包括的な支援体制の構築や重層事業の成果は数値化しづらいため、その効果や手応えをストーリーとして語れることが重要です。</a:t>
            </a:r>
          </a:p>
          <a:p>
            <a:pPr marL="457200" indent="-457200" fontAlgn="auto">
              <a:spcBef>
                <a:spcPts val="0"/>
              </a:spcBef>
              <a:spcAft>
                <a:spcPts val="0"/>
              </a:spcAft>
              <a:buFont typeface="Wingdings" panose="05000000000000000000" pitchFamily="2" charset="2"/>
              <a:buChar char="l"/>
              <a:defRPr/>
            </a:pPr>
            <a:r>
              <a:rPr lang="ja-JP" altLang="en-US" kern="0" dirty="0">
                <a:latin typeface="メイリオ"/>
                <a:ea typeface="メイリオ"/>
              </a:rPr>
              <a:t>わがまちの個別ケースや連携課題を踏まえて、今回考えた取組アイデアがなぜ必要なのか、実現することでどのような効果が期待できるか、実現のためのプロセス（手順や関係者）はどういったものかという設計を整理しておくことで、関係者に説明しやすく・賛同も得やすくなり、実施後の手応えも評価しやすくなります。</a:t>
            </a:r>
          </a:p>
          <a:p>
            <a:pPr marL="457200" indent="-457200" fontAlgn="auto">
              <a:spcBef>
                <a:spcPts val="0"/>
              </a:spcBef>
              <a:spcAft>
                <a:spcPts val="0"/>
              </a:spcAft>
              <a:buFont typeface="Wingdings" panose="05000000000000000000" pitchFamily="2" charset="2"/>
              <a:buChar char="l"/>
              <a:defRPr/>
            </a:pPr>
            <a:r>
              <a:rPr lang="ja-JP" altLang="en-US" kern="0" dirty="0">
                <a:latin typeface="メイリオ"/>
                <a:ea typeface="メイリオ"/>
              </a:rPr>
              <a:t>また、参加メンバーが考えた取組アイデアは、そのプロセスを一緒に経験していない他の関係者から見れば唐突に思えるかもしれません。そうした他の関係者への広がりを意識した実行プランをつくることが大切です。</a:t>
            </a:r>
          </a:p>
          <a:p>
            <a:pPr fontAlgn="auto">
              <a:spcBef>
                <a:spcPts val="0"/>
              </a:spcBef>
              <a:spcAft>
                <a:spcPts val="0"/>
              </a:spcAft>
              <a:defRPr/>
            </a:pPr>
            <a:endParaRPr lang="en-US" altLang="ja-JP" kern="0" dirty="0">
              <a:latin typeface="メイリオ"/>
              <a:ea typeface="メイリオ"/>
            </a:endParaRPr>
          </a:p>
          <a:p>
            <a:pPr fontAlgn="auto">
              <a:spcBef>
                <a:spcPts val="0"/>
              </a:spcBef>
              <a:spcAft>
                <a:spcPts val="0"/>
              </a:spcAft>
              <a:defRPr/>
            </a:pPr>
            <a:r>
              <a:rPr lang="ja-JP" altLang="en-US" b="1" kern="0" dirty="0">
                <a:latin typeface="メイリオ"/>
                <a:ea typeface="メイリオ"/>
              </a:rPr>
              <a:t>＜実施内容＞</a:t>
            </a:r>
            <a:endParaRPr lang="en-US" altLang="ja-JP" b="1" kern="0" dirty="0">
              <a:latin typeface="メイリオ"/>
              <a:ea typeface="メイリオ"/>
            </a:endParaRPr>
          </a:p>
          <a:p>
            <a:pPr marL="457200" indent="-457200" fontAlgn="auto">
              <a:spcBef>
                <a:spcPts val="0"/>
              </a:spcBef>
              <a:spcAft>
                <a:spcPts val="0"/>
              </a:spcAft>
              <a:buFont typeface="Wingdings" panose="05000000000000000000" pitchFamily="2" charset="2"/>
              <a:buChar char="l"/>
              <a:defRPr/>
            </a:pPr>
            <a:r>
              <a:rPr lang="ja-JP" altLang="en-US" kern="0" dirty="0">
                <a:latin typeface="メイリオ"/>
                <a:ea typeface="メイリオ"/>
              </a:rPr>
              <a:t>絞り込んだ取組アイデアについての実行プランをつくるための意見を出す。</a:t>
            </a:r>
            <a:endParaRPr lang="en-US" altLang="ja-JP" kern="0" dirty="0">
              <a:latin typeface="メイリオ"/>
              <a:ea typeface="メイリオ"/>
            </a:endParaRPr>
          </a:p>
          <a:p>
            <a:pPr marL="457200" indent="-457200" fontAlgn="auto">
              <a:spcBef>
                <a:spcPts val="0"/>
              </a:spcBef>
              <a:spcAft>
                <a:spcPts val="0"/>
              </a:spcAft>
              <a:buFont typeface="Wingdings" panose="05000000000000000000" pitchFamily="2" charset="2"/>
              <a:buChar char="l"/>
              <a:defRPr/>
            </a:pPr>
            <a:r>
              <a:rPr lang="ja-JP" altLang="en-US" kern="0" dirty="0">
                <a:latin typeface="メイリオ"/>
                <a:ea typeface="メイリオ"/>
              </a:rPr>
              <a:t>そのアイデアを本プログラムの参加メンバー以外にも広げたり合意形成をしたりすることも見据えた作戦を練る。</a:t>
            </a:r>
          </a:p>
        </p:txBody>
      </p:sp>
    </p:spTree>
    <p:extLst>
      <p:ext uri="{BB962C8B-B14F-4D97-AF65-F5344CB8AC3E}">
        <p14:creationId xmlns:p14="http://schemas.microsoft.com/office/powerpoint/2010/main" val="619180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smtClean="0">
                <a:latin typeface="+mn-ea"/>
              </a:rPr>
              <a:t>3</a:t>
            </a:r>
            <a:r>
              <a:rPr lang="ja-JP" altLang="en-US" dirty="0">
                <a:latin typeface="+mn-ea"/>
              </a:rPr>
              <a:t>．今後の取組アイデアの企画を具体化する</a:t>
            </a:r>
            <a:r>
              <a:rPr lang="en-US" altLang="ja-JP" dirty="0">
                <a:latin typeface="+mn-ea"/>
              </a:rPr>
              <a:t/>
            </a:r>
            <a:br>
              <a:rPr lang="en-US" altLang="ja-JP" dirty="0">
                <a:latin typeface="+mn-ea"/>
              </a:rPr>
            </a:br>
            <a:r>
              <a:rPr lang="ja-JP" altLang="en-US" sz="1800" dirty="0">
                <a:latin typeface="+mn-ea"/>
              </a:rPr>
              <a:t>ー取組アイデアの企画書（ひな形）</a:t>
            </a:r>
            <a:endParaRPr kumimoji="1" lang="ja-JP" altLang="en-US" sz="1800" dirty="0">
              <a:latin typeface="+mn-ea"/>
            </a:endParaRPr>
          </a:p>
        </p:txBody>
      </p:sp>
      <p:sp>
        <p:nvSpPr>
          <p:cNvPr id="92" name="スライド番号プレースホルダー 2"/>
          <p:cNvSpPr>
            <a:spLocks noGrp="1"/>
          </p:cNvSpPr>
          <p:nvPr>
            <p:ph type="sldNum" sz="quarter" idx="4"/>
          </p:nvPr>
        </p:nvSpPr>
        <p:spPr>
          <a:xfrm>
            <a:off x="9219031" y="6669360"/>
            <a:ext cx="630513" cy="140770"/>
          </a:xfrm>
        </p:spPr>
        <p:txBody>
          <a:bodyPr/>
          <a:lstStyle/>
          <a:p>
            <a:fld id="{48F63A3B-78C7-47BE-AE5E-E10140E04643}" type="slidenum">
              <a:rPr lang="en-US" smtClean="0"/>
              <a:pPr/>
              <a:t>9</a:t>
            </a:fld>
            <a:endParaRPr lang="en-US"/>
          </a:p>
        </p:txBody>
      </p:sp>
      <p:graphicFrame>
        <p:nvGraphicFramePr>
          <p:cNvPr id="12" name="表 11">
            <a:extLst>
              <a:ext uri="{FF2B5EF4-FFF2-40B4-BE49-F238E27FC236}">
                <a16:creationId xmlns:a16="http://schemas.microsoft.com/office/drawing/2014/main" id="{7DA40D77-8CD0-FB0E-B6A5-B5A53D00156A}"/>
              </a:ext>
            </a:extLst>
          </p:cNvPr>
          <p:cNvGraphicFramePr>
            <a:graphicFrameLocks noGrp="1"/>
          </p:cNvGraphicFramePr>
          <p:nvPr>
            <p:extLst>
              <p:ext uri="{D42A27DB-BD31-4B8C-83A1-F6EECF244321}">
                <p14:modId xmlns:p14="http://schemas.microsoft.com/office/powerpoint/2010/main" val="1264620550"/>
              </p:ext>
            </p:extLst>
          </p:nvPr>
        </p:nvGraphicFramePr>
        <p:xfrm>
          <a:off x="178244" y="1178365"/>
          <a:ext cx="9356043" cy="5453547"/>
        </p:xfrm>
        <a:graphic>
          <a:graphicData uri="http://schemas.openxmlformats.org/drawingml/2006/table">
            <a:tbl>
              <a:tblPr firstRow="1" bandRow="1"/>
              <a:tblGrid>
                <a:gridCol w="1128042">
                  <a:extLst>
                    <a:ext uri="{9D8B030D-6E8A-4147-A177-3AD203B41FA5}">
                      <a16:colId xmlns:a16="http://schemas.microsoft.com/office/drawing/2014/main" val="1709910402"/>
                    </a:ext>
                  </a:extLst>
                </a:gridCol>
                <a:gridCol w="8228001">
                  <a:extLst>
                    <a:ext uri="{9D8B030D-6E8A-4147-A177-3AD203B41FA5}">
                      <a16:colId xmlns:a16="http://schemas.microsoft.com/office/drawing/2014/main" val="4171513276"/>
                    </a:ext>
                  </a:extLst>
                </a:gridCol>
              </a:tblGrid>
              <a:tr h="771015">
                <a:tc>
                  <a:txBody>
                    <a:bodyPr/>
                    <a:lstStyle>
                      <a:lvl1pPr marL="0" algn="l" defTabSz="484862" rtl="0" eaLnBrk="1" latinLnBrk="0" hangingPunct="1">
                        <a:defRPr kumimoji="1" sz="1909" kern="1200">
                          <a:solidFill>
                            <a:schemeClr val="dk1"/>
                          </a:solidFill>
                          <a:latin typeface="Segoe UI"/>
                          <a:ea typeface="メイリオ"/>
                        </a:defRPr>
                      </a:lvl1pPr>
                      <a:lvl2pPr marL="484862" algn="l" defTabSz="484862" rtl="0" eaLnBrk="1" latinLnBrk="0" hangingPunct="1">
                        <a:defRPr kumimoji="1" sz="1909" kern="1200">
                          <a:solidFill>
                            <a:schemeClr val="dk1"/>
                          </a:solidFill>
                          <a:latin typeface="Segoe UI"/>
                          <a:ea typeface="メイリオ"/>
                        </a:defRPr>
                      </a:lvl2pPr>
                      <a:lvl3pPr marL="969727" algn="l" defTabSz="484862" rtl="0" eaLnBrk="1" latinLnBrk="0" hangingPunct="1">
                        <a:defRPr kumimoji="1" sz="1909" kern="1200">
                          <a:solidFill>
                            <a:schemeClr val="dk1"/>
                          </a:solidFill>
                          <a:latin typeface="Segoe UI"/>
                          <a:ea typeface="メイリオ"/>
                        </a:defRPr>
                      </a:lvl3pPr>
                      <a:lvl4pPr marL="1454588" algn="l" defTabSz="484862" rtl="0" eaLnBrk="1" latinLnBrk="0" hangingPunct="1">
                        <a:defRPr kumimoji="1" sz="1909" kern="1200">
                          <a:solidFill>
                            <a:schemeClr val="dk1"/>
                          </a:solidFill>
                          <a:latin typeface="Segoe UI"/>
                          <a:ea typeface="メイリオ"/>
                        </a:defRPr>
                      </a:lvl4pPr>
                      <a:lvl5pPr marL="1939450" algn="l" defTabSz="484862" rtl="0" eaLnBrk="1" latinLnBrk="0" hangingPunct="1">
                        <a:defRPr kumimoji="1" sz="1909" kern="1200">
                          <a:solidFill>
                            <a:schemeClr val="dk1"/>
                          </a:solidFill>
                          <a:latin typeface="Segoe UI"/>
                          <a:ea typeface="メイリオ"/>
                        </a:defRPr>
                      </a:lvl5pPr>
                      <a:lvl6pPr marL="2424313" algn="l" defTabSz="484862" rtl="0" eaLnBrk="1" latinLnBrk="0" hangingPunct="1">
                        <a:defRPr kumimoji="1" sz="1909" kern="1200">
                          <a:solidFill>
                            <a:schemeClr val="dk1"/>
                          </a:solidFill>
                          <a:latin typeface="Segoe UI"/>
                          <a:ea typeface="メイリオ"/>
                        </a:defRPr>
                      </a:lvl6pPr>
                      <a:lvl7pPr marL="2909175" algn="l" defTabSz="484862" rtl="0" eaLnBrk="1" latinLnBrk="0" hangingPunct="1">
                        <a:defRPr kumimoji="1" sz="1909" kern="1200">
                          <a:solidFill>
                            <a:schemeClr val="dk1"/>
                          </a:solidFill>
                          <a:latin typeface="Segoe UI"/>
                          <a:ea typeface="メイリオ"/>
                        </a:defRPr>
                      </a:lvl7pPr>
                      <a:lvl8pPr marL="3394036" algn="l" defTabSz="484862" rtl="0" eaLnBrk="1" latinLnBrk="0" hangingPunct="1">
                        <a:defRPr kumimoji="1" sz="1909" kern="1200">
                          <a:solidFill>
                            <a:schemeClr val="dk1"/>
                          </a:solidFill>
                          <a:latin typeface="Segoe UI"/>
                          <a:ea typeface="メイリオ"/>
                        </a:defRPr>
                      </a:lvl8pPr>
                      <a:lvl9pPr marL="3878899" algn="l" defTabSz="484862" rtl="0" eaLnBrk="1" latinLnBrk="0" hangingPunct="1">
                        <a:defRPr kumimoji="1" sz="1909" kern="1200">
                          <a:solidFill>
                            <a:schemeClr val="dk1"/>
                          </a:solidFill>
                          <a:latin typeface="Segoe UI"/>
                          <a:ea typeface="メイリオ"/>
                        </a:defRPr>
                      </a:lvl9pPr>
                    </a:lstStyle>
                    <a:p>
                      <a:pPr algn="l"/>
                      <a:r>
                        <a:rPr kumimoji="1" lang="ja-JP" altLang="en-US" sz="1200" dirty="0">
                          <a:solidFill>
                            <a:schemeClr val="bg1"/>
                          </a:solidFill>
                          <a:latin typeface="Meiryo UI" panose="020B0604030504040204" pitchFamily="50" charset="-128"/>
                          <a:ea typeface="Meiryo UI" panose="020B0604030504040204" pitchFamily="50" charset="-128"/>
                        </a:rPr>
                        <a:t>取組アイデア</a:t>
                      </a:r>
                    </a:p>
                  </a:txBody>
                  <a:tcPr marL="36000" marR="36000" marT="36000" marB="36000"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484862" rtl="0" eaLnBrk="1" latinLnBrk="0" hangingPunct="1">
                        <a:defRPr kumimoji="1" sz="1909" kern="1200">
                          <a:solidFill>
                            <a:schemeClr val="dk1"/>
                          </a:solidFill>
                          <a:latin typeface="Segoe UI"/>
                          <a:ea typeface="メイリオ"/>
                        </a:defRPr>
                      </a:lvl1pPr>
                      <a:lvl2pPr marL="484862" algn="l" defTabSz="484862" rtl="0" eaLnBrk="1" latinLnBrk="0" hangingPunct="1">
                        <a:defRPr kumimoji="1" sz="1909" kern="1200">
                          <a:solidFill>
                            <a:schemeClr val="dk1"/>
                          </a:solidFill>
                          <a:latin typeface="Segoe UI"/>
                          <a:ea typeface="メイリオ"/>
                        </a:defRPr>
                      </a:lvl2pPr>
                      <a:lvl3pPr marL="969727" algn="l" defTabSz="484862" rtl="0" eaLnBrk="1" latinLnBrk="0" hangingPunct="1">
                        <a:defRPr kumimoji="1" sz="1909" kern="1200">
                          <a:solidFill>
                            <a:schemeClr val="dk1"/>
                          </a:solidFill>
                          <a:latin typeface="Segoe UI"/>
                          <a:ea typeface="メイリオ"/>
                        </a:defRPr>
                      </a:lvl3pPr>
                      <a:lvl4pPr marL="1454588" algn="l" defTabSz="484862" rtl="0" eaLnBrk="1" latinLnBrk="0" hangingPunct="1">
                        <a:defRPr kumimoji="1" sz="1909" kern="1200">
                          <a:solidFill>
                            <a:schemeClr val="dk1"/>
                          </a:solidFill>
                          <a:latin typeface="Segoe UI"/>
                          <a:ea typeface="メイリオ"/>
                        </a:defRPr>
                      </a:lvl4pPr>
                      <a:lvl5pPr marL="1939450" algn="l" defTabSz="484862" rtl="0" eaLnBrk="1" latinLnBrk="0" hangingPunct="1">
                        <a:defRPr kumimoji="1" sz="1909" kern="1200">
                          <a:solidFill>
                            <a:schemeClr val="dk1"/>
                          </a:solidFill>
                          <a:latin typeface="Segoe UI"/>
                          <a:ea typeface="メイリオ"/>
                        </a:defRPr>
                      </a:lvl5pPr>
                      <a:lvl6pPr marL="2424313" algn="l" defTabSz="484862" rtl="0" eaLnBrk="1" latinLnBrk="0" hangingPunct="1">
                        <a:defRPr kumimoji="1" sz="1909" kern="1200">
                          <a:solidFill>
                            <a:schemeClr val="dk1"/>
                          </a:solidFill>
                          <a:latin typeface="Segoe UI"/>
                          <a:ea typeface="メイリオ"/>
                        </a:defRPr>
                      </a:lvl6pPr>
                      <a:lvl7pPr marL="2909175" algn="l" defTabSz="484862" rtl="0" eaLnBrk="1" latinLnBrk="0" hangingPunct="1">
                        <a:defRPr kumimoji="1" sz="1909" kern="1200">
                          <a:solidFill>
                            <a:schemeClr val="dk1"/>
                          </a:solidFill>
                          <a:latin typeface="Segoe UI"/>
                          <a:ea typeface="メイリオ"/>
                        </a:defRPr>
                      </a:lvl7pPr>
                      <a:lvl8pPr marL="3394036" algn="l" defTabSz="484862" rtl="0" eaLnBrk="1" latinLnBrk="0" hangingPunct="1">
                        <a:defRPr kumimoji="1" sz="1909" kern="1200">
                          <a:solidFill>
                            <a:schemeClr val="dk1"/>
                          </a:solidFill>
                          <a:latin typeface="Segoe UI"/>
                          <a:ea typeface="メイリオ"/>
                        </a:defRPr>
                      </a:lvl8pPr>
                      <a:lvl9pPr marL="3878899" algn="l" defTabSz="484862" rtl="0" eaLnBrk="1" latinLnBrk="0" hangingPunct="1">
                        <a:defRPr kumimoji="1" sz="1909" kern="1200">
                          <a:solidFill>
                            <a:schemeClr val="dk1"/>
                          </a:solidFill>
                          <a:latin typeface="Segoe UI"/>
                          <a:ea typeface="メイリオ"/>
                        </a:defRPr>
                      </a:lvl9pPr>
                    </a:lstStyle>
                    <a:p>
                      <a:pPr marL="72000" indent="-72000">
                        <a:buFont typeface="Arial" panose="020B0604020202020204" pitchFamily="34" charset="0"/>
                        <a:buChar char="•"/>
                      </a:pPr>
                      <a:endParaRPr kumimoji="1" lang="ja-JP" altLang="en-US" sz="800" dirty="0">
                        <a:latin typeface="Meiryo UI" panose="020B0604030504040204" pitchFamily="50" charset="-128"/>
                        <a:ea typeface="Meiryo UI" panose="020B0604030504040204" pitchFamily="50" charset="-128"/>
                      </a:endParaRPr>
                    </a:p>
                  </a:txBody>
                  <a:tcPr marL="36000" marR="36000" marT="36000" marB="36000">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227691238"/>
                  </a:ext>
                </a:extLst>
              </a:tr>
              <a:tr h="1168781">
                <a:tc>
                  <a:txBody>
                    <a:bodyPr/>
                    <a:lstStyle>
                      <a:lvl1pPr marL="0" algn="l" defTabSz="484862" rtl="0" eaLnBrk="1" latinLnBrk="0" hangingPunct="1">
                        <a:defRPr kumimoji="1" sz="1909" kern="1200">
                          <a:solidFill>
                            <a:schemeClr val="dk1"/>
                          </a:solidFill>
                          <a:latin typeface="Segoe UI"/>
                          <a:ea typeface="メイリオ"/>
                        </a:defRPr>
                      </a:lvl1pPr>
                      <a:lvl2pPr marL="484862" algn="l" defTabSz="484862" rtl="0" eaLnBrk="1" latinLnBrk="0" hangingPunct="1">
                        <a:defRPr kumimoji="1" sz="1909" kern="1200">
                          <a:solidFill>
                            <a:schemeClr val="dk1"/>
                          </a:solidFill>
                          <a:latin typeface="Segoe UI"/>
                          <a:ea typeface="メイリオ"/>
                        </a:defRPr>
                      </a:lvl2pPr>
                      <a:lvl3pPr marL="969727" algn="l" defTabSz="484862" rtl="0" eaLnBrk="1" latinLnBrk="0" hangingPunct="1">
                        <a:defRPr kumimoji="1" sz="1909" kern="1200">
                          <a:solidFill>
                            <a:schemeClr val="dk1"/>
                          </a:solidFill>
                          <a:latin typeface="Segoe UI"/>
                          <a:ea typeface="メイリオ"/>
                        </a:defRPr>
                      </a:lvl3pPr>
                      <a:lvl4pPr marL="1454588" algn="l" defTabSz="484862" rtl="0" eaLnBrk="1" latinLnBrk="0" hangingPunct="1">
                        <a:defRPr kumimoji="1" sz="1909" kern="1200">
                          <a:solidFill>
                            <a:schemeClr val="dk1"/>
                          </a:solidFill>
                          <a:latin typeface="Segoe UI"/>
                          <a:ea typeface="メイリオ"/>
                        </a:defRPr>
                      </a:lvl4pPr>
                      <a:lvl5pPr marL="1939450" algn="l" defTabSz="484862" rtl="0" eaLnBrk="1" latinLnBrk="0" hangingPunct="1">
                        <a:defRPr kumimoji="1" sz="1909" kern="1200">
                          <a:solidFill>
                            <a:schemeClr val="dk1"/>
                          </a:solidFill>
                          <a:latin typeface="Segoe UI"/>
                          <a:ea typeface="メイリオ"/>
                        </a:defRPr>
                      </a:lvl5pPr>
                      <a:lvl6pPr marL="2424313" algn="l" defTabSz="484862" rtl="0" eaLnBrk="1" latinLnBrk="0" hangingPunct="1">
                        <a:defRPr kumimoji="1" sz="1909" kern="1200">
                          <a:solidFill>
                            <a:schemeClr val="dk1"/>
                          </a:solidFill>
                          <a:latin typeface="Segoe UI"/>
                          <a:ea typeface="メイリオ"/>
                        </a:defRPr>
                      </a:lvl6pPr>
                      <a:lvl7pPr marL="2909175" algn="l" defTabSz="484862" rtl="0" eaLnBrk="1" latinLnBrk="0" hangingPunct="1">
                        <a:defRPr kumimoji="1" sz="1909" kern="1200">
                          <a:solidFill>
                            <a:schemeClr val="dk1"/>
                          </a:solidFill>
                          <a:latin typeface="Segoe UI"/>
                          <a:ea typeface="メイリオ"/>
                        </a:defRPr>
                      </a:lvl7pPr>
                      <a:lvl8pPr marL="3394036" algn="l" defTabSz="484862" rtl="0" eaLnBrk="1" latinLnBrk="0" hangingPunct="1">
                        <a:defRPr kumimoji="1" sz="1909" kern="1200">
                          <a:solidFill>
                            <a:schemeClr val="dk1"/>
                          </a:solidFill>
                          <a:latin typeface="Segoe UI"/>
                          <a:ea typeface="メイリオ"/>
                        </a:defRPr>
                      </a:lvl8pPr>
                      <a:lvl9pPr marL="3878899" algn="l" defTabSz="484862" rtl="0" eaLnBrk="1" latinLnBrk="0" hangingPunct="1">
                        <a:defRPr kumimoji="1" sz="1909" kern="1200">
                          <a:solidFill>
                            <a:schemeClr val="dk1"/>
                          </a:solidFill>
                          <a:latin typeface="Segoe UI"/>
                          <a:ea typeface="メイリオ"/>
                        </a:defRPr>
                      </a:lvl9pPr>
                    </a:lstStyle>
                    <a:p>
                      <a:pPr algn="l"/>
                      <a:r>
                        <a:rPr kumimoji="1" lang="ja-JP" altLang="en-US" sz="1200" dirty="0">
                          <a:solidFill>
                            <a:schemeClr val="bg1"/>
                          </a:solidFill>
                          <a:latin typeface="Meiryo UI" panose="020B0604030504040204" pitchFamily="50" charset="-128"/>
                          <a:ea typeface="Meiryo UI" panose="020B0604030504040204" pitchFamily="50" charset="-128"/>
                        </a:rPr>
                        <a:t>なぜこの取組が必要か</a:t>
                      </a:r>
                      <a:endParaRPr kumimoji="1" lang="en-US" altLang="ja-JP" sz="1200" dirty="0">
                        <a:solidFill>
                          <a:schemeClr val="bg1"/>
                        </a:solidFill>
                        <a:latin typeface="Meiryo UI" panose="020B0604030504040204" pitchFamily="50" charset="-128"/>
                        <a:ea typeface="Meiryo UI" panose="020B0604030504040204" pitchFamily="50" charset="-128"/>
                      </a:endParaRPr>
                    </a:p>
                  </a:txBody>
                  <a:tcPr marL="36000" marR="36000" marT="36000" marB="36000"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484862" rtl="0" eaLnBrk="1" latinLnBrk="0" hangingPunct="1">
                        <a:defRPr kumimoji="1" sz="1909" kern="1200">
                          <a:solidFill>
                            <a:schemeClr val="dk1"/>
                          </a:solidFill>
                          <a:latin typeface="Segoe UI"/>
                          <a:ea typeface="メイリオ"/>
                        </a:defRPr>
                      </a:lvl1pPr>
                      <a:lvl2pPr marL="484862" algn="l" defTabSz="484862" rtl="0" eaLnBrk="1" latinLnBrk="0" hangingPunct="1">
                        <a:defRPr kumimoji="1" sz="1909" kern="1200">
                          <a:solidFill>
                            <a:schemeClr val="dk1"/>
                          </a:solidFill>
                          <a:latin typeface="Segoe UI"/>
                          <a:ea typeface="メイリオ"/>
                        </a:defRPr>
                      </a:lvl2pPr>
                      <a:lvl3pPr marL="969727" algn="l" defTabSz="484862" rtl="0" eaLnBrk="1" latinLnBrk="0" hangingPunct="1">
                        <a:defRPr kumimoji="1" sz="1909" kern="1200">
                          <a:solidFill>
                            <a:schemeClr val="dk1"/>
                          </a:solidFill>
                          <a:latin typeface="Segoe UI"/>
                          <a:ea typeface="メイリオ"/>
                        </a:defRPr>
                      </a:lvl3pPr>
                      <a:lvl4pPr marL="1454588" algn="l" defTabSz="484862" rtl="0" eaLnBrk="1" latinLnBrk="0" hangingPunct="1">
                        <a:defRPr kumimoji="1" sz="1909" kern="1200">
                          <a:solidFill>
                            <a:schemeClr val="dk1"/>
                          </a:solidFill>
                          <a:latin typeface="Segoe UI"/>
                          <a:ea typeface="メイリオ"/>
                        </a:defRPr>
                      </a:lvl4pPr>
                      <a:lvl5pPr marL="1939450" algn="l" defTabSz="484862" rtl="0" eaLnBrk="1" latinLnBrk="0" hangingPunct="1">
                        <a:defRPr kumimoji="1" sz="1909" kern="1200">
                          <a:solidFill>
                            <a:schemeClr val="dk1"/>
                          </a:solidFill>
                          <a:latin typeface="Segoe UI"/>
                          <a:ea typeface="メイリオ"/>
                        </a:defRPr>
                      </a:lvl5pPr>
                      <a:lvl6pPr marL="2424313" algn="l" defTabSz="484862" rtl="0" eaLnBrk="1" latinLnBrk="0" hangingPunct="1">
                        <a:defRPr kumimoji="1" sz="1909" kern="1200">
                          <a:solidFill>
                            <a:schemeClr val="dk1"/>
                          </a:solidFill>
                          <a:latin typeface="Segoe UI"/>
                          <a:ea typeface="メイリオ"/>
                        </a:defRPr>
                      </a:lvl6pPr>
                      <a:lvl7pPr marL="2909175" algn="l" defTabSz="484862" rtl="0" eaLnBrk="1" latinLnBrk="0" hangingPunct="1">
                        <a:defRPr kumimoji="1" sz="1909" kern="1200">
                          <a:solidFill>
                            <a:schemeClr val="dk1"/>
                          </a:solidFill>
                          <a:latin typeface="Segoe UI"/>
                          <a:ea typeface="メイリオ"/>
                        </a:defRPr>
                      </a:lvl7pPr>
                      <a:lvl8pPr marL="3394036" algn="l" defTabSz="484862" rtl="0" eaLnBrk="1" latinLnBrk="0" hangingPunct="1">
                        <a:defRPr kumimoji="1" sz="1909" kern="1200">
                          <a:solidFill>
                            <a:schemeClr val="dk1"/>
                          </a:solidFill>
                          <a:latin typeface="Segoe UI"/>
                          <a:ea typeface="メイリオ"/>
                        </a:defRPr>
                      </a:lvl8pPr>
                      <a:lvl9pPr marL="3878899" algn="l" defTabSz="484862" rtl="0" eaLnBrk="1" latinLnBrk="0" hangingPunct="1">
                        <a:defRPr kumimoji="1" sz="1909" kern="1200">
                          <a:solidFill>
                            <a:schemeClr val="dk1"/>
                          </a:solidFill>
                          <a:latin typeface="Segoe UI"/>
                          <a:ea typeface="メイリオ"/>
                        </a:defRPr>
                      </a:lvl9pPr>
                    </a:lstStyle>
                    <a:p>
                      <a:pPr marL="72000" indent="-72000">
                        <a:buFont typeface="Arial" panose="020B0604020202020204" pitchFamily="34" charset="0"/>
                        <a:buChar char="•"/>
                      </a:pPr>
                      <a:endParaRPr kumimoji="1" lang="ja-JP" altLang="en-US" sz="800" dirty="0">
                        <a:latin typeface="Meiryo UI" panose="020B0604030504040204" pitchFamily="50" charset="-128"/>
                        <a:ea typeface="Meiryo UI" panose="020B0604030504040204" pitchFamily="50" charset="-128"/>
                      </a:endParaRPr>
                    </a:p>
                  </a:txBody>
                  <a:tcPr marL="36000" marR="36000" marT="36000" marB="36000">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638173473"/>
                  </a:ext>
                </a:extLst>
              </a:tr>
              <a:tr h="1072530">
                <a:tc>
                  <a:txBody>
                    <a:bodyPr/>
                    <a:lstStyle>
                      <a:lvl1pPr marL="0" algn="l" defTabSz="484862" rtl="0" eaLnBrk="1" latinLnBrk="0" hangingPunct="1">
                        <a:defRPr kumimoji="1" sz="1909" kern="1200">
                          <a:solidFill>
                            <a:schemeClr val="dk1"/>
                          </a:solidFill>
                          <a:latin typeface="Segoe UI"/>
                          <a:ea typeface="メイリオ"/>
                        </a:defRPr>
                      </a:lvl1pPr>
                      <a:lvl2pPr marL="484862" algn="l" defTabSz="484862" rtl="0" eaLnBrk="1" latinLnBrk="0" hangingPunct="1">
                        <a:defRPr kumimoji="1" sz="1909" kern="1200">
                          <a:solidFill>
                            <a:schemeClr val="dk1"/>
                          </a:solidFill>
                          <a:latin typeface="Segoe UI"/>
                          <a:ea typeface="メイリオ"/>
                        </a:defRPr>
                      </a:lvl2pPr>
                      <a:lvl3pPr marL="969727" algn="l" defTabSz="484862" rtl="0" eaLnBrk="1" latinLnBrk="0" hangingPunct="1">
                        <a:defRPr kumimoji="1" sz="1909" kern="1200">
                          <a:solidFill>
                            <a:schemeClr val="dk1"/>
                          </a:solidFill>
                          <a:latin typeface="Segoe UI"/>
                          <a:ea typeface="メイリオ"/>
                        </a:defRPr>
                      </a:lvl3pPr>
                      <a:lvl4pPr marL="1454588" algn="l" defTabSz="484862" rtl="0" eaLnBrk="1" latinLnBrk="0" hangingPunct="1">
                        <a:defRPr kumimoji="1" sz="1909" kern="1200">
                          <a:solidFill>
                            <a:schemeClr val="dk1"/>
                          </a:solidFill>
                          <a:latin typeface="Segoe UI"/>
                          <a:ea typeface="メイリオ"/>
                        </a:defRPr>
                      </a:lvl4pPr>
                      <a:lvl5pPr marL="1939450" algn="l" defTabSz="484862" rtl="0" eaLnBrk="1" latinLnBrk="0" hangingPunct="1">
                        <a:defRPr kumimoji="1" sz="1909" kern="1200">
                          <a:solidFill>
                            <a:schemeClr val="dk1"/>
                          </a:solidFill>
                          <a:latin typeface="Segoe UI"/>
                          <a:ea typeface="メイリオ"/>
                        </a:defRPr>
                      </a:lvl5pPr>
                      <a:lvl6pPr marL="2424313" algn="l" defTabSz="484862" rtl="0" eaLnBrk="1" latinLnBrk="0" hangingPunct="1">
                        <a:defRPr kumimoji="1" sz="1909" kern="1200">
                          <a:solidFill>
                            <a:schemeClr val="dk1"/>
                          </a:solidFill>
                          <a:latin typeface="Segoe UI"/>
                          <a:ea typeface="メイリオ"/>
                        </a:defRPr>
                      </a:lvl6pPr>
                      <a:lvl7pPr marL="2909175" algn="l" defTabSz="484862" rtl="0" eaLnBrk="1" latinLnBrk="0" hangingPunct="1">
                        <a:defRPr kumimoji="1" sz="1909" kern="1200">
                          <a:solidFill>
                            <a:schemeClr val="dk1"/>
                          </a:solidFill>
                          <a:latin typeface="Segoe UI"/>
                          <a:ea typeface="メイリオ"/>
                        </a:defRPr>
                      </a:lvl7pPr>
                      <a:lvl8pPr marL="3394036" algn="l" defTabSz="484862" rtl="0" eaLnBrk="1" latinLnBrk="0" hangingPunct="1">
                        <a:defRPr kumimoji="1" sz="1909" kern="1200">
                          <a:solidFill>
                            <a:schemeClr val="dk1"/>
                          </a:solidFill>
                          <a:latin typeface="Segoe UI"/>
                          <a:ea typeface="メイリオ"/>
                        </a:defRPr>
                      </a:lvl8pPr>
                      <a:lvl9pPr marL="3878899" algn="l" defTabSz="484862" rtl="0" eaLnBrk="1" latinLnBrk="0" hangingPunct="1">
                        <a:defRPr kumimoji="1" sz="1909" kern="1200">
                          <a:solidFill>
                            <a:schemeClr val="dk1"/>
                          </a:solidFill>
                          <a:latin typeface="Segoe UI"/>
                          <a:ea typeface="メイリオ"/>
                        </a:defRPr>
                      </a:lvl9pPr>
                    </a:lstStyle>
                    <a:p>
                      <a:pPr algn="l"/>
                      <a:r>
                        <a:rPr kumimoji="1" lang="ja-JP" altLang="en-US" sz="1200" dirty="0">
                          <a:solidFill>
                            <a:schemeClr val="bg1"/>
                          </a:solidFill>
                          <a:latin typeface="Meiryo UI" panose="020B0604030504040204" pitchFamily="50" charset="-128"/>
                          <a:ea typeface="Meiryo UI" panose="020B0604030504040204" pitchFamily="50" charset="-128"/>
                        </a:rPr>
                        <a:t>取り組むことにより期待される効果</a:t>
                      </a:r>
                    </a:p>
                  </a:txBody>
                  <a:tcPr marL="36000" marR="36000" marT="36000" marB="36000"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484862" rtl="0" eaLnBrk="1" latinLnBrk="0" hangingPunct="1">
                        <a:defRPr kumimoji="1" sz="1909" kern="1200">
                          <a:solidFill>
                            <a:schemeClr val="dk1"/>
                          </a:solidFill>
                          <a:latin typeface="Segoe UI"/>
                          <a:ea typeface="メイリオ"/>
                        </a:defRPr>
                      </a:lvl1pPr>
                      <a:lvl2pPr marL="484862" algn="l" defTabSz="484862" rtl="0" eaLnBrk="1" latinLnBrk="0" hangingPunct="1">
                        <a:defRPr kumimoji="1" sz="1909" kern="1200">
                          <a:solidFill>
                            <a:schemeClr val="dk1"/>
                          </a:solidFill>
                          <a:latin typeface="Segoe UI"/>
                          <a:ea typeface="メイリオ"/>
                        </a:defRPr>
                      </a:lvl2pPr>
                      <a:lvl3pPr marL="969727" algn="l" defTabSz="484862" rtl="0" eaLnBrk="1" latinLnBrk="0" hangingPunct="1">
                        <a:defRPr kumimoji="1" sz="1909" kern="1200">
                          <a:solidFill>
                            <a:schemeClr val="dk1"/>
                          </a:solidFill>
                          <a:latin typeface="Segoe UI"/>
                          <a:ea typeface="メイリオ"/>
                        </a:defRPr>
                      </a:lvl3pPr>
                      <a:lvl4pPr marL="1454588" algn="l" defTabSz="484862" rtl="0" eaLnBrk="1" latinLnBrk="0" hangingPunct="1">
                        <a:defRPr kumimoji="1" sz="1909" kern="1200">
                          <a:solidFill>
                            <a:schemeClr val="dk1"/>
                          </a:solidFill>
                          <a:latin typeface="Segoe UI"/>
                          <a:ea typeface="メイリオ"/>
                        </a:defRPr>
                      </a:lvl4pPr>
                      <a:lvl5pPr marL="1939450" algn="l" defTabSz="484862" rtl="0" eaLnBrk="1" latinLnBrk="0" hangingPunct="1">
                        <a:defRPr kumimoji="1" sz="1909" kern="1200">
                          <a:solidFill>
                            <a:schemeClr val="dk1"/>
                          </a:solidFill>
                          <a:latin typeface="Segoe UI"/>
                          <a:ea typeface="メイリオ"/>
                        </a:defRPr>
                      </a:lvl5pPr>
                      <a:lvl6pPr marL="2424313" algn="l" defTabSz="484862" rtl="0" eaLnBrk="1" latinLnBrk="0" hangingPunct="1">
                        <a:defRPr kumimoji="1" sz="1909" kern="1200">
                          <a:solidFill>
                            <a:schemeClr val="dk1"/>
                          </a:solidFill>
                          <a:latin typeface="Segoe UI"/>
                          <a:ea typeface="メイリオ"/>
                        </a:defRPr>
                      </a:lvl6pPr>
                      <a:lvl7pPr marL="2909175" algn="l" defTabSz="484862" rtl="0" eaLnBrk="1" latinLnBrk="0" hangingPunct="1">
                        <a:defRPr kumimoji="1" sz="1909" kern="1200">
                          <a:solidFill>
                            <a:schemeClr val="dk1"/>
                          </a:solidFill>
                          <a:latin typeface="Segoe UI"/>
                          <a:ea typeface="メイリオ"/>
                        </a:defRPr>
                      </a:lvl7pPr>
                      <a:lvl8pPr marL="3394036" algn="l" defTabSz="484862" rtl="0" eaLnBrk="1" latinLnBrk="0" hangingPunct="1">
                        <a:defRPr kumimoji="1" sz="1909" kern="1200">
                          <a:solidFill>
                            <a:schemeClr val="dk1"/>
                          </a:solidFill>
                          <a:latin typeface="Segoe UI"/>
                          <a:ea typeface="メイリオ"/>
                        </a:defRPr>
                      </a:lvl8pPr>
                      <a:lvl9pPr marL="3878899" algn="l" defTabSz="484862" rtl="0" eaLnBrk="1" latinLnBrk="0" hangingPunct="1">
                        <a:defRPr kumimoji="1" sz="1909" kern="1200">
                          <a:solidFill>
                            <a:schemeClr val="dk1"/>
                          </a:solidFill>
                          <a:latin typeface="Segoe UI"/>
                          <a:ea typeface="メイリオ"/>
                        </a:defRPr>
                      </a:lvl9pPr>
                    </a:lstStyle>
                    <a:p>
                      <a:pPr marL="72000" indent="-72000">
                        <a:buFont typeface="Arial" panose="020B0604020202020204" pitchFamily="34" charset="0"/>
                        <a:buChar char="•"/>
                      </a:pPr>
                      <a:endParaRPr kumimoji="1" lang="ja-JP" altLang="en-US" sz="800" dirty="0">
                        <a:latin typeface="Meiryo UI" panose="020B0604030504040204" pitchFamily="50" charset="-128"/>
                        <a:ea typeface="Meiryo UI" panose="020B0604030504040204" pitchFamily="50" charset="-128"/>
                      </a:endParaRPr>
                    </a:p>
                  </a:txBody>
                  <a:tcPr marL="36000" marR="36000" marT="36000" marB="36000">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432179320"/>
                  </a:ext>
                </a:extLst>
              </a:tr>
              <a:tr h="1051904">
                <a:tc>
                  <a:txBody>
                    <a:bodyPr/>
                    <a:lstStyle>
                      <a:lvl1pPr marL="0" algn="l" defTabSz="484862" rtl="0" eaLnBrk="1" latinLnBrk="0" hangingPunct="1">
                        <a:defRPr kumimoji="1" sz="1909" kern="1200">
                          <a:solidFill>
                            <a:schemeClr val="dk1"/>
                          </a:solidFill>
                          <a:latin typeface="Segoe UI"/>
                          <a:ea typeface="メイリオ"/>
                        </a:defRPr>
                      </a:lvl1pPr>
                      <a:lvl2pPr marL="484862" algn="l" defTabSz="484862" rtl="0" eaLnBrk="1" latinLnBrk="0" hangingPunct="1">
                        <a:defRPr kumimoji="1" sz="1909" kern="1200">
                          <a:solidFill>
                            <a:schemeClr val="dk1"/>
                          </a:solidFill>
                          <a:latin typeface="Segoe UI"/>
                          <a:ea typeface="メイリオ"/>
                        </a:defRPr>
                      </a:lvl2pPr>
                      <a:lvl3pPr marL="969727" algn="l" defTabSz="484862" rtl="0" eaLnBrk="1" latinLnBrk="0" hangingPunct="1">
                        <a:defRPr kumimoji="1" sz="1909" kern="1200">
                          <a:solidFill>
                            <a:schemeClr val="dk1"/>
                          </a:solidFill>
                          <a:latin typeface="Segoe UI"/>
                          <a:ea typeface="メイリオ"/>
                        </a:defRPr>
                      </a:lvl3pPr>
                      <a:lvl4pPr marL="1454588" algn="l" defTabSz="484862" rtl="0" eaLnBrk="1" latinLnBrk="0" hangingPunct="1">
                        <a:defRPr kumimoji="1" sz="1909" kern="1200">
                          <a:solidFill>
                            <a:schemeClr val="dk1"/>
                          </a:solidFill>
                          <a:latin typeface="Segoe UI"/>
                          <a:ea typeface="メイリオ"/>
                        </a:defRPr>
                      </a:lvl4pPr>
                      <a:lvl5pPr marL="1939450" algn="l" defTabSz="484862" rtl="0" eaLnBrk="1" latinLnBrk="0" hangingPunct="1">
                        <a:defRPr kumimoji="1" sz="1909" kern="1200">
                          <a:solidFill>
                            <a:schemeClr val="dk1"/>
                          </a:solidFill>
                          <a:latin typeface="Segoe UI"/>
                          <a:ea typeface="メイリオ"/>
                        </a:defRPr>
                      </a:lvl5pPr>
                      <a:lvl6pPr marL="2424313" algn="l" defTabSz="484862" rtl="0" eaLnBrk="1" latinLnBrk="0" hangingPunct="1">
                        <a:defRPr kumimoji="1" sz="1909" kern="1200">
                          <a:solidFill>
                            <a:schemeClr val="dk1"/>
                          </a:solidFill>
                          <a:latin typeface="Segoe UI"/>
                          <a:ea typeface="メイリオ"/>
                        </a:defRPr>
                      </a:lvl6pPr>
                      <a:lvl7pPr marL="2909175" algn="l" defTabSz="484862" rtl="0" eaLnBrk="1" latinLnBrk="0" hangingPunct="1">
                        <a:defRPr kumimoji="1" sz="1909" kern="1200">
                          <a:solidFill>
                            <a:schemeClr val="dk1"/>
                          </a:solidFill>
                          <a:latin typeface="Segoe UI"/>
                          <a:ea typeface="メイリオ"/>
                        </a:defRPr>
                      </a:lvl7pPr>
                      <a:lvl8pPr marL="3394036" algn="l" defTabSz="484862" rtl="0" eaLnBrk="1" latinLnBrk="0" hangingPunct="1">
                        <a:defRPr kumimoji="1" sz="1909" kern="1200">
                          <a:solidFill>
                            <a:schemeClr val="dk1"/>
                          </a:solidFill>
                          <a:latin typeface="Segoe UI"/>
                          <a:ea typeface="メイリオ"/>
                        </a:defRPr>
                      </a:lvl8pPr>
                      <a:lvl9pPr marL="3878899" algn="l" defTabSz="484862" rtl="0" eaLnBrk="1" latinLnBrk="0" hangingPunct="1">
                        <a:defRPr kumimoji="1" sz="1909" kern="1200">
                          <a:solidFill>
                            <a:schemeClr val="dk1"/>
                          </a:solidFill>
                          <a:latin typeface="Segoe UI"/>
                          <a:ea typeface="メイリオ"/>
                        </a:defRPr>
                      </a:lvl9pPr>
                    </a:lstStyle>
                    <a:p>
                      <a:pPr algn="l"/>
                      <a:r>
                        <a:rPr kumimoji="1" lang="ja-JP" altLang="en-US" sz="1200" dirty="0">
                          <a:solidFill>
                            <a:schemeClr val="bg1"/>
                          </a:solidFill>
                          <a:latin typeface="Meiryo UI" panose="020B0604030504040204" pitchFamily="50" charset="-128"/>
                          <a:ea typeface="Meiryo UI" panose="020B0604030504040204" pitchFamily="50" charset="-128"/>
                        </a:rPr>
                        <a:t>連携・協働すべき関係者</a:t>
                      </a:r>
                    </a:p>
                  </a:txBody>
                  <a:tcPr marL="36000" marR="36000" marT="36000" marB="36000"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484862" rtl="0" eaLnBrk="1" latinLnBrk="0" hangingPunct="1">
                        <a:defRPr kumimoji="1" sz="1909" kern="1200">
                          <a:solidFill>
                            <a:schemeClr val="dk1"/>
                          </a:solidFill>
                          <a:latin typeface="Segoe UI"/>
                          <a:ea typeface="メイリオ"/>
                        </a:defRPr>
                      </a:lvl1pPr>
                      <a:lvl2pPr marL="484862" algn="l" defTabSz="484862" rtl="0" eaLnBrk="1" latinLnBrk="0" hangingPunct="1">
                        <a:defRPr kumimoji="1" sz="1909" kern="1200">
                          <a:solidFill>
                            <a:schemeClr val="dk1"/>
                          </a:solidFill>
                          <a:latin typeface="Segoe UI"/>
                          <a:ea typeface="メイリオ"/>
                        </a:defRPr>
                      </a:lvl2pPr>
                      <a:lvl3pPr marL="969727" algn="l" defTabSz="484862" rtl="0" eaLnBrk="1" latinLnBrk="0" hangingPunct="1">
                        <a:defRPr kumimoji="1" sz="1909" kern="1200">
                          <a:solidFill>
                            <a:schemeClr val="dk1"/>
                          </a:solidFill>
                          <a:latin typeface="Segoe UI"/>
                          <a:ea typeface="メイリオ"/>
                        </a:defRPr>
                      </a:lvl3pPr>
                      <a:lvl4pPr marL="1454588" algn="l" defTabSz="484862" rtl="0" eaLnBrk="1" latinLnBrk="0" hangingPunct="1">
                        <a:defRPr kumimoji="1" sz="1909" kern="1200">
                          <a:solidFill>
                            <a:schemeClr val="dk1"/>
                          </a:solidFill>
                          <a:latin typeface="Segoe UI"/>
                          <a:ea typeface="メイリオ"/>
                        </a:defRPr>
                      </a:lvl4pPr>
                      <a:lvl5pPr marL="1939450" algn="l" defTabSz="484862" rtl="0" eaLnBrk="1" latinLnBrk="0" hangingPunct="1">
                        <a:defRPr kumimoji="1" sz="1909" kern="1200">
                          <a:solidFill>
                            <a:schemeClr val="dk1"/>
                          </a:solidFill>
                          <a:latin typeface="Segoe UI"/>
                          <a:ea typeface="メイリオ"/>
                        </a:defRPr>
                      </a:lvl5pPr>
                      <a:lvl6pPr marL="2424313" algn="l" defTabSz="484862" rtl="0" eaLnBrk="1" latinLnBrk="0" hangingPunct="1">
                        <a:defRPr kumimoji="1" sz="1909" kern="1200">
                          <a:solidFill>
                            <a:schemeClr val="dk1"/>
                          </a:solidFill>
                          <a:latin typeface="Segoe UI"/>
                          <a:ea typeface="メイリオ"/>
                        </a:defRPr>
                      </a:lvl6pPr>
                      <a:lvl7pPr marL="2909175" algn="l" defTabSz="484862" rtl="0" eaLnBrk="1" latinLnBrk="0" hangingPunct="1">
                        <a:defRPr kumimoji="1" sz="1909" kern="1200">
                          <a:solidFill>
                            <a:schemeClr val="dk1"/>
                          </a:solidFill>
                          <a:latin typeface="Segoe UI"/>
                          <a:ea typeface="メイリオ"/>
                        </a:defRPr>
                      </a:lvl7pPr>
                      <a:lvl8pPr marL="3394036" algn="l" defTabSz="484862" rtl="0" eaLnBrk="1" latinLnBrk="0" hangingPunct="1">
                        <a:defRPr kumimoji="1" sz="1909" kern="1200">
                          <a:solidFill>
                            <a:schemeClr val="dk1"/>
                          </a:solidFill>
                          <a:latin typeface="Segoe UI"/>
                          <a:ea typeface="メイリオ"/>
                        </a:defRPr>
                      </a:lvl8pPr>
                      <a:lvl9pPr marL="3878899" algn="l" defTabSz="484862" rtl="0" eaLnBrk="1" latinLnBrk="0" hangingPunct="1">
                        <a:defRPr kumimoji="1" sz="1909" kern="1200">
                          <a:solidFill>
                            <a:schemeClr val="dk1"/>
                          </a:solidFill>
                          <a:latin typeface="Segoe UI"/>
                          <a:ea typeface="メイリオ"/>
                        </a:defRPr>
                      </a:lvl9pPr>
                    </a:lstStyle>
                    <a:p>
                      <a:pPr marL="72000" indent="-72000">
                        <a:buFont typeface="Arial" panose="020B0604020202020204" pitchFamily="34" charset="0"/>
                        <a:buChar char="•"/>
                      </a:pPr>
                      <a:endParaRPr kumimoji="1" lang="ja-JP" altLang="en-US" sz="800" dirty="0">
                        <a:latin typeface="Meiryo UI" panose="020B0604030504040204" pitchFamily="50" charset="-128"/>
                        <a:ea typeface="Meiryo UI" panose="020B0604030504040204" pitchFamily="50" charset="-128"/>
                      </a:endParaRPr>
                    </a:p>
                  </a:txBody>
                  <a:tcPr marL="36000" marR="36000" marT="36000" marB="36000">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527292504"/>
                  </a:ext>
                </a:extLst>
              </a:tr>
              <a:tr h="1389317">
                <a:tc>
                  <a:txBody>
                    <a:bodyPr/>
                    <a:lstStyle/>
                    <a:p>
                      <a:pPr algn="l"/>
                      <a:r>
                        <a:rPr kumimoji="1" lang="ja-JP" altLang="en-US" sz="1200" dirty="0">
                          <a:solidFill>
                            <a:schemeClr val="bg1"/>
                          </a:solidFill>
                          <a:latin typeface="Meiryo UI" panose="020B0604030504040204" pitchFamily="50" charset="-128"/>
                          <a:ea typeface="Meiryo UI" panose="020B0604030504040204" pitchFamily="50" charset="-128"/>
                        </a:rPr>
                        <a:t>実現に向けた段取り</a:t>
                      </a:r>
                    </a:p>
                  </a:txBody>
                  <a:tcPr marL="36000" marR="36000" marT="36000" marB="36000" anchor="ct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72000" indent="-72000">
                        <a:buFont typeface="Arial" panose="020B0604020202020204" pitchFamily="34" charset="0"/>
                        <a:buChar char="•"/>
                      </a:pPr>
                      <a:endParaRPr kumimoji="1" lang="ja-JP" altLang="en-US" sz="800" dirty="0">
                        <a:latin typeface="Meiryo UI" panose="020B0604030504040204" pitchFamily="50" charset="-128"/>
                        <a:ea typeface="Meiryo UI" panose="020B0604030504040204" pitchFamily="50" charset="-128"/>
                      </a:endParaRPr>
                    </a:p>
                  </a:txBody>
                  <a:tcPr marL="36000" marR="36000" marT="36000" marB="36000">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19448020"/>
                  </a:ext>
                </a:extLst>
              </a:tr>
            </a:tbl>
          </a:graphicData>
        </a:graphic>
      </p:graphicFrame>
      <p:sp>
        <p:nvSpPr>
          <p:cNvPr id="13" name="角丸四角形 9">
            <a:extLst>
              <a:ext uri="{FF2B5EF4-FFF2-40B4-BE49-F238E27FC236}">
                <a16:creationId xmlns:a16="http://schemas.microsoft.com/office/drawing/2014/main" id="{8C821CAB-8409-75F8-7C72-DA7C9FBEF9D1}"/>
              </a:ext>
            </a:extLst>
          </p:cNvPr>
          <p:cNvSpPr/>
          <p:nvPr/>
        </p:nvSpPr>
        <p:spPr>
          <a:xfrm>
            <a:off x="1487486" y="2067165"/>
            <a:ext cx="7731543" cy="856754"/>
          </a:xfrm>
          <a:prstGeom prst="roundRect">
            <a:avLst>
              <a:gd name="adj" fmla="val 6443"/>
            </a:avLst>
          </a:prstGeom>
          <a:solidFill>
            <a:schemeClr val="accent3">
              <a:lumMod val="20000"/>
              <a:lumOff val="80000"/>
              <a:alpha val="80000"/>
            </a:schemeClr>
          </a:solidFill>
          <a:ln w="9525" cap="flat" cmpd="sng" algn="ctr">
            <a:solidFill>
              <a:schemeClr val="accent3"/>
            </a:solidFill>
            <a:prstDash val="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2588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chemeClr val="accent3">
                    <a:lumMod val="50000"/>
                  </a:schemeClr>
                </a:solidFill>
                <a:effectLst/>
                <a:uLnTx/>
                <a:uFillTx/>
                <a:latin typeface="Meiryo UI" panose="020B0604030504040204" pitchFamily="50" charset="-128"/>
                <a:ea typeface="Meiryo UI" panose="020B0604030504040204" pitchFamily="50" charset="-128"/>
              </a:rPr>
              <a:t>個別ケースの検討から開始して、なぜこの取組アイデアが最後に絞られたのか、個別ケースや連携課題に根差した問題意識や優先順位の考え方について、これまで対話してきた要素を洗い出し整理する。</a:t>
            </a:r>
            <a:endParaRPr kumimoji="0" lang="en-US" altLang="ja-JP" sz="1400" b="0" i="0" u="none" strike="noStrike" kern="0" cap="none" spc="0" normalizeH="0" baseline="0" noProof="0" dirty="0">
              <a:ln>
                <a:noFill/>
              </a:ln>
              <a:solidFill>
                <a:schemeClr val="accent3">
                  <a:lumMod val="50000"/>
                </a:schemeClr>
              </a:solidFill>
              <a:effectLst/>
              <a:uLnTx/>
              <a:uFillTx/>
              <a:latin typeface="Meiryo UI" panose="020B0604030504040204" pitchFamily="50" charset="-128"/>
              <a:ea typeface="Meiryo UI" panose="020B0604030504040204" pitchFamily="50" charset="-128"/>
            </a:endParaRPr>
          </a:p>
        </p:txBody>
      </p:sp>
      <p:sp>
        <p:nvSpPr>
          <p:cNvPr id="14" name="角丸四角形 9">
            <a:extLst>
              <a:ext uri="{FF2B5EF4-FFF2-40B4-BE49-F238E27FC236}">
                <a16:creationId xmlns:a16="http://schemas.microsoft.com/office/drawing/2014/main" id="{B64FF08C-2046-092E-007C-78A1AF73E34A}"/>
              </a:ext>
            </a:extLst>
          </p:cNvPr>
          <p:cNvSpPr/>
          <p:nvPr/>
        </p:nvSpPr>
        <p:spPr>
          <a:xfrm>
            <a:off x="1487485" y="3209159"/>
            <a:ext cx="7731543" cy="856754"/>
          </a:xfrm>
          <a:prstGeom prst="roundRect">
            <a:avLst>
              <a:gd name="adj" fmla="val 6443"/>
            </a:avLst>
          </a:prstGeom>
          <a:solidFill>
            <a:schemeClr val="accent3">
              <a:lumMod val="20000"/>
              <a:lumOff val="80000"/>
              <a:alpha val="80000"/>
            </a:schemeClr>
          </a:solidFill>
          <a:ln w="9525" cap="flat" cmpd="sng" algn="ctr">
            <a:solidFill>
              <a:schemeClr val="accent3"/>
            </a:solidFill>
            <a:prstDash val="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2588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chemeClr val="accent3">
                    <a:lumMod val="50000"/>
                  </a:schemeClr>
                </a:solidFill>
                <a:effectLst/>
                <a:uLnTx/>
                <a:uFillTx/>
                <a:latin typeface="Meiryo UI" panose="020B0604030504040204" pitchFamily="50" charset="-128"/>
                <a:ea typeface="Meiryo UI" panose="020B0604030504040204" pitchFamily="50" charset="-128"/>
              </a:rPr>
              <a:t>これに取り組むことにより、当初考えた問題意識がどのように解決されるか。それが、支援を必要する本人・世帯や地域、あるいは包括的支援体制にどのような影響を与えるかについて意見を洗い出し整理</a:t>
            </a:r>
            <a:r>
              <a:rPr kumimoji="0" lang="ja-JP" altLang="en-US" sz="1400" b="0" i="0" u="none" strike="noStrike" kern="0" cap="none" spc="0" normalizeH="0" baseline="0" noProof="0">
                <a:ln>
                  <a:noFill/>
                </a:ln>
                <a:solidFill>
                  <a:schemeClr val="accent3">
                    <a:lumMod val="50000"/>
                  </a:schemeClr>
                </a:solidFill>
                <a:effectLst/>
                <a:uLnTx/>
                <a:uFillTx/>
                <a:latin typeface="Meiryo UI" panose="020B0604030504040204" pitchFamily="50" charset="-128"/>
                <a:ea typeface="Meiryo UI" panose="020B0604030504040204" pitchFamily="50" charset="-128"/>
              </a:rPr>
              <a:t>する。</a:t>
            </a:r>
            <a:endParaRPr kumimoji="0" lang="en-US" altLang="ja-JP" sz="1400" b="0" i="0" u="none" strike="noStrike" kern="0" cap="none" spc="0" normalizeH="0" baseline="0" noProof="0" dirty="0">
              <a:ln>
                <a:noFill/>
              </a:ln>
              <a:solidFill>
                <a:schemeClr val="accent3">
                  <a:lumMod val="50000"/>
                </a:schemeClr>
              </a:solidFill>
              <a:effectLst/>
              <a:uLnTx/>
              <a:uFillTx/>
              <a:latin typeface="Meiryo UI" panose="020B0604030504040204" pitchFamily="50" charset="-128"/>
              <a:ea typeface="Meiryo UI" panose="020B0604030504040204" pitchFamily="50" charset="-128"/>
            </a:endParaRPr>
          </a:p>
        </p:txBody>
      </p:sp>
      <p:sp>
        <p:nvSpPr>
          <p:cNvPr id="15" name="角丸四角形 9">
            <a:extLst>
              <a:ext uri="{FF2B5EF4-FFF2-40B4-BE49-F238E27FC236}">
                <a16:creationId xmlns:a16="http://schemas.microsoft.com/office/drawing/2014/main" id="{9CB6AF05-7BA2-8625-61A5-1ADA685ED4C5}"/>
              </a:ext>
            </a:extLst>
          </p:cNvPr>
          <p:cNvSpPr/>
          <p:nvPr/>
        </p:nvSpPr>
        <p:spPr>
          <a:xfrm>
            <a:off x="1487484" y="4287852"/>
            <a:ext cx="7731543" cy="856754"/>
          </a:xfrm>
          <a:prstGeom prst="roundRect">
            <a:avLst>
              <a:gd name="adj" fmla="val 6443"/>
            </a:avLst>
          </a:prstGeom>
          <a:solidFill>
            <a:schemeClr val="accent3">
              <a:lumMod val="20000"/>
              <a:lumOff val="80000"/>
              <a:alpha val="80000"/>
            </a:schemeClr>
          </a:solidFill>
          <a:ln w="9525" cap="flat" cmpd="sng" algn="ctr">
            <a:solidFill>
              <a:schemeClr val="accent3"/>
            </a:solidFill>
            <a:prstDash val="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2588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chemeClr val="accent3">
                    <a:lumMod val="50000"/>
                  </a:schemeClr>
                </a:solidFill>
                <a:effectLst/>
                <a:uLnTx/>
                <a:uFillTx/>
                <a:latin typeface="Meiryo UI" panose="020B0604030504040204" pitchFamily="50" charset="-128"/>
                <a:ea typeface="Meiryo UI" panose="020B0604030504040204" pitchFamily="50" charset="-128"/>
              </a:rPr>
              <a:t>この取組またはその実現に向けて一緒に取り組んでいくべき関係者を洗い出す。</a:t>
            </a:r>
            <a:endParaRPr kumimoji="0" lang="en-US" altLang="ja-JP" sz="1400" b="0" i="0" u="none" strike="noStrike" kern="0" cap="none" spc="0" normalizeH="0" baseline="0" noProof="0" dirty="0">
              <a:ln>
                <a:noFill/>
              </a:ln>
              <a:solidFill>
                <a:schemeClr val="accent3">
                  <a:lumMod val="50000"/>
                </a:schemeClr>
              </a:solidFill>
              <a:effectLst/>
              <a:uLnTx/>
              <a:uFillTx/>
              <a:latin typeface="Meiryo UI" panose="020B0604030504040204" pitchFamily="50" charset="-128"/>
              <a:ea typeface="Meiryo UI" panose="020B0604030504040204" pitchFamily="50" charset="-128"/>
            </a:endParaRPr>
          </a:p>
        </p:txBody>
      </p:sp>
      <p:sp>
        <p:nvSpPr>
          <p:cNvPr id="16" name="角丸四角形 9">
            <a:extLst>
              <a:ext uri="{FF2B5EF4-FFF2-40B4-BE49-F238E27FC236}">
                <a16:creationId xmlns:a16="http://schemas.microsoft.com/office/drawing/2014/main" id="{152644DE-2A62-894B-EA9F-B1E851A1FB4B}"/>
              </a:ext>
            </a:extLst>
          </p:cNvPr>
          <p:cNvSpPr/>
          <p:nvPr/>
        </p:nvSpPr>
        <p:spPr>
          <a:xfrm>
            <a:off x="1487484" y="5429846"/>
            <a:ext cx="7731543" cy="856754"/>
          </a:xfrm>
          <a:prstGeom prst="roundRect">
            <a:avLst>
              <a:gd name="adj" fmla="val 6443"/>
            </a:avLst>
          </a:prstGeom>
          <a:solidFill>
            <a:schemeClr val="accent3">
              <a:lumMod val="20000"/>
              <a:lumOff val="80000"/>
              <a:alpha val="80000"/>
            </a:schemeClr>
          </a:solidFill>
          <a:ln w="9525" cap="flat" cmpd="sng" algn="ctr">
            <a:solidFill>
              <a:schemeClr val="accent3"/>
            </a:solidFill>
            <a:prstDash val="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2588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chemeClr val="accent3">
                    <a:lumMod val="50000"/>
                  </a:schemeClr>
                </a:solidFill>
                <a:effectLst/>
                <a:uLnTx/>
                <a:uFillTx/>
                <a:latin typeface="Meiryo UI" panose="020B0604030504040204" pitchFamily="50" charset="-128"/>
                <a:ea typeface="Meiryo UI" panose="020B0604030504040204" pitchFamily="50" charset="-128"/>
              </a:rPr>
              <a:t>いつ頃までに実現するのか、そのためにいつまでに何をすべきかを逆算して計画を立てる。</a:t>
            </a:r>
            <a:endParaRPr kumimoji="0" lang="en-US" altLang="ja-JP" sz="1400" b="0" i="0" u="none" strike="noStrike" kern="0" cap="none" spc="0" normalizeH="0" baseline="0" noProof="0" dirty="0">
              <a:ln>
                <a:noFill/>
              </a:ln>
              <a:solidFill>
                <a:schemeClr val="accent3">
                  <a:lumMod val="50000"/>
                </a:schemeClr>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01604562"/>
      </p:ext>
    </p:extLst>
  </p:cSld>
  <p:clrMapOvr>
    <a:masterClrMapping/>
  </p:clrMapOvr>
</p:sld>
</file>

<file path=ppt/theme/theme1.xml><?xml version="1.0" encoding="utf-8"?>
<a:theme xmlns:a="http://schemas.openxmlformats.org/drawingml/2006/main" name="2_Office テーマ">
  <a:themeElements>
    <a:clrScheme name="Co-color">
      <a:dk1>
        <a:srgbClr val="000000"/>
      </a:dk1>
      <a:lt1>
        <a:srgbClr val="FFFFFF"/>
      </a:lt1>
      <a:dk2>
        <a:srgbClr val="103185"/>
      </a:dk2>
      <a:lt2>
        <a:srgbClr val="E4E2ED"/>
      </a:lt2>
      <a:accent1>
        <a:srgbClr val="005CAF"/>
      </a:accent1>
      <a:accent2>
        <a:srgbClr val="DB4D6D"/>
      </a:accent2>
      <a:accent3>
        <a:srgbClr val="66BAB7"/>
      </a:accent3>
      <a:accent4>
        <a:srgbClr val="FEDFE1"/>
      </a:accent4>
      <a:accent5>
        <a:srgbClr val="C9E7E7"/>
      </a:accent5>
      <a:accent6>
        <a:srgbClr val="FDF3B9"/>
      </a:accent6>
      <a:hlink>
        <a:srgbClr val="00489E"/>
      </a:hlink>
      <a:folHlink>
        <a:srgbClr val="00489E"/>
      </a:folHlink>
    </a:clrScheme>
    <a:fontScheme name="Co-font">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5"/>
        </a:solidFill>
        <a:ln>
          <a:noFill/>
        </a:ln>
      </a:spPr>
      <a:bodyPr rtlCol="0" anchor="ctr"/>
      <a:lstStyle>
        <a:defPPr algn="ctr">
          <a:defRPr kumimoji="1" sz="1200" dirty="0" smtClean="0">
            <a:solidFill>
              <a:sysClr val="windowText" lastClr="000000"/>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lnSpc>
            <a:spcPct val="120000"/>
          </a:lnSpc>
          <a:spcAft>
            <a:spcPts val="600"/>
          </a:spcAft>
          <a:buClr>
            <a:schemeClr val="tx2"/>
          </a:buClr>
          <a:defRPr kumimoji="1" sz="1200" smtClean="0"/>
        </a:defPPr>
      </a:lstStyle>
    </a:txDef>
  </a:objectDefaults>
  <a:extraClrSchemeLst/>
  <a:extLst>
    <a:ext uri="{05A4C25C-085E-4340-85A3-A5531E510DB2}">
      <thm15:themeFamily xmlns:thm15="http://schemas.microsoft.com/office/thememl/2012/main" name="パワポ様式ーA4横標準v16.pptx" id="{B1E3EA2A-E5A3-4DFE-97FD-0B466684FC1C}" vid="{BE51988C-80F6-49EA-B19A-5358C68E081E}"/>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CDFD7C8FC64E1742803A30245252AAD3" ma:contentTypeVersion="6" ma:contentTypeDescription="新しいドキュメントを作成します。" ma:contentTypeScope="" ma:versionID="708e09e4288bf496cc04a42b09d3e1cf">
  <xsd:schema xmlns:xsd="http://www.w3.org/2001/XMLSchema" xmlns:xs="http://www.w3.org/2001/XMLSchema" xmlns:p="http://schemas.microsoft.com/office/2006/metadata/properties" xmlns:ns2="8c0669fc-c026-403a-8356-6a929a993373" xmlns:ns3="2ddaba40-8349-42bb-8ba4-b452541c5b84" targetNamespace="http://schemas.microsoft.com/office/2006/metadata/properties" ma:root="true" ma:fieldsID="55c165fce9ca276b7255bc72e2752dff" ns2:_="" ns3:_="">
    <xsd:import namespace="8c0669fc-c026-403a-8356-6a929a993373"/>
    <xsd:import namespace="2ddaba40-8349-42bb-8ba4-b452541c5b8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0669fc-c026-403a-8356-6a929a9933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ddaba40-8349-42bb-8ba4-b452541c5b84"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724BA1ED-AFA9-46DF-AA4F-C5BD74E4A8E9}">
  <ds:schemaRefs>
    <ds:schemaRef ds:uri="http://schemas.microsoft.com/sharepoint/v3/contenttype/forms"/>
  </ds:schemaRefs>
</ds:datastoreItem>
</file>

<file path=customXml/itemProps2.xml><?xml version="1.0" encoding="utf-8"?>
<ds:datastoreItem xmlns:ds="http://schemas.openxmlformats.org/officeDocument/2006/customXml" ds:itemID="{5668C5AB-D910-4089-A9E8-1DAFB63FF8E1}">
  <ds:schemaRefs>
    <ds:schemaRef ds:uri="2ddaba40-8349-42bb-8ba4-b452541c5b84"/>
    <ds:schemaRef ds:uri="8c0669fc-c026-403a-8356-6a929a99337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85D625D-895F-473E-9BE4-55026ED6FC37}">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2ddaba40-8349-42bb-8ba4-b452541c5b84"/>
    <ds:schemaRef ds:uri="http://purl.org/dc/elements/1.1/"/>
    <ds:schemaRef ds:uri="http://schemas.microsoft.com/office/2006/metadata/properties"/>
    <ds:schemaRef ds:uri="8c0669fc-c026-403a-8356-6a929a99337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953</TotalTime>
  <Words>811</Words>
  <Application>Microsoft Office PowerPoint</Application>
  <PresentationFormat>A4 210 x 297 mm</PresentationFormat>
  <Paragraphs>97</Paragraphs>
  <Slides>11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11</vt:i4>
      </vt:variant>
    </vt:vector>
  </HeadingPairs>
  <TitlesOfParts>
    <vt:vector size="21" baseType="lpstr">
      <vt:lpstr>Meiryo UI</vt:lpstr>
      <vt:lpstr>ＭＳ Ｐゴシック</vt:lpstr>
      <vt:lpstr>ＭＳ Ｐ明朝</vt:lpstr>
      <vt:lpstr>Noto Sans CJK JP DemiLight</vt:lpstr>
      <vt:lpstr>メイリオ</vt:lpstr>
      <vt:lpstr>メイリオ</vt:lpstr>
      <vt:lpstr>Arial</vt:lpstr>
      <vt:lpstr>Segoe UI</vt:lpstr>
      <vt:lpstr>Wingdings</vt:lpstr>
      <vt:lpstr>2_Office テーマ</vt:lpstr>
      <vt:lpstr>包括的な支援体制構築に向けた実践型プログラム （チームづくり編）  Step3 取組アイデアの実行プランをつくる</vt:lpstr>
      <vt:lpstr>タイムスケジュール</vt:lpstr>
      <vt:lpstr>PowerPoint プレゼンテーション</vt:lpstr>
      <vt:lpstr>1．オープニング </vt:lpstr>
      <vt:lpstr>PowerPoint プレゼンテーション</vt:lpstr>
      <vt:lpstr>２．Step2以降のアクションの結果を共有する ー目標と実施内容</vt:lpstr>
      <vt:lpstr>PowerPoint プレゼンテーション</vt:lpstr>
      <vt:lpstr>3．今後の取組アイデアの企画を具体化する ー目標と実施内容</vt:lpstr>
      <vt:lpstr>3．今後の取組アイデアの企画を具体化する ー取組アイデアの企画書（ひな形）</vt:lpstr>
      <vt:lpstr>PowerPoint プレゼンテーション</vt:lpstr>
      <vt:lpstr>４．クロージング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令和4年度「重層的支援体制構築推進人材養成研修」＜基礎編＞ 共通カリキュラム①ライブ研修</dc:title>
  <dc:creator>井上 裕章</dc:creator>
  <cp:lastModifiedBy>井上 裕章</cp:lastModifiedBy>
  <cp:revision>24</cp:revision>
  <dcterms:modified xsi:type="dcterms:W3CDTF">2024-04-09T14:39:06Z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0x010100CDFD7C8FC64E1742803A30245252AAD3</vt:lpwstr>
  </property>
  <property fmtid="{D5CDD505-2E9C-101B-9397-08002B2CF9AE}" pid="3" name="MediaServiceImageTags">
    <vt:lpwstr/>
  </property>
</Properties>
</file>