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756" r:id="rId4"/>
  </p:sldMasterIdLst>
  <p:notesMasterIdLst>
    <p:notesMasterId r:id="rId21"/>
  </p:notesMasterIdLst>
  <p:sldIdLst>
    <p:sldId id="2491" r:id="rId5"/>
    <p:sldId id="2539" r:id="rId6"/>
    <p:sldId id="2495" r:id="rId7"/>
    <p:sldId id="2550" r:id="rId8"/>
    <p:sldId id="2570" r:id="rId9"/>
    <p:sldId id="2507" r:id="rId10"/>
    <p:sldId id="2574" r:id="rId11"/>
    <p:sldId id="2551" r:id="rId12"/>
    <p:sldId id="2575" r:id="rId13"/>
    <p:sldId id="2556" r:id="rId14"/>
    <p:sldId id="2576" r:id="rId15"/>
    <p:sldId id="2578" r:id="rId16"/>
    <p:sldId id="2580" r:id="rId17"/>
    <p:sldId id="2579" r:id="rId18"/>
    <p:sldId id="2581" r:id="rId19"/>
    <p:sldId id="2577" r:id="rId20"/>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056"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11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168"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222"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5278" algn="l" defTabSz="914112" rtl="0" eaLnBrk="1" latinLnBrk="0" hangingPunct="1">
      <a:defRPr kumimoji="1" kern="1200">
        <a:solidFill>
          <a:schemeClr val="tx1"/>
        </a:solidFill>
        <a:latin typeface="Arial" charset="0"/>
        <a:ea typeface="ＭＳ Ｐゴシック" pitchFamily="50" charset="-128"/>
        <a:cs typeface="+mn-cs"/>
      </a:defRPr>
    </a:lvl6pPr>
    <a:lvl7pPr marL="2742335" algn="l" defTabSz="914112" rtl="0" eaLnBrk="1" latinLnBrk="0" hangingPunct="1">
      <a:defRPr kumimoji="1" kern="1200">
        <a:solidFill>
          <a:schemeClr val="tx1"/>
        </a:solidFill>
        <a:latin typeface="Arial" charset="0"/>
        <a:ea typeface="ＭＳ Ｐゴシック" pitchFamily="50" charset="-128"/>
        <a:cs typeface="+mn-cs"/>
      </a:defRPr>
    </a:lvl7pPr>
    <a:lvl8pPr marL="3199390" algn="l" defTabSz="914112" rtl="0" eaLnBrk="1" latinLnBrk="0" hangingPunct="1">
      <a:defRPr kumimoji="1" kern="1200">
        <a:solidFill>
          <a:schemeClr val="tx1"/>
        </a:solidFill>
        <a:latin typeface="Arial" charset="0"/>
        <a:ea typeface="ＭＳ Ｐゴシック" pitchFamily="50" charset="-128"/>
        <a:cs typeface="+mn-cs"/>
      </a:defRPr>
    </a:lvl8pPr>
    <a:lvl9pPr marL="3656446" algn="l" defTabSz="914112"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436">
          <p15:clr>
            <a:srgbClr val="A4A3A4"/>
          </p15:clr>
        </p15:guide>
        <p15:guide id="2" pos="3121">
          <p15:clr>
            <a:srgbClr val="A4A3A4"/>
          </p15:clr>
        </p15:guide>
        <p15:guide id="3" pos="6068" userDrawn="1">
          <p15:clr>
            <a:srgbClr val="A4A3A4"/>
          </p15:clr>
        </p15:guide>
        <p15:guide id="4" pos="1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佐伯 郁苗(saeki-kanae.oy9)" initials="佐伯" lastIdx="2" clrIdx="0">
    <p:extLst>
      <p:ext uri="{19B8F6BF-5375-455C-9EA6-DF929625EA0E}">
        <p15:presenceInfo xmlns:p15="http://schemas.microsoft.com/office/powerpoint/2012/main" userId="S-1-5-21-4175116151-3849908774-3845857867-550426" providerId="AD"/>
      </p:ext>
    </p:extLst>
  </p:cmAuthor>
  <p:cmAuthor id="4" name="石川 紀子(ishikawa-noriko.y26)" initials="石川" lastIdx="2" clrIdx="1">
    <p:extLst>
      <p:ext uri="{19B8F6BF-5375-455C-9EA6-DF929625EA0E}">
        <p15:presenceInfo xmlns:p15="http://schemas.microsoft.com/office/powerpoint/2012/main" userId="S-1-5-21-4175116151-3849908774-3845857867-619702" providerId="AD"/>
      </p:ext>
    </p:extLst>
  </p:cmAuthor>
  <p:cmAuthor id="5" name="大野 孝司" initials="大野" lastIdx="16" clrIdx="2">
    <p:extLst>
      <p:ext uri="{19B8F6BF-5375-455C-9EA6-DF929625EA0E}">
        <p15:presenceInfo xmlns:p15="http://schemas.microsoft.com/office/powerpoint/2012/main" userId="S-1-5-21-119559289-308561185-1852903728-7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9900"/>
    <a:srgbClr val="3399FF"/>
    <a:srgbClr val="990099"/>
    <a:srgbClr val="800080"/>
    <a:srgbClr val="CC6600"/>
    <a:srgbClr val="660033"/>
    <a:srgbClr val="663300"/>
    <a:srgbClr val="FFF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2C577-0F01-41FB-9DEA-726C4DAA4074}" v="41" dt="2024-04-01T03:13:38.45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6" y="798"/>
      </p:cViewPr>
      <p:guideLst>
        <p:guide orient="horz" pos="436"/>
        <p:guide pos="3121"/>
        <p:guide pos="6068"/>
        <p:guide pos="1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犬丸 智則(inumaru-tomonori.6k0)" userId="S::itohr@lansys.mhlw.go.jp::5093e921-230c-4b84-98ef-716b0e61931f" providerId="AD" clId="Web-{D302C577-0F01-41FB-9DEA-726C4DAA4074}"/>
    <pc:docChg chg="modSld">
      <pc:chgData name="犬丸 智則(inumaru-tomonori.6k0)" userId="S::itohr@lansys.mhlw.go.jp::5093e921-230c-4b84-98ef-716b0e61931f" providerId="AD" clId="Web-{D302C577-0F01-41FB-9DEA-726C4DAA4074}" dt="2024-04-01T03:13:38.452" v="19" actId="20577"/>
      <pc:docMkLst>
        <pc:docMk/>
      </pc:docMkLst>
      <pc:sldChg chg="modSp">
        <pc:chgData name="犬丸 智則(inumaru-tomonori.6k0)" userId="S::itohr@lansys.mhlw.go.jp::5093e921-230c-4b84-98ef-716b0e61931f" providerId="AD" clId="Web-{D302C577-0F01-41FB-9DEA-726C4DAA4074}" dt="2024-04-01T03:13:05.998" v="14" actId="20577"/>
        <pc:sldMkLst>
          <pc:docMk/>
          <pc:sldMk cId="3354961959" sldId="2507"/>
        </pc:sldMkLst>
        <pc:spChg chg="mod">
          <ac:chgData name="犬丸 智則(inumaru-tomonori.6k0)" userId="S::itohr@lansys.mhlw.go.jp::5093e921-230c-4b84-98ef-716b0e61931f" providerId="AD" clId="Web-{D302C577-0F01-41FB-9DEA-726C4DAA4074}" dt="2024-04-01T03:13:05.998" v="14" actId="20577"/>
          <ac:spMkLst>
            <pc:docMk/>
            <pc:sldMk cId="3354961959" sldId="2507"/>
            <ac:spMk id="2" creationId="{3A686135-B4F9-124E-B35A-74C88AA19B4C}"/>
          </ac:spMkLst>
        </pc:spChg>
      </pc:sldChg>
      <pc:sldChg chg="modSp">
        <pc:chgData name="犬丸 智則(inumaru-tomonori.6k0)" userId="S::itohr@lansys.mhlw.go.jp::5093e921-230c-4b84-98ef-716b0e61931f" providerId="AD" clId="Web-{D302C577-0F01-41FB-9DEA-726C4DAA4074}" dt="2024-04-01T03:12:25.372" v="7"/>
        <pc:sldMkLst>
          <pc:docMk/>
          <pc:sldMk cId="2696572397" sldId="2539"/>
        </pc:sldMkLst>
        <pc:graphicFrameChg chg="mod modGraphic">
          <ac:chgData name="犬丸 智則(inumaru-tomonori.6k0)" userId="S::itohr@lansys.mhlw.go.jp::5093e921-230c-4b84-98ef-716b0e61931f" providerId="AD" clId="Web-{D302C577-0F01-41FB-9DEA-726C4DAA4074}" dt="2024-04-01T03:12:25.372" v="7"/>
          <ac:graphicFrameMkLst>
            <pc:docMk/>
            <pc:sldMk cId="2696572397" sldId="2539"/>
            <ac:graphicFrameMk id="7" creationId="{00000000-0000-0000-0000-000000000000}"/>
          </ac:graphicFrameMkLst>
        </pc:graphicFrameChg>
      </pc:sldChg>
      <pc:sldChg chg="modSp">
        <pc:chgData name="犬丸 智則(inumaru-tomonori.6k0)" userId="S::itohr@lansys.mhlw.go.jp::5093e921-230c-4b84-98ef-716b0e61931f" providerId="AD" clId="Web-{D302C577-0F01-41FB-9DEA-726C4DAA4074}" dt="2024-04-01T03:12:49.654" v="11"/>
        <pc:sldMkLst>
          <pc:docMk/>
          <pc:sldMk cId="2335597878" sldId="2550"/>
        </pc:sldMkLst>
        <pc:graphicFrameChg chg="mod modGraphic">
          <ac:chgData name="犬丸 智則(inumaru-tomonori.6k0)" userId="S::itohr@lansys.mhlw.go.jp::5093e921-230c-4b84-98ef-716b0e61931f" providerId="AD" clId="Web-{D302C577-0F01-41FB-9DEA-726C4DAA4074}" dt="2024-04-01T03:12:49.654" v="11"/>
          <ac:graphicFrameMkLst>
            <pc:docMk/>
            <pc:sldMk cId="2335597878" sldId="2550"/>
            <ac:graphicFrameMk id="6" creationId="{CBCCEA16-B836-AD24-4D36-D0848D52260C}"/>
          </ac:graphicFrameMkLst>
        </pc:graphicFrameChg>
      </pc:sldChg>
      <pc:sldChg chg="modSp">
        <pc:chgData name="犬丸 智則(inumaru-tomonori.6k0)" userId="S::itohr@lansys.mhlw.go.jp::5093e921-230c-4b84-98ef-716b0e61931f" providerId="AD" clId="Web-{D302C577-0F01-41FB-9DEA-726C4DAA4074}" dt="2024-04-01T03:13:13.951" v="16" actId="20577"/>
        <pc:sldMkLst>
          <pc:docMk/>
          <pc:sldMk cId="3083256688" sldId="2574"/>
        </pc:sldMkLst>
        <pc:spChg chg="mod">
          <ac:chgData name="犬丸 智則(inumaru-tomonori.6k0)" userId="S::itohr@lansys.mhlw.go.jp::5093e921-230c-4b84-98ef-716b0e61931f" providerId="AD" clId="Web-{D302C577-0F01-41FB-9DEA-726C4DAA4074}" dt="2024-04-01T03:13:13.951" v="16" actId="20577"/>
          <ac:spMkLst>
            <pc:docMk/>
            <pc:sldMk cId="3083256688" sldId="2574"/>
            <ac:spMk id="4" creationId="{00000000-0000-0000-0000-000000000000}"/>
          </ac:spMkLst>
        </pc:spChg>
      </pc:sldChg>
      <pc:sldChg chg="modSp">
        <pc:chgData name="犬丸 智則(inumaru-tomonori.6k0)" userId="S::itohr@lansys.mhlw.go.jp::5093e921-230c-4b84-98ef-716b0e61931f" providerId="AD" clId="Web-{D302C577-0F01-41FB-9DEA-726C4DAA4074}" dt="2024-04-01T03:13:38.452" v="19" actId="20577"/>
        <pc:sldMkLst>
          <pc:docMk/>
          <pc:sldMk cId="2015254008" sldId="2578"/>
        </pc:sldMkLst>
        <pc:spChg chg="mod">
          <ac:chgData name="犬丸 智則(inumaru-tomonori.6k0)" userId="S::itohr@lansys.mhlw.go.jp::5093e921-230c-4b84-98ef-716b0e61931f" providerId="AD" clId="Web-{D302C577-0F01-41FB-9DEA-726C4DAA4074}" dt="2024-04-01T03:13:38.452" v="19" actId="20577"/>
          <ac:spMkLst>
            <pc:docMk/>
            <pc:sldMk cId="2015254008" sldId="2578"/>
            <ac:spMk id="8" creationId="{00000000-0000-0000-0000-000000000000}"/>
          </ac:spMkLst>
        </pc:spChg>
      </pc:sldChg>
    </pc:docChg>
  </pc:docChgLst>
  <pc:docChgLst>
    <pc:chgData name="大野 孝司" userId="82cad114-c621-465b-ba9e-16c542e6cd23" providerId="ADAL" clId="{64D1AC60-3665-40FC-AB80-8D20C124DD5B}"/>
    <pc:docChg chg="undo custSel addSld delSld modSld sldOrd">
      <pc:chgData name="大野 孝司" userId="82cad114-c621-465b-ba9e-16c542e6cd23" providerId="ADAL" clId="{64D1AC60-3665-40FC-AB80-8D20C124DD5B}" dt="2024-03-19T01:28:34.241" v="1778" actId="20577"/>
      <pc:docMkLst>
        <pc:docMk/>
      </pc:docMkLst>
      <pc:sldChg chg="del">
        <pc:chgData name="大野 孝司" userId="82cad114-c621-465b-ba9e-16c542e6cd23" providerId="ADAL" clId="{64D1AC60-3665-40FC-AB80-8D20C124DD5B}" dt="2024-03-14T00:46:09.703" v="817" actId="47"/>
        <pc:sldMkLst>
          <pc:docMk/>
          <pc:sldMk cId="760759202" sldId="2488"/>
        </pc:sldMkLst>
      </pc:sldChg>
      <pc:sldChg chg="modSp mod delCm">
        <pc:chgData name="大野 孝司" userId="82cad114-c621-465b-ba9e-16c542e6cd23" providerId="ADAL" clId="{64D1AC60-3665-40FC-AB80-8D20C124DD5B}" dt="2024-03-13T13:38:51.195" v="22"/>
        <pc:sldMkLst>
          <pc:docMk/>
          <pc:sldMk cId="476508582" sldId="2491"/>
        </pc:sldMkLst>
        <pc:spChg chg="mod">
          <ac:chgData name="大野 孝司" userId="82cad114-c621-465b-ba9e-16c542e6cd23" providerId="ADAL" clId="{64D1AC60-3665-40FC-AB80-8D20C124DD5B}" dt="2024-03-13T13:38:51.195" v="22"/>
          <ac:spMkLst>
            <pc:docMk/>
            <pc:sldMk cId="476508582" sldId="2491"/>
            <ac:spMk id="4" creationId="{00000000-0000-0000-0000-000000000000}"/>
          </ac:spMkLst>
        </pc:spChg>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476508582" sldId="2491"/>
                <pc2:cmMk id="{D845C87E-BBF6-4349-BC7E-04672530A189}"/>
              </pc2:cmMkLst>
            </pc226:cmChg>
          </p:ext>
        </pc:extLst>
      </pc:sldChg>
      <pc:sldChg chg="addSp delSp modSp mod">
        <pc:chgData name="大野 孝司" userId="82cad114-c621-465b-ba9e-16c542e6cd23" providerId="ADAL" clId="{64D1AC60-3665-40FC-AB80-8D20C124DD5B}" dt="2024-03-14T00:33:23.568" v="170"/>
        <pc:sldMkLst>
          <pc:docMk/>
          <pc:sldMk cId="3428394898" sldId="2495"/>
        </pc:sldMkLst>
        <pc:spChg chg="mod">
          <ac:chgData name="大野 孝司" userId="82cad114-c621-465b-ba9e-16c542e6cd23" providerId="ADAL" clId="{64D1AC60-3665-40FC-AB80-8D20C124DD5B}" dt="2024-03-14T00:32:11.583" v="130" actId="14100"/>
          <ac:spMkLst>
            <pc:docMk/>
            <pc:sldMk cId="3428394898" sldId="2495"/>
            <ac:spMk id="2" creationId="{3A686135-B4F9-124E-B35A-74C88AA19B4C}"/>
          </ac:spMkLst>
        </pc:spChg>
        <pc:spChg chg="add del mod">
          <ac:chgData name="大野 孝司" userId="82cad114-c621-465b-ba9e-16c542e6cd23" providerId="ADAL" clId="{64D1AC60-3665-40FC-AB80-8D20C124DD5B}" dt="2024-03-14T00:33:23.568" v="170"/>
          <ac:spMkLst>
            <pc:docMk/>
            <pc:sldMk cId="3428394898" sldId="2495"/>
            <ac:spMk id="5" creationId="{395EE714-E8F2-F3A9-FC4B-5903B4E277AE}"/>
          </ac:spMkLst>
        </pc:spChg>
      </pc:sldChg>
      <pc:sldChg chg="modSp mod">
        <pc:chgData name="大野 孝司" userId="82cad114-c621-465b-ba9e-16c542e6cd23" providerId="ADAL" clId="{64D1AC60-3665-40FC-AB80-8D20C124DD5B}" dt="2024-03-14T00:31:47.529" v="125" actId="3064"/>
        <pc:sldMkLst>
          <pc:docMk/>
          <pc:sldMk cId="3354961959" sldId="2507"/>
        </pc:sldMkLst>
        <pc:spChg chg="mod">
          <ac:chgData name="大野 孝司" userId="82cad114-c621-465b-ba9e-16c542e6cd23" providerId="ADAL" clId="{64D1AC60-3665-40FC-AB80-8D20C124DD5B}" dt="2024-03-14T00:31:47.529" v="125" actId="3064"/>
          <ac:spMkLst>
            <pc:docMk/>
            <pc:sldMk cId="3354961959" sldId="2507"/>
            <ac:spMk id="2" creationId="{3A686135-B4F9-124E-B35A-74C88AA19B4C}"/>
          </ac:spMkLst>
        </pc:spChg>
      </pc:sldChg>
      <pc:sldChg chg="modSp mod delCm">
        <pc:chgData name="大野 孝司" userId="82cad114-c621-465b-ba9e-16c542e6cd23" providerId="ADAL" clId="{64D1AC60-3665-40FC-AB80-8D20C124DD5B}" dt="2024-03-14T01:02:23.529" v="1658" actId="6549"/>
        <pc:sldMkLst>
          <pc:docMk/>
          <pc:sldMk cId="2696572397" sldId="2539"/>
        </pc:sldMkLst>
        <pc:graphicFrameChg chg="mod modGraphic">
          <ac:chgData name="大野 孝司" userId="82cad114-c621-465b-ba9e-16c542e6cd23" providerId="ADAL" clId="{64D1AC60-3665-40FC-AB80-8D20C124DD5B}" dt="2024-03-14T01:02:23.529" v="1658" actId="6549"/>
          <ac:graphicFrameMkLst>
            <pc:docMk/>
            <pc:sldMk cId="2696572397" sldId="2539"/>
            <ac:graphicFrameMk id="7" creationId="{00000000-0000-0000-0000-000000000000}"/>
          </ac:graphicFrameMkLst>
        </pc:graphicFrameChg>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2696572397" sldId="2539"/>
                <pc2:cmMk id="{549D8401-32DD-408F-A0DC-9B357FCF15BA}"/>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2696572397" sldId="2539"/>
                <pc2:cmMk id="{C58A7513-9A1D-47EE-896E-4F07C55DCC73}"/>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2696572397" sldId="2539"/>
                <pc2:cmMk id="{C5B1B116-A8D7-4689-A1F2-784AC09E1CD7}"/>
              </pc2:cmMkLst>
            </pc226:cmChg>
          </p:ext>
        </pc:extLst>
      </pc:sldChg>
      <pc:sldChg chg="del delCm">
        <pc:chgData name="大野 孝司" userId="82cad114-c621-465b-ba9e-16c542e6cd23" providerId="ADAL" clId="{64D1AC60-3665-40FC-AB80-8D20C124DD5B}" dt="2024-03-14T00:46:09.703" v="817" actId="47"/>
        <pc:sldMkLst>
          <pc:docMk/>
          <pc:sldMk cId="341563475" sldId="2544"/>
        </pc:sldMkLst>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41563475" sldId="2544"/>
                <pc2:cmMk id="{22DA2A6D-80A9-40F4-B2FD-44459CCE6812}"/>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41563475" sldId="2544"/>
                <pc2:cmMk id="{7D2A9984-280C-487C-AD95-A1B8F05CA0F3}"/>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41563475" sldId="2544"/>
                <pc2:cmMk id="{413D4494-9DDA-4827-BB7E-100CEDFF1638}"/>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41563475" sldId="2544"/>
                <pc2:cmMk id="{C3FB41B9-8E97-4F1B-BBBC-E9B6899085F1}"/>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41563475" sldId="2544"/>
                <pc2:cmMk id="{3D014AF3-BE3F-49F9-8356-9733BFAB4174}"/>
              </pc2:cmMkLst>
            </pc226:cmChg>
          </p:ext>
        </pc:extLst>
      </pc:sldChg>
      <pc:sldChg chg="del delCm">
        <pc:chgData name="大野 孝司" userId="82cad114-c621-465b-ba9e-16c542e6cd23" providerId="ADAL" clId="{64D1AC60-3665-40FC-AB80-8D20C124DD5B}" dt="2024-03-14T00:46:09.703" v="817" actId="47"/>
        <pc:sldMkLst>
          <pc:docMk/>
          <pc:sldMk cId="2564282438" sldId="2549"/>
        </pc:sldMkLst>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2564282438" sldId="2549"/>
                <pc2:cmMk id="{24A6EDEA-8734-45EE-96E2-1F6DA8CCE3AA}"/>
              </pc2:cmMkLst>
            </pc226:cmChg>
          </p:ext>
        </pc:extLst>
      </pc:sldChg>
      <pc:sldChg chg="addSp delSp modSp mod ord">
        <pc:chgData name="大野 孝司" userId="82cad114-c621-465b-ba9e-16c542e6cd23" providerId="ADAL" clId="{64D1AC60-3665-40FC-AB80-8D20C124DD5B}" dt="2024-03-19T01:28:13.465" v="1770" actId="20577"/>
        <pc:sldMkLst>
          <pc:docMk/>
          <pc:sldMk cId="2335597878" sldId="2550"/>
        </pc:sldMkLst>
        <pc:spChg chg="add mod">
          <ac:chgData name="大野 孝司" userId="82cad114-c621-465b-ba9e-16c542e6cd23" providerId="ADAL" clId="{64D1AC60-3665-40FC-AB80-8D20C124DD5B}" dt="2024-03-14T00:35:04.162" v="189" actId="208"/>
          <ac:spMkLst>
            <pc:docMk/>
            <pc:sldMk cId="2335597878" sldId="2550"/>
            <ac:spMk id="2" creationId="{411D0133-7F9C-96E4-18EC-44F80C0616AC}"/>
          </ac:spMkLst>
        </pc:spChg>
        <pc:spChg chg="add mod">
          <ac:chgData name="大野 孝司" userId="82cad114-c621-465b-ba9e-16c542e6cd23" providerId="ADAL" clId="{64D1AC60-3665-40FC-AB80-8D20C124DD5B}" dt="2024-03-14T00:35:12.306" v="191" actId="208"/>
          <ac:spMkLst>
            <pc:docMk/>
            <pc:sldMk cId="2335597878" sldId="2550"/>
            <ac:spMk id="3" creationId="{4ED1E793-0B72-FBDF-8AEC-A1A40CF87FF2}"/>
          </ac:spMkLst>
        </pc:spChg>
        <pc:spChg chg="mod">
          <ac:chgData name="大野 孝司" userId="82cad114-c621-465b-ba9e-16c542e6cd23" providerId="ADAL" clId="{64D1AC60-3665-40FC-AB80-8D20C124DD5B}" dt="2024-03-19T01:28:13.465" v="1770" actId="20577"/>
          <ac:spMkLst>
            <pc:docMk/>
            <pc:sldMk cId="2335597878" sldId="2550"/>
            <ac:spMk id="4" creationId="{00000000-0000-0000-0000-000000000000}"/>
          </ac:spMkLst>
        </pc:spChg>
        <pc:spChg chg="del mod">
          <ac:chgData name="大野 孝司" userId="82cad114-c621-465b-ba9e-16c542e6cd23" providerId="ADAL" clId="{64D1AC60-3665-40FC-AB80-8D20C124DD5B}" dt="2024-03-14T00:34:55.717" v="186" actId="478"/>
          <ac:spMkLst>
            <pc:docMk/>
            <pc:sldMk cId="2335597878" sldId="2550"/>
            <ac:spMk id="5" creationId="{00000000-0000-0000-0000-000000000000}"/>
          </ac:spMkLst>
        </pc:spChg>
        <pc:spChg chg="del">
          <ac:chgData name="大野 孝司" userId="82cad114-c621-465b-ba9e-16c542e6cd23" providerId="ADAL" clId="{64D1AC60-3665-40FC-AB80-8D20C124DD5B}" dt="2024-03-14T00:34:55.717" v="186" actId="478"/>
          <ac:spMkLst>
            <pc:docMk/>
            <pc:sldMk cId="2335597878" sldId="2550"/>
            <ac:spMk id="8"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1"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2"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4"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6"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42"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84"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85"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86"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87"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91"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93"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94"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95"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96"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01"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02"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03"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10"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15" creationId="{00000000-0000-0000-0000-000000000000}"/>
          </ac:spMkLst>
        </pc:spChg>
        <pc:spChg chg="del">
          <ac:chgData name="大野 孝司" userId="82cad114-c621-465b-ba9e-16c542e6cd23" providerId="ADAL" clId="{64D1AC60-3665-40FC-AB80-8D20C124DD5B}" dt="2024-03-14T01:06:33.710" v="1659" actId="478"/>
          <ac:spMkLst>
            <pc:docMk/>
            <pc:sldMk cId="2335597878" sldId="2550"/>
            <ac:spMk id="116" creationId="{00000000-0000-0000-0000-000000000000}"/>
          </ac:spMkLst>
        </pc:spChg>
        <pc:graphicFrameChg chg="add del mod">
          <ac:chgData name="大野 孝司" userId="82cad114-c621-465b-ba9e-16c542e6cd23" providerId="ADAL" clId="{64D1AC60-3665-40FC-AB80-8D20C124DD5B}" dt="2024-03-14T01:06:52.791" v="1663"/>
          <ac:graphicFrameMkLst>
            <pc:docMk/>
            <pc:sldMk cId="2335597878" sldId="2550"/>
            <ac:graphicFrameMk id="5" creationId="{B1435ADE-E8A4-1804-345E-B249972C0B69}"/>
          </ac:graphicFrameMkLst>
        </pc:graphicFrameChg>
        <pc:graphicFrameChg chg="add mod modGraphic">
          <ac:chgData name="大野 孝司" userId="82cad114-c621-465b-ba9e-16c542e6cd23" providerId="ADAL" clId="{64D1AC60-3665-40FC-AB80-8D20C124DD5B}" dt="2024-03-14T01:08:59.975" v="1711" actId="3064"/>
          <ac:graphicFrameMkLst>
            <pc:docMk/>
            <pc:sldMk cId="2335597878" sldId="2550"/>
            <ac:graphicFrameMk id="6" creationId="{CBCCEA16-B836-AD24-4D36-D0848D52260C}"/>
          </ac:graphicFrameMkLst>
        </pc:graphicFrameChg>
        <pc:picChg chg="del">
          <ac:chgData name="大野 孝司" userId="82cad114-c621-465b-ba9e-16c542e6cd23" providerId="ADAL" clId="{64D1AC60-3665-40FC-AB80-8D20C124DD5B}" dt="2024-03-14T01:06:33.710" v="1659" actId="478"/>
          <ac:picMkLst>
            <pc:docMk/>
            <pc:sldMk cId="2335597878" sldId="2550"/>
            <ac:picMk id="98"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99"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04"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08"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09"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12"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13"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14"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17"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026" creationId="{00000000-0000-0000-0000-000000000000}"/>
          </ac:picMkLst>
        </pc:picChg>
        <pc:picChg chg="del">
          <ac:chgData name="大野 孝司" userId="82cad114-c621-465b-ba9e-16c542e6cd23" providerId="ADAL" clId="{64D1AC60-3665-40FC-AB80-8D20C124DD5B}" dt="2024-03-14T01:06:33.710" v="1659" actId="478"/>
          <ac:picMkLst>
            <pc:docMk/>
            <pc:sldMk cId="2335597878" sldId="2550"/>
            <ac:picMk id="1028" creationId="{00000000-0000-0000-0000-000000000000}"/>
          </ac:picMkLst>
        </pc:picChg>
      </pc:sldChg>
      <pc:sldChg chg="modSp mod ord">
        <pc:chgData name="大野 孝司" userId="82cad114-c621-465b-ba9e-16c542e6cd23" providerId="ADAL" clId="{64D1AC60-3665-40FC-AB80-8D20C124DD5B}" dt="2024-03-14T00:31:56.732" v="127" actId="3064"/>
        <pc:sldMkLst>
          <pc:docMk/>
          <pc:sldMk cId="3989296091" sldId="2551"/>
        </pc:sldMkLst>
        <pc:spChg chg="mod">
          <ac:chgData name="大野 孝司" userId="82cad114-c621-465b-ba9e-16c542e6cd23" providerId="ADAL" clId="{64D1AC60-3665-40FC-AB80-8D20C124DD5B}" dt="2024-03-14T00:31:56.732" v="127" actId="3064"/>
          <ac:spMkLst>
            <pc:docMk/>
            <pc:sldMk cId="3989296091" sldId="2551"/>
            <ac:spMk id="2" creationId="{3A686135-B4F9-124E-B35A-74C88AA19B4C}"/>
          </ac:spMkLst>
        </pc:spChg>
      </pc:sldChg>
      <pc:sldChg chg="del">
        <pc:chgData name="大野 孝司" userId="82cad114-c621-465b-ba9e-16c542e6cd23" providerId="ADAL" clId="{64D1AC60-3665-40FC-AB80-8D20C124DD5B}" dt="2024-03-14T00:46:09.703" v="817" actId="47"/>
        <pc:sldMkLst>
          <pc:docMk/>
          <pc:sldMk cId="3473534780" sldId="2552"/>
        </pc:sldMkLst>
      </pc:sldChg>
      <pc:sldChg chg="del delCm">
        <pc:chgData name="大野 孝司" userId="82cad114-c621-465b-ba9e-16c542e6cd23" providerId="ADAL" clId="{64D1AC60-3665-40FC-AB80-8D20C124DD5B}" dt="2024-03-14T00:46:09.703" v="817" actId="47"/>
        <pc:sldMkLst>
          <pc:docMk/>
          <pc:sldMk cId="3599897403" sldId="2553"/>
        </pc:sldMkLst>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599897403" sldId="2553"/>
                <pc2:cmMk id="{D67DA6BF-2249-4832-BF3A-83A57E92E329}"/>
              </pc2:cmMkLst>
            </pc226:cmChg>
          </p:ext>
        </pc:extLst>
      </pc:sldChg>
      <pc:sldChg chg="del delCm">
        <pc:chgData name="大野 孝司" userId="82cad114-c621-465b-ba9e-16c542e6cd23" providerId="ADAL" clId="{64D1AC60-3665-40FC-AB80-8D20C124DD5B}" dt="2024-03-14T00:46:09.703" v="817" actId="47"/>
        <pc:sldMkLst>
          <pc:docMk/>
          <pc:sldMk cId="316356071" sldId="2554"/>
        </pc:sldMkLst>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16356071" sldId="2554"/>
                <pc2:cmMk id="{14126E68-029A-47E5-B16B-711624FA53A0}"/>
              </pc2:cmMkLst>
            </pc226:cmChg>
          </p:ext>
        </pc:extLst>
      </pc:sldChg>
      <pc:sldChg chg="modSp mod ord">
        <pc:chgData name="大野 孝司" userId="82cad114-c621-465b-ba9e-16c542e6cd23" providerId="ADAL" clId="{64D1AC60-3665-40FC-AB80-8D20C124DD5B}" dt="2024-03-14T00:32:05.076" v="129" actId="3064"/>
        <pc:sldMkLst>
          <pc:docMk/>
          <pc:sldMk cId="2463388454" sldId="2556"/>
        </pc:sldMkLst>
        <pc:spChg chg="mod">
          <ac:chgData name="大野 孝司" userId="82cad114-c621-465b-ba9e-16c542e6cd23" providerId="ADAL" clId="{64D1AC60-3665-40FC-AB80-8D20C124DD5B}" dt="2024-03-14T00:32:05.076" v="129" actId="3064"/>
          <ac:spMkLst>
            <pc:docMk/>
            <pc:sldMk cId="2463388454" sldId="2556"/>
            <ac:spMk id="2" creationId="{3A686135-B4F9-124E-B35A-74C88AA19B4C}"/>
          </ac:spMkLst>
        </pc:spChg>
      </pc:sldChg>
      <pc:sldChg chg="del">
        <pc:chgData name="大野 孝司" userId="82cad114-c621-465b-ba9e-16c542e6cd23" providerId="ADAL" clId="{64D1AC60-3665-40FC-AB80-8D20C124DD5B}" dt="2024-03-14T00:46:09.703" v="817" actId="47"/>
        <pc:sldMkLst>
          <pc:docMk/>
          <pc:sldMk cId="3502985336" sldId="2557"/>
        </pc:sldMkLst>
      </pc:sldChg>
      <pc:sldChg chg="del delCm">
        <pc:chgData name="大野 孝司" userId="82cad114-c621-465b-ba9e-16c542e6cd23" providerId="ADAL" clId="{64D1AC60-3665-40FC-AB80-8D20C124DD5B}" dt="2024-03-14T00:46:09.703" v="817" actId="47"/>
        <pc:sldMkLst>
          <pc:docMk/>
          <pc:sldMk cId="3386670934" sldId="2558"/>
        </pc:sldMkLst>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386670934" sldId="2558"/>
                <pc2:cmMk id="{244CBA20-5A96-45D7-B22E-367605BF934F}"/>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386670934" sldId="2558"/>
                <pc2:cmMk id="{FB684E7D-14C7-4F20-AA36-563CB9A49EDC}"/>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3386670934" sldId="2558"/>
                <pc2:cmMk id="{89848BC6-6C8B-46C9-BABD-CD3D1D651558}"/>
              </pc2:cmMkLst>
            </pc226:cmChg>
          </p:ext>
        </pc:extLst>
      </pc:sldChg>
      <pc:sldChg chg="del">
        <pc:chgData name="大野 孝司" userId="82cad114-c621-465b-ba9e-16c542e6cd23" providerId="ADAL" clId="{64D1AC60-3665-40FC-AB80-8D20C124DD5B}" dt="2024-03-14T00:46:09.703" v="817" actId="47"/>
        <pc:sldMkLst>
          <pc:docMk/>
          <pc:sldMk cId="3864466499" sldId="2566"/>
        </pc:sldMkLst>
      </pc:sldChg>
      <pc:sldChg chg="del delCm">
        <pc:chgData name="大野 孝司" userId="82cad114-c621-465b-ba9e-16c542e6cd23" providerId="ADAL" clId="{64D1AC60-3665-40FC-AB80-8D20C124DD5B}" dt="2024-03-14T00:46:09.703" v="817" actId="47"/>
        <pc:sldMkLst>
          <pc:docMk/>
          <pc:sldMk cId="949449446" sldId="2567"/>
        </pc:sldMkLst>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949449446" sldId="2567"/>
                <pc2:cmMk id="{3AE99988-CD9C-40A6-B1CE-CAFD1A050250}"/>
              </pc2:cmMkLst>
            </pc226:cmChg>
          </p:ext>
        </pc:extLst>
      </pc:sldChg>
      <pc:sldChg chg="del">
        <pc:chgData name="大野 孝司" userId="82cad114-c621-465b-ba9e-16c542e6cd23" providerId="ADAL" clId="{64D1AC60-3665-40FC-AB80-8D20C124DD5B}" dt="2024-03-14T00:46:09.703" v="817" actId="47"/>
        <pc:sldMkLst>
          <pc:docMk/>
          <pc:sldMk cId="2170671610" sldId="2568"/>
        </pc:sldMkLst>
      </pc:sldChg>
      <pc:sldChg chg="addSp delSp modSp mod delCm">
        <pc:chgData name="大野 孝司" userId="82cad114-c621-465b-ba9e-16c542e6cd23" providerId="ADAL" clId="{64D1AC60-3665-40FC-AB80-8D20C124DD5B}" dt="2024-03-19T01:28:15.169" v="1771" actId="20577"/>
        <pc:sldMkLst>
          <pc:docMk/>
          <pc:sldMk cId="1810726222" sldId="2570"/>
        </pc:sldMkLst>
        <pc:spChg chg="mod">
          <ac:chgData name="大野 孝司" userId="82cad114-c621-465b-ba9e-16c542e6cd23" providerId="ADAL" clId="{64D1AC60-3665-40FC-AB80-8D20C124DD5B}" dt="2024-03-19T01:28:15.169" v="1771" actId="20577"/>
          <ac:spMkLst>
            <pc:docMk/>
            <pc:sldMk cId="1810726222" sldId="2570"/>
            <ac:spMk id="2" creationId="{00000000-0000-0000-0000-000000000000}"/>
          </ac:spMkLst>
        </pc:spChg>
        <pc:spChg chg="del">
          <ac:chgData name="大野 孝司" userId="82cad114-c621-465b-ba9e-16c542e6cd23" providerId="ADAL" clId="{64D1AC60-3665-40FC-AB80-8D20C124DD5B}" dt="2024-03-14T00:29:22.702" v="100" actId="478"/>
          <ac:spMkLst>
            <pc:docMk/>
            <pc:sldMk cId="1810726222" sldId="2570"/>
            <ac:spMk id="3" creationId="{00000000-0000-0000-0000-000000000000}"/>
          </ac:spMkLst>
        </pc:spChg>
        <pc:spChg chg="del">
          <ac:chgData name="大野 孝司" userId="82cad114-c621-465b-ba9e-16c542e6cd23" providerId="ADAL" clId="{64D1AC60-3665-40FC-AB80-8D20C124DD5B}" dt="2024-03-14T00:29:22.702" v="100" actId="478"/>
          <ac:spMkLst>
            <pc:docMk/>
            <pc:sldMk cId="1810726222" sldId="2570"/>
            <ac:spMk id="4" creationId="{00000000-0000-0000-0000-000000000000}"/>
          </ac:spMkLst>
        </pc:spChg>
        <pc:spChg chg="add mod">
          <ac:chgData name="大野 孝司" userId="82cad114-c621-465b-ba9e-16c542e6cd23" providerId="ADAL" clId="{64D1AC60-3665-40FC-AB80-8D20C124DD5B}" dt="2024-03-14T00:33:26.395" v="171"/>
          <ac:spMkLst>
            <pc:docMk/>
            <pc:sldMk cId="1810726222" sldId="2570"/>
            <ac:spMk id="6" creationId="{73D4B68A-DA47-E033-CF13-CBD530301895}"/>
          </ac:spMkLst>
        </pc:spChg>
        <pc:spChg chg="add mod">
          <ac:chgData name="大野 孝司" userId="82cad114-c621-465b-ba9e-16c542e6cd23" providerId="ADAL" clId="{64D1AC60-3665-40FC-AB80-8D20C124DD5B}" dt="2024-03-14T01:09:56.343" v="1729" actId="20577"/>
          <ac:spMkLst>
            <pc:docMk/>
            <pc:sldMk cId="1810726222" sldId="2570"/>
            <ac:spMk id="7" creationId="{1265AE3C-1FC7-4F8B-4D22-86B9EC9CD969}"/>
          </ac:spMkLst>
        </pc:spChg>
        <pc:spChg chg="del mod">
          <ac:chgData name="大野 孝司" userId="82cad114-c621-465b-ba9e-16c542e6cd23" providerId="ADAL" clId="{64D1AC60-3665-40FC-AB80-8D20C124DD5B}" dt="2024-03-14T00:35:32.176" v="214" actId="478"/>
          <ac:spMkLst>
            <pc:docMk/>
            <pc:sldMk cId="1810726222" sldId="2570"/>
            <ac:spMk id="8" creationId="{00000000-0000-0000-0000-000000000000}"/>
          </ac:spMkLst>
        </pc:spChg>
        <pc:spChg chg="del mod">
          <ac:chgData name="大野 孝司" userId="82cad114-c621-465b-ba9e-16c542e6cd23" providerId="ADAL" clId="{64D1AC60-3665-40FC-AB80-8D20C124DD5B}" dt="2024-03-14T00:35:32.176" v="214" actId="478"/>
          <ac:spMkLst>
            <pc:docMk/>
            <pc:sldMk cId="1810726222" sldId="2570"/>
            <ac:spMk id="9" creationId="{00000000-0000-0000-0000-000000000000}"/>
          </ac:spMkLst>
        </pc:spChg>
        <pc:spChg chg="del">
          <ac:chgData name="大野 孝司" userId="82cad114-c621-465b-ba9e-16c542e6cd23" providerId="ADAL" clId="{64D1AC60-3665-40FC-AB80-8D20C124DD5B}" dt="2024-03-14T00:29:22.702" v="100" actId="478"/>
          <ac:spMkLst>
            <pc:docMk/>
            <pc:sldMk cId="1810726222" sldId="2570"/>
            <ac:spMk id="10" creationId="{00000000-0000-0000-0000-000000000000}"/>
          </ac:spMkLst>
        </pc:spChg>
        <pc:spChg chg="add mod">
          <ac:chgData name="大野 孝司" userId="82cad114-c621-465b-ba9e-16c542e6cd23" providerId="ADAL" clId="{64D1AC60-3665-40FC-AB80-8D20C124DD5B}" dt="2024-03-14T00:38:19.486" v="279" actId="1076"/>
          <ac:spMkLst>
            <pc:docMk/>
            <pc:sldMk cId="1810726222" sldId="2570"/>
            <ac:spMk id="12" creationId="{69E7FE97-59CE-9C71-CC65-968714A1B57A}"/>
          </ac:spMkLst>
        </pc:spChg>
        <pc:spChg chg="add mod">
          <ac:chgData name="大野 孝司" userId="82cad114-c621-465b-ba9e-16c542e6cd23" providerId="ADAL" clId="{64D1AC60-3665-40FC-AB80-8D20C124DD5B}" dt="2024-03-14T00:38:22.640" v="280" actId="14100"/>
          <ac:spMkLst>
            <pc:docMk/>
            <pc:sldMk cId="1810726222" sldId="2570"/>
            <ac:spMk id="13" creationId="{61B895B4-08C8-7CB5-9C5A-BAF2299B1782}"/>
          </ac:spMkLst>
        </pc:spChg>
        <pc:picChg chg="del">
          <ac:chgData name="大野 孝司" userId="82cad114-c621-465b-ba9e-16c542e6cd23" providerId="ADAL" clId="{64D1AC60-3665-40FC-AB80-8D20C124DD5B}" dt="2024-03-14T00:29:22.702" v="100" actId="478"/>
          <ac:picMkLst>
            <pc:docMk/>
            <pc:sldMk cId="1810726222" sldId="2570"/>
            <ac:picMk id="5" creationId="{00000000-0000-0000-0000-000000000000}"/>
          </ac:picMkLst>
        </pc:picChg>
        <pc:picChg chg="del">
          <ac:chgData name="大野 孝司" userId="82cad114-c621-465b-ba9e-16c542e6cd23" providerId="ADAL" clId="{64D1AC60-3665-40FC-AB80-8D20C124DD5B}" dt="2024-03-14T00:29:22.702" v="100" actId="478"/>
          <ac:picMkLst>
            <pc:docMk/>
            <pc:sldMk cId="1810726222" sldId="2570"/>
            <ac:picMk id="11" creationId="{00000000-0000-0000-0000-000000000000}"/>
          </ac:picMkLst>
        </pc:picChg>
        <pc:extLst>
          <p:ext xmlns:p="http://schemas.openxmlformats.org/presentationml/2006/main" uri="{D6D511B9-2390-475A-947B-AFAB55BFBCF1}">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1810726222" sldId="2570"/>
                <pc2:cmMk id="{D7703C4F-978D-4432-B2CE-BD1836F4BE55}"/>
              </pc2:cmMkLst>
            </pc226:cmChg>
            <pc226:cmChg xmlns="" xmlns:pc226="http://schemas.microsoft.com/office/powerpoint/2022/06/main/command" chg="del">
              <pc226:chgData name="大野 孝司" userId="82cad114-c621-465b-ba9e-16c542e6cd23" providerId="ADAL" clId="{64D1AC60-3665-40FC-AB80-8D20C124DD5B}" dt="2024-03-13T13:37:20.963" v="0"/>
              <pc2:cmMkLst xmlns:pc2="http://schemas.microsoft.com/office/powerpoint/2019/9/main/command">
                <pc:docMk/>
                <pc:sldMk cId="1810726222" sldId="2570"/>
                <pc2:cmMk id="{090FF1C9-C561-43BC-AAFA-9AACA3701076}"/>
              </pc2:cmMkLst>
            </pc226:cmChg>
          </p:ext>
        </pc:extLst>
      </pc:sldChg>
      <pc:sldChg chg="del">
        <pc:chgData name="大野 孝司" userId="82cad114-c621-465b-ba9e-16c542e6cd23" providerId="ADAL" clId="{64D1AC60-3665-40FC-AB80-8D20C124DD5B}" dt="2024-03-14T00:46:09.703" v="817" actId="47"/>
        <pc:sldMkLst>
          <pc:docMk/>
          <pc:sldMk cId="4104866796" sldId="2571"/>
        </pc:sldMkLst>
      </pc:sldChg>
      <pc:sldChg chg="del">
        <pc:chgData name="大野 孝司" userId="82cad114-c621-465b-ba9e-16c542e6cd23" providerId="ADAL" clId="{64D1AC60-3665-40FC-AB80-8D20C124DD5B}" dt="2024-03-14T00:46:09.703" v="817" actId="47"/>
        <pc:sldMkLst>
          <pc:docMk/>
          <pc:sldMk cId="3091206277" sldId="2572"/>
        </pc:sldMkLst>
      </pc:sldChg>
      <pc:sldChg chg="del">
        <pc:chgData name="大野 孝司" userId="82cad114-c621-465b-ba9e-16c542e6cd23" providerId="ADAL" clId="{64D1AC60-3665-40FC-AB80-8D20C124DD5B}" dt="2024-03-14T00:46:14.665" v="819" actId="47"/>
        <pc:sldMkLst>
          <pc:docMk/>
          <pc:sldMk cId="2016509408" sldId="2573"/>
        </pc:sldMkLst>
      </pc:sldChg>
      <pc:sldChg chg="addSp delSp modSp add mod">
        <pc:chgData name="大野 孝司" userId="82cad114-c621-465b-ba9e-16c542e6cd23" providerId="ADAL" clId="{64D1AC60-3665-40FC-AB80-8D20C124DD5B}" dt="2024-03-19T01:28:18.793" v="1772" actId="20577"/>
        <pc:sldMkLst>
          <pc:docMk/>
          <pc:sldMk cId="3083256688" sldId="2574"/>
        </pc:sldMkLst>
        <pc:spChg chg="add mod">
          <ac:chgData name="大野 孝司" userId="82cad114-c621-465b-ba9e-16c542e6cd23" providerId="ADAL" clId="{64D1AC60-3665-40FC-AB80-8D20C124DD5B}" dt="2024-03-14T00:40:17.694" v="448"/>
          <ac:spMkLst>
            <pc:docMk/>
            <pc:sldMk cId="3083256688" sldId="2574"/>
            <ac:spMk id="2" creationId="{35B1779C-ECDA-558F-B0C5-2E150B2EC889}"/>
          </ac:spMkLst>
        </pc:spChg>
        <pc:spChg chg="mod">
          <ac:chgData name="大野 孝司" userId="82cad114-c621-465b-ba9e-16c542e6cd23" providerId="ADAL" clId="{64D1AC60-3665-40FC-AB80-8D20C124DD5B}" dt="2024-03-19T01:28:18.793" v="1772" actId="20577"/>
          <ac:spMkLst>
            <pc:docMk/>
            <pc:sldMk cId="3083256688" sldId="2574"/>
            <ac:spMk id="4" creationId="{00000000-0000-0000-0000-000000000000}"/>
          </ac:spMkLst>
        </pc:spChg>
        <pc:spChg chg="mod">
          <ac:chgData name="大野 孝司" userId="82cad114-c621-465b-ba9e-16c542e6cd23" providerId="ADAL" clId="{64D1AC60-3665-40FC-AB80-8D20C124DD5B}" dt="2024-03-14T00:38:09.229" v="276" actId="14100"/>
          <ac:spMkLst>
            <pc:docMk/>
            <pc:sldMk cId="3083256688" sldId="2574"/>
            <ac:spMk id="5" creationId="{00000000-0000-0000-0000-000000000000}"/>
          </ac:spMkLst>
        </pc:spChg>
        <pc:spChg chg="mod">
          <ac:chgData name="大野 孝司" userId="82cad114-c621-465b-ba9e-16c542e6cd23" providerId="ADAL" clId="{64D1AC60-3665-40FC-AB80-8D20C124DD5B}" dt="2024-03-14T00:38:04.993" v="274" actId="14100"/>
          <ac:spMkLst>
            <pc:docMk/>
            <pc:sldMk cId="3083256688" sldId="2574"/>
            <ac:spMk id="8"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1"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2"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4"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6"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42"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84"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85"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86"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87"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91"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93"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94"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95"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96"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01"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02"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03"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10"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15" creationId="{00000000-0000-0000-0000-000000000000}"/>
          </ac:spMkLst>
        </pc:spChg>
        <pc:spChg chg="del">
          <ac:chgData name="大野 孝司" userId="82cad114-c621-465b-ba9e-16c542e6cd23" providerId="ADAL" clId="{64D1AC60-3665-40FC-AB80-8D20C124DD5B}" dt="2024-03-14T00:33:18.841" v="168" actId="478"/>
          <ac:spMkLst>
            <pc:docMk/>
            <pc:sldMk cId="3083256688" sldId="2574"/>
            <ac:spMk id="116" creationId="{00000000-0000-0000-0000-000000000000}"/>
          </ac:spMkLst>
        </pc:spChg>
        <pc:picChg chg="del">
          <ac:chgData name="大野 孝司" userId="82cad114-c621-465b-ba9e-16c542e6cd23" providerId="ADAL" clId="{64D1AC60-3665-40FC-AB80-8D20C124DD5B}" dt="2024-03-14T00:33:18.841" v="168" actId="478"/>
          <ac:picMkLst>
            <pc:docMk/>
            <pc:sldMk cId="3083256688" sldId="2574"/>
            <ac:picMk id="98"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99"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04"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08"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09"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12"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13"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14"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17"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026" creationId="{00000000-0000-0000-0000-000000000000}"/>
          </ac:picMkLst>
        </pc:picChg>
        <pc:picChg chg="del">
          <ac:chgData name="大野 孝司" userId="82cad114-c621-465b-ba9e-16c542e6cd23" providerId="ADAL" clId="{64D1AC60-3665-40FC-AB80-8D20C124DD5B}" dt="2024-03-14T00:33:18.841" v="168" actId="478"/>
          <ac:picMkLst>
            <pc:docMk/>
            <pc:sldMk cId="3083256688" sldId="2574"/>
            <ac:picMk id="1028" creationId="{00000000-0000-0000-0000-000000000000}"/>
          </ac:picMkLst>
        </pc:picChg>
      </pc:sldChg>
      <pc:sldChg chg="modSp add mod">
        <pc:chgData name="大野 孝司" userId="82cad114-c621-465b-ba9e-16c542e6cd23" providerId="ADAL" clId="{64D1AC60-3665-40FC-AB80-8D20C124DD5B}" dt="2024-03-19T01:28:22.095" v="1773" actId="20577"/>
        <pc:sldMkLst>
          <pc:docMk/>
          <pc:sldMk cId="619180588" sldId="2575"/>
        </pc:sldMkLst>
        <pc:spChg chg="mod">
          <ac:chgData name="大野 孝司" userId="82cad114-c621-465b-ba9e-16c542e6cd23" providerId="ADAL" clId="{64D1AC60-3665-40FC-AB80-8D20C124DD5B}" dt="2024-03-14T00:43:54.296" v="691"/>
          <ac:spMkLst>
            <pc:docMk/>
            <pc:sldMk cId="619180588" sldId="2575"/>
            <ac:spMk id="2" creationId="{35B1779C-ECDA-558F-B0C5-2E150B2EC889}"/>
          </ac:spMkLst>
        </pc:spChg>
        <pc:spChg chg="mod">
          <ac:chgData name="大野 孝司" userId="82cad114-c621-465b-ba9e-16c542e6cd23" providerId="ADAL" clId="{64D1AC60-3665-40FC-AB80-8D20C124DD5B}" dt="2024-03-19T01:28:22.095" v="1773" actId="20577"/>
          <ac:spMkLst>
            <pc:docMk/>
            <pc:sldMk cId="619180588" sldId="2575"/>
            <ac:spMk id="4" creationId="{00000000-0000-0000-0000-000000000000}"/>
          </ac:spMkLst>
        </pc:spChg>
        <pc:spChg chg="mod">
          <ac:chgData name="大野 孝司" userId="82cad114-c621-465b-ba9e-16c542e6cd23" providerId="ADAL" clId="{64D1AC60-3665-40FC-AB80-8D20C124DD5B}" dt="2024-03-14T00:41:32.202" v="561" actId="14100"/>
          <ac:spMkLst>
            <pc:docMk/>
            <pc:sldMk cId="619180588" sldId="2575"/>
            <ac:spMk id="5" creationId="{00000000-0000-0000-0000-000000000000}"/>
          </ac:spMkLst>
        </pc:spChg>
        <pc:spChg chg="mod">
          <ac:chgData name="大野 孝司" userId="82cad114-c621-465b-ba9e-16c542e6cd23" providerId="ADAL" clId="{64D1AC60-3665-40FC-AB80-8D20C124DD5B}" dt="2024-03-14T00:41:32.202" v="561" actId="14100"/>
          <ac:spMkLst>
            <pc:docMk/>
            <pc:sldMk cId="619180588" sldId="2575"/>
            <ac:spMk id="8" creationId="{00000000-0000-0000-0000-000000000000}"/>
          </ac:spMkLst>
        </pc:spChg>
      </pc:sldChg>
      <pc:sldChg chg="del">
        <pc:chgData name="大野 孝司" userId="82cad114-c621-465b-ba9e-16c542e6cd23" providerId="ADAL" clId="{64D1AC60-3665-40FC-AB80-8D20C124DD5B}" dt="2024-03-14T00:32:17.278" v="131" actId="47"/>
        <pc:sldMkLst>
          <pc:docMk/>
          <pc:sldMk cId="1601098515" sldId="2575"/>
        </pc:sldMkLst>
      </pc:sldChg>
      <pc:sldChg chg="modSp add mod">
        <pc:chgData name="大野 孝司" userId="82cad114-c621-465b-ba9e-16c542e6cd23" providerId="ADAL" clId="{64D1AC60-3665-40FC-AB80-8D20C124DD5B}" dt="2024-03-19T01:28:24.799" v="1774" actId="20577"/>
        <pc:sldMkLst>
          <pc:docMk/>
          <pc:sldMk cId="325032719" sldId="2576"/>
        </pc:sldMkLst>
        <pc:spChg chg="mod">
          <ac:chgData name="大野 孝司" userId="82cad114-c621-465b-ba9e-16c542e6cd23" providerId="ADAL" clId="{64D1AC60-3665-40FC-AB80-8D20C124DD5B}" dt="2024-03-14T00:45:52.138" v="816" actId="6549"/>
          <ac:spMkLst>
            <pc:docMk/>
            <pc:sldMk cId="325032719" sldId="2576"/>
            <ac:spMk id="2" creationId="{35B1779C-ECDA-558F-B0C5-2E150B2EC889}"/>
          </ac:spMkLst>
        </pc:spChg>
        <pc:spChg chg="mod">
          <ac:chgData name="大野 孝司" userId="82cad114-c621-465b-ba9e-16c542e6cd23" providerId="ADAL" clId="{64D1AC60-3665-40FC-AB80-8D20C124DD5B}" dt="2024-03-19T01:28:24.799" v="1774" actId="20577"/>
          <ac:spMkLst>
            <pc:docMk/>
            <pc:sldMk cId="325032719" sldId="2576"/>
            <ac:spMk id="4" creationId="{00000000-0000-0000-0000-000000000000}"/>
          </ac:spMkLst>
        </pc:spChg>
        <pc:spChg chg="mod">
          <ac:chgData name="大野 孝司" userId="82cad114-c621-465b-ba9e-16c542e6cd23" providerId="ADAL" clId="{64D1AC60-3665-40FC-AB80-8D20C124DD5B}" dt="2024-03-14T00:45:11.728" v="779" actId="6549"/>
          <ac:spMkLst>
            <pc:docMk/>
            <pc:sldMk cId="325032719" sldId="2576"/>
            <ac:spMk id="8" creationId="{00000000-0000-0000-0000-000000000000}"/>
          </ac:spMkLst>
        </pc:spChg>
      </pc:sldChg>
      <pc:sldChg chg="addSp delSp modSp add mod">
        <pc:chgData name="大野 孝司" userId="82cad114-c621-465b-ba9e-16c542e6cd23" providerId="ADAL" clId="{64D1AC60-3665-40FC-AB80-8D20C124DD5B}" dt="2024-03-19T01:28:34.241" v="1778" actId="20577"/>
        <pc:sldMkLst>
          <pc:docMk/>
          <pc:sldMk cId="4088929845" sldId="2577"/>
        </pc:sldMkLst>
        <pc:spChg chg="del">
          <ac:chgData name="大野 孝司" userId="82cad114-c621-465b-ba9e-16c542e6cd23" providerId="ADAL" clId="{64D1AC60-3665-40FC-AB80-8D20C124DD5B}" dt="2024-03-14T00:47:39.763" v="820" actId="478"/>
          <ac:spMkLst>
            <pc:docMk/>
            <pc:sldMk cId="4088929845" sldId="2577"/>
            <ac:spMk id="2" creationId="{35B1779C-ECDA-558F-B0C5-2E150B2EC889}"/>
          </ac:spMkLst>
        </pc:spChg>
        <pc:spChg chg="mod">
          <ac:chgData name="大野 孝司" userId="82cad114-c621-465b-ba9e-16c542e6cd23" providerId="ADAL" clId="{64D1AC60-3665-40FC-AB80-8D20C124DD5B}" dt="2024-03-19T01:28:34.241" v="1778" actId="20577"/>
          <ac:spMkLst>
            <pc:docMk/>
            <pc:sldMk cId="4088929845" sldId="2577"/>
            <ac:spMk id="4" creationId="{00000000-0000-0000-0000-000000000000}"/>
          </ac:spMkLst>
        </pc:spChg>
        <pc:spChg chg="add mod">
          <ac:chgData name="大野 孝司" userId="82cad114-c621-465b-ba9e-16c542e6cd23" providerId="ADAL" clId="{64D1AC60-3665-40FC-AB80-8D20C124DD5B}" dt="2024-03-14T00:57:06.837" v="1463" actId="1076"/>
          <ac:spMkLst>
            <pc:docMk/>
            <pc:sldMk cId="4088929845" sldId="2577"/>
            <ac:spMk id="7" creationId="{4C0313AA-28E1-6481-F448-5C6ED80A68D8}"/>
          </ac:spMkLst>
        </pc:spChg>
        <pc:spChg chg="mod">
          <ac:chgData name="大野 孝司" userId="82cad114-c621-465b-ba9e-16c542e6cd23" providerId="ADAL" clId="{64D1AC60-3665-40FC-AB80-8D20C124DD5B}" dt="2024-03-14T00:57:52.774" v="1561" actId="20577"/>
          <ac:spMkLst>
            <pc:docMk/>
            <pc:sldMk cId="4088929845" sldId="2577"/>
            <ac:spMk id="8" creationId="{00000000-0000-0000-0000-000000000000}"/>
          </ac:spMkLst>
        </pc:spChg>
        <pc:spChg chg="add mod">
          <ac:chgData name="大野 孝司" userId="82cad114-c621-465b-ba9e-16c542e6cd23" providerId="ADAL" clId="{64D1AC60-3665-40FC-AB80-8D20C124DD5B}" dt="2024-03-14T00:57:29.473" v="1496" actId="1076"/>
          <ac:spMkLst>
            <pc:docMk/>
            <pc:sldMk cId="4088929845" sldId="2577"/>
            <ac:spMk id="9" creationId="{970E184E-9EB7-293A-8DC4-ED535A353D79}"/>
          </ac:spMkLst>
        </pc:spChg>
        <pc:graphicFrameChg chg="add del mod modGraphic">
          <ac:chgData name="大野 孝司" userId="82cad114-c621-465b-ba9e-16c542e6cd23" providerId="ADAL" clId="{64D1AC60-3665-40FC-AB80-8D20C124DD5B}" dt="2024-03-14T00:57:03.180" v="1461" actId="478"/>
          <ac:graphicFrameMkLst>
            <pc:docMk/>
            <pc:sldMk cId="4088929845" sldId="2577"/>
            <ac:graphicFrameMk id="3" creationId="{56DD4468-5573-DFAF-9147-AC028C047FAD}"/>
          </ac:graphicFrameMkLst>
        </pc:graphicFrameChg>
        <pc:graphicFrameChg chg="add mod modGraphic">
          <ac:chgData name="大野 孝司" userId="82cad114-c621-465b-ba9e-16c542e6cd23" providerId="ADAL" clId="{64D1AC60-3665-40FC-AB80-8D20C124DD5B}" dt="2024-03-14T00:57:23.314" v="1495" actId="20577"/>
          <ac:graphicFrameMkLst>
            <pc:docMk/>
            <pc:sldMk cId="4088929845" sldId="2577"/>
            <ac:graphicFrameMk id="6" creationId="{45E0DD0A-29FA-4216-434D-A67BD8F11BA3}"/>
          </ac:graphicFrameMkLst>
        </pc:graphicFrameChg>
      </pc:sldChg>
      <pc:sldChg chg="modSp add mod">
        <pc:chgData name="大野 孝司" userId="82cad114-c621-465b-ba9e-16c542e6cd23" providerId="ADAL" clId="{64D1AC60-3665-40FC-AB80-8D20C124DD5B}" dt="2024-03-19T01:28:26.935" v="1775" actId="20577"/>
        <pc:sldMkLst>
          <pc:docMk/>
          <pc:sldMk cId="2015254008" sldId="2578"/>
        </pc:sldMkLst>
        <pc:spChg chg="mod">
          <ac:chgData name="大野 孝司" userId="82cad114-c621-465b-ba9e-16c542e6cd23" providerId="ADAL" clId="{64D1AC60-3665-40FC-AB80-8D20C124DD5B}" dt="2024-03-14T01:00:32.146" v="1624" actId="20577"/>
          <ac:spMkLst>
            <pc:docMk/>
            <pc:sldMk cId="2015254008" sldId="2578"/>
            <ac:spMk id="2" creationId="{35B1779C-ECDA-558F-B0C5-2E150B2EC889}"/>
          </ac:spMkLst>
        </pc:spChg>
        <pc:spChg chg="mod">
          <ac:chgData name="大野 孝司" userId="82cad114-c621-465b-ba9e-16c542e6cd23" providerId="ADAL" clId="{64D1AC60-3665-40FC-AB80-8D20C124DD5B}" dt="2024-03-19T01:28:26.935" v="1775" actId="20577"/>
          <ac:spMkLst>
            <pc:docMk/>
            <pc:sldMk cId="2015254008" sldId="2578"/>
            <ac:spMk id="4" creationId="{00000000-0000-0000-0000-000000000000}"/>
          </ac:spMkLst>
        </pc:spChg>
        <pc:spChg chg="mod">
          <ac:chgData name="大野 孝司" userId="82cad114-c621-465b-ba9e-16c542e6cd23" providerId="ADAL" clId="{64D1AC60-3665-40FC-AB80-8D20C124DD5B}" dt="2024-03-14T00:48:56.970" v="883" actId="14100"/>
          <ac:spMkLst>
            <pc:docMk/>
            <pc:sldMk cId="2015254008" sldId="2578"/>
            <ac:spMk id="5" creationId="{00000000-0000-0000-0000-000000000000}"/>
          </ac:spMkLst>
        </pc:spChg>
        <pc:spChg chg="mod">
          <ac:chgData name="大野 孝司" userId="82cad114-c621-465b-ba9e-16c542e6cd23" providerId="ADAL" clId="{64D1AC60-3665-40FC-AB80-8D20C124DD5B}" dt="2024-03-14T00:48:56.970" v="883" actId="14100"/>
          <ac:spMkLst>
            <pc:docMk/>
            <pc:sldMk cId="2015254008" sldId="2578"/>
            <ac:spMk id="8" creationId="{00000000-0000-0000-0000-000000000000}"/>
          </ac:spMkLst>
        </pc:spChg>
      </pc:sldChg>
      <pc:sldChg chg="addSp delSp modSp add mod">
        <pc:chgData name="大野 孝司" userId="82cad114-c621-465b-ba9e-16c542e6cd23" providerId="ADAL" clId="{64D1AC60-3665-40FC-AB80-8D20C124DD5B}" dt="2024-03-19T01:28:31.623" v="1777" actId="20577"/>
        <pc:sldMkLst>
          <pc:docMk/>
          <pc:sldMk cId="624968549" sldId="2579"/>
        </pc:sldMkLst>
        <pc:spChg chg="del">
          <ac:chgData name="大野 孝司" userId="82cad114-c621-465b-ba9e-16c542e6cd23" providerId="ADAL" clId="{64D1AC60-3665-40FC-AB80-8D20C124DD5B}" dt="2024-03-14T00:54:51.618" v="1395" actId="478"/>
          <ac:spMkLst>
            <pc:docMk/>
            <pc:sldMk cId="624968549" sldId="2579"/>
            <ac:spMk id="2" creationId="{35B1779C-ECDA-558F-B0C5-2E150B2EC889}"/>
          </ac:spMkLst>
        </pc:spChg>
        <pc:spChg chg="mod">
          <ac:chgData name="大野 孝司" userId="82cad114-c621-465b-ba9e-16c542e6cd23" providerId="ADAL" clId="{64D1AC60-3665-40FC-AB80-8D20C124DD5B}" dt="2024-03-19T01:28:31.623" v="1777" actId="20577"/>
          <ac:spMkLst>
            <pc:docMk/>
            <pc:sldMk cId="624968549" sldId="2579"/>
            <ac:spMk id="4" creationId="{00000000-0000-0000-0000-000000000000}"/>
          </ac:spMkLst>
        </pc:spChg>
        <pc:spChg chg="del">
          <ac:chgData name="大野 孝司" userId="82cad114-c621-465b-ba9e-16c542e6cd23" providerId="ADAL" clId="{64D1AC60-3665-40FC-AB80-8D20C124DD5B}" dt="2024-03-14T00:54:53.277" v="1396" actId="478"/>
          <ac:spMkLst>
            <pc:docMk/>
            <pc:sldMk cId="624968549" sldId="2579"/>
            <ac:spMk id="5" creationId="{00000000-0000-0000-0000-000000000000}"/>
          </ac:spMkLst>
        </pc:spChg>
        <pc:spChg chg="add del mod">
          <ac:chgData name="大野 孝司" userId="82cad114-c621-465b-ba9e-16c542e6cd23" providerId="ADAL" clId="{64D1AC60-3665-40FC-AB80-8D20C124DD5B}" dt="2024-03-14T00:58:08.706" v="1562" actId="478"/>
          <ac:spMkLst>
            <pc:docMk/>
            <pc:sldMk cId="624968549" sldId="2579"/>
            <ac:spMk id="7" creationId="{C0748FD8-6DA3-5D74-F430-B2ED4367F8BB}"/>
          </ac:spMkLst>
        </pc:spChg>
        <pc:spChg chg="del">
          <ac:chgData name="大野 孝司" userId="82cad114-c621-465b-ba9e-16c542e6cd23" providerId="ADAL" clId="{64D1AC60-3665-40FC-AB80-8D20C124DD5B}" dt="2024-03-14T00:54:53.277" v="1396" actId="478"/>
          <ac:spMkLst>
            <pc:docMk/>
            <pc:sldMk cId="624968549" sldId="2579"/>
            <ac:spMk id="8" creationId="{00000000-0000-0000-0000-000000000000}"/>
          </ac:spMkLst>
        </pc:spChg>
        <pc:spChg chg="add mod">
          <ac:chgData name="大野 孝司" userId="82cad114-c621-465b-ba9e-16c542e6cd23" providerId="ADAL" clId="{64D1AC60-3665-40FC-AB80-8D20C124DD5B}" dt="2024-03-14T00:58:10.254" v="1565" actId="1036"/>
          <ac:spMkLst>
            <pc:docMk/>
            <pc:sldMk cId="624968549" sldId="2579"/>
            <ac:spMk id="11" creationId="{B88C6C74-BCB8-9ACE-1AD7-BBD2A4F5BD02}"/>
          </ac:spMkLst>
        </pc:spChg>
        <pc:spChg chg="add mod">
          <ac:chgData name="大野 孝司" userId="82cad114-c621-465b-ba9e-16c542e6cd23" providerId="ADAL" clId="{64D1AC60-3665-40FC-AB80-8D20C124DD5B}" dt="2024-03-14T00:58:10.254" v="1565" actId="1036"/>
          <ac:spMkLst>
            <pc:docMk/>
            <pc:sldMk cId="624968549" sldId="2579"/>
            <ac:spMk id="12" creationId="{568AD749-2130-10E6-025D-32736DC01B4E}"/>
          </ac:spMkLst>
        </pc:spChg>
        <pc:spChg chg="add mod">
          <ac:chgData name="大野 孝司" userId="82cad114-c621-465b-ba9e-16c542e6cd23" providerId="ADAL" clId="{64D1AC60-3665-40FC-AB80-8D20C124DD5B}" dt="2024-03-14T00:58:50.785" v="1611" actId="14100"/>
          <ac:spMkLst>
            <pc:docMk/>
            <pc:sldMk cId="624968549" sldId="2579"/>
            <ac:spMk id="13" creationId="{C46BDCFB-C974-E6B5-B708-BF1ACAB26687}"/>
          </ac:spMkLst>
        </pc:spChg>
        <pc:spChg chg="add mod">
          <ac:chgData name="大野 孝司" userId="82cad114-c621-465b-ba9e-16c542e6cd23" providerId="ADAL" clId="{64D1AC60-3665-40FC-AB80-8D20C124DD5B}" dt="2024-03-14T00:58:50.785" v="1611" actId="14100"/>
          <ac:spMkLst>
            <pc:docMk/>
            <pc:sldMk cId="624968549" sldId="2579"/>
            <ac:spMk id="14" creationId="{2E64C2FC-2FF3-BC6F-11B8-022505AD3A1C}"/>
          </ac:spMkLst>
        </pc:spChg>
        <pc:spChg chg="add mod">
          <ac:chgData name="大野 孝司" userId="82cad114-c621-465b-ba9e-16c542e6cd23" providerId="ADAL" clId="{64D1AC60-3665-40FC-AB80-8D20C124DD5B}" dt="2024-03-14T00:58:50.785" v="1611" actId="14100"/>
          <ac:spMkLst>
            <pc:docMk/>
            <pc:sldMk cId="624968549" sldId="2579"/>
            <ac:spMk id="15" creationId="{93F4D1A4-EBE5-1274-E103-842F3A06E067}"/>
          </ac:spMkLst>
        </pc:spChg>
        <pc:spChg chg="add mod">
          <ac:chgData name="大野 孝司" userId="82cad114-c621-465b-ba9e-16c542e6cd23" providerId="ADAL" clId="{64D1AC60-3665-40FC-AB80-8D20C124DD5B}" dt="2024-03-14T00:58:10.254" v="1565" actId="1036"/>
          <ac:spMkLst>
            <pc:docMk/>
            <pc:sldMk cId="624968549" sldId="2579"/>
            <ac:spMk id="16" creationId="{6A891109-240D-E70F-24CA-6FCCDFC83D39}"/>
          </ac:spMkLst>
        </pc:spChg>
        <pc:graphicFrameChg chg="add del mod modGraphic">
          <ac:chgData name="大野 孝司" userId="82cad114-c621-465b-ba9e-16c542e6cd23" providerId="ADAL" clId="{64D1AC60-3665-40FC-AB80-8D20C124DD5B}" dt="2024-03-14T00:58:08.706" v="1562" actId="478"/>
          <ac:graphicFrameMkLst>
            <pc:docMk/>
            <pc:sldMk cId="624968549" sldId="2579"/>
            <ac:graphicFrameMk id="3" creationId="{F2D2220E-7EBB-69E3-9844-EA0062805D86}"/>
          </ac:graphicFrameMkLst>
        </pc:graphicFrameChg>
        <pc:graphicFrameChg chg="add del mod">
          <ac:chgData name="大野 孝司" userId="82cad114-c621-465b-ba9e-16c542e6cd23" providerId="ADAL" clId="{64D1AC60-3665-40FC-AB80-8D20C124DD5B}" dt="2024-03-14T00:58:08.706" v="1562" actId="478"/>
          <ac:graphicFrameMkLst>
            <pc:docMk/>
            <pc:sldMk cId="624968549" sldId="2579"/>
            <ac:graphicFrameMk id="6" creationId="{F76BF38C-AA63-F4D5-6251-DB758FEC6703}"/>
          </ac:graphicFrameMkLst>
        </pc:graphicFrameChg>
        <pc:graphicFrameChg chg="add mod">
          <ac:chgData name="大野 孝司" userId="82cad114-c621-465b-ba9e-16c542e6cd23" providerId="ADAL" clId="{64D1AC60-3665-40FC-AB80-8D20C124DD5B}" dt="2024-03-14T00:58:10.254" v="1565" actId="1036"/>
          <ac:graphicFrameMkLst>
            <pc:docMk/>
            <pc:sldMk cId="624968549" sldId="2579"/>
            <ac:graphicFrameMk id="9" creationId="{05A066AF-C075-14F0-8420-A2898DE2E7B3}"/>
          </ac:graphicFrameMkLst>
        </pc:graphicFrameChg>
        <pc:graphicFrameChg chg="add mod">
          <ac:chgData name="大野 孝司" userId="82cad114-c621-465b-ba9e-16c542e6cd23" providerId="ADAL" clId="{64D1AC60-3665-40FC-AB80-8D20C124DD5B}" dt="2024-03-14T00:58:10.254" v="1565" actId="1036"/>
          <ac:graphicFrameMkLst>
            <pc:docMk/>
            <pc:sldMk cId="624968549" sldId="2579"/>
            <ac:graphicFrameMk id="10" creationId="{4A46319E-E119-820D-F9EF-682352E97055}"/>
          </ac:graphicFrameMkLst>
        </pc:graphicFrameChg>
      </pc:sldChg>
      <pc:sldChg chg="addSp delSp modSp add mod">
        <pc:chgData name="大野 孝司" userId="82cad114-c621-465b-ba9e-16c542e6cd23" providerId="ADAL" clId="{64D1AC60-3665-40FC-AB80-8D20C124DD5B}" dt="2024-03-19T01:28:29.480" v="1776" actId="20577"/>
        <pc:sldMkLst>
          <pc:docMk/>
          <pc:sldMk cId="4088980286" sldId="2580"/>
        </pc:sldMkLst>
        <pc:spChg chg="del">
          <ac:chgData name="大野 孝司" userId="82cad114-c621-465b-ba9e-16c542e6cd23" providerId="ADAL" clId="{64D1AC60-3665-40FC-AB80-8D20C124DD5B}" dt="2024-03-14T00:59:29.671" v="1613" actId="478"/>
          <ac:spMkLst>
            <pc:docMk/>
            <pc:sldMk cId="4088980286" sldId="2580"/>
            <ac:spMk id="2" creationId="{35B1779C-ECDA-558F-B0C5-2E150B2EC889}"/>
          </ac:spMkLst>
        </pc:spChg>
        <pc:spChg chg="add mod">
          <ac:chgData name="大野 孝司" userId="82cad114-c621-465b-ba9e-16c542e6cd23" providerId="ADAL" clId="{64D1AC60-3665-40FC-AB80-8D20C124DD5B}" dt="2024-03-14T00:59:46.929" v="1623"/>
          <ac:spMkLst>
            <pc:docMk/>
            <pc:sldMk cId="4088980286" sldId="2580"/>
            <ac:spMk id="3" creationId="{CBE5E54D-7616-8F18-BBD6-413E2CF01EFC}"/>
          </ac:spMkLst>
        </pc:spChg>
        <pc:spChg chg="mod">
          <ac:chgData name="大野 孝司" userId="82cad114-c621-465b-ba9e-16c542e6cd23" providerId="ADAL" clId="{64D1AC60-3665-40FC-AB80-8D20C124DD5B}" dt="2024-03-19T01:28:29.480" v="1776" actId="20577"/>
          <ac:spMkLst>
            <pc:docMk/>
            <pc:sldMk cId="4088980286" sldId="2580"/>
            <ac:spMk id="4" creationId="{00000000-0000-0000-0000-000000000000}"/>
          </ac:spMkLst>
        </pc:spChg>
        <pc:spChg chg="del">
          <ac:chgData name="大野 孝司" userId="82cad114-c621-465b-ba9e-16c542e6cd23" providerId="ADAL" clId="{64D1AC60-3665-40FC-AB80-8D20C124DD5B}" dt="2024-03-14T00:59:29.671" v="1613" actId="478"/>
          <ac:spMkLst>
            <pc:docMk/>
            <pc:sldMk cId="4088980286" sldId="2580"/>
            <ac:spMk id="5" creationId="{00000000-0000-0000-0000-000000000000}"/>
          </ac:spMkLst>
        </pc:spChg>
        <pc:spChg chg="del">
          <ac:chgData name="大野 孝司" userId="82cad114-c621-465b-ba9e-16c542e6cd23" providerId="ADAL" clId="{64D1AC60-3665-40FC-AB80-8D20C124DD5B}" dt="2024-03-14T00:59:29.671" v="1613" actId="478"/>
          <ac:spMkLst>
            <pc:docMk/>
            <pc:sldMk cId="4088980286" sldId="2580"/>
            <ac:spMk id="8" creationId="{00000000-0000-0000-0000-000000000000}"/>
          </ac:spMkLst>
        </pc:spChg>
      </pc:sldChg>
    </pc:docChg>
  </pc:docChgLst>
  <pc:docChgLst>
    <pc:chgData name="李 鐘浩" userId="a8a26361-0b54-4b42-9826-e58f3e2a7a8d" providerId="ADAL" clId="{79A5BD18-BB00-4698-A7BB-90B14656C131}"/>
    <pc:docChg chg="undo custSel addSld modSld">
      <pc:chgData name="李 鐘浩" userId="a8a26361-0b54-4b42-9826-e58f3e2a7a8d" providerId="ADAL" clId="{79A5BD18-BB00-4698-A7BB-90B14656C131}" dt="2024-03-26T01:30:32.576" v="219" actId="20577"/>
      <pc:docMkLst>
        <pc:docMk/>
      </pc:docMkLst>
      <pc:sldChg chg="delSp modSp add mod">
        <pc:chgData name="李 鐘浩" userId="a8a26361-0b54-4b42-9826-e58f3e2a7a8d" providerId="ADAL" clId="{79A5BD18-BB00-4698-A7BB-90B14656C131}" dt="2024-03-26T01:30:32.576" v="219" actId="20577"/>
        <pc:sldMkLst>
          <pc:docMk/>
          <pc:sldMk cId="2448714491" sldId="2581"/>
        </pc:sldMkLst>
        <pc:spChg chg="mod">
          <ac:chgData name="李 鐘浩" userId="a8a26361-0b54-4b42-9826-e58f3e2a7a8d" providerId="ADAL" clId="{79A5BD18-BB00-4698-A7BB-90B14656C131}" dt="2024-03-26T01:18:44.669" v="14" actId="20577"/>
          <ac:spMkLst>
            <pc:docMk/>
            <pc:sldMk cId="2448714491" sldId="2581"/>
            <ac:spMk id="4" creationId="{00000000-0000-0000-0000-000000000000}"/>
          </ac:spMkLst>
        </pc:spChg>
        <pc:spChg chg="del">
          <ac:chgData name="李 鐘浩" userId="a8a26361-0b54-4b42-9826-e58f3e2a7a8d" providerId="ADAL" clId="{79A5BD18-BB00-4698-A7BB-90B14656C131}" dt="2024-03-26T01:25:57.585" v="93" actId="478"/>
          <ac:spMkLst>
            <pc:docMk/>
            <pc:sldMk cId="2448714491" sldId="2581"/>
            <ac:spMk id="11" creationId="{B88C6C74-BCB8-9ACE-1AD7-BBD2A4F5BD02}"/>
          </ac:spMkLst>
        </pc:spChg>
        <pc:spChg chg="del">
          <ac:chgData name="李 鐘浩" userId="a8a26361-0b54-4b42-9826-e58f3e2a7a8d" providerId="ADAL" clId="{79A5BD18-BB00-4698-A7BB-90B14656C131}" dt="2024-03-26T01:20:15.088" v="15" actId="478"/>
          <ac:spMkLst>
            <pc:docMk/>
            <pc:sldMk cId="2448714491" sldId="2581"/>
            <ac:spMk id="12" creationId="{568AD749-2130-10E6-025D-32736DC01B4E}"/>
          </ac:spMkLst>
        </pc:spChg>
        <pc:spChg chg="del">
          <ac:chgData name="李 鐘浩" userId="a8a26361-0b54-4b42-9826-e58f3e2a7a8d" providerId="ADAL" clId="{79A5BD18-BB00-4698-A7BB-90B14656C131}" dt="2024-03-26T01:20:18.326" v="16" actId="478"/>
          <ac:spMkLst>
            <pc:docMk/>
            <pc:sldMk cId="2448714491" sldId="2581"/>
            <ac:spMk id="13" creationId="{C46BDCFB-C974-E6B5-B708-BF1ACAB26687}"/>
          </ac:spMkLst>
        </pc:spChg>
        <pc:spChg chg="del">
          <ac:chgData name="李 鐘浩" userId="a8a26361-0b54-4b42-9826-e58f3e2a7a8d" providerId="ADAL" clId="{79A5BD18-BB00-4698-A7BB-90B14656C131}" dt="2024-03-26T01:23:38.898" v="38" actId="478"/>
          <ac:spMkLst>
            <pc:docMk/>
            <pc:sldMk cId="2448714491" sldId="2581"/>
            <ac:spMk id="14" creationId="{2E64C2FC-2FF3-BC6F-11B8-022505AD3A1C}"/>
          </ac:spMkLst>
        </pc:spChg>
        <pc:spChg chg="del">
          <ac:chgData name="李 鐘浩" userId="a8a26361-0b54-4b42-9826-e58f3e2a7a8d" providerId="ADAL" clId="{79A5BD18-BB00-4698-A7BB-90B14656C131}" dt="2024-03-26T01:24:24.972" v="53" actId="478"/>
          <ac:spMkLst>
            <pc:docMk/>
            <pc:sldMk cId="2448714491" sldId="2581"/>
            <ac:spMk id="15" creationId="{93F4D1A4-EBE5-1274-E103-842F3A06E067}"/>
          </ac:spMkLst>
        </pc:spChg>
        <pc:graphicFrameChg chg="mod modGraphic">
          <ac:chgData name="李 鐘浩" userId="a8a26361-0b54-4b42-9826-e58f3e2a7a8d" providerId="ADAL" clId="{79A5BD18-BB00-4698-A7BB-90B14656C131}" dt="2024-03-26T01:29:41.619" v="191" actId="20577"/>
          <ac:graphicFrameMkLst>
            <pc:docMk/>
            <pc:sldMk cId="2448714491" sldId="2581"/>
            <ac:graphicFrameMk id="9" creationId="{05A066AF-C075-14F0-8420-A2898DE2E7B3}"/>
          </ac:graphicFrameMkLst>
        </pc:graphicFrameChg>
        <pc:graphicFrameChg chg="mod modGraphic">
          <ac:chgData name="李 鐘浩" userId="a8a26361-0b54-4b42-9826-e58f3e2a7a8d" providerId="ADAL" clId="{79A5BD18-BB00-4698-A7BB-90B14656C131}" dt="2024-03-26T01:30:32.576" v="219" actId="20577"/>
          <ac:graphicFrameMkLst>
            <pc:docMk/>
            <pc:sldMk cId="2448714491" sldId="2581"/>
            <ac:graphicFrameMk id="10" creationId="{4A46319E-E119-820D-F9EF-682352E9705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smtClean="0"/>
            </a:lvl1pPr>
          </a:lstStyle>
          <a:p>
            <a:pPr>
              <a:defRPr/>
            </a:pPr>
            <a:endParaRPr lang="en-US" altLang="ja-JP"/>
          </a:p>
        </p:txBody>
      </p:sp>
      <p:sp>
        <p:nvSpPr>
          <p:cNvPr id="25603" name="Rectangle 3"/>
          <p:cNvSpPr>
            <a:spLocks noGrp="1" noChangeArrowheads="1"/>
          </p:cNvSpPr>
          <p:nvPr>
            <p:ph type="dt" idx="1"/>
          </p:nvPr>
        </p:nvSpPr>
        <p:spPr bwMode="auto">
          <a:xfrm>
            <a:off x="3855350"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smtClean="0"/>
            </a:lvl1pPr>
          </a:lstStyle>
          <a:p>
            <a:pPr>
              <a:defRPr/>
            </a:pPr>
            <a:endParaRPr lang="en-US" altLang="ja-JP"/>
          </a:p>
        </p:txBody>
      </p:sp>
      <p:sp>
        <p:nvSpPr>
          <p:cNvPr id="15872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1199" y="4721225"/>
            <a:ext cx="5444806"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6"/>
          <p:cNvSpPr>
            <a:spLocks noGrp="1" noChangeArrowheads="1"/>
          </p:cNvSpPr>
          <p:nvPr>
            <p:ph type="ftr" sz="quarter" idx="4"/>
          </p:nvPr>
        </p:nvSpPr>
        <p:spPr bwMode="auto">
          <a:xfrm>
            <a:off x="1"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smtClean="0"/>
            </a:lvl1pPr>
          </a:lstStyle>
          <a:p>
            <a:pPr>
              <a:defRPr/>
            </a:pPr>
            <a:endParaRPr lang="en-US" altLang="ja-JP"/>
          </a:p>
        </p:txBody>
      </p:sp>
      <p:sp>
        <p:nvSpPr>
          <p:cNvPr id="25607" name="Rectangle 7"/>
          <p:cNvSpPr>
            <a:spLocks noGrp="1" noChangeArrowheads="1"/>
          </p:cNvSpPr>
          <p:nvPr>
            <p:ph type="sldNum" sz="quarter" idx="5"/>
          </p:nvPr>
        </p:nvSpPr>
        <p:spPr bwMode="auto">
          <a:xfrm>
            <a:off x="3855350"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smtClean="0"/>
            </a:lvl1pPr>
          </a:lstStyle>
          <a:p>
            <a:pPr>
              <a:defRPr/>
            </a:pPr>
            <a:fld id="{284C97A7-1F3F-4E66-8E80-4C266C1D86EA}" type="slidenum">
              <a:rPr lang="en-US" altLang="ja-JP"/>
              <a:pPr>
                <a:defRPr/>
              </a:pPr>
              <a:t>‹#›</a:t>
            </a:fld>
            <a:endParaRPr lang="en-US" altLang="ja-JP"/>
          </a:p>
        </p:txBody>
      </p:sp>
    </p:spTree>
    <p:extLst>
      <p:ext uri="{BB962C8B-B14F-4D97-AF65-F5344CB8AC3E}">
        <p14:creationId xmlns:p14="http://schemas.microsoft.com/office/powerpoint/2010/main" val="3038428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056"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11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168"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22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278" algn="l" defTabSz="914112" rtl="0" eaLnBrk="1" latinLnBrk="0" hangingPunct="1">
      <a:defRPr kumimoji="1" sz="1200" kern="1200">
        <a:solidFill>
          <a:schemeClr val="tx1"/>
        </a:solidFill>
        <a:latin typeface="+mn-lt"/>
        <a:ea typeface="+mn-ea"/>
        <a:cs typeface="+mn-cs"/>
      </a:defRPr>
    </a:lvl6pPr>
    <a:lvl7pPr marL="2742335" algn="l" defTabSz="914112" rtl="0" eaLnBrk="1" latinLnBrk="0" hangingPunct="1">
      <a:defRPr kumimoji="1" sz="1200" kern="1200">
        <a:solidFill>
          <a:schemeClr val="tx1"/>
        </a:solidFill>
        <a:latin typeface="+mn-lt"/>
        <a:ea typeface="+mn-ea"/>
        <a:cs typeface="+mn-cs"/>
      </a:defRPr>
    </a:lvl7pPr>
    <a:lvl8pPr marL="3199390" algn="l" defTabSz="914112" rtl="0" eaLnBrk="1" latinLnBrk="0" hangingPunct="1">
      <a:defRPr kumimoji="1" sz="1200" kern="1200">
        <a:solidFill>
          <a:schemeClr val="tx1"/>
        </a:solidFill>
        <a:latin typeface="+mn-lt"/>
        <a:ea typeface="+mn-ea"/>
        <a:cs typeface="+mn-cs"/>
      </a:defRPr>
    </a:lvl8pPr>
    <a:lvl9pPr marL="3656446" algn="l" defTabSz="914112"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6" name="テキスト ボックス 5">
            <a:extLst>
              <a:ext uri="{FF2B5EF4-FFF2-40B4-BE49-F238E27FC236}">
                <a16:creationId xmlns:a16="http://schemas.microsoft.com/office/drawing/2014/main" id="{78A3C6D5-B010-14E7-B953-D8DEFC4480AF}"/>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38734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99"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8D215C5-96B2-F13D-7B4B-3E16BDCF4A68}"/>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01420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7" name="図 9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98"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B8DFB52C-F8FE-24DB-8861-4BFE7DB1785D}"/>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26371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44921E5-3086-12F5-440D-A3B4001B15D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28784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C7D6514-DCB4-226D-D78F-BC6857B9EAD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16860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C624EC6E-2CA4-6FF3-6F28-BE57C2A6AF8C}"/>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45702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1E76733D-DEFA-BC2A-B859-EAA758177FC4}"/>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62442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5E7AA9AD-619F-8752-6582-5BC3F8939F57}"/>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05048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2867" y="3849627"/>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88363" y="3849627"/>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3485"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pic>
        <p:nvPicPr>
          <p:cNvPr id="100" name="図 99">
            <a:extLst>
              <a:ext uri="{FF2B5EF4-FFF2-40B4-BE49-F238E27FC236}">
                <a16:creationId xmlns:a16="http://schemas.microsoft.com/office/drawing/2014/main" id="{6A504CDB-3BA6-BF4B-A602-DB26DC8301D4}"/>
              </a:ext>
            </a:extLst>
          </p:cNvPr>
          <p:cNvPicPr>
            <a:picLocks noChangeAspect="1"/>
          </p:cNvPicPr>
          <p:nvPr userDrawn="1"/>
        </p:nvPicPr>
        <p:blipFill>
          <a:blip r:embed="rId2"/>
          <a:srcRect/>
          <a:stretch/>
        </p:blipFill>
        <p:spPr>
          <a:xfrm>
            <a:off x="8121352" y="203439"/>
            <a:ext cx="1641497" cy="562365"/>
          </a:xfrm>
          <a:prstGeom prst="rect">
            <a:avLst/>
          </a:prstGeom>
        </p:spPr>
      </p:pic>
    </p:spTree>
    <p:extLst>
      <p:ext uri="{BB962C8B-B14F-4D97-AF65-F5344CB8AC3E}">
        <p14:creationId xmlns:p14="http://schemas.microsoft.com/office/powerpoint/2010/main" val="17785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cstate="email">
            <a:alphaModFix amt="36000"/>
            <a:extLst>
              <a:ext uri="{28A0092B-C50C-407E-A947-70E740481C1C}">
                <a14:useLocalDpi xmlns:a14="http://schemas.microsoft.com/office/drawing/2010/main"/>
              </a:ext>
            </a:extLst>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pic>
        <p:nvPicPr>
          <p:cNvPr id="2" name="図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172"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290F0C5A-8D26-40B0-03AD-8A39159C68FF}"/>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54077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0"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7856D6E8-558B-ED95-06F5-C1B13F0CAFB1}"/>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88196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24011620"/>
      </p:ext>
    </p:extLst>
  </p:cSld>
  <p:clrMap bg1="lt1" tx1="dk1" bg2="lt2" tx2="dk2" accent1="accent1" accent2="accent2" accent3="accent3" accent4="accent4" accent5="accent5" accent6="accent6" hlink="hlink" folHlink="folHlink"/>
  <p:sldLayoutIdLst>
    <p:sldLayoutId id="2147488757" r:id="rId1"/>
    <p:sldLayoutId id="2147488758" r:id="rId2"/>
    <p:sldLayoutId id="2147488759" r:id="rId3"/>
    <p:sldLayoutId id="2147488760" r:id="rId4"/>
    <p:sldLayoutId id="2147488761" r:id="rId5"/>
    <p:sldLayoutId id="2147488762" r:id="rId6"/>
    <p:sldLayoutId id="2147488763" r:id="rId7"/>
    <p:sldLayoutId id="2147488764" r:id="rId8"/>
    <p:sldLayoutId id="2147488765" r:id="rId9"/>
    <p:sldLayoutId id="2147488766" r:id="rId10"/>
    <p:sldLayoutId id="2147488767"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p:txBody>
          <a:bodyPr/>
          <a:lstStyle/>
          <a:p>
            <a:endParaRPr kumimoji="1" lang="ja-JP" altLang="en-US"/>
          </a:p>
        </p:txBody>
      </p:sp>
      <p:sp>
        <p:nvSpPr>
          <p:cNvPr id="4" name="タイトル 3"/>
          <p:cNvSpPr>
            <a:spLocks noGrp="1"/>
          </p:cNvSpPr>
          <p:nvPr>
            <p:ph type="title"/>
          </p:nvPr>
        </p:nvSpPr>
        <p:spPr/>
        <p:txBody>
          <a:bodyPr/>
          <a:lstStyle/>
          <a:p>
            <a:r>
              <a:rPr lang="ja-JP" altLang="en-US" sz="1800" b="0" dirty="0"/>
              <a:t>包括的な支援体制構築に向けた実践型プログラム</a:t>
            </a:r>
            <a:r>
              <a:rPr lang="en-US" altLang="ja-JP" sz="1800" b="0" dirty="0"/>
              <a:t/>
            </a:r>
            <a:br>
              <a:rPr lang="en-US" altLang="ja-JP" sz="1800" b="0" dirty="0"/>
            </a:br>
            <a:r>
              <a:rPr lang="ja-JP" altLang="en-US" sz="1800" b="0" dirty="0"/>
              <a:t>（チームづくり編）</a:t>
            </a:r>
            <a:r>
              <a:rPr lang="en-US" altLang="ja-JP" sz="1800" dirty="0"/>
              <a:t/>
            </a:r>
            <a:br>
              <a:rPr lang="en-US" altLang="ja-JP" sz="1800" dirty="0"/>
            </a:br>
            <a:r>
              <a:rPr lang="en-US" altLang="ja-JP" sz="1800" dirty="0"/>
              <a:t/>
            </a:r>
            <a:br>
              <a:rPr lang="en-US" altLang="ja-JP" sz="1800" dirty="0"/>
            </a:br>
            <a:r>
              <a:rPr lang="en-US" altLang="ja-JP" sz="2800" dirty="0"/>
              <a:t>Step1</a:t>
            </a:r>
            <a:br>
              <a:rPr lang="en-US" altLang="ja-JP" sz="2800" dirty="0"/>
            </a:br>
            <a:r>
              <a:rPr lang="ja-JP" altLang="en-US" sz="2800" dirty="0"/>
              <a:t>キックオフ／わがまちの連携・協働を振り返る</a:t>
            </a:r>
          </a:p>
        </p:txBody>
      </p:sp>
      <p:sp>
        <p:nvSpPr>
          <p:cNvPr id="6" name="テキスト プレースホルダー 5"/>
          <p:cNvSpPr>
            <a:spLocks noGrp="1"/>
          </p:cNvSpPr>
          <p:nvPr>
            <p:ph type="body" sz="quarter" idx="13"/>
          </p:nvPr>
        </p:nvSpPr>
        <p:spPr>
          <a:xfrm>
            <a:off x="-9227" y="3901925"/>
            <a:ext cx="9924453" cy="432426"/>
          </a:xfrm>
        </p:spPr>
        <p:txBody>
          <a:bodyPr/>
          <a:lstStyle/>
          <a:p>
            <a:r>
              <a:rPr lang="en-US" altLang="ja-JP"/>
              <a:t>20XX</a:t>
            </a:r>
            <a:r>
              <a:rPr lang="ja-JP" altLang="en-US"/>
              <a:t>年</a:t>
            </a:r>
            <a:r>
              <a:rPr lang="en-US" altLang="ja-JP"/>
              <a:t>XX</a:t>
            </a:r>
            <a:r>
              <a:rPr lang="ja-JP" altLang="en-US"/>
              <a:t>月</a:t>
            </a:r>
            <a:r>
              <a:rPr lang="en-US" altLang="ja-JP"/>
              <a:t>XX</a:t>
            </a:r>
            <a:r>
              <a:rPr lang="ja-JP" altLang="en-US"/>
              <a:t>日（</a:t>
            </a:r>
            <a:r>
              <a:rPr lang="en-US" altLang="ja-JP"/>
              <a:t>X</a:t>
            </a:r>
            <a:r>
              <a:rPr lang="ja-JP" altLang="en-US"/>
              <a:t>）</a:t>
            </a:r>
            <a:r>
              <a:rPr lang="en-US" altLang="ja-JP"/>
              <a:t>XX:XX</a:t>
            </a:r>
            <a:r>
              <a:rPr lang="ja-JP" altLang="en-US"/>
              <a:t>～</a:t>
            </a:r>
            <a:r>
              <a:rPr lang="en-US" altLang="ja-JP"/>
              <a:t>XX:XX</a:t>
            </a:r>
            <a:endParaRPr kumimoji="1" lang="ja-JP" altLang="en-US"/>
          </a:p>
        </p:txBody>
      </p:sp>
      <p:sp>
        <p:nvSpPr>
          <p:cNvPr id="2" name="正方形/長方形 1"/>
          <p:cNvSpPr/>
          <p:nvPr/>
        </p:nvSpPr>
        <p:spPr>
          <a:xfrm>
            <a:off x="246887" y="265176"/>
            <a:ext cx="1904641"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ysClr val="windowText" lastClr="000000"/>
                </a:solidFill>
              </a:rPr>
              <a:t>事務局</a:t>
            </a:r>
            <a:r>
              <a:rPr lang="ja-JP" altLang="en-US" sz="1600" b="1" dirty="0" smtClean="0">
                <a:solidFill>
                  <a:sysClr val="windowText" lastClr="000000"/>
                </a:solidFill>
              </a:rPr>
              <a:t>資料１－①</a:t>
            </a:r>
            <a:endParaRPr kumimoji="1" lang="ja-JP" altLang="en-US" sz="1600" b="1" dirty="0" smtClean="0">
              <a:solidFill>
                <a:sysClr val="windowText" lastClr="000000"/>
              </a:solidFill>
            </a:endParaRPr>
          </a:p>
        </p:txBody>
      </p:sp>
    </p:spTree>
    <p:extLst>
      <p:ext uri="{BB962C8B-B14F-4D97-AF65-F5344CB8AC3E}">
        <p14:creationId xmlns:p14="http://schemas.microsoft.com/office/powerpoint/2010/main" val="47650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9" y="2276528"/>
            <a:ext cx="6359730" cy="2762295"/>
          </a:xfrm>
        </p:spPr>
        <p:txBody>
          <a:bodyPr wrap="square"/>
          <a:lstStyle/>
          <a:p>
            <a:pPr marL="457200" indent="-457200">
              <a:buFont typeface="+mj-lt"/>
              <a:buAutoNum type="arabicPeriod"/>
            </a:pPr>
            <a:r>
              <a:rPr lang="ja-JP" altLang="en-US" dirty="0">
                <a:solidFill>
                  <a:schemeClr val="bg1">
                    <a:lumMod val="75000"/>
                  </a:schemeClr>
                </a:solidFill>
              </a:rPr>
              <a:t>オープニング</a:t>
            </a:r>
          </a:p>
          <a:p>
            <a:pPr marL="457200" indent="-457200">
              <a:buFont typeface="+mj-lt"/>
              <a:buAutoNum type="arabicPeriod"/>
            </a:pPr>
            <a:r>
              <a:rPr lang="ja-JP" altLang="en-US" dirty="0">
                <a:solidFill>
                  <a:schemeClr val="bg1">
                    <a:lumMod val="75000"/>
                  </a:schemeClr>
                </a:solidFill>
              </a:rPr>
              <a:t>包括的な支援体制の構築に向けた連携・協働について理解を深める</a:t>
            </a:r>
            <a:endParaRPr lang="en-US" altLang="ja-JP" dirty="0">
              <a:solidFill>
                <a:schemeClr val="bg1">
                  <a:lumMod val="75000"/>
                </a:schemeClr>
              </a:solidFill>
            </a:endParaRPr>
          </a:p>
          <a:p>
            <a:pPr marL="457200" indent="-457200">
              <a:buFont typeface="+mj-lt"/>
              <a:buAutoNum type="arabicPeriod"/>
            </a:pPr>
            <a:r>
              <a:rPr lang="ja-JP" altLang="en-US" dirty="0">
                <a:solidFill>
                  <a:schemeClr val="bg1">
                    <a:lumMod val="75000"/>
                  </a:schemeClr>
                </a:solidFill>
              </a:rPr>
              <a:t>わがまちの連携・協働を振り返る</a:t>
            </a:r>
          </a:p>
          <a:p>
            <a:pPr marL="457200" indent="-457200">
              <a:buFont typeface="+mj-lt"/>
              <a:buAutoNum type="arabicPeriod"/>
            </a:pPr>
            <a:r>
              <a:rPr lang="en-US" altLang="ja-JP" dirty="0"/>
              <a:t>Step2</a:t>
            </a:r>
            <a:r>
              <a:rPr lang="ja-JP" altLang="en-US" dirty="0"/>
              <a:t>に向けた準備</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246338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latin typeface="+mn-ea"/>
              </a:rPr>
              <a:t>４．</a:t>
            </a:r>
            <a:r>
              <a:rPr lang="en-US" altLang="ja-JP">
                <a:latin typeface="+mn-ea"/>
              </a:rPr>
              <a:t>Step2</a:t>
            </a:r>
            <a:r>
              <a:rPr lang="ja-JP" altLang="en-US">
                <a:latin typeface="+mn-ea"/>
              </a:rPr>
              <a:t>に向けた準備</a:t>
            </a:r>
            <a:r>
              <a:rPr lang="en-US" altLang="ja-JP">
                <a:latin typeface="+mn-ea"/>
              </a:rPr>
              <a:t/>
            </a:r>
            <a:br>
              <a:rPr lang="en-US" altLang="ja-JP">
                <a:latin typeface="+mn-ea"/>
              </a:rPr>
            </a:br>
            <a:r>
              <a:rPr lang="ja-JP" altLang="en-US" sz="1800">
                <a:latin typeface="+mn-ea"/>
              </a:rPr>
              <a:t>ー目標と実施内容</a:t>
            </a:r>
            <a:endParaRPr kumimoji="1" lang="ja-JP" altLang="en-US" sz="1800">
              <a:latin typeface="+mn-ea"/>
            </a:endParaRPr>
          </a:p>
        </p:txBody>
      </p:sp>
      <p:sp>
        <p:nvSpPr>
          <p:cNvPr id="5" name="正方形/長方形 4"/>
          <p:cNvSpPr/>
          <p:nvPr/>
        </p:nvSpPr>
        <p:spPr>
          <a:xfrm>
            <a:off x="201042" y="985596"/>
            <a:ext cx="784014" cy="827998"/>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827998"/>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en-US" altLang="ja-JP" kern="0">
                <a:latin typeface="Arial"/>
                <a:ea typeface="Meiryo UI"/>
              </a:rPr>
              <a:t>Step2</a:t>
            </a:r>
            <a:r>
              <a:rPr kumimoji="0" lang="ja-JP" altLang="en-US" kern="0">
                <a:latin typeface="Arial"/>
                <a:ea typeface="Meiryo UI"/>
              </a:rPr>
              <a:t>に向けて、自分の役割を理解している。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11</a:t>
            </a:fld>
            <a:endParaRPr lang="en-US"/>
          </a:p>
        </p:txBody>
      </p:sp>
      <p:sp>
        <p:nvSpPr>
          <p:cNvPr id="2" name="正方形/長方形 1">
            <a:extLst>
              <a:ext uri="{FF2B5EF4-FFF2-40B4-BE49-F238E27FC236}">
                <a16:creationId xmlns:a16="http://schemas.microsoft.com/office/drawing/2014/main" id="{35B1779C-ECDA-558F-B0C5-2E150B2EC889}"/>
              </a:ext>
            </a:extLst>
          </p:cNvPr>
          <p:cNvSpPr/>
          <p:nvPr/>
        </p:nvSpPr>
        <p:spPr>
          <a:xfrm>
            <a:off x="201042" y="1971192"/>
            <a:ext cx="9503916" cy="4508739"/>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a:solidFill>
                  <a:srgbClr val="000000"/>
                </a:solidFill>
                <a:latin typeface="メイリオ"/>
                <a:ea typeface="メイリオ"/>
              </a:rPr>
              <a:t>＜趣旨＞</a:t>
            </a:r>
            <a:endParaRPr kumimoji="0"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en-US" altLang="ja-JP" kern="0">
                <a:solidFill>
                  <a:srgbClr val="000000"/>
                </a:solidFill>
                <a:latin typeface="メイリオ"/>
                <a:ea typeface="メイリオ"/>
              </a:rPr>
              <a:t>Step2</a:t>
            </a:r>
            <a:r>
              <a:rPr lang="ja-JP" altLang="en-US" kern="0">
                <a:solidFill>
                  <a:srgbClr val="000000"/>
                </a:solidFill>
                <a:latin typeface="メイリオ"/>
                <a:ea typeface="メイリオ"/>
              </a:rPr>
              <a:t>ではわがまちの実際の個別ケースをもとに連携・協働における機会や課題を考え、具体的な取組アイデアを考えます。</a:t>
            </a:r>
          </a:p>
          <a:p>
            <a:pPr marL="457200" indent="-457200" fontAlgn="auto">
              <a:spcBef>
                <a:spcPts val="0"/>
              </a:spcBef>
              <a:spcAft>
                <a:spcPts val="0"/>
              </a:spcAft>
              <a:buFont typeface="Wingdings" panose="05000000000000000000" pitchFamily="2" charset="2"/>
              <a:buChar char="l"/>
              <a:defRPr/>
            </a:pPr>
            <a:r>
              <a:rPr lang="en-US" altLang="ja-JP" kern="0">
                <a:solidFill>
                  <a:srgbClr val="000000"/>
                </a:solidFill>
                <a:latin typeface="メイリオ"/>
                <a:ea typeface="メイリオ"/>
              </a:rPr>
              <a:t>Step2</a:t>
            </a:r>
            <a:r>
              <a:rPr lang="ja-JP" altLang="en-US" kern="0">
                <a:solidFill>
                  <a:srgbClr val="000000"/>
                </a:solidFill>
                <a:latin typeface="メイリオ"/>
                <a:ea typeface="メイリオ"/>
              </a:rPr>
              <a:t>には個別ケースの提供が必要不可欠なので、事前に</a:t>
            </a:r>
            <a:r>
              <a:rPr lang="en-US" altLang="ja-JP" kern="0">
                <a:solidFill>
                  <a:srgbClr val="000000"/>
                </a:solidFill>
                <a:latin typeface="メイリオ"/>
                <a:ea typeface="メイリオ"/>
              </a:rPr>
              <a:t>Step2</a:t>
            </a:r>
            <a:r>
              <a:rPr lang="ja-JP" altLang="en-US" kern="0">
                <a:solidFill>
                  <a:srgbClr val="000000"/>
                </a:solidFill>
                <a:latin typeface="メイリオ"/>
                <a:ea typeface="メイリオ"/>
              </a:rPr>
              <a:t>の内容について共通認識を持ち、個別ケースの情報提供や準備に皆で協力して取り組みましょう。</a:t>
            </a:r>
          </a:p>
          <a:p>
            <a:pPr fontAlgn="auto">
              <a:spcBef>
                <a:spcPts val="0"/>
              </a:spcBef>
              <a:spcAft>
                <a:spcPts val="0"/>
              </a:spcAft>
              <a:defRPr/>
            </a:pPr>
            <a:endParaRPr lang="en-US" altLang="ja-JP" kern="0">
              <a:solidFill>
                <a:srgbClr val="000000"/>
              </a:solidFill>
              <a:latin typeface="メイリオ"/>
              <a:ea typeface="メイリオ"/>
            </a:endParaRPr>
          </a:p>
          <a:p>
            <a:pPr fontAlgn="auto">
              <a:spcBef>
                <a:spcPts val="0"/>
              </a:spcBef>
              <a:spcAft>
                <a:spcPts val="0"/>
              </a:spcAft>
              <a:defRPr/>
            </a:pPr>
            <a:r>
              <a:rPr lang="ja-JP" altLang="en-US" b="1" kern="0">
                <a:solidFill>
                  <a:srgbClr val="000000"/>
                </a:solidFill>
                <a:latin typeface="メイリオ"/>
                <a:ea typeface="メイリオ"/>
              </a:rPr>
              <a:t>＜実施内容＞</a:t>
            </a:r>
            <a:endParaRPr lang="en-US" altLang="ja-JP" b="1"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en-US" altLang="ja-JP" kern="0">
                <a:solidFill>
                  <a:srgbClr val="000000"/>
                </a:solidFill>
                <a:latin typeface="メイリオ"/>
                <a:ea typeface="メイリオ"/>
              </a:rPr>
              <a:t>Step2</a:t>
            </a:r>
            <a:r>
              <a:rPr lang="ja-JP" altLang="en-US" kern="0">
                <a:solidFill>
                  <a:srgbClr val="000000"/>
                </a:solidFill>
                <a:latin typeface="メイリオ"/>
                <a:ea typeface="メイリオ"/>
              </a:rPr>
              <a:t>の趣旨と事前準備として必要なことについて確認する。</a:t>
            </a: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役割分担（誰がどんな個別ケースを持ち寄るか等）を決める。</a:t>
            </a:r>
          </a:p>
        </p:txBody>
      </p:sp>
    </p:spTree>
    <p:extLst>
      <p:ext uri="{BB962C8B-B14F-4D97-AF65-F5344CB8AC3E}">
        <p14:creationId xmlns:p14="http://schemas.microsoft.com/office/powerpoint/2010/main" val="32503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latin typeface="+mn-ea"/>
              </a:rPr>
              <a:t>４．</a:t>
            </a:r>
            <a:r>
              <a:rPr lang="en-US" altLang="ja-JP">
                <a:latin typeface="+mn-ea"/>
              </a:rPr>
              <a:t>Step2</a:t>
            </a:r>
            <a:r>
              <a:rPr lang="ja-JP" altLang="en-US">
                <a:latin typeface="+mn-ea"/>
              </a:rPr>
              <a:t>に向けた準備</a:t>
            </a:r>
            <a:r>
              <a:rPr lang="en-US" altLang="ja-JP">
                <a:latin typeface="+mn-ea"/>
              </a:rPr>
              <a:t/>
            </a:r>
            <a:br>
              <a:rPr lang="en-US" altLang="ja-JP">
                <a:latin typeface="+mn-ea"/>
              </a:rPr>
            </a:br>
            <a:r>
              <a:rPr lang="ja-JP" altLang="en-US" sz="1800">
                <a:latin typeface="+mn-ea"/>
              </a:rPr>
              <a:t>ー</a:t>
            </a:r>
            <a:r>
              <a:rPr lang="en-US" altLang="ja-JP" sz="1800">
                <a:latin typeface="+mn-ea"/>
              </a:rPr>
              <a:t>Step2</a:t>
            </a:r>
            <a:r>
              <a:rPr lang="ja-JP" altLang="en-US" sz="1800">
                <a:latin typeface="+mn-ea"/>
              </a:rPr>
              <a:t>の実施内容</a:t>
            </a:r>
            <a:endParaRPr kumimoji="1" lang="ja-JP" altLang="en-US" sz="1800">
              <a:latin typeface="+mn-ea"/>
            </a:endParaRPr>
          </a:p>
        </p:txBody>
      </p:sp>
      <p:sp>
        <p:nvSpPr>
          <p:cNvPr id="5" name="正方形/長方形 4"/>
          <p:cNvSpPr/>
          <p:nvPr/>
        </p:nvSpPr>
        <p:spPr>
          <a:xfrm>
            <a:off x="201042" y="985595"/>
            <a:ext cx="784014" cy="1094413"/>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en-US" altLang="ja-JP" sz="1400" b="1" i="0" u="none" strike="noStrike" kern="0" cap="none" spc="0" normalizeH="0" baseline="0" noProof="0">
                <a:ln>
                  <a:noFill/>
                </a:ln>
                <a:solidFill>
                  <a:srgbClr val="FFFFFF"/>
                </a:solidFill>
                <a:effectLst/>
                <a:uLnTx/>
                <a:uFillTx/>
                <a:latin typeface="Arial"/>
                <a:ea typeface="Meiryo UI"/>
                <a:cs typeface="+mn-cs"/>
              </a:rPr>
              <a:t>Step2</a:t>
            </a:r>
          </a:p>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kern="0">
                <a:solidFill>
                  <a:srgbClr val="FFFFFF"/>
                </a:solidFill>
                <a:latin typeface="Arial"/>
                <a:ea typeface="Meiryo UI"/>
              </a:rPr>
              <a:t>の目的</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8" name="正方形/長方形 7"/>
          <p:cNvSpPr/>
          <p:nvPr/>
        </p:nvSpPr>
        <p:spPr>
          <a:xfrm>
            <a:off x="1064567" y="985595"/>
            <a:ext cx="8640391" cy="1094413"/>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dirty="0">
                <a:latin typeface="Arial"/>
                <a:ea typeface="Meiryo UI"/>
              </a:rPr>
              <a:t>個別ケースを踏まえてわがまちの強み・課題を確認する。</a:t>
            </a: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dirty="0">
                <a:latin typeface="Arial"/>
                <a:ea typeface="Meiryo UI"/>
              </a:rPr>
              <a:t>包括的な支援体制構築のための取組みアイデアを出す。</a:t>
            </a: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dirty="0">
                <a:latin typeface="Arial"/>
                <a:ea typeface="Meiryo UI"/>
              </a:rPr>
              <a:t>取組アイデアの妥当性・実現性を確認するためのアクションプランを立てる。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12</a:t>
            </a:fld>
            <a:endParaRPr lang="en-US"/>
          </a:p>
        </p:txBody>
      </p:sp>
      <p:sp>
        <p:nvSpPr>
          <p:cNvPr id="2" name="正方形/長方形 1">
            <a:extLst>
              <a:ext uri="{FF2B5EF4-FFF2-40B4-BE49-F238E27FC236}">
                <a16:creationId xmlns:a16="http://schemas.microsoft.com/office/drawing/2014/main" id="{35B1779C-ECDA-558F-B0C5-2E150B2EC889}"/>
              </a:ext>
            </a:extLst>
          </p:cNvPr>
          <p:cNvSpPr/>
          <p:nvPr/>
        </p:nvSpPr>
        <p:spPr>
          <a:xfrm>
            <a:off x="201042" y="2237605"/>
            <a:ext cx="9503916" cy="4242326"/>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a:solidFill>
                  <a:srgbClr val="000000"/>
                </a:solidFill>
                <a:latin typeface="メイリオ"/>
                <a:ea typeface="メイリオ"/>
              </a:rPr>
              <a:t>＜準備事項＞</a:t>
            </a:r>
            <a:endParaRPr kumimoji="0" lang="en-US" altLang="ja-JP" b="1" kern="0">
              <a:solidFill>
                <a:srgbClr val="000000"/>
              </a:solidFill>
              <a:latin typeface="メイリオ"/>
              <a:ea typeface="メイリオ"/>
            </a:endParaRPr>
          </a:p>
          <a:p>
            <a:pPr fontAlgn="auto">
              <a:spcBef>
                <a:spcPts val="0"/>
              </a:spcBef>
              <a:spcAft>
                <a:spcPts val="0"/>
              </a:spcAft>
              <a:defRPr/>
            </a:pPr>
            <a:endParaRPr kumimoji="0"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en-US" altLang="ja-JP" kern="0">
                <a:solidFill>
                  <a:srgbClr val="000000"/>
                </a:solidFill>
                <a:latin typeface="メイリオ"/>
                <a:ea typeface="メイリオ"/>
              </a:rPr>
              <a:t>Step2</a:t>
            </a:r>
            <a:r>
              <a:rPr lang="ja-JP" altLang="en-US" kern="0">
                <a:solidFill>
                  <a:srgbClr val="000000"/>
                </a:solidFill>
                <a:latin typeface="メイリオ"/>
                <a:ea typeface="メイリオ"/>
              </a:rPr>
              <a:t>で検討したいケースの情報を「ケース検討シート」に整理し、事務局に提出する。</a:t>
            </a:r>
            <a:endParaRPr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事務局は、当日取り上げるケースを関係者と相談の上決める。</a:t>
            </a:r>
            <a:endParaRPr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必要に応じて、ケース情報の提供者と事務局で、追加情報の要否を検討する。</a:t>
            </a:r>
            <a:endParaRPr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en-US" altLang="ja-JP" kern="0">
                <a:solidFill>
                  <a:srgbClr val="000000"/>
                </a:solidFill>
                <a:latin typeface="メイリオ"/>
                <a:ea typeface="メイリオ"/>
              </a:rPr>
              <a:t>Step2</a:t>
            </a:r>
            <a:r>
              <a:rPr lang="ja-JP" altLang="en-US" kern="0">
                <a:solidFill>
                  <a:srgbClr val="000000"/>
                </a:solidFill>
                <a:latin typeface="メイリオ"/>
                <a:ea typeface="メイリオ"/>
              </a:rPr>
              <a:t>で検討するケースの情報は、事前に事務局から参加メンバーに共有し、メンバーは可能な限り確認しておく。</a:t>
            </a:r>
          </a:p>
        </p:txBody>
      </p:sp>
    </p:spTree>
    <p:extLst>
      <p:ext uri="{BB962C8B-B14F-4D97-AF65-F5344CB8AC3E}">
        <p14:creationId xmlns:p14="http://schemas.microsoft.com/office/powerpoint/2010/main" val="201525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latin typeface="+mn-ea"/>
              </a:rPr>
              <a:t>４．</a:t>
            </a:r>
            <a:r>
              <a:rPr lang="en-US" altLang="ja-JP">
                <a:latin typeface="+mn-ea"/>
              </a:rPr>
              <a:t>Step2</a:t>
            </a:r>
            <a:r>
              <a:rPr lang="ja-JP" altLang="en-US">
                <a:latin typeface="+mn-ea"/>
              </a:rPr>
              <a:t>に向けた準備</a:t>
            </a:r>
            <a:r>
              <a:rPr lang="en-US" altLang="ja-JP">
                <a:latin typeface="+mn-ea"/>
              </a:rPr>
              <a:t/>
            </a:r>
            <a:br>
              <a:rPr lang="en-US" altLang="ja-JP">
                <a:latin typeface="+mn-ea"/>
              </a:rPr>
            </a:br>
            <a:r>
              <a:rPr lang="ja-JP" altLang="en-US" sz="1800">
                <a:latin typeface="+mn-ea"/>
              </a:rPr>
              <a:t>ー</a:t>
            </a:r>
            <a:r>
              <a:rPr lang="en-US" altLang="ja-JP" sz="1800">
                <a:latin typeface="+mn-ea"/>
              </a:rPr>
              <a:t>Step2</a:t>
            </a:r>
            <a:r>
              <a:rPr lang="ja-JP" altLang="en-US" sz="1800">
                <a:latin typeface="+mn-ea"/>
              </a:rPr>
              <a:t>の実施内容</a:t>
            </a:r>
            <a:endParaRPr kumimoji="1" lang="ja-JP" altLang="en-US" sz="1800">
              <a:latin typeface="+mn-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13</a:t>
            </a:fld>
            <a:endParaRPr lang="en-US"/>
          </a:p>
        </p:txBody>
      </p:sp>
      <p:sp>
        <p:nvSpPr>
          <p:cNvPr id="3" name="正方形/長方形 2">
            <a:extLst>
              <a:ext uri="{FF2B5EF4-FFF2-40B4-BE49-F238E27FC236}">
                <a16:creationId xmlns:a16="http://schemas.microsoft.com/office/drawing/2014/main" id="{CBE5E54D-7616-8F18-BBD6-413E2CF01EFC}"/>
              </a:ext>
            </a:extLst>
          </p:cNvPr>
          <p:cNvSpPr/>
          <p:nvPr/>
        </p:nvSpPr>
        <p:spPr>
          <a:xfrm>
            <a:off x="273050" y="915535"/>
            <a:ext cx="9359900" cy="5620623"/>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fontAlgn="auto">
              <a:spcBef>
                <a:spcPts val="600"/>
              </a:spcBef>
              <a:spcAft>
                <a:spcPts val="0"/>
              </a:spcAft>
              <a:defRPr/>
            </a:pPr>
            <a:r>
              <a:rPr kumimoji="0" lang="ja-JP" altLang="en-US" sz="2000" b="1" kern="0">
                <a:solidFill>
                  <a:srgbClr val="000000"/>
                </a:solidFill>
                <a:latin typeface="Meiryo UI" panose="020B0604030504040204" pitchFamily="50" charset="-128"/>
                <a:ea typeface="Meiryo UI" panose="020B0604030504040204" pitchFamily="50" charset="-128"/>
              </a:rPr>
              <a:t>＜個別事例のピックアップについて＞</a:t>
            </a:r>
            <a:endParaRPr kumimoji="0" lang="en-US" altLang="ja-JP" sz="2000" b="1" kern="0">
              <a:solidFill>
                <a:srgbClr val="000000"/>
              </a:solidFill>
              <a:latin typeface="Meiryo UI" panose="020B0604030504040204" pitchFamily="50" charset="-128"/>
              <a:ea typeface="Meiryo UI" panose="020B0604030504040204" pitchFamily="50" charset="-128"/>
            </a:endParaRPr>
          </a:p>
          <a:p>
            <a:pPr marL="342900" lvl="0" indent="-342900" fontAlgn="auto">
              <a:spcBef>
                <a:spcPts val="600"/>
              </a:spcBef>
              <a:spcAft>
                <a:spcPts val="0"/>
              </a:spcAft>
              <a:buFont typeface="Wingdings" panose="05000000000000000000" pitchFamily="2" charset="2"/>
              <a:buChar char="l"/>
              <a:defRPr/>
            </a:pPr>
            <a:endParaRPr kumimoji="0" lang="en-US" altLang="ja-JP" sz="2000" b="1" kern="0">
              <a:solidFill>
                <a:srgbClr val="000000"/>
              </a:solidFill>
              <a:latin typeface="Meiryo UI" panose="020B0604030504040204" pitchFamily="50" charset="-128"/>
              <a:ea typeface="Meiryo UI" panose="020B0604030504040204" pitchFamily="50" charset="-128"/>
            </a:endParaRPr>
          </a:p>
          <a:p>
            <a:pPr marL="540000" lvl="0" indent="-342900" fontAlgn="auto">
              <a:spcBef>
                <a:spcPts val="600"/>
              </a:spcBef>
              <a:spcAft>
                <a:spcPts val="60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複数の支援機関が関わった事例を取り上げましょう。</a:t>
            </a:r>
            <a:endParaRPr kumimoji="0" lang="en-US" altLang="ja-JP" kern="0">
              <a:latin typeface="Meiryo UI" panose="020B0604030504040204" pitchFamily="50" charset="-128"/>
              <a:ea typeface="Meiryo UI" panose="020B0604030504040204" pitchFamily="50" charset="-128"/>
            </a:endParaRPr>
          </a:p>
          <a:p>
            <a:pPr marL="540000" lvl="0" indent="-342900" fontAlgn="auto">
              <a:spcBef>
                <a:spcPts val="600"/>
              </a:spcBef>
              <a:spcAft>
                <a:spcPts val="60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介護・障がい・子育て・生活困窮などの既存の制度の狭間にある事例や複合化した課題を抱えている世帯などの事例について、まちで実際に見かけるケースを取り上げましょう。（</a:t>
            </a:r>
            <a:r>
              <a:rPr kumimoji="0" lang="en-US" altLang="ja-JP" kern="0">
                <a:latin typeface="Meiryo UI" panose="020B0604030504040204" pitchFamily="50" charset="-128"/>
                <a:ea typeface="Meiryo UI" panose="020B0604030504040204" pitchFamily="50" charset="-128"/>
              </a:rPr>
              <a:t>8050,</a:t>
            </a:r>
            <a:r>
              <a:rPr kumimoji="0" lang="ja-JP" altLang="en-US" kern="0">
                <a:latin typeface="Meiryo UI" panose="020B0604030504040204" pitchFamily="50" charset="-128"/>
                <a:ea typeface="Meiryo UI" panose="020B0604030504040204" pitchFamily="50" charset="-128"/>
              </a:rPr>
              <a:t>ダブルケア</a:t>
            </a:r>
            <a:r>
              <a:rPr kumimoji="0" lang="en-US" altLang="ja-JP" kern="0">
                <a:latin typeface="Meiryo UI" panose="020B0604030504040204" pitchFamily="50" charset="-128"/>
                <a:ea typeface="Meiryo UI" panose="020B0604030504040204" pitchFamily="50" charset="-128"/>
              </a:rPr>
              <a:t>,</a:t>
            </a:r>
            <a:r>
              <a:rPr kumimoji="0" lang="ja-JP" altLang="en-US" kern="0">
                <a:latin typeface="Meiryo UI" panose="020B0604030504040204" pitchFamily="50" charset="-128"/>
                <a:ea typeface="Meiryo UI" panose="020B0604030504040204" pitchFamily="50" charset="-128"/>
              </a:rPr>
              <a:t>若年妊娠</a:t>
            </a:r>
            <a:r>
              <a:rPr kumimoji="0" lang="en-US" altLang="ja-JP" kern="0">
                <a:latin typeface="Meiryo UI" panose="020B0604030504040204" pitchFamily="50" charset="-128"/>
                <a:ea typeface="Meiryo UI" panose="020B0604030504040204" pitchFamily="50" charset="-128"/>
              </a:rPr>
              <a:t>,</a:t>
            </a:r>
            <a:r>
              <a:rPr kumimoji="0" lang="ja-JP" altLang="en-US" kern="0">
                <a:latin typeface="Meiryo UI" panose="020B0604030504040204" pitchFamily="50" charset="-128"/>
                <a:ea typeface="Meiryo UI" panose="020B0604030504040204" pitchFamily="50" charset="-128"/>
              </a:rPr>
              <a:t>等）</a:t>
            </a:r>
            <a:endParaRPr kumimoji="0" lang="en-US" altLang="ja-JP" kern="0">
              <a:latin typeface="Meiryo UI" panose="020B0604030504040204" pitchFamily="50" charset="-128"/>
              <a:ea typeface="Meiryo UI" panose="020B0604030504040204" pitchFamily="50" charset="-128"/>
            </a:endParaRPr>
          </a:p>
          <a:p>
            <a:pPr marL="540000" lvl="0" indent="-342900" fontAlgn="auto">
              <a:spcBef>
                <a:spcPts val="600"/>
              </a:spcBef>
              <a:spcAft>
                <a:spcPts val="60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振り返りができるよう、取り上げるのは過去の事例で構いません。</a:t>
            </a:r>
            <a:endParaRPr kumimoji="0" lang="en-US" altLang="ja-JP" kern="0">
              <a:latin typeface="Meiryo UI" panose="020B0604030504040204" pitchFamily="50" charset="-128"/>
              <a:ea typeface="Meiryo UI" panose="020B0604030504040204" pitchFamily="50" charset="-128"/>
            </a:endParaRPr>
          </a:p>
          <a:p>
            <a:pPr marL="540000" lvl="0" indent="-342900" fontAlgn="auto">
              <a:spcBef>
                <a:spcPts val="600"/>
              </a:spcBef>
              <a:spcAft>
                <a:spcPts val="60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うまく連携できた事例とそうでない事例を、最低１件ずつ選定ください。</a:t>
            </a:r>
            <a:endParaRPr kumimoji="0" lang="en-US" altLang="ja-JP" kern="0">
              <a:latin typeface="Meiryo UI" panose="020B0604030504040204" pitchFamily="50" charset="-128"/>
              <a:ea typeface="Meiryo UI" panose="020B0604030504040204" pitchFamily="50" charset="-128"/>
            </a:endParaRPr>
          </a:p>
          <a:p>
            <a:pPr marL="540000" lvl="0" indent="-342900" fontAlgn="auto">
              <a:spcBef>
                <a:spcPts val="600"/>
              </a:spcBef>
              <a:spcAft>
                <a:spcPts val="60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チームでケーススタディにかけられる時間に応じて、実施可能な件数を取り上げてください。（特に上限の指定はありません）</a:t>
            </a:r>
            <a:endParaRPr kumimoji="0" lang="en-US" altLang="ja-JP" kern="0">
              <a:latin typeface="Meiryo UI" panose="020B0604030504040204" pitchFamily="50" charset="-128"/>
              <a:ea typeface="Meiryo UI" panose="020B0604030504040204" pitchFamily="50" charset="-128"/>
            </a:endParaRPr>
          </a:p>
          <a:p>
            <a:pPr marL="540000" lvl="0" indent="-342900" fontAlgn="auto">
              <a:spcBef>
                <a:spcPts val="600"/>
              </a:spcBef>
              <a:spcAft>
                <a:spcPts val="60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個別事例の基礎情報は、支援機関の担当者が自身で書いても構いませんし、チームメンバーが事例担当者にインタビューをして書いても構いません。</a:t>
            </a:r>
            <a:endParaRPr kumimoji="0" lang="en-US" altLang="ja-JP" kern="0">
              <a:latin typeface="Meiryo UI" panose="020B0604030504040204" pitchFamily="50" charset="-128"/>
              <a:ea typeface="Meiryo UI" panose="020B0604030504040204" pitchFamily="50" charset="-128"/>
            </a:endParaRPr>
          </a:p>
          <a:p>
            <a:pPr marL="540000" lvl="0" indent="-342900" fontAlgn="auto">
              <a:spcBef>
                <a:spcPts val="600"/>
              </a:spcBef>
              <a:spcAft>
                <a:spcPts val="60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日ごろ個別支援に直接関わっていない行政担当者は、この機会に事例担当者にインタビューしてみましょう。</a:t>
            </a:r>
            <a:endParaRPr kumimoji="0" lang="en-US" altLang="ja-JP" ker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898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latin typeface="+mn-ea"/>
              </a:rPr>
              <a:t>４．</a:t>
            </a:r>
            <a:r>
              <a:rPr lang="en-US" altLang="ja-JP">
                <a:latin typeface="+mn-ea"/>
              </a:rPr>
              <a:t>Step2</a:t>
            </a:r>
            <a:r>
              <a:rPr lang="ja-JP" altLang="en-US">
                <a:latin typeface="+mn-ea"/>
              </a:rPr>
              <a:t>に向けた準備</a:t>
            </a:r>
            <a:r>
              <a:rPr lang="en-US" altLang="ja-JP">
                <a:latin typeface="+mn-ea"/>
              </a:rPr>
              <a:t/>
            </a:r>
            <a:br>
              <a:rPr lang="en-US" altLang="ja-JP">
                <a:latin typeface="+mn-ea"/>
              </a:rPr>
            </a:br>
            <a:r>
              <a:rPr lang="ja-JP" altLang="en-US" sz="1800">
                <a:latin typeface="+mn-ea"/>
              </a:rPr>
              <a:t>ーケース検討シート</a:t>
            </a:r>
            <a:endParaRPr kumimoji="1" lang="ja-JP" altLang="en-US" sz="1800">
              <a:latin typeface="+mn-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14</a:t>
            </a:fld>
            <a:endParaRPr lang="en-US"/>
          </a:p>
        </p:txBody>
      </p:sp>
      <p:graphicFrame>
        <p:nvGraphicFramePr>
          <p:cNvPr id="9" name="表 8">
            <a:extLst>
              <a:ext uri="{FF2B5EF4-FFF2-40B4-BE49-F238E27FC236}">
                <a16:creationId xmlns:a16="http://schemas.microsoft.com/office/drawing/2014/main" id="{05A066AF-C075-14F0-8420-A2898DE2E7B3}"/>
              </a:ext>
            </a:extLst>
          </p:cNvPr>
          <p:cNvGraphicFramePr>
            <a:graphicFrameLocks noGrp="1"/>
          </p:cNvGraphicFramePr>
          <p:nvPr>
            <p:extLst>
              <p:ext uri="{D42A27DB-BD31-4B8C-83A1-F6EECF244321}">
                <p14:modId xmlns:p14="http://schemas.microsoft.com/office/powerpoint/2010/main" val="1662392058"/>
              </p:ext>
            </p:extLst>
          </p:nvPr>
        </p:nvGraphicFramePr>
        <p:xfrm>
          <a:off x="273049" y="996531"/>
          <a:ext cx="9359901" cy="2681593"/>
        </p:xfrm>
        <a:graphic>
          <a:graphicData uri="http://schemas.openxmlformats.org/drawingml/2006/table">
            <a:tbl>
              <a:tblPr firstRow="1" bandRow="1"/>
              <a:tblGrid>
                <a:gridCol w="3119967">
                  <a:extLst>
                    <a:ext uri="{9D8B030D-6E8A-4147-A177-3AD203B41FA5}">
                      <a16:colId xmlns:a16="http://schemas.microsoft.com/office/drawing/2014/main" val="2938749590"/>
                    </a:ext>
                  </a:extLst>
                </a:gridCol>
                <a:gridCol w="3119967">
                  <a:extLst>
                    <a:ext uri="{9D8B030D-6E8A-4147-A177-3AD203B41FA5}">
                      <a16:colId xmlns:a16="http://schemas.microsoft.com/office/drawing/2014/main" val="3883075137"/>
                    </a:ext>
                  </a:extLst>
                </a:gridCol>
                <a:gridCol w="3119967">
                  <a:extLst>
                    <a:ext uri="{9D8B030D-6E8A-4147-A177-3AD203B41FA5}">
                      <a16:colId xmlns:a16="http://schemas.microsoft.com/office/drawing/2014/main" val="806524059"/>
                    </a:ext>
                  </a:extLst>
                </a:gridCol>
              </a:tblGrid>
              <a:tr h="130898">
                <a:tc gridSpan="3">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484862" rtl="0" eaLnBrk="1" latinLnBrk="0" hangingPunct="1"/>
                      <a:r>
                        <a:rPr kumimoji="1" lang="ja-JP" altLang="en-US" sz="1200" b="1" kern="1200">
                          <a:solidFill>
                            <a:schemeClr val="lt1"/>
                          </a:solidFill>
                          <a:latin typeface="Segoe UI"/>
                          <a:ea typeface="メイリオ"/>
                          <a:cs typeface="+mn-cs"/>
                        </a:rPr>
                        <a:t>ケーススタディの題材とする個別事例の情報</a:t>
                      </a: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kumimoji="1" lang="ja-JP" altLang="en-US" sz="1400"/>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400"/>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98533644"/>
                  </a:ext>
                </a:extLst>
              </a:tr>
              <a:tr h="0">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t>対象者の概要</a:t>
                      </a:r>
                    </a:p>
                  </a:txBody>
                  <a:tcPr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t>当初の状況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t>支援の経過・結果</a:t>
                      </a:r>
                    </a:p>
                  </a:txBody>
                  <a:tcPr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89688714"/>
                  </a:ext>
                </a:extLst>
              </a:tr>
              <a:tr h="2132953">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108000" indent="-108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108000" indent="-108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108000" indent="-108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5769086"/>
                  </a:ext>
                </a:extLst>
              </a:tr>
            </a:tbl>
          </a:graphicData>
        </a:graphic>
      </p:graphicFrame>
      <p:graphicFrame>
        <p:nvGraphicFramePr>
          <p:cNvPr id="10" name="表 9">
            <a:extLst>
              <a:ext uri="{FF2B5EF4-FFF2-40B4-BE49-F238E27FC236}">
                <a16:creationId xmlns:a16="http://schemas.microsoft.com/office/drawing/2014/main" id="{4A46319E-E119-820D-F9EF-682352E97055}"/>
              </a:ext>
            </a:extLst>
          </p:cNvPr>
          <p:cNvGraphicFramePr>
            <a:graphicFrameLocks noGrp="1"/>
          </p:cNvGraphicFramePr>
          <p:nvPr>
            <p:extLst>
              <p:ext uri="{D42A27DB-BD31-4B8C-83A1-F6EECF244321}">
                <p14:modId xmlns:p14="http://schemas.microsoft.com/office/powerpoint/2010/main" val="908125734"/>
              </p:ext>
            </p:extLst>
          </p:nvPr>
        </p:nvGraphicFramePr>
        <p:xfrm>
          <a:off x="272480" y="3904836"/>
          <a:ext cx="9361040" cy="2784620"/>
        </p:xfrm>
        <a:graphic>
          <a:graphicData uri="http://schemas.openxmlformats.org/drawingml/2006/table">
            <a:tbl>
              <a:tblPr firstRow="1" bandRow="1"/>
              <a:tblGrid>
                <a:gridCol w="1198810">
                  <a:extLst>
                    <a:ext uri="{9D8B030D-6E8A-4147-A177-3AD203B41FA5}">
                      <a16:colId xmlns:a16="http://schemas.microsoft.com/office/drawing/2014/main" val="1709910402"/>
                    </a:ext>
                  </a:extLst>
                </a:gridCol>
                <a:gridCol w="4165187">
                  <a:extLst>
                    <a:ext uri="{9D8B030D-6E8A-4147-A177-3AD203B41FA5}">
                      <a16:colId xmlns:a16="http://schemas.microsoft.com/office/drawing/2014/main" val="4171513276"/>
                    </a:ext>
                  </a:extLst>
                </a:gridCol>
                <a:gridCol w="3997043">
                  <a:extLst>
                    <a:ext uri="{9D8B030D-6E8A-4147-A177-3AD203B41FA5}">
                      <a16:colId xmlns:a16="http://schemas.microsoft.com/office/drawing/2014/main" val="2328319183"/>
                    </a:ext>
                  </a:extLst>
                </a:gridCol>
              </a:tblGrid>
              <a:tr h="260035">
                <a:tc gridSpan="3">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484862" rtl="0" eaLnBrk="1" latinLnBrk="0" hangingPunct="1"/>
                      <a:r>
                        <a:rPr kumimoji="1" lang="ja-JP" altLang="en-US" sz="1200" b="1" kern="1200">
                          <a:solidFill>
                            <a:schemeClr val="lt1"/>
                          </a:solidFill>
                          <a:latin typeface="メイリオ" panose="020B0604030504040204" pitchFamily="50" charset="-128"/>
                          <a:ea typeface="メイリオ" panose="020B0604030504040204" pitchFamily="50" charset="-128"/>
                          <a:cs typeface="+mn-cs"/>
                        </a:rPr>
                        <a:t>上記の個別事例に対してチームで検討しよう</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kumimoji="1" lang="ja-JP" altLang="en-US" sz="1200">
                        <a:latin typeface="メイリオ" panose="020B0604030504040204" pitchFamily="50" charset="-128"/>
                        <a:ea typeface="メイリオ" panose="020B0604030504040204" pitchFamily="50" charset="-128"/>
                      </a:endParaRPr>
                    </a:p>
                  </a:txBody>
                  <a:tcPr marL="36000" marR="36000" marT="36000" marB="36000"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b="1">
                        <a:solidFill>
                          <a:schemeClr val="bg1"/>
                        </a:solidFill>
                        <a:latin typeface="メイリオ" panose="020B0604030504040204" pitchFamily="50" charset="-128"/>
                        <a:ea typeface="メイリオ" panose="020B0604030504040204" pitchFamily="50" charset="-128"/>
                      </a:endParaRPr>
                    </a:p>
                  </a:txBody>
                  <a:tcPr marL="36000" marR="36000" marT="36000" marB="36000"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37704212"/>
                  </a:ext>
                </a:extLst>
              </a:tr>
              <a:tr h="260035">
                <a:tc gridSpan="2">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latin typeface="メイリオ" panose="020B0604030504040204" pitchFamily="50" charset="-128"/>
                          <a:ea typeface="メイリオ" panose="020B0604030504040204" pitchFamily="50" charset="-128"/>
                        </a:rPr>
                        <a:t>内容</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endParaRPr kumimoji="1" lang="ja-JP" altLang="en-US" sz="1200">
                        <a:latin typeface="メイリオ" panose="020B0604030504040204" pitchFamily="50" charset="-128"/>
                        <a:ea typeface="メイリオ" panose="020B0604030504040204" pitchFamily="50" charset="-128"/>
                      </a:endParaRP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その要因や理由</a:t>
                      </a: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08535641"/>
                  </a:ext>
                </a:extLst>
              </a:tr>
              <a:tr h="1130144">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r>
                        <a:rPr kumimoji="1" lang="ja-JP" altLang="en-US" sz="1050">
                          <a:latin typeface="Meiryo UI" panose="020B0604030504040204" pitchFamily="50" charset="-128"/>
                          <a:ea typeface="Meiryo UI" panose="020B0604030504040204" pitchFamily="50" charset="-128"/>
                        </a:rPr>
                        <a:t>うまく連携できたと思うこと</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7691238"/>
                  </a:ext>
                </a:extLst>
              </a:tr>
              <a:tr h="1134406">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0" marR="0" lvl="0" indent="0" algn="l" defTabSz="484862" rtl="0" eaLnBrk="1" fontAlgn="auto" latinLnBrk="0" hangingPunct="1">
                        <a:lnSpc>
                          <a:spcPct val="100000"/>
                        </a:lnSpc>
                        <a:spcBef>
                          <a:spcPts val="0"/>
                        </a:spcBef>
                        <a:spcAft>
                          <a:spcPts val="0"/>
                        </a:spcAft>
                        <a:buClrTx/>
                        <a:buSzTx/>
                        <a:buFontTx/>
                        <a:buNone/>
                        <a:tabLst/>
                        <a:defRPr/>
                      </a:pPr>
                      <a:r>
                        <a:rPr kumimoji="1" lang="ja-JP" altLang="en-US" sz="1050">
                          <a:latin typeface="Meiryo UI" panose="020B0604030504040204" pitchFamily="50" charset="-128"/>
                          <a:ea typeface="Meiryo UI" panose="020B0604030504040204" pitchFamily="50" charset="-128"/>
                        </a:rPr>
                        <a:t>うまく連携できなかったことや、</a:t>
                      </a:r>
                      <a:endParaRPr kumimoji="1" lang="en-US" altLang="ja-JP" sz="1050">
                        <a:latin typeface="Meiryo UI" panose="020B0604030504040204" pitchFamily="50" charset="-128"/>
                        <a:ea typeface="Meiryo UI" panose="020B0604030504040204" pitchFamily="50" charset="-128"/>
                      </a:endParaRPr>
                    </a:p>
                    <a:p>
                      <a:pPr marL="0" marR="0" lvl="0" indent="0" algn="l" defTabSz="484862" rtl="0" eaLnBrk="1" fontAlgn="auto" latinLnBrk="0" hangingPunct="1">
                        <a:lnSpc>
                          <a:spcPct val="100000"/>
                        </a:lnSpc>
                        <a:spcBef>
                          <a:spcPts val="0"/>
                        </a:spcBef>
                        <a:spcAft>
                          <a:spcPts val="0"/>
                        </a:spcAft>
                        <a:buClrTx/>
                        <a:buSzTx/>
                        <a:buFontTx/>
                        <a:buNone/>
                        <a:tabLst/>
                        <a:defRPr/>
                      </a:pPr>
                      <a:r>
                        <a:rPr kumimoji="1" lang="ja-JP" altLang="en-US" sz="1050">
                          <a:latin typeface="Meiryo UI" panose="020B0604030504040204" pitchFamily="50" charset="-128"/>
                          <a:ea typeface="Meiryo UI" panose="020B0604030504040204" pitchFamily="50" charset="-128"/>
                        </a:rPr>
                        <a:t>あったらよかったと思うこと・機能</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173473"/>
                  </a:ext>
                </a:extLst>
              </a:tr>
            </a:tbl>
          </a:graphicData>
        </a:graphic>
      </p:graphicFrame>
      <p:sp>
        <p:nvSpPr>
          <p:cNvPr id="11" name="角丸四角形 7">
            <a:extLst>
              <a:ext uri="{FF2B5EF4-FFF2-40B4-BE49-F238E27FC236}">
                <a16:creationId xmlns:a16="http://schemas.microsoft.com/office/drawing/2014/main" id="{B88C6C74-BCB8-9ACE-1AD7-BBD2A4F5BD02}"/>
              </a:ext>
            </a:extLst>
          </p:cNvPr>
          <p:cNvSpPr/>
          <p:nvPr/>
        </p:nvSpPr>
        <p:spPr>
          <a:xfrm>
            <a:off x="2131107" y="4718266"/>
            <a:ext cx="6903646" cy="1649442"/>
          </a:xfrm>
          <a:prstGeom prst="roundRect">
            <a:avLst>
              <a:gd name="adj" fmla="val 6443"/>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下段は、上段の支援事例に対して、</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当事者の望む暮らし・ありたい姿の実現に向けてうまく連携できたこと、できなかったことを</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チームで検討してください。</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また、それぞれについて要因や理由として考えられることも検討してみましょう。</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12" name="角丸四角形 8">
            <a:extLst>
              <a:ext uri="{FF2B5EF4-FFF2-40B4-BE49-F238E27FC236}">
                <a16:creationId xmlns:a16="http://schemas.microsoft.com/office/drawing/2014/main" id="{568AD749-2130-10E6-025D-32736DC01B4E}"/>
              </a:ext>
            </a:extLst>
          </p:cNvPr>
          <p:cNvSpPr/>
          <p:nvPr/>
        </p:nvSpPr>
        <p:spPr>
          <a:xfrm>
            <a:off x="388723" y="1748260"/>
            <a:ext cx="9145564" cy="309051"/>
          </a:xfrm>
          <a:prstGeom prst="roundRect">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上段は、チームメンバーと共有するための支援事例の概要をインタビュー等によって記載してください。</a:t>
            </a:r>
          </a:p>
        </p:txBody>
      </p:sp>
      <p:sp>
        <p:nvSpPr>
          <p:cNvPr id="13" name="角丸四角形 9">
            <a:extLst>
              <a:ext uri="{FF2B5EF4-FFF2-40B4-BE49-F238E27FC236}">
                <a16:creationId xmlns:a16="http://schemas.microsoft.com/office/drawing/2014/main" id="{C46BDCFB-C974-E6B5-B708-BF1ACAB26687}"/>
              </a:ext>
            </a:extLst>
          </p:cNvPr>
          <p:cNvSpPr/>
          <p:nvPr/>
        </p:nvSpPr>
        <p:spPr>
          <a:xfrm>
            <a:off x="388723" y="2320054"/>
            <a:ext cx="2839266" cy="995901"/>
          </a:xfrm>
          <a:prstGeom prst="roundRect">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対象者の基本的な情報や</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生活課題・望む暮らし・</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興味関心等について</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記載してください</a:t>
            </a:r>
          </a:p>
        </p:txBody>
      </p:sp>
      <p:sp>
        <p:nvSpPr>
          <p:cNvPr id="14" name="角丸四角形 10">
            <a:extLst>
              <a:ext uri="{FF2B5EF4-FFF2-40B4-BE49-F238E27FC236}">
                <a16:creationId xmlns:a16="http://schemas.microsoft.com/office/drawing/2014/main" id="{2E64C2FC-2FF3-BC6F-11B8-022505AD3A1C}"/>
              </a:ext>
            </a:extLst>
          </p:cNvPr>
          <p:cNvSpPr/>
          <p:nvPr/>
        </p:nvSpPr>
        <p:spPr>
          <a:xfrm>
            <a:off x="3541872" y="2320052"/>
            <a:ext cx="2839266" cy="995903"/>
          </a:xfrm>
          <a:prstGeom prst="roundRect">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対象者の当初の状況を</a:t>
            </a:r>
            <a:endParaRPr kumimoji="0" lang="en-US" altLang="ja-JP"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記載してください</a:t>
            </a:r>
          </a:p>
        </p:txBody>
      </p:sp>
      <p:sp>
        <p:nvSpPr>
          <p:cNvPr id="15" name="角丸四角形 11">
            <a:extLst>
              <a:ext uri="{FF2B5EF4-FFF2-40B4-BE49-F238E27FC236}">
                <a16:creationId xmlns:a16="http://schemas.microsoft.com/office/drawing/2014/main" id="{93F4D1A4-EBE5-1274-E103-842F3A06E067}"/>
              </a:ext>
            </a:extLst>
          </p:cNvPr>
          <p:cNvSpPr/>
          <p:nvPr/>
        </p:nvSpPr>
        <p:spPr>
          <a:xfrm>
            <a:off x="6695021" y="2320052"/>
            <a:ext cx="2839266" cy="995904"/>
          </a:xfrm>
          <a:prstGeom prst="roundRect">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Meiryo UI" panose="020B0604030504040204" pitchFamily="50" charset="-128"/>
                <a:ea typeface="Meiryo UI" panose="020B0604030504040204" pitchFamily="50" charset="-128"/>
              </a:rPr>
              <a:t>支援の経過・結果を記載してください</a:t>
            </a:r>
          </a:p>
        </p:txBody>
      </p:sp>
      <p:sp>
        <p:nvSpPr>
          <p:cNvPr id="16" name="下矢印 12">
            <a:extLst>
              <a:ext uri="{FF2B5EF4-FFF2-40B4-BE49-F238E27FC236}">
                <a16:creationId xmlns:a16="http://schemas.microsoft.com/office/drawing/2014/main" id="{6A891109-240D-E70F-24CA-6FCCDFC83D39}"/>
              </a:ext>
            </a:extLst>
          </p:cNvPr>
          <p:cNvSpPr/>
          <p:nvPr/>
        </p:nvSpPr>
        <p:spPr>
          <a:xfrm>
            <a:off x="4015111" y="3718743"/>
            <a:ext cx="1892788" cy="154444"/>
          </a:xfrm>
          <a:prstGeom prst="downArrow">
            <a:avLst>
              <a:gd name="adj1" fmla="val 100000"/>
              <a:gd name="adj2" fmla="val 100000"/>
            </a:avLst>
          </a:prstGeom>
          <a:solidFill>
            <a:srgbClr val="404040">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822"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496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mn-ea"/>
              </a:rPr>
              <a:t>４．</a:t>
            </a:r>
            <a:r>
              <a:rPr lang="en-US" altLang="ja-JP" dirty="0">
                <a:latin typeface="+mn-ea"/>
              </a:rPr>
              <a:t>Step2</a:t>
            </a:r>
            <a:r>
              <a:rPr lang="ja-JP" altLang="en-US" dirty="0">
                <a:latin typeface="+mn-ea"/>
              </a:rPr>
              <a:t>に向けた準備</a:t>
            </a:r>
            <a:r>
              <a:rPr lang="en-US" altLang="ja-JP" dirty="0">
                <a:latin typeface="+mn-ea"/>
              </a:rPr>
              <a:t/>
            </a:r>
            <a:br>
              <a:rPr lang="en-US" altLang="ja-JP" dirty="0">
                <a:latin typeface="+mn-ea"/>
              </a:rPr>
            </a:br>
            <a:r>
              <a:rPr lang="ja-JP" altLang="en-US" sz="1800" dirty="0">
                <a:latin typeface="+mn-ea"/>
              </a:rPr>
              <a:t>ーケース検討シート（記入例）</a:t>
            </a:r>
            <a:endParaRPr kumimoji="1" lang="ja-JP" altLang="en-US" sz="1800" dirty="0">
              <a:latin typeface="+mn-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15</a:t>
            </a:fld>
            <a:endParaRPr lang="en-US"/>
          </a:p>
        </p:txBody>
      </p:sp>
      <p:graphicFrame>
        <p:nvGraphicFramePr>
          <p:cNvPr id="9" name="表 8">
            <a:extLst>
              <a:ext uri="{FF2B5EF4-FFF2-40B4-BE49-F238E27FC236}">
                <a16:creationId xmlns:a16="http://schemas.microsoft.com/office/drawing/2014/main" id="{05A066AF-C075-14F0-8420-A2898DE2E7B3}"/>
              </a:ext>
            </a:extLst>
          </p:cNvPr>
          <p:cNvGraphicFramePr>
            <a:graphicFrameLocks noGrp="1"/>
          </p:cNvGraphicFramePr>
          <p:nvPr>
            <p:extLst>
              <p:ext uri="{D42A27DB-BD31-4B8C-83A1-F6EECF244321}">
                <p14:modId xmlns:p14="http://schemas.microsoft.com/office/powerpoint/2010/main" val="1560318726"/>
              </p:ext>
            </p:extLst>
          </p:nvPr>
        </p:nvGraphicFramePr>
        <p:xfrm>
          <a:off x="273049" y="996531"/>
          <a:ext cx="9359901" cy="2849880"/>
        </p:xfrm>
        <a:graphic>
          <a:graphicData uri="http://schemas.openxmlformats.org/drawingml/2006/table">
            <a:tbl>
              <a:tblPr firstRow="1" bandRow="1"/>
              <a:tblGrid>
                <a:gridCol w="3119967">
                  <a:extLst>
                    <a:ext uri="{9D8B030D-6E8A-4147-A177-3AD203B41FA5}">
                      <a16:colId xmlns:a16="http://schemas.microsoft.com/office/drawing/2014/main" val="2938749590"/>
                    </a:ext>
                  </a:extLst>
                </a:gridCol>
                <a:gridCol w="3119967">
                  <a:extLst>
                    <a:ext uri="{9D8B030D-6E8A-4147-A177-3AD203B41FA5}">
                      <a16:colId xmlns:a16="http://schemas.microsoft.com/office/drawing/2014/main" val="3883075137"/>
                    </a:ext>
                  </a:extLst>
                </a:gridCol>
                <a:gridCol w="3119967">
                  <a:extLst>
                    <a:ext uri="{9D8B030D-6E8A-4147-A177-3AD203B41FA5}">
                      <a16:colId xmlns:a16="http://schemas.microsoft.com/office/drawing/2014/main" val="806524059"/>
                    </a:ext>
                  </a:extLst>
                </a:gridCol>
              </a:tblGrid>
              <a:tr h="130898">
                <a:tc gridSpan="3">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484862" rtl="0" eaLnBrk="1" latinLnBrk="0" hangingPunct="1"/>
                      <a:r>
                        <a:rPr kumimoji="1" lang="ja-JP" altLang="en-US" sz="1200" b="1" kern="1200" dirty="0">
                          <a:solidFill>
                            <a:schemeClr val="lt1"/>
                          </a:solidFill>
                          <a:latin typeface="Segoe UI"/>
                          <a:ea typeface="メイリオ"/>
                          <a:cs typeface="+mn-cs"/>
                        </a:rPr>
                        <a:t>ケーススタディの題材とする個別事例の情報</a:t>
                      </a: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kumimoji="1" lang="ja-JP" altLang="en-US" sz="1400"/>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400"/>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98533644"/>
                  </a:ext>
                </a:extLst>
              </a:tr>
              <a:tr h="0">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t>対象者の概要</a:t>
                      </a:r>
                    </a:p>
                  </a:txBody>
                  <a:tcPr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dirty="0"/>
                        <a:t>当初の状況</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t>支援の経過・結果</a:t>
                      </a:r>
                    </a:p>
                  </a:txBody>
                  <a:tcPr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89688714"/>
                  </a:ext>
                </a:extLst>
              </a:tr>
              <a:tr h="2132953">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108000" indent="-108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対象者：</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さん、</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代、男性</a:t>
                      </a:r>
                    </a:p>
                    <a:p>
                      <a:pPr marL="108000" indent="-10800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80</a:t>
                      </a:r>
                      <a:r>
                        <a:rPr kumimoji="1" lang="ja-JP" altLang="en-US" sz="1200" dirty="0">
                          <a:latin typeface="Meiryo UI" panose="020B0604030504040204" pitchFamily="50" charset="-128"/>
                          <a:ea typeface="Meiryo UI" panose="020B0604030504040204" pitchFamily="50" charset="-128"/>
                        </a:rPr>
                        <a:t>代の母親、</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代の弟と同居。Ａさん、弟ともに就労しておらず、母親の年金収入のみで生活を送る。</a:t>
                      </a:r>
                    </a:p>
                    <a:p>
                      <a:pPr marL="108000" indent="-108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月約</a:t>
                      </a:r>
                      <a:r>
                        <a:rPr kumimoji="1"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万円程の収入である。</a:t>
                      </a:r>
                    </a:p>
                    <a:p>
                      <a:pPr marL="108000" indent="-108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コロナの影響を受けて</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年半程前に仕事を辞め、昨年夏ころから自身の部屋に引きこもる状態が続いている。</a:t>
                      </a:r>
                    </a:p>
                    <a:p>
                      <a:pPr marL="108000" indent="-108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めまい等の症状有。</a:t>
                      </a:r>
                    </a:p>
                    <a:p>
                      <a:pPr marL="108000" indent="-108000">
                        <a:buFont typeface="Arial" panose="020B0604020202020204" pitchFamily="34" charset="0"/>
                        <a:buChar char="•"/>
                      </a:pPr>
                      <a:endParaRPr kumimoji="1" lang="ja-JP" altLang="en-US" sz="800" dirty="0">
                        <a:latin typeface="Meiryo UI" panose="020B0604030504040204" pitchFamily="50" charset="-128"/>
                        <a:ea typeface="Meiryo UI" panose="020B0604030504040204" pitchFamily="50" charset="-128"/>
                      </a:endParaRPr>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108000" indent="-108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母親が体調不良となり入院したことをきっかけに、生活に漠然と不安を抱えた</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さんは親族へ相談。親族から民生委員へ相談が入った。</a:t>
                      </a:r>
                    </a:p>
                    <a:p>
                      <a:pPr marL="108000" indent="-108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退院し自宅にて生活を送るようになった母親だが、介助が必要な状況であり、主に</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さんが母親の介護、家事を担っていた。</a:t>
                      </a:r>
                    </a:p>
                    <a:p>
                      <a:pPr marL="108000" marR="0" lvl="0" indent="-108000" algn="l" defTabSz="4848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さんの弟は債務を抱えていた。</a:t>
                      </a:r>
                      <a:endParaRPr kumimoji="1" lang="en-US" altLang="ja-JP" sz="1200" dirty="0">
                        <a:latin typeface="Meiryo UI" panose="020B0604030504040204" pitchFamily="50" charset="-128"/>
                        <a:ea typeface="Meiryo UI" panose="020B0604030504040204" pitchFamily="50" charset="-128"/>
                      </a:endParaRPr>
                    </a:p>
                    <a:p>
                      <a:pPr marL="108000" marR="0" lvl="0" indent="-108000" algn="l" defTabSz="48486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母親は生活保護受給を考えるも、</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さんは生活保護受給に抵抗があり、手続きが進まなかった。</a:t>
                      </a:r>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108000" indent="-108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母親が適切な介護サービスを受ける必要があると判断</a:t>
                      </a:r>
                      <a:r>
                        <a:rPr kumimoji="1" lang="en-US" altLang="ja-JP" sz="1100" dirty="0">
                          <a:latin typeface="Meiryo UI" panose="020B0604030504040204" pitchFamily="50" charset="-128"/>
                          <a:ea typeface="Meiryo UI" panose="020B0604030504040204" pitchFamily="50" charset="-128"/>
                        </a:rPr>
                        <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地域包括支援センターと連携を図る。</a:t>
                      </a:r>
                      <a:r>
                        <a:rPr kumimoji="1" lang="en-US" altLang="ja-JP" sz="1100" dirty="0">
                          <a:latin typeface="Meiryo UI" panose="020B0604030504040204" pitchFamily="50" charset="-128"/>
                          <a:ea typeface="Meiryo UI" panose="020B0604030504040204" pitchFamily="50" charset="-128"/>
                        </a:rPr>
                        <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介護認定を受け、介護サービスの利用開始。</a:t>
                      </a:r>
                      <a:r>
                        <a:rPr kumimoji="1" lang="en-US" altLang="ja-JP" sz="1100" dirty="0">
                          <a:latin typeface="Meiryo UI" panose="020B0604030504040204" pitchFamily="50" charset="-128"/>
                          <a:ea typeface="Meiryo UI" panose="020B0604030504040204" pitchFamily="50" charset="-128"/>
                        </a:rPr>
                        <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a:t>
                      </a:r>
                      <a:r>
                        <a:rPr kumimoji="1" lang="ja-JP" altLang="en-US" sz="1100" dirty="0">
                          <a:latin typeface="Meiryo UI" panose="020B0604030504040204" pitchFamily="50" charset="-128"/>
                          <a:ea typeface="Meiryo UI" panose="020B0604030504040204" pitchFamily="50" charset="-128"/>
                        </a:rPr>
                        <a:t>さんの介助負担の軽減につながった。</a:t>
                      </a:r>
                      <a:endParaRPr kumimoji="1" lang="en-US" altLang="ja-JP" sz="1100" dirty="0">
                        <a:latin typeface="Meiryo UI" panose="020B0604030504040204" pitchFamily="50" charset="-128"/>
                        <a:ea typeface="Meiryo UI" panose="020B0604030504040204" pitchFamily="50" charset="-128"/>
                      </a:endParaRPr>
                    </a:p>
                    <a:p>
                      <a:pPr marL="108000" indent="-10800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108000" indent="-10800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rPr>
                        <a:t>A</a:t>
                      </a:r>
                      <a:r>
                        <a:rPr kumimoji="1" lang="ja-JP" altLang="en-US" sz="1100" dirty="0">
                          <a:latin typeface="Meiryo UI" panose="020B0604030504040204" pitchFamily="50" charset="-128"/>
                          <a:ea typeface="Meiryo UI" panose="020B0604030504040204" pitchFamily="50" charset="-128"/>
                        </a:rPr>
                        <a:t>さんと弟は就労意欲があり、自立した生活を送っていきたいとの意向を確認。併せて弟は債務整理をする必要があると判断。</a:t>
                      </a:r>
                      <a:r>
                        <a:rPr kumimoji="1" lang="en-US" altLang="ja-JP" sz="1100" dirty="0">
                          <a:latin typeface="Meiryo UI" panose="020B0604030504040204" pitchFamily="50" charset="-128"/>
                          <a:ea typeface="Meiryo UI" panose="020B0604030504040204" pitchFamily="50" charset="-128"/>
                        </a:rPr>
                        <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→自立相談支援機関と連携を図る。</a:t>
                      </a:r>
                      <a:r>
                        <a:rPr kumimoji="1" lang="en-US" altLang="ja-JP" sz="1100" dirty="0">
                          <a:latin typeface="Meiryo UI" panose="020B0604030504040204" pitchFamily="50" charset="-128"/>
                          <a:ea typeface="Meiryo UI" panose="020B0604030504040204" pitchFamily="50" charset="-128"/>
                        </a:rPr>
                        <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→就労及び債務整理に向けた支援を開始。</a:t>
                      </a:r>
                      <a:r>
                        <a:rPr kumimoji="1" lang="en-US" altLang="ja-JP" sz="1100" dirty="0">
                          <a:latin typeface="Meiryo UI" panose="020B0604030504040204" pitchFamily="50" charset="-128"/>
                          <a:ea typeface="Meiryo UI" panose="020B0604030504040204" pitchFamily="50" charset="-128"/>
                        </a:rPr>
                        <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a:t>
                      </a:r>
                      <a:r>
                        <a:rPr kumimoji="1" lang="ja-JP" altLang="en-US" sz="1100" dirty="0">
                          <a:latin typeface="Meiryo UI" panose="020B0604030504040204" pitchFamily="50" charset="-128"/>
                          <a:ea typeface="Meiryo UI" panose="020B0604030504040204" pitchFamily="50" charset="-128"/>
                        </a:rPr>
                        <a:t>さん、弟ともに就労を開始した。</a:t>
                      </a:r>
                    </a:p>
                    <a:p>
                      <a:pPr marL="108000" indent="-108000">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5769086"/>
                  </a:ext>
                </a:extLst>
              </a:tr>
            </a:tbl>
          </a:graphicData>
        </a:graphic>
      </p:graphicFrame>
      <p:graphicFrame>
        <p:nvGraphicFramePr>
          <p:cNvPr id="10" name="表 9">
            <a:extLst>
              <a:ext uri="{FF2B5EF4-FFF2-40B4-BE49-F238E27FC236}">
                <a16:creationId xmlns:a16="http://schemas.microsoft.com/office/drawing/2014/main" id="{4A46319E-E119-820D-F9EF-682352E97055}"/>
              </a:ext>
            </a:extLst>
          </p:cNvPr>
          <p:cNvGraphicFramePr>
            <a:graphicFrameLocks noGrp="1"/>
          </p:cNvGraphicFramePr>
          <p:nvPr>
            <p:extLst>
              <p:ext uri="{D42A27DB-BD31-4B8C-83A1-F6EECF244321}">
                <p14:modId xmlns:p14="http://schemas.microsoft.com/office/powerpoint/2010/main" val="2608376359"/>
              </p:ext>
            </p:extLst>
          </p:nvPr>
        </p:nvGraphicFramePr>
        <p:xfrm>
          <a:off x="272480" y="3904836"/>
          <a:ext cx="9361040" cy="2793276"/>
        </p:xfrm>
        <a:graphic>
          <a:graphicData uri="http://schemas.openxmlformats.org/drawingml/2006/table">
            <a:tbl>
              <a:tblPr firstRow="1" bandRow="1"/>
              <a:tblGrid>
                <a:gridCol w="1198810">
                  <a:extLst>
                    <a:ext uri="{9D8B030D-6E8A-4147-A177-3AD203B41FA5}">
                      <a16:colId xmlns:a16="http://schemas.microsoft.com/office/drawing/2014/main" val="1709910402"/>
                    </a:ext>
                  </a:extLst>
                </a:gridCol>
                <a:gridCol w="4165187">
                  <a:extLst>
                    <a:ext uri="{9D8B030D-6E8A-4147-A177-3AD203B41FA5}">
                      <a16:colId xmlns:a16="http://schemas.microsoft.com/office/drawing/2014/main" val="4171513276"/>
                    </a:ext>
                  </a:extLst>
                </a:gridCol>
                <a:gridCol w="3997043">
                  <a:extLst>
                    <a:ext uri="{9D8B030D-6E8A-4147-A177-3AD203B41FA5}">
                      <a16:colId xmlns:a16="http://schemas.microsoft.com/office/drawing/2014/main" val="2328319183"/>
                    </a:ext>
                  </a:extLst>
                </a:gridCol>
              </a:tblGrid>
              <a:tr h="260035">
                <a:tc gridSpan="3">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484862" rtl="0" eaLnBrk="1" latinLnBrk="0" hangingPunct="1"/>
                      <a:r>
                        <a:rPr kumimoji="1" lang="ja-JP" altLang="en-US" sz="1200" b="1" kern="1200">
                          <a:solidFill>
                            <a:schemeClr val="lt1"/>
                          </a:solidFill>
                          <a:latin typeface="メイリオ" panose="020B0604030504040204" pitchFamily="50" charset="-128"/>
                          <a:ea typeface="メイリオ" panose="020B0604030504040204" pitchFamily="50" charset="-128"/>
                          <a:cs typeface="+mn-cs"/>
                        </a:rPr>
                        <a:t>上記の個別事例に対してチームで検討しよう</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kumimoji="1" lang="ja-JP" altLang="en-US" sz="1200">
                        <a:latin typeface="メイリオ" panose="020B0604030504040204" pitchFamily="50" charset="-128"/>
                        <a:ea typeface="メイリオ" panose="020B0604030504040204" pitchFamily="50" charset="-128"/>
                      </a:endParaRPr>
                    </a:p>
                  </a:txBody>
                  <a:tcPr marL="36000" marR="36000" marT="36000" marB="36000"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b="1">
                        <a:solidFill>
                          <a:schemeClr val="bg1"/>
                        </a:solidFill>
                        <a:latin typeface="メイリオ" panose="020B0604030504040204" pitchFamily="50" charset="-128"/>
                        <a:ea typeface="メイリオ" panose="020B0604030504040204" pitchFamily="50" charset="-128"/>
                      </a:endParaRPr>
                    </a:p>
                  </a:txBody>
                  <a:tcPr marL="36000" marR="36000" marT="36000" marB="36000"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rgbClr val="103185"/>
                      </a:solidFill>
                      <a:prstDash val="solid"/>
                      <a:round/>
                      <a:headEnd type="none" w="med" len="med"/>
                      <a:tailEnd type="none" w="med" len="med"/>
                    </a:lnT>
                    <a:lnB w="12700" cap="flat" cmpd="sng" algn="ctr">
                      <a:solidFill>
                        <a:srgbClr val="10318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37704212"/>
                  </a:ext>
                </a:extLst>
              </a:tr>
              <a:tr h="260035">
                <a:tc gridSpan="2">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dirty="0">
                          <a:latin typeface="メイリオ" panose="020B0604030504040204" pitchFamily="50" charset="-128"/>
                          <a:ea typeface="メイリオ" panose="020B0604030504040204" pitchFamily="50" charset="-128"/>
                        </a:rPr>
                        <a:t>内容</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endParaRPr kumimoji="1" lang="ja-JP" altLang="en-US" sz="1200">
                        <a:latin typeface="メイリオ" panose="020B0604030504040204" pitchFamily="50" charset="-128"/>
                        <a:ea typeface="メイリオ" panose="020B0604030504040204" pitchFamily="50" charset="-128"/>
                      </a:endParaRP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その要因や理由</a:t>
                      </a: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08535641"/>
                  </a:ext>
                </a:extLst>
              </a:tr>
              <a:tr h="1130144">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r>
                        <a:rPr kumimoji="1" lang="ja-JP" altLang="en-US" sz="1050">
                          <a:latin typeface="Meiryo UI" panose="020B0604030504040204" pitchFamily="50" charset="-128"/>
                          <a:ea typeface="Meiryo UI" panose="020B0604030504040204" pitchFamily="50" charset="-128"/>
                        </a:rPr>
                        <a:t>うまく連携できたと思うこと</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「親族」から「民生委員」に対し、本世帯に係る状況がしっかり伝わった。</a:t>
                      </a:r>
                    </a:p>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「民生委員」から「多機関協働事業者」に対し、ケース概要が適切に情報提供された。</a:t>
                      </a:r>
                    </a:p>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「多機関協働事業者」から、母親の支援を「地域包括支援センター」に、本人及び弟の支援を「自立相談支援機関」に適切に繋ぐことができた。</a:t>
                      </a:r>
                    </a:p>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関係機関同士の普段の連携や、重層的支援会議において、世帯としての支援状況の進捗確認その他必要な協力体制を取ることができた。</a:t>
                      </a: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「民生委員」が普段から着実に地域福祉活動を行い、地域住民に存在が認識されるとともに信頼を得ていた。</a:t>
                      </a:r>
                    </a:p>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「多機関協働事業者」の取組が、地縁組織（民生委員）に浸透しつつある。</a:t>
                      </a:r>
                    </a:p>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「多機関協働事業者」の適切なアセスメント及び「地域包括支援センター」「自立相談支援機関」を含め、本世帯の支援に係る役割分担や連携体制の構築が適切に行われていた。</a:t>
                      </a: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7691238"/>
                  </a:ext>
                </a:extLst>
              </a:tr>
              <a:tr h="1134406">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0" marR="0" lvl="0" indent="0" algn="l" defTabSz="484862" rtl="0" eaLnBrk="1" fontAlgn="auto" latinLnBrk="0" hangingPunct="1">
                        <a:lnSpc>
                          <a:spcPct val="100000"/>
                        </a:lnSpc>
                        <a:spcBef>
                          <a:spcPts val="0"/>
                        </a:spcBef>
                        <a:spcAft>
                          <a:spcPts val="0"/>
                        </a:spcAft>
                        <a:buClrTx/>
                        <a:buSzTx/>
                        <a:buFontTx/>
                        <a:buNone/>
                        <a:tabLst/>
                        <a:defRPr/>
                      </a:pPr>
                      <a:r>
                        <a:rPr kumimoji="1" lang="ja-JP" altLang="en-US" sz="1050">
                          <a:latin typeface="Meiryo UI" panose="020B0604030504040204" pitchFamily="50" charset="-128"/>
                          <a:ea typeface="Meiryo UI" panose="020B0604030504040204" pitchFamily="50" charset="-128"/>
                        </a:rPr>
                        <a:t>うまく連携できなかったことや、</a:t>
                      </a:r>
                      <a:endParaRPr kumimoji="1" lang="en-US" altLang="ja-JP" sz="1050">
                        <a:latin typeface="Meiryo UI" panose="020B0604030504040204" pitchFamily="50" charset="-128"/>
                        <a:ea typeface="Meiryo UI" panose="020B0604030504040204" pitchFamily="50" charset="-128"/>
                      </a:endParaRPr>
                    </a:p>
                    <a:p>
                      <a:pPr marL="0" marR="0" lvl="0" indent="0" algn="l" defTabSz="484862" rtl="0" eaLnBrk="1" fontAlgn="auto" latinLnBrk="0" hangingPunct="1">
                        <a:lnSpc>
                          <a:spcPct val="100000"/>
                        </a:lnSpc>
                        <a:spcBef>
                          <a:spcPts val="0"/>
                        </a:spcBef>
                        <a:spcAft>
                          <a:spcPts val="0"/>
                        </a:spcAft>
                        <a:buClrTx/>
                        <a:buSzTx/>
                        <a:buFontTx/>
                        <a:buNone/>
                        <a:tabLst/>
                        <a:defRPr/>
                      </a:pPr>
                      <a:r>
                        <a:rPr kumimoji="1" lang="ja-JP" altLang="en-US" sz="1050">
                          <a:latin typeface="Meiryo UI" panose="020B0604030504040204" pitchFamily="50" charset="-128"/>
                          <a:ea typeface="Meiryo UI" panose="020B0604030504040204" pitchFamily="50" charset="-128"/>
                        </a:rPr>
                        <a:t>あったらよかったと思うこと・機能</a:t>
                      </a:r>
                    </a:p>
                  </a:txBody>
                  <a:tcPr marL="36000" marR="36000" marT="36000" marB="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母親の体調不良や入院がなければ、今回の支援に繋がらなかったのではないか→もっと早い段階で、本人たちが自分たちの置かれている状況を認識して、より良い生活に向け考えるきっかけが持てればよかった。</a:t>
                      </a:r>
                    </a:p>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地域で自由参加の「生活相談会」のようなものが開催されていたとしても、このケースはおそらく参加していなかったのではないか。このことから、支援者側から「何か困ったことはありませんか」問いかけられる仕組みがあるとよかった。</a:t>
                      </a: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目の前の生活が最低限過ごせてさえいれば、中長期的な生活がどうなってていくかについて（意識・無意識的に）目を背けてしまうケースが一定程度存在すると</a:t>
                      </a:r>
                      <a:r>
                        <a:rPr kumimoji="1" lang="ja-JP" altLang="en-US" sz="1000">
                          <a:latin typeface="Meiryo UI" panose="020B0604030504040204" pitchFamily="50" charset="-128"/>
                          <a:ea typeface="Meiryo UI" panose="020B0604030504040204" pitchFamily="50" charset="-128"/>
                        </a:rPr>
                        <a:t>思う。</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173473"/>
                  </a:ext>
                </a:extLst>
              </a:tr>
            </a:tbl>
          </a:graphicData>
        </a:graphic>
      </p:graphicFrame>
      <p:sp>
        <p:nvSpPr>
          <p:cNvPr id="16" name="下矢印 12">
            <a:extLst>
              <a:ext uri="{FF2B5EF4-FFF2-40B4-BE49-F238E27FC236}">
                <a16:creationId xmlns:a16="http://schemas.microsoft.com/office/drawing/2014/main" id="{6A891109-240D-E70F-24CA-6FCCDFC83D39}"/>
              </a:ext>
            </a:extLst>
          </p:cNvPr>
          <p:cNvSpPr/>
          <p:nvPr/>
        </p:nvSpPr>
        <p:spPr>
          <a:xfrm>
            <a:off x="4015111" y="3718743"/>
            <a:ext cx="1892788" cy="154444"/>
          </a:xfrm>
          <a:prstGeom prst="downArrow">
            <a:avLst>
              <a:gd name="adj1" fmla="val 100000"/>
              <a:gd name="adj2" fmla="val 100000"/>
            </a:avLst>
          </a:prstGeom>
          <a:solidFill>
            <a:srgbClr val="404040">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822"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871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latin typeface="+mn-ea"/>
              </a:rPr>
              <a:t>４．</a:t>
            </a:r>
            <a:r>
              <a:rPr lang="en-US" altLang="ja-JP">
                <a:latin typeface="+mn-ea"/>
              </a:rPr>
              <a:t>Step2</a:t>
            </a:r>
            <a:r>
              <a:rPr lang="ja-JP" altLang="en-US">
                <a:latin typeface="+mn-ea"/>
              </a:rPr>
              <a:t>に向けた準備</a:t>
            </a:r>
            <a:r>
              <a:rPr lang="en-US" altLang="ja-JP">
                <a:latin typeface="+mn-ea"/>
              </a:rPr>
              <a:t/>
            </a:r>
            <a:br>
              <a:rPr lang="en-US" altLang="ja-JP">
                <a:latin typeface="+mn-ea"/>
              </a:rPr>
            </a:br>
            <a:r>
              <a:rPr lang="ja-JP" altLang="en-US" sz="1800">
                <a:latin typeface="+mn-ea"/>
              </a:rPr>
              <a:t>ー</a:t>
            </a:r>
            <a:r>
              <a:rPr lang="en-US" altLang="ja-JP" sz="1800">
                <a:latin typeface="+mn-ea"/>
              </a:rPr>
              <a:t>Step2</a:t>
            </a:r>
            <a:r>
              <a:rPr lang="ja-JP" altLang="en-US" sz="1800">
                <a:latin typeface="+mn-ea"/>
              </a:rPr>
              <a:t>に向けた準備シート</a:t>
            </a:r>
            <a:endParaRPr kumimoji="1" lang="ja-JP" altLang="en-US" sz="1800">
              <a:latin typeface="+mn-ea"/>
            </a:endParaRPr>
          </a:p>
        </p:txBody>
      </p:sp>
      <p:sp>
        <p:nvSpPr>
          <p:cNvPr id="5" name="正方形/長方形 4"/>
          <p:cNvSpPr/>
          <p:nvPr/>
        </p:nvSpPr>
        <p:spPr>
          <a:xfrm>
            <a:off x="201042" y="985596"/>
            <a:ext cx="784014" cy="827998"/>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827998"/>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en-US" altLang="ja-JP" kern="0">
                <a:latin typeface="Arial"/>
                <a:ea typeface="Meiryo UI"/>
              </a:rPr>
              <a:t>Step2</a:t>
            </a:r>
            <a:r>
              <a:rPr kumimoji="0" lang="ja-JP" altLang="en-US" kern="0">
                <a:latin typeface="Arial"/>
                <a:ea typeface="Meiryo UI"/>
              </a:rPr>
              <a:t>に向けて取り組むことと担当・期限を決める。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16</a:t>
            </a:fld>
            <a:endParaRPr lang="en-US"/>
          </a:p>
        </p:txBody>
      </p:sp>
      <p:graphicFrame>
        <p:nvGraphicFramePr>
          <p:cNvPr id="6" name="表 5">
            <a:extLst>
              <a:ext uri="{FF2B5EF4-FFF2-40B4-BE49-F238E27FC236}">
                <a16:creationId xmlns:a16="http://schemas.microsoft.com/office/drawing/2014/main" id="{45E0DD0A-29FA-4216-434D-A67BD8F11BA3}"/>
              </a:ext>
            </a:extLst>
          </p:cNvPr>
          <p:cNvGraphicFramePr>
            <a:graphicFrameLocks noGrp="1"/>
          </p:cNvGraphicFramePr>
          <p:nvPr>
            <p:extLst>
              <p:ext uri="{D42A27DB-BD31-4B8C-83A1-F6EECF244321}">
                <p14:modId xmlns:p14="http://schemas.microsoft.com/office/powerpoint/2010/main" val="1178202879"/>
              </p:ext>
            </p:extLst>
          </p:nvPr>
        </p:nvGraphicFramePr>
        <p:xfrm>
          <a:off x="201042" y="2251515"/>
          <a:ext cx="9503916" cy="3979923"/>
        </p:xfrm>
        <a:graphic>
          <a:graphicData uri="http://schemas.openxmlformats.org/drawingml/2006/table">
            <a:tbl>
              <a:tblPr firstRow="1" bandRow="1"/>
              <a:tblGrid>
                <a:gridCol w="566618">
                  <a:extLst>
                    <a:ext uri="{9D8B030D-6E8A-4147-A177-3AD203B41FA5}">
                      <a16:colId xmlns:a16="http://schemas.microsoft.com/office/drawing/2014/main" val="4049036550"/>
                    </a:ext>
                  </a:extLst>
                </a:gridCol>
                <a:gridCol w="6671282">
                  <a:extLst>
                    <a:ext uri="{9D8B030D-6E8A-4147-A177-3AD203B41FA5}">
                      <a16:colId xmlns:a16="http://schemas.microsoft.com/office/drawing/2014/main" val="2938749590"/>
                    </a:ext>
                  </a:extLst>
                </a:gridCol>
                <a:gridCol w="1217419">
                  <a:extLst>
                    <a:ext uri="{9D8B030D-6E8A-4147-A177-3AD203B41FA5}">
                      <a16:colId xmlns:a16="http://schemas.microsoft.com/office/drawing/2014/main" val="3883075137"/>
                    </a:ext>
                  </a:extLst>
                </a:gridCol>
                <a:gridCol w="1048597">
                  <a:extLst>
                    <a:ext uri="{9D8B030D-6E8A-4147-A177-3AD203B41FA5}">
                      <a16:colId xmlns:a16="http://schemas.microsoft.com/office/drawing/2014/main" val="806524059"/>
                    </a:ext>
                  </a:extLst>
                </a:gridCol>
              </a:tblGrid>
              <a:tr h="14714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a:solidFill>
                            <a:schemeClr val="bg1"/>
                          </a:solidFill>
                          <a:latin typeface="Meiryo UI" panose="020B0604030504040204" pitchFamily="50" charset="-128"/>
                          <a:ea typeface="Meiryo UI" panose="020B0604030504040204" pitchFamily="50" charset="-128"/>
                        </a:rPr>
                        <a:t>No</a:t>
                      </a:r>
                      <a:endParaRPr kumimoji="1" lang="ja-JP" altLang="en-US" sz="180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en-US" altLang="ja-JP" sz="1800">
                          <a:solidFill>
                            <a:schemeClr val="bg1"/>
                          </a:solidFill>
                          <a:latin typeface="Meiryo UI" panose="020B0604030504040204" pitchFamily="50" charset="-128"/>
                          <a:ea typeface="Meiryo UI" panose="020B0604030504040204" pitchFamily="50" charset="-128"/>
                        </a:rPr>
                        <a:t>Step2</a:t>
                      </a:r>
                      <a:r>
                        <a:rPr kumimoji="1" lang="ja-JP" altLang="en-US" sz="1800">
                          <a:solidFill>
                            <a:schemeClr val="bg1"/>
                          </a:solidFill>
                          <a:latin typeface="Meiryo UI" panose="020B0604030504040204" pitchFamily="50" charset="-128"/>
                          <a:ea typeface="Meiryo UI" panose="020B0604030504040204" pitchFamily="50" charset="-128"/>
                        </a:rPr>
                        <a:t>までに取り組むこと（例）</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800">
                          <a:solidFill>
                            <a:schemeClr val="bg1"/>
                          </a:solidFill>
                          <a:latin typeface="Meiryo UI" panose="020B0604030504040204" pitchFamily="50" charset="-128"/>
                          <a:ea typeface="Meiryo UI" panose="020B0604030504040204" pitchFamily="50" charset="-128"/>
                        </a:rPr>
                        <a:t>担当</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800">
                          <a:solidFill>
                            <a:schemeClr val="bg1"/>
                          </a:solidFill>
                          <a:latin typeface="Meiryo UI" panose="020B0604030504040204" pitchFamily="50" charset="-128"/>
                          <a:ea typeface="Meiryo UI" panose="020B0604030504040204" pitchFamily="50" charset="-128"/>
                        </a:rPr>
                        <a:t>期限</a:t>
                      </a:r>
                    </a:p>
                  </a:txBody>
                  <a:tcPr anchor="ctr">
                    <a:lnL w="190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89688714"/>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rPr>
                        <a:t>1</a:t>
                      </a:r>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0" marR="0" lvl="0" indent="0" algn="l" defTabSz="484862" rtl="0" eaLnBrk="1" fontAlgn="auto" latinLnBrk="0" hangingPunct="1">
                        <a:lnSpc>
                          <a:spcPct val="100000"/>
                        </a:lnSpc>
                        <a:spcBef>
                          <a:spcPts val="0"/>
                        </a:spcBef>
                        <a:spcAft>
                          <a:spcPts val="0"/>
                        </a:spcAft>
                        <a:buClrTx/>
                        <a:buSzTx/>
                        <a:buFontTx/>
                        <a:buNone/>
                        <a:tabLst/>
                        <a:defRPr/>
                      </a:pPr>
                      <a:r>
                        <a:rPr kumimoji="1" lang="ja-JP" altLang="en-US" sz="1800">
                          <a:latin typeface="Meiryo UI" panose="020B0604030504040204" pitchFamily="50" charset="-128"/>
                          <a:ea typeface="Meiryo UI" panose="020B0604030504040204" pitchFamily="50" charset="-128"/>
                        </a:rPr>
                        <a:t>個別の支援事例の情報収集</a:t>
                      </a:r>
                      <a:endParaRPr kumimoji="1" lang="en-US" altLang="ja-JP"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5769086"/>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rPr>
                        <a:t>2</a:t>
                      </a:r>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latin typeface="Meiryo UI" panose="020B0604030504040204" pitchFamily="50" charset="-128"/>
                          <a:ea typeface="Meiryo UI" panose="020B0604030504040204" pitchFamily="50" charset="-128"/>
                        </a:rPr>
                        <a:t>まちの統計情報の準備</a:t>
                      </a: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069229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rPr>
                        <a:t>3</a:t>
                      </a:r>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a:latin typeface="Meiryo UI" panose="020B0604030504040204" pitchFamily="50" charset="-128"/>
                          <a:ea typeface="Meiryo UI" panose="020B0604030504040204" pitchFamily="50" charset="-128"/>
                        </a:rPr>
                        <a:t>チームメンバー打ち合わせの準備（招集・場所の確保・資料準備等）</a:t>
                      </a: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8134724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en-US" altLang="ja-JP">
                          <a:solidFill>
                            <a:schemeClr val="tx1"/>
                          </a:solidFill>
                          <a:latin typeface="Meiryo UI" panose="020B0604030504040204" pitchFamily="50" charset="-128"/>
                          <a:ea typeface="Meiryo UI" panose="020B0604030504040204" pitchFamily="50" charset="-128"/>
                        </a:rPr>
                        <a:t>4</a:t>
                      </a:r>
                      <a:endParaRPr lang="ja-JP" altLang="en-US">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a:solidFill>
                            <a:schemeClr val="tx1"/>
                          </a:solidFill>
                          <a:latin typeface="Meiryo UI" panose="020B0604030504040204" pitchFamily="50" charset="-128"/>
                          <a:ea typeface="Meiryo UI" panose="020B0604030504040204" pitchFamily="50" charset="-128"/>
                        </a:rPr>
                        <a:t>ワークシートとりまとめ・提出</a:t>
                      </a: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3851310"/>
                  </a:ext>
                </a:extLst>
              </a:tr>
              <a:tr h="516309">
                <a:tc>
                  <a:txBody>
                    <a:bodyPr/>
                    <a:lstStyle/>
                    <a:p>
                      <a:r>
                        <a:rPr lang="en-US" altLang="ja-JP">
                          <a:latin typeface="Meiryo UI" panose="020B0604030504040204" pitchFamily="50" charset="-128"/>
                          <a:ea typeface="Meiryo UI" panose="020B0604030504040204" pitchFamily="50" charset="-128"/>
                        </a:rPr>
                        <a:t>5</a:t>
                      </a:r>
                      <a:endParaRPr lang="ja-JP" altLang="en-US">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ja-JP" altLang="en-US">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9827079"/>
                  </a:ext>
                </a:extLst>
              </a:tr>
              <a:tr h="516309">
                <a:tc>
                  <a:txBody>
                    <a:bodyPr/>
                    <a:lstStyle/>
                    <a:p>
                      <a:r>
                        <a:rPr lang="en-US" altLang="ja-JP">
                          <a:latin typeface="Meiryo UI" panose="020B0604030504040204" pitchFamily="50" charset="-128"/>
                          <a:ea typeface="Meiryo UI" panose="020B0604030504040204" pitchFamily="50" charset="-128"/>
                        </a:rPr>
                        <a:t>6</a:t>
                      </a:r>
                      <a:endParaRPr lang="ja-JP" altLang="en-US">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ja-JP" altLang="en-US">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367106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a:latin typeface="Meiryo UI" panose="020B0604030504040204" pitchFamily="50" charset="-128"/>
                          <a:ea typeface="Meiryo UI" panose="020B0604030504040204" pitchFamily="50" charset="-128"/>
                        </a:rPr>
                        <a:t>・・・</a:t>
                      </a: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5570433"/>
                  </a:ext>
                </a:extLst>
              </a:tr>
            </a:tbl>
          </a:graphicData>
        </a:graphic>
      </p:graphicFrame>
      <p:sp>
        <p:nvSpPr>
          <p:cNvPr id="7" name="角丸四角形 6">
            <a:extLst>
              <a:ext uri="{FF2B5EF4-FFF2-40B4-BE49-F238E27FC236}">
                <a16:creationId xmlns:a16="http://schemas.microsoft.com/office/drawing/2014/main" id="{4C0313AA-28E1-6481-F448-5C6ED80A68D8}"/>
              </a:ext>
            </a:extLst>
          </p:cNvPr>
          <p:cNvSpPr/>
          <p:nvPr/>
        </p:nvSpPr>
        <p:spPr>
          <a:xfrm>
            <a:off x="992559" y="4803803"/>
            <a:ext cx="6120680" cy="1264135"/>
          </a:xfrm>
          <a:prstGeom prst="roundRect">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Segoe UI"/>
                <a:ea typeface="Meiryo UI"/>
                <a:cs typeface="+mn-cs"/>
              </a:rPr>
              <a:t>取り組むことについては、既定の項目の他に各市町村で自由に設定して構いません。</a:t>
            </a:r>
          </a:p>
        </p:txBody>
      </p:sp>
      <p:sp>
        <p:nvSpPr>
          <p:cNvPr id="9" name="角丸四角形 7">
            <a:extLst>
              <a:ext uri="{FF2B5EF4-FFF2-40B4-BE49-F238E27FC236}">
                <a16:creationId xmlns:a16="http://schemas.microsoft.com/office/drawing/2014/main" id="{970E184E-9EB7-293A-8DC4-ED535A353D79}"/>
              </a:ext>
            </a:extLst>
          </p:cNvPr>
          <p:cNvSpPr/>
          <p:nvPr/>
        </p:nvSpPr>
        <p:spPr>
          <a:xfrm>
            <a:off x="7613207" y="2686716"/>
            <a:ext cx="1921080" cy="3381222"/>
          </a:xfrm>
          <a:prstGeom prst="roundRect">
            <a:avLst>
              <a:gd name="adj" fmla="val 10580"/>
            </a:avLst>
          </a:prstGeom>
          <a:solidFill>
            <a:schemeClr val="accent3">
              <a:lumMod val="20000"/>
              <a:lumOff val="80000"/>
              <a:alpha val="80000"/>
            </a:schemeClr>
          </a:solidFill>
          <a:ln w="9525" cap="flat" cmpd="sng" algn="ctr">
            <a:solidFill>
              <a:schemeClr val="accent3"/>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lumMod val="50000"/>
                  </a:schemeClr>
                </a:solidFill>
                <a:effectLst/>
                <a:uLnTx/>
                <a:uFillTx/>
                <a:latin typeface="Segoe UI"/>
                <a:ea typeface="Meiryo UI"/>
                <a:cs typeface="+mn-cs"/>
              </a:rPr>
              <a:t>各項目の担当と期限を決めてください。</a:t>
            </a:r>
            <a:endParaRPr kumimoji="0" lang="en-US" altLang="ja-JP" sz="1400" b="0" i="0" u="none" strike="noStrike" kern="0" cap="none" spc="0" normalizeH="0" baseline="0" noProof="0">
              <a:ln>
                <a:noFill/>
              </a:ln>
              <a:solidFill>
                <a:schemeClr val="accent3">
                  <a:lumMod val="50000"/>
                </a:schemeClr>
              </a:solidFill>
              <a:effectLst/>
              <a:uLnTx/>
              <a:uFillTx/>
              <a:latin typeface="Segoe UI"/>
              <a:ea typeface="Meiryo UI"/>
              <a:cs typeface="+mn-cs"/>
            </a:endParaRPr>
          </a:p>
        </p:txBody>
      </p:sp>
    </p:spTree>
    <p:extLst>
      <p:ext uri="{BB962C8B-B14F-4D97-AF65-F5344CB8AC3E}">
        <p14:creationId xmlns:p14="http://schemas.microsoft.com/office/powerpoint/2010/main" val="408892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タイムスケジュール</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4119381950"/>
              </p:ext>
            </p:extLst>
          </p:nvPr>
        </p:nvGraphicFramePr>
        <p:xfrm>
          <a:off x="272479" y="930800"/>
          <a:ext cx="9361041" cy="3705076"/>
        </p:xfrm>
        <a:graphic>
          <a:graphicData uri="http://schemas.openxmlformats.org/drawingml/2006/table">
            <a:tbl>
              <a:tblPr/>
              <a:tblGrid>
                <a:gridCol w="1224137">
                  <a:extLst>
                    <a:ext uri="{9D8B030D-6E8A-4147-A177-3AD203B41FA5}">
                      <a16:colId xmlns:a16="http://schemas.microsoft.com/office/drawing/2014/main" val="1042219372"/>
                    </a:ext>
                  </a:extLst>
                </a:gridCol>
                <a:gridCol w="1296144">
                  <a:extLst>
                    <a:ext uri="{9D8B030D-6E8A-4147-A177-3AD203B41FA5}">
                      <a16:colId xmlns:a16="http://schemas.microsoft.com/office/drawing/2014/main" val="2233150063"/>
                    </a:ext>
                  </a:extLst>
                </a:gridCol>
                <a:gridCol w="6840760">
                  <a:extLst>
                    <a:ext uri="{9D8B030D-6E8A-4147-A177-3AD203B41FA5}">
                      <a16:colId xmlns:a16="http://schemas.microsoft.com/office/drawing/2014/main" val="1269752082"/>
                    </a:ext>
                  </a:extLst>
                </a:gridCol>
              </a:tblGrid>
              <a:tr h="0">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400" b="0" i="0" u="none" strike="noStrike">
                          <a:solidFill>
                            <a:schemeClr val="bg1"/>
                          </a:solidFill>
                          <a:effectLst/>
                          <a:latin typeface="+mj-ea"/>
                          <a:ea typeface="+mj-ea"/>
                        </a:rPr>
                        <a:t>時刻</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400" b="0" u="none" strike="noStrike">
                          <a:solidFill>
                            <a:schemeClr val="bg1"/>
                          </a:solidFill>
                          <a:effectLst/>
                          <a:latin typeface="+mj-ea"/>
                          <a:ea typeface="+mj-ea"/>
                        </a:rPr>
                        <a:t>形態</a:t>
                      </a:r>
                      <a:endParaRPr lang="en-US" altLang="ja-JP" sz="1400" b="0" u="none" strike="noStrike">
                        <a:solidFill>
                          <a:schemeClr val="bg1"/>
                        </a:solidFill>
                        <a:effectLst/>
                        <a:latin typeface="+mj-ea"/>
                        <a:ea typeface="+mj-ea"/>
                      </a:endParaRPr>
                    </a:p>
                    <a:p>
                      <a:pPr algn="ctr" fontAlgn="t"/>
                      <a:r>
                        <a:rPr lang="ja-JP" altLang="en-US" sz="1400" b="0" i="0" u="none" strike="noStrike">
                          <a:solidFill>
                            <a:schemeClr val="bg1"/>
                          </a:solidFill>
                          <a:effectLst/>
                          <a:latin typeface="+mj-ea"/>
                          <a:ea typeface="+mj-ea"/>
                        </a:rPr>
                        <a:t>（時間）</a:t>
                      </a:r>
                    </a:p>
                  </a:txBody>
                  <a:tcPr marL="108000" marR="108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400" b="0" u="none" strike="noStrike">
                          <a:solidFill>
                            <a:schemeClr val="bg1"/>
                          </a:solidFill>
                          <a:effectLst/>
                          <a:latin typeface="+mj-ea"/>
                          <a:ea typeface="+mj-ea"/>
                        </a:rPr>
                        <a:t>内容</a:t>
                      </a:r>
                      <a:endParaRPr lang="ja-JP" altLang="en-US" sz="1400" b="0" i="0" u="none" strike="noStrike">
                        <a:solidFill>
                          <a:schemeClr val="bg1"/>
                        </a:solidFill>
                        <a:effectLst/>
                        <a:latin typeface="+mj-ea"/>
                        <a:ea typeface="+mj-ea"/>
                      </a:endParaRPr>
                    </a:p>
                  </a:txBody>
                  <a:tcPr marL="108000" marR="108000" marT="36000" marB="36000" anchor="ctr">
                    <a:lnL w="28575" cap="flat" cmpd="sng" algn="ctr">
                      <a:solidFill>
                        <a:schemeClr val="bg1"/>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632896855"/>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dirty="0">
                          <a:solidFill>
                            <a:schemeClr val="tx1">
                              <a:lumMod val="50000"/>
                            </a:schemeClr>
                          </a:solidFill>
                          <a:effectLst/>
                          <a:latin typeface="+mj-ea"/>
                          <a:ea typeface="+mn-ea"/>
                          <a:cs typeface="+mn-cs"/>
                        </a:rPr>
                        <a:t>XX:XX</a:t>
                      </a:r>
                      <a:endParaRPr kumimoji="1" lang="ja-JP" altLang="en-US" sz="1400" u="none" strike="noStrike" kern="1200" dirty="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対話</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en-US" altLang="ja-JP" sz="1400" b="0" i="0" u="none" strike="noStrike" dirty="0">
                          <a:solidFill>
                            <a:schemeClr val="tx1">
                              <a:lumMod val="50000"/>
                            </a:schemeClr>
                          </a:solidFill>
                          <a:effectLst/>
                          <a:latin typeface="Meiryo UI"/>
                          <a:ea typeface="Meiryo UI"/>
                        </a:rPr>
                        <a:t>(15</a:t>
                      </a:r>
                      <a:r>
                        <a:rPr lang="ja-JP" altLang="en-US" sz="1400" b="0" i="0" u="none" strike="noStrike">
                          <a:solidFill>
                            <a:schemeClr val="tx1">
                              <a:lumMod val="50000"/>
                            </a:schemeClr>
                          </a:solidFill>
                          <a:effectLst/>
                          <a:latin typeface="Meiryo UI"/>
                          <a:ea typeface="Meiryo UI"/>
                        </a:rPr>
                        <a:t>分</a:t>
                      </a:r>
                      <a:r>
                        <a:rPr lang="en-US" altLang="ja-JP" sz="1400" b="0" i="0" u="none" strike="noStrike" dirty="0">
                          <a:solidFill>
                            <a:schemeClr val="tx1">
                              <a:lumMod val="50000"/>
                            </a:schemeClr>
                          </a:solidFill>
                          <a:effectLst/>
                          <a:latin typeface="Meiryo UI"/>
                          <a:ea typeface="Meiryo UI"/>
                        </a:rPr>
                        <a:t>)</a:t>
                      </a:r>
                      <a:endParaRPr lang="ja-JP" altLang="en-US" sz="1400" b="0" i="0" u="none" strike="noStrike" dirty="0">
                        <a:solidFill>
                          <a:schemeClr val="tx1">
                            <a:lumMod val="50000"/>
                          </a:schemeClr>
                        </a:solidFill>
                        <a:effectLst/>
                        <a:latin typeface="Meiryo UI"/>
                        <a:ea typeface="Meiryo UI"/>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オープニング</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4223945"/>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dirty="0">
                          <a:solidFill>
                            <a:schemeClr val="tx1">
                              <a:lumMod val="50000"/>
                            </a:schemeClr>
                          </a:solidFill>
                          <a:effectLst/>
                          <a:latin typeface="+mj-ea"/>
                          <a:ea typeface="Meiryo UI"/>
                          <a:cs typeface="+mn-cs"/>
                        </a:rPr>
                        <a:t>XX:XX</a:t>
                      </a:r>
                      <a:endParaRPr kumimoji="1" lang="ja-JP" altLang="en-US" sz="1400" u="none" strike="noStrike" kern="1200" dirty="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講義</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a:ea typeface="Meiryo UI"/>
                        </a:rPr>
                        <a:t>（</a:t>
                      </a:r>
                      <a:r>
                        <a:rPr lang="en-US" altLang="ja-JP" sz="1400" b="0" i="0" u="none" strike="noStrike" dirty="0">
                          <a:solidFill>
                            <a:schemeClr val="tx1">
                              <a:lumMod val="50000"/>
                            </a:schemeClr>
                          </a:solidFill>
                          <a:effectLst/>
                          <a:latin typeface="Meiryo UI"/>
                          <a:ea typeface="Meiryo UI"/>
                        </a:rPr>
                        <a:t>65</a:t>
                      </a:r>
                      <a:r>
                        <a:rPr lang="ja-JP" altLang="en-US" sz="1400" b="0" i="0" u="none" strike="noStrike">
                          <a:solidFill>
                            <a:schemeClr val="tx1">
                              <a:lumMod val="50000"/>
                            </a:schemeClr>
                          </a:solidFill>
                          <a:effectLst/>
                          <a:latin typeface="Meiryo UI"/>
                          <a:ea typeface="Meiryo UI"/>
                        </a:rPr>
                        <a:t>分）</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dirty="0">
                          <a:solidFill>
                            <a:schemeClr val="tx1"/>
                          </a:solidFill>
                          <a:effectLst/>
                          <a:latin typeface="+mj-ea"/>
                          <a:ea typeface="+mn-ea"/>
                          <a:cs typeface="+mn-cs"/>
                        </a:rPr>
                        <a:t>包括的</a:t>
                      </a:r>
                      <a:r>
                        <a:rPr lang="ja-JP" altLang="en-US" sz="1400" u="none" strike="noStrike" kern="1200" dirty="0">
                          <a:solidFill>
                            <a:schemeClr val="tx1"/>
                          </a:solidFill>
                          <a:effectLst/>
                          <a:latin typeface="+mj-ea"/>
                          <a:ea typeface="+mn-ea"/>
                          <a:cs typeface="+mn-cs"/>
                        </a:rPr>
                        <a:t>な</a:t>
                      </a:r>
                      <a:r>
                        <a:rPr kumimoji="1" lang="ja-JP" altLang="en-US" sz="1400" u="none" strike="noStrike" kern="1200" dirty="0">
                          <a:solidFill>
                            <a:schemeClr val="tx1"/>
                          </a:solidFill>
                          <a:effectLst/>
                          <a:latin typeface="+mj-ea"/>
                          <a:ea typeface="+mn-ea"/>
                          <a:cs typeface="+mn-cs"/>
                        </a:rPr>
                        <a:t>支援体制の構築に向けた連携・協働について理解を深める</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938504"/>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dirty="0">
                          <a:solidFill>
                            <a:schemeClr val="tx1">
                              <a:lumMod val="50000"/>
                            </a:schemeClr>
                          </a:solidFill>
                          <a:effectLst/>
                          <a:latin typeface="+mj-ea"/>
                          <a:ea typeface="Meiryo UI"/>
                          <a:cs typeface="+mn-cs"/>
                        </a:rPr>
                        <a:t>XX:XX</a:t>
                      </a:r>
                      <a:endParaRPr kumimoji="1" lang="ja-JP" altLang="en-US" sz="1400" u="none" strike="noStrike" kern="1200" dirty="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対話</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dirty="0">
                          <a:solidFill>
                            <a:schemeClr val="tx1">
                              <a:lumMod val="50000"/>
                            </a:schemeClr>
                          </a:solidFill>
                          <a:effectLst/>
                          <a:latin typeface="Meiryo UI"/>
                          <a:ea typeface="Meiryo UI"/>
                        </a:rPr>
                        <a:t> </a:t>
                      </a:r>
                      <a:r>
                        <a:rPr lang="en-US" altLang="ja-JP" sz="1400" b="0" i="0" u="none" strike="noStrike" dirty="0">
                          <a:solidFill>
                            <a:schemeClr val="tx1">
                              <a:lumMod val="50000"/>
                            </a:schemeClr>
                          </a:solidFill>
                          <a:effectLst/>
                          <a:latin typeface="Meiryo UI"/>
                          <a:ea typeface="Meiryo UI"/>
                        </a:rPr>
                        <a:t>(60</a:t>
                      </a:r>
                      <a:r>
                        <a:rPr lang="ja-JP" altLang="en-US" sz="1400" b="0" i="0" u="none" strike="noStrike">
                          <a:solidFill>
                            <a:schemeClr val="tx1">
                              <a:lumMod val="50000"/>
                            </a:schemeClr>
                          </a:solidFill>
                          <a:effectLst/>
                          <a:latin typeface="Meiryo UI"/>
                          <a:ea typeface="Meiryo UI"/>
                        </a:rPr>
                        <a:t>分</a:t>
                      </a:r>
                      <a:r>
                        <a:rPr lang="en-US" altLang="ja-JP" sz="1400" b="0" i="0" u="none" strike="noStrike" dirty="0">
                          <a:solidFill>
                            <a:schemeClr val="tx1">
                              <a:lumMod val="50000"/>
                            </a:schemeClr>
                          </a:solidFill>
                          <a:effectLst/>
                          <a:latin typeface="Meiryo UI"/>
                          <a:ea typeface="Meiryo UI"/>
                        </a:rPr>
                        <a:t>)</a:t>
                      </a:r>
                      <a:endParaRPr lang="ja-JP" altLang="en-US" sz="1400" b="0" i="0" u="none" strike="noStrike" dirty="0">
                        <a:solidFill>
                          <a:schemeClr val="tx1">
                            <a:lumMod val="50000"/>
                          </a:schemeClr>
                        </a:solidFill>
                        <a:effectLst/>
                        <a:latin typeface="Meiryo UI"/>
                        <a:ea typeface="Meiryo UI"/>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わがまちの連携・協働を振り返る</a:t>
                      </a:r>
                      <a:endParaRPr kumimoji="1" lang="en-US" altLang="ja-JP" sz="1400" u="none" strike="noStrike" kern="120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782049"/>
                  </a:ext>
                </a:extLst>
              </a:tr>
              <a:tr h="801589">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dirty="0">
                          <a:solidFill>
                            <a:schemeClr val="tx1">
                              <a:lumMod val="50000"/>
                            </a:schemeClr>
                          </a:solidFill>
                          <a:effectLst/>
                          <a:latin typeface="+mj-ea"/>
                          <a:ea typeface="Meiryo UI"/>
                          <a:cs typeface="+mn-cs"/>
                        </a:rPr>
                        <a:t>XX:XX</a:t>
                      </a:r>
                      <a:endParaRPr kumimoji="1" lang="ja-JP" altLang="en-US" sz="1400" u="none" strike="noStrike" kern="1200" dirty="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ワーク</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a:ea typeface="Meiryo UI"/>
                        </a:rPr>
                        <a:t>（</a:t>
                      </a:r>
                      <a:r>
                        <a:rPr lang="en-US" altLang="ja-JP" sz="1400" b="0" i="0" u="none" strike="noStrike" dirty="0">
                          <a:solidFill>
                            <a:schemeClr val="tx1">
                              <a:lumMod val="50000"/>
                            </a:schemeClr>
                          </a:solidFill>
                          <a:effectLst/>
                          <a:latin typeface="Meiryo UI"/>
                          <a:ea typeface="Meiryo UI"/>
                        </a:rPr>
                        <a:t>30</a:t>
                      </a:r>
                      <a:r>
                        <a:rPr lang="ja-JP" altLang="en-US" sz="1400" b="0" i="0" u="none" strike="noStrike">
                          <a:solidFill>
                            <a:schemeClr val="tx1">
                              <a:lumMod val="50000"/>
                            </a:schemeClr>
                          </a:solidFill>
                          <a:effectLst/>
                          <a:latin typeface="Meiryo UI"/>
                          <a:ea typeface="Meiryo UI"/>
                        </a:rPr>
                        <a:t>分）</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en-US" altLang="ja-JP" sz="1400" u="none" strike="noStrike" kern="1200" dirty="0">
                          <a:solidFill>
                            <a:schemeClr val="tx1">
                              <a:lumMod val="50000"/>
                            </a:schemeClr>
                          </a:solidFill>
                          <a:effectLst/>
                          <a:latin typeface="+mj-ea"/>
                          <a:ea typeface="+mn-ea"/>
                          <a:cs typeface="+mn-cs"/>
                        </a:rPr>
                        <a:t>Step2</a:t>
                      </a:r>
                      <a:r>
                        <a:rPr kumimoji="1" lang="ja-JP" altLang="en-US" sz="1400" u="none" strike="noStrike" kern="1200" dirty="0">
                          <a:solidFill>
                            <a:schemeClr val="tx1">
                              <a:lumMod val="50000"/>
                            </a:schemeClr>
                          </a:solidFill>
                          <a:effectLst/>
                          <a:latin typeface="+mj-ea"/>
                          <a:ea typeface="+mn-ea"/>
                          <a:cs typeface="+mn-cs"/>
                        </a:rPr>
                        <a:t>に向けた準備</a:t>
                      </a:r>
                    </a:p>
                  </a:txBody>
                  <a:tcPr marL="108000" marR="108000" marT="36000" marB="3600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3415582"/>
                  </a:ext>
                </a:extLst>
              </a:tr>
            </a:tbl>
          </a:graphicData>
        </a:graphic>
      </p:graphicFrame>
    </p:spTree>
    <p:extLst>
      <p:ext uri="{BB962C8B-B14F-4D97-AF65-F5344CB8AC3E}">
        <p14:creationId xmlns:p14="http://schemas.microsoft.com/office/powerpoint/2010/main" val="269657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9" y="2276528"/>
            <a:ext cx="6305138" cy="2762295"/>
          </a:xfrm>
        </p:spPr>
        <p:txBody>
          <a:bodyPr wrap="square"/>
          <a:lstStyle/>
          <a:p>
            <a:pPr marL="457200" indent="-457200">
              <a:buFont typeface="+mj-lt"/>
              <a:buAutoNum type="arabicPeriod"/>
            </a:pPr>
            <a:r>
              <a:rPr lang="ja-JP" altLang="en-US" dirty="0"/>
              <a:t>オープニング</a:t>
            </a:r>
          </a:p>
          <a:p>
            <a:pPr marL="457200" indent="-457200">
              <a:buFont typeface="+mj-lt"/>
              <a:buAutoNum type="arabicPeriod"/>
            </a:pPr>
            <a:r>
              <a:rPr lang="ja-JP" altLang="en-US" dirty="0">
                <a:solidFill>
                  <a:schemeClr val="bg1">
                    <a:lumMod val="75000"/>
                  </a:schemeClr>
                </a:solidFill>
              </a:rPr>
              <a:t>包括的な支援体制の構築に向けた連携・協働について理解を深める</a:t>
            </a:r>
            <a:endParaRPr lang="en-US" altLang="ja-JP" dirty="0">
              <a:solidFill>
                <a:schemeClr val="bg1">
                  <a:lumMod val="75000"/>
                </a:schemeClr>
              </a:solidFill>
            </a:endParaRPr>
          </a:p>
          <a:p>
            <a:pPr marL="457200" indent="-457200">
              <a:buFont typeface="+mj-lt"/>
              <a:buAutoNum type="arabicPeriod"/>
            </a:pPr>
            <a:r>
              <a:rPr lang="ja-JP" altLang="en-US" dirty="0">
                <a:solidFill>
                  <a:schemeClr val="bg1">
                    <a:lumMod val="75000"/>
                  </a:schemeClr>
                </a:solidFill>
              </a:rPr>
              <a:t>わがまちの連携・協働を振り返る</a:t>
            </a:r>
          </a:p>
          <a:p>
            <a:pPr marL="457200" indent="-457200">
              <a:buFont typeface="+mj-lt"/>
              <a:buAutoNum type="arabicPeriod"/>
            </a:pPr>
            <a:r>
              <a:rPr lang="en-US" altLang="ja-JP" dirty="0">
                <a:solidFill>
                  <a:schemeClr val="bg1">
                    <a:lumMod val="75000"/>
                  </a:schemeClr>
                </a:solidFill>
              </a:rPr>
              <a:t>Step2</a:t>
            </a:r>
            <a:r>
              <a:rPr lang="ja-JP" altLang="en-US" dirty="0">
                <a:solidFill>
                  <a:schemeClr val="bg1">
                    <a:lumMod val="75000"/>
                  </a:schemeClr>
                </a:solidFill>
              </a:rPr>
              <a:t>に向けた準備</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128464" y="3933056"/>
            <a:ext cx="2889597"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１</a:t>
            </a:r>
            <a:endPar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342839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a:latin typeface="+mn-ea"/>
              </a:rPr>
              <a:t>1</a:t>
            </a:r>
            <a:r>
              <a:rPr lang="ja-JP" altLang="en-US">
                <a:latin typeface="+mn-ea"/>
              </a:rPr>
              <a:t>．オープニング</a:t>
            </a:r>
            <a:r>
              <a:rPr lang="en-US" altLang="ja-JP">
                <a:latin typeface="+mn-ea"/>
              </a:rPr>
              <a:t/>
            </a:r>
            <a:br>
              <a:rPr lang="en-US" altLang="ja-JP">
                <a:latin typeface="+mn-ea"/>
              </a:rPr>
            </a:br>
            <a:r>
              <a:rPr lang="ja-JP" altLang="en-US">
                <a:latin typeface="+mn-ea"/>
              </a:rPr>
              <a:t>ー本プログラムの趣旨</a:t>
            </a:r>
            <a:endParaRPr kumimoji="1" lang="ja-JP" altLang="en-US">
              <a:latin typeface="+mn-ea"/>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4</a:t>
            </a:fld>
            <a:endParaRPr lang="en-US"/>
          </a:p>
        </p:txBody>
      </p:sp>
      <p:sp>
        <p:nvSpPr>
          <p:cNvPr id="2" name="正方形/長方形 1">
            <a:extLst>
              <a:ext uri="{FF2B5EF4-FFF2-40B4-BE49-F238E27FC236}">
                <a16:creationId xmlns:a16="http://schemas.microsoft.com/office/drawing/2014/main" id="{411D0133-7F9C-96E4-18EC-44F80C0616AC}"/>
              </a:ext>
            </a:extLst>
          </p:cNvPr>
          <p:cNvSpPr/>
          <p:nvPr/>
        </p:nvSpPr>
        <p:spPr>
          <a:xfrm>
            <a:off x="201042" y="985595"/>
            <a:ext cx="784013" cy="1771993"/>
          </a:xfrm>
          <a:prstGeom prst="rect">
            <a:avLst/>
          </a:prstGeom>
          <a:solidFill>
            <a:schemeClr val="accent3"/>
          </a:solidFill>
          <a:ln w="28575"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到達</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3" name="正方形/長方形 2">
            <a:extLst>
              <a:ext uri="{FF2B5EF4-FFF2-40B4-BE49-F238E27FC236}">
                <a16:creationId xmlns:a16="http://schemas.microsoft.com/office/drawing/2014/main" id="{4ED1E793-0B72-FBDF-8AEC-A1A40CF87FF2}"/>
              </a:ext>
            </a:extLst>
          </p:cNvPr>
          <p:cNvSpPr/>
          <p:nvPr/>
        </p:nvSpPr>
        <p:spPr>
          <a:xfrm>
            <a:off x="1064567" y="985595"/>
            <a:ext cx="8496945" cy="1771993"/>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defTabSz="925880" eaLnBrk="1" fontAlgn="auto" latinLnBrk="0" hangingPunct="1">
              <a:lnSpc>
                <a:spcPct val="100000"/>
              </a:lnSpc>
              <a:spcBef>
                <a:spcPts val="600"/>
              </a:spcBef>
              <a:spcAft>
                <a:spcPts val="0"/>
              </a:spcAft>
              <a:buSzTx/>
              <a:tabLst/>
              <a:defRPr/>
            </a:pPr>
            <a:r>
              <a:rPr kumimoji="0" lang="ja-JP" altLang="en-US" kern="0">
                <a:latin typeface="Arial"/>
                <a:ea typeface="Meiryo UI"/>
              </a:rPr>
              <a:t>このプログラム全体を通じて、以下の状態になることを目指します。</a:t>
            </a:r>
            <a:endParaRPr kumimoji="0" lang="en-US" altLang="ja-JP" kern="0">
              <a:latin typeface="Arial"/>
              <a:ea typeface="Meiryo UI"/>
            </a:endParaRP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参加メンバーが地域づくりの意義やビジョンを見出せる。</a:t>
            </a: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ビジョンを実現するために必要な体制や行動を見直すことにつなげる。</a:t>
            </a: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その結果、ビジョンの明確化や共有、計画への落とし込みや地域づくりの体制（人材・予算）の確保につながる。</a:t>
            </a:r>
          </a:p>
        </p:txBody>
      </p:sp>
      <p:graphicFrame>
        <p:nvGraphicFramePr>
          <p:cNvPr id="6" name="表 5">
            <a:extLst>
              <a:ext uri="{FF2B5EF4-FFF2-40B4-BE49-F238E27FC236}">
                <a16:creationId xmlns:a16="http://schemas.microsoft.com/office/drawing/2014/main" id="{CBCCEA16-B836-AD24-4D36-D0848D52260C}"/>
              </a:ext>
            </a:extLst>
          </p:cNvPr>
          <p:cNvGraphicFramePr>
            <a:graphicFrameLocks noGrp="1"/>
          </p:cNvGraphicFramePr>
          <p:nvPr>
            <p:extLst>
              <p:ext uri="{D42A27DB-BD31-4B8C-83A1-F6EECF244321}">
                <p14:modId xmlns:p14="http://schemas.microsoft.com/office/powerpoint/2010/main" val="4216692264"/>
              </p:ext>
            </p:extLst>
          </p:nvPr>
        </p:nvGraphicFramePr>
        <p:xfrm>
          <a:off x="201042" y="2915184"/>
          <a:ext cx="9360470" cy="3627504"/>
        </p:xfrm>
        <a:graphic>
          <a:graphicData uri="http://schemas.openxmlformats.org/drawingml/2006/table">
            <a:tbl>
              <a:tblPr firstRow="1" firstCol="1" bandRow="1"/>
              <a:tblGrid>
                <a:gridCol w="604875">
                  <a:extLst>
                    <a:ext uri="{9D8B030D-6E8A-4147-A177-3AD203B41FA5}">
                      <a16:colId xmlns:a16="http://schemas.microsoft.com/office/drawing/2014/main" val="2399152034"/>
                    </a:ext>
                  </a:extLst>
                </a:gridCol>
                <a:gridCol w="771123">
                  <a:extLst>
                    <a:ext uri="{9D8B030D-6E8A-4147-A177-3AD203B41FA5}">
                      <a16:colId xmlns:a16="http://schemas.microsoft.com/office/drawing/2014/main" val="4174766078"/>
                    </a:ext>
                  </a:extLst>
                </a:gridCol>
                <a:gridCol w="7984472">
                  <a:extLst>
                    <a:ext uri="{9D8B030D-6E8A-4147-A177-3AD203B41FA5}">
                      <a16:colId xmlns:a16="http://schemas.microsoft.com/office/drawing/2014/main" val="2880863788"/>
                    </a:ext>
                  </a:extLst>
                </a:gridCol>
              </a:tblGrid>
              <a:tr h="302292">
                <a:tc>
                  <a:txBody>
                    <a:bodyPr/>
                    <a:lstStyle/>
                    <a:p>
                      <a:pPr indent="0" algn="ctr"/>
                      <a:r>
                        <a:rPr lang="en-US" sz="1200" kern="100" dirty="0">
                          <a:solidFill>
                            <a:srgbClr val="FFFFFF"/>
                          </a:solidFill>
                          <a:effectLst/>
                          <a:latin typeface="Meiryo UI"/>
                          <a:ea typeface="Meiryo UI"/>
                          <a:cs typeface="Times New Roman"/>
                        </a:rPr>
                        <a:t>Step</a:t>
                      </a:r>
                      <a:endParaRPr lang="ja-JP" sz="1200" kern="100" dirty="0">
                        <a:effectLst/>
                        <a:latin typeface="Meiryo UI"/>
                        <a:ea typeface="Meiryo UI"/>
                        <a:cs typeface="Times New Roman"/>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66BAB7"/>
                    </a:solidFill>
                  </a:tcPr>
                </a:tc>
                <a:tc>
                  <a:txBody>
                    <a:bodyPr/>
                    <a:lstStyle/>
                    <a:p>
                      <a:pPr indent="0" algn="ctr"/>
                      <a:r>
                        <a:rPr lang="ja-JP" sz="1200" kern="10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形式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66BAB7"/>
                    </a:solidFill>
                  </a:tcPr>
                </a:tc>
                <a:tc>
                  <a:txBody>
                    <a:bodyPr/>
                    <a:lstStyle/>
                    <a:p>
                      <a:pPr indent="0" algn="ctr"/>
                      <a:r>
                        <a:rPr lang="ja-JP" sz="1200" kern="10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内容</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66BAB7"/>
                    </a:solidFill>
                  </a:tcPr>
                </a:tc>
                <a:extLst>
                  <a:ext uri="{0D108BD9-81ED-4DB2-BD59-A6C34878D82A}">
                    <a16:rowId xmlns:a16="http://schemas.microsoft.com/office/drawing/2014/main" val="230573869"/>
                  </a:ext>
                </a:extLst>
              </a:tr>
              <a:tr h="906876">
                <a:tc>
                  <a:txBody>
                    <a:bodyPr/>
                    <a:lstStyle/>
                    <a:p>
                      <a:pPr indent="0" algn="ctr"/>
                      <a:r>
                        <a:rPr lang="en-US" sz="1200" kern="100" dirty="0">
                          <a:solidFill>
                            <a:srgbClr val="000000"/>
                          </a:solidFill>
                          <a:effectLst/>
                          <a:latin typeface="Meiryo UI"/>
                          <a:ea typeface="Meiryo UI"/>
                          <a:cs typeface="Times New Roman"/>
                        </a:rPr>
                        <a:t>1</a:t>
                      </a:r>
                      <a:endParaRPr lang="ja-JP" sz="1200" kern="100" dirty="0">
                        <a:effectLst/>
                        <a:latin typeface="Meiryo UI"/>
                        <a:ea typeface="Meiryo UI"/>
                        <a:cs typeface="Times New Roman"/>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tc>
                  <a:txBody>
                    <a:bodyPr/>
                    <a:lstStyle/>
                    <a:p>
                      <a:pPr indent="0" algn="ctr"/>
                      <a:r>
                        <a:rPr lang="ja-JP" sz="12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集合</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tc>
                  <a:txBody>
                    <a:bodyPr/>
                    <a:lstStyle/>
                    <a:p>
                      <a:pPr indent="0" algn="l"/>
                      <a:r>
                        <a:rPr lang="ja-JP" sz="1600" b="1" kern="100" dirty="0">
                          <a:solidFill>
                            <a:schemeClr val="tx1"/>
                          </a:solidFill>
                          <a:effectLst/>
                          <a:latin typeface="Meiryo UI"/>
                          <a:ea typeface="Meiryo UI"/>
                          <a:cs typeface="Times New Roman"/>
                        </a:rPr>
                        <a:t>キックオフ／わがまちの連携・協働を振り返る（</a:t>
                      </a:r>
                      <a:r>
                        <a:rPr lang="en-US" sz="1600" b="1" kern="100" dirty="0">
                          <a:solidFill>
                            <a:schemeClr val="tx1"/>
                          </a:solidFill>
                          <a:effectLst/>
                          <a:latin typeface="Meiryo UI"/>
                          <a:ea typeface="Meiryo UI"/>
                          <a:cs typeface="Times New Roman"/>
                        </a:rPr>
                        <a:t>2.5</a:t>
                      </a:r>
                      <a:r>
                        <a:rPr lang="ja-JP" sz="1600" b="1" kern="100" dirty="0">
                          <a:solidFill>
                            <a:schemeClr val="tx1"/>
                          </a:solidFill>
                          <a:effectLst/>
                          <a:latin typeface="Meiryo UI"/>
                          <a:ea typeface="Meiryo UI"/>
                          <a:cs typeface="Times New Roman"/>
                        </a:rPr>
                        <a:t>～</a:t>
                      </a:r>
                      <a:r>
                        <a:rPr lang="en-US" sz="1600" b="1" kern="100" dirty="0">
                          <a:solidFill>
                            <a:schemeClr val="tx1"/>
                          </a:solidFill>
                          <a:effectLst/>
                          <a:latin typeface="Meiryo UI"/>
                          <a:ea typeface="Meiryo UI"/>
                          <a:cs typeface="Times New Roman"/>
                        </a:rPr>
                        <a:t>3</a:t>
                      </a:r>
                      <a:r>
                        <a:rPr lang="ja-JP" sz="1600" b="1" kern="100" dirty="0">
                          <a:solidFill>
                            <a:schemeClr val="tx1"/>
                          </a:solidFill>
                          <a:effectLst/>
                          <a:latin typeface="Meiryo UI"/>
                          <a:ea typeface="Meiryo UI"/>
                          <a:cs typeface="Times New Roman"/>
                        </a:rPr>
                        <a:t>時間程度）</a:t>
                      </a:r>
                      <a:endParaRPr lang="ja-JP" sz="1600" kern="100" dirty="0">
                        <a:solidFill>
                          <a:schemeClr val="tx1"/>
                        </a:solidFill>
                        <a:effectLst/>
                        <a:latin typeface="Meiryo UI"/>
                        <a:ea typeface="Meiryo UI"/>
                        <a:cs typeface="Times New Roman"/>
                      </a:endParaRPr>
                    </a:p>
                    <a:p>
                      <a:pPr marL="342900" lvl="0" indent="-342900" algn="l">
                        <a:buFont typeface="Wingdings" panose="05000000000000000000" pitchFamily="2" charset="2"/>
                        <a:buChar char=""/>
                      </a:pPr>
                      <a:r>
                        <a:rPr lang="ja-JP" sz="1600" kern="100" dirty="0">
                          <a:solidFill>
                            <a:schemeClr val="tx1"/>
                          </a:solidFill>
                          <a:effectLst/>
                          <a:latin typeface="Meiryo UI"/>
                          <a:ea typeface="Meiryo UI"/>
                          <a:cs typeface="Times New Roman"/>
                        </a:rPr>
                        <a:t>包括的</a:t>
                      </a:r>
                      <a:r>
                        <a:rPr lang="ja-JP" altLang="en-US" sz="1600" kern="100" dirty="0">
                          <a:solidFill>
                            <a:schemeClr val="tx1"/>
                          </a:solidFill>
                          <a:effectLst/>
                          <a:latin typeface="Meiryo UI"/>
                          <a:ea typeface="Meiryo UI"/>
                          <a:cs typeface="Times New Roman"/>
                        </a:rPr>
                        <a:t>な</a:t>
                      </a:r>
                      <a:r>
                        <a:rPr lang="ja-JP" sz="1600" kern="100" dirty="0">
                          <a:solidFill>
                            <a:schemeClr val="tx1"/>
                          </a:solidFill>
                          <a:effectLst/>
                          <a:latin typeface="Meiryo UI"/>
                          <a:ea typeface="Meiryo UI"/>
                          <a:cs typeface="Times New Roman"/>
                        </a:rPr>
                        <a:t>支援体制の構築に向けた連携・協働について理解を深める</a:t>
                      </a:r>
                    </a:p>
                    <a:p>
                      <a:pPr marL="342900" lvl="0" indent="-342900" algn="l">
                        <a:buFont typeface="Wingdings" panose="05000000000000000000" pitchFamily="2" charset="2"/>
                        <a:buChar char=""/>
                      </a:pPr>
                      <a:r>
                        <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わがまちの連携・協働を振り返る</a:t>
                      </a:r>
                    </a:p>
                  </a:txBody>
                  <a:tcPr marL="180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extLst>
                  <a:ext uri="{0D108BD9-81ED-4DB2-BD59-A6C34878D82A}">
                    <a16:rowId xmlns:a16="http://schemas.microsoft.com/office/drawing/2014/main" val="2826952359"/>
                  </a:ext>
                </a:extLst>
              </a:tr>
              <a:tr h="1511460">
                <a:tc>
                  <a:txBody>
                    <a:bodyPr/>
                    <a:lstStyle/>
                    <a:p>
                      <a:pPr indent="0" algn="ctr"/>
                      <a:r>
                        <a:rPr lang="en-US" sz="1200" kern="100" dirty="0">
                          <a:solidFill>
                            <a:srgbClr val="000000"/>
                          </a:solidFill>
                          <a:effectLst/>
                          <a:latin typeface="Meiryo UI"/>
                          <a:ea typeface="Meiryo UI"/>
                          <a:cs typeface="Times New Roman"/>
                        </a:rPr>
                        <a:t>2</a:t>
                      </a:r>
                      <a:endParaRPr lang="ja-JP" sz="1200" kern="100" dirty="0">
                        <a:effectLst/>
                        <a:latin typeface="Meiryo UI"/>
                        <a:ea typeface="Meiryo UI"/>
                        <a:cs typeface="Times New Roman"/>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tc>
                  <a:txBody>
                    <a:bodyPr/>
                    <a:lstStyle/>
                    <a:p>
                      <a:pPr indent="0" algn="ctr"/>
                      <a:r>
                        <a:rPr lang="ja-JP" sz="12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集合</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tc>
                  <a:txBody>
                    <a:bodyPr/>
                    <a:lstStyle/>
                    <a:p>
                      <a:pPr indent="0" algn="l"/>
                      <a:r>
                        <a:rPr lang="ja-JP" sz="1600" b="1" kern="100" dirty="0">
                          <a:solidFill>
                            <a:schemeClr val="tx1"/>
                          </a:solidFill>
                          <a:effectLst/>
                          <a:latin typeface="Meiryo UI"/>
                          <a:ea typeface="Meiryo UI"/>
                          <a:cs typeface="Times New Roman"/>
                        </a:rPr>
                        <a:t>包括的</a:t>
                      </a:r>
                      <a:r>
                        <a:rPr lang="ja-JP" altLang="en-US" sz="1600" b="1" kern="100" dirty="0">
                          <a:solidFill>
                            <a:schemeClr val="tx1"/>
                          </a:solidFill>
                          <a:effectLst/>
                          <a:latin typeface="Meiryo UI"/>
                          <a:ea typeface="Meiryo UI"/>
                          <a:cs typeface="Times New Roman"/>
                        </a:rPr>
                        <a:t>な</a:t>
                      </a:r>
                      <a:r>
                        <a:rPr lang="ja-JP" sz="1600" b="1" kern="100" dirty="0">
                          <a:solidFill>
                            <a:schemeClr val="tx1"/>
                          </a:solidFill>
                          <a:effectLst/>
                          <a:latin typeface="Meiryo UI"/>
                          <a:ea typeface="Meiryo UI"/>
                          <a:cs typeface="Times New Roman"/>
                        </a:rPr>
                        <a:t>支援体制構築のための取組みアイデアを出す（</a:t>
                      </a:r>
                      <a:r>
                        <a:rPr lang="en-US" sz="1600" b="1" kern="100" dirty="0">
                          <a:solidFill>
                            <a:schemeClr val="tx1"/>
                          </a:solidFill>
                          <a:effectLst/>
                          <a:latin typeface="Meiryo UI"/>
                          <a:ea typeface="Meiryo UI"/>
                          <a:cs typeface="Times New Roman"/>
                        </a:rPr>
                        <a:t>3</a:t>
                      </a:r>
                      <a:r>
                        <a:rPr lang="ja-JP" sz="1600" b="1" kern="100" dirty="0">
                          <a:solidFill>
                            <a:schemeClr val="tx1"/>
                          </a:solidFill>
                          <a:effectLst/>
                          <a:latin typeface="Meiryo UI"/>
                          <a:ea typeface="Meiryo UI"/>
                          <a:cs typeface="Times New Roman"/>
                        </a:rPr>
                        <a:t>時間程度）</a:t>
                      </a:r>
                      <a:endParaRPr lang="ja-JP" sz="1600" kern="100" dirty="0">
                        <a:solidFill>
                          <a:schemeClr val="tx1"/>
                        </a:solidFill>
                        <a:effectLst/>
                        <a:latin typeface="Meiryo UI"/>
                        <a:ea typeface="Meiryo UI"/>
                        <a:cs typeface="Times New Roman"/>
                      </a:endParaRPr>
                    </a:p>
                    <a:p>
                      <a:pPr indent="133350" algn="l"/>
                      <a:r>
                        <a:rPr lang="ja-JP" sz="1600" kern="100" dirty="0">
                          <a:solidFill>
                            <a:schemeClr val="tx1"/>
                          </a:solidFill>
                          <a:effectLst/>
                          <a:latin typeface="Meiryo UI"/>
                          <a:ea typeface="Meiryo UI"/>
                          <a:cs typeface="Times New Roman"/>
                        </a:rPr>
                        <a:t>※メンバーの時間確保ができるようなら</a:t>
                      </a:r>
                      <a:r>
                        <a:rPr lang="en-US" sz="1600" kern="100" dirty="0">
                          <a:solidFill>
                            <a:schemeClr val="tx1"/>
                          </a:solidFill>
                          <a:effectLst/>
                          <a:latin typeface="Meiryo UI"/>
                          <a:ea typeface="Meiryo UI"/>
                          <a:cs typeface="Times New Roman"/>
                        </a:rPr>
                        <a:t>Step1</a:t>
                      </a:r>
                      <a:r>
                        <a:rPr lang="ja-JP" sz="1600" kern="100" dirty="0">
                          <a:solidFill>
                            <a:schemeClr val="tx1"/>
                          </a:solidFill>
                          <a:effectLst/>
                          <a:latin typeface="Meiryo UI"/>
                          <a:ea typeface="Meiryo UI"/>
                          <a:cs typeface="Times New Roman"/>
                        </a:rPr>
                        <a:t>と同日に実施することも可能</a:t>
                      </a:r>
                    </a:p>
                    <a:p>
                      <a:pPr marL="342900" lvl="0" indent="-342900" algn="l">
                        <a:buFont typeface="Wingdings" panose="05000000000000000000" pitchFamily="2" charset="2"/>
                        <a:buChar char=""/>
                      </a:pPr>
                      <a:r>
                        <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連携が必要な個別ケースを共有する</a:t>
                      </a:r>
                    </a:p>
                    <a:p>
                      <a:pPr marL="342900" lvl="0" indent="-342900" algn="l">
                        <a:buFont typeface="Wingdings" panose="05000000000000000000" pitchFamily="2" charset="2"/>
                        <a:buChar char=""/>
                      </a:pPr>
                      <a:r>
                        <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個別ケースをもとにわがまちの強みや課題を確認し、取組みアイデアを出す</a:t>
                      </a:r>
                    </a:p>
                    <a:p>
                      <a:pPr marL="342900" lvl="0" indent="-342900" algn="l">
                        <a:buFont typeface="Wingdings" panose="05000000000000000000" pitchFamily="2" charset="2"/>
                        <a:buChar char=""/>
                      </a:pPr>
                      <a:r>
                        <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アイデアの妥当性や実現性を確認するためのアクションを検討する</a:t>
                      </a:r>
                    </a:p>
                  </a:txBody>
                  <a:tcPr marL="180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extLst>
                  <a:ext uri="{0D108BD9-81ED-4DB2-BD59-A6C34878D82A}">
                    <a16:rowId xmlns:a16="http://schemas.microsoft.com/office/drawing/2014/main" val="544014877"/>
                  </a:ext>
                </a:extLst>
              </a:tr>
              <a:tr h="906876">
                <a:tc>
                  <a:txBody>
                    <a:bodyPr/>
                    <a:lstStyle/>
                    <a:p>
                      <a:pPr indent="0" algn="ctr"/>
                      <a:r>
                        <a:rPr lang="en-US" sz="1200" kern="100" dirty="0">
                          <a:solidFill>
                            <a:srgbClr val="000000"/>
                          </a:solidFill>
                          <a:effectLst/>
                          <a:latin typeface="Meiryo UI"/>
                          <a:ea typeface="Meiryo UI"/>
                          <a:cs typeface="Times New Roman"/>
                        </a:rPr>
                        <a:t>3</a:t>
                      </a:r>
                      <a:endParaRPr lang="ja-JP" sz="1200" kern="100" dirty="0">
                        <a:effectLst/>
                        <a:latin typeface="Meiryo UI"/>
                        <a:ea typeface="Meiryo UI"/>
                        <a:cs typeface="Times New Roman"/>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tc>
                  <a:txBody>
                    <a:bodyPr/>
                    <a:lstStyle/>
                    <a:p>
                      <a:pPr indent="0" algn="ctr"/>
                      <a:r>
                        <a:rPr lang="ja-JP" sz="12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集合</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tc>
                  <a:txBody>
                    <a:bodyPr/>
                    <a:lstStyle/>
                    <a:p>
                      <a:pPr indent="0" algn="l"/>
                      <a:r>
                        <a:rPr lang="ja-JP" sz="1600" b="1" kern="100" dirty="0">
                          <a:solidFill>
                            <a:schemeClr val="tx1"/>
                          </a:solidFill>
                          <a:effectLst/>
                          <a:latin typeface="Meiryo UI"/>
                          <a:ea typeface="Meiryo UI"/>
                          <a:cs typeface="Times New Roman"/>
                        </a:rPr>
                        <a:t>取組みアイデアの実行プランをつくる（</a:t>
                      </a:r>
                      <a:r>
                        <a:rPr lang="en-US" sz="1600" b="1" kern="100" dirty="0">
                          <a:solidFill>
                            <a:schemeClr val="tx1"/>
                          </a:solidFill>
                          <a:effectLst/>
                          <a:latin typeface="Meiryo UI"/>
                          <a:ea typeface="Meiryo UI"/>
                          <a:cs typeface="Times New Roman"/>
                        </a:rPr>
                        <a:t>2</a:t>
                      </a:r>
                      <a:r>
                        <a:rPr lang="ja-JP" sz="1600" b="1" kern="100" dirty="0">
                          <a:solidFill>
                            <a:schemeClr val="tx1"/>
                          </a:solidFill>
                          <a:effectLst/>
                          <a:latin typeface="Meiryo UI"/>
                          <a:ea typeface="Meiryo UI"/>
                          <a:cs typeface="Times New Roman"/>
                        </a:rPr>
                        <a:t>～</a:t>
                      </a:r>
                      <a:r>
                        <a:rPr lang="en-US" sz="1600" b="1" kern="100" dirty="0">
                          <a:solidFill>
                            <a:schemeClr val="tx1"/>
                          </a:solidFill>
                          <a:effectLst/>
                          <a:latin typeface="Meiryo UI"/>
                          <a:ea typeface="Meiryo UI"/>
                          <a:cs typeface="Times New Roman"/>
                        </a:rPr>
                        <a:t>3</a:t>
                      </a:r>
                      <a:r>
                        <a:rPr lang="ja-JP" sz="1600" b="1" kern="100" dirty="0">
                          <a:solidFill>
                            <a:schemeClr val="tx1"/>
                          </a:solidFill>
                          <a:effectLst/>
                          <a:latin typeface="Meiryo UI"/>
                          <a:ea typeface="Meiryo UI"/>
                          <a:cs typeface="Times New Roman"/>
                        </a:rPr>
                        <a:t>時間程度）</a:t>
                      </a:r>
                      <a:endParaRPr lang="ja-JP" sz="1600" kern="100" dirty="0">
                        <a:solidFill>
                          <a:schemeClr val="tx1"/>
                        </a:solidFill>
                        <a:effectLst/>
                        <a:latin typeface="Meiryo UI"/>
                        <a:ea typeface="Meiryo UI"/>
                        <a:cs typeface="Times New Roman"/>
                      </a:endParaRPr>
                    </a:p>
                    <a:p>
                      <a:pPr marL="342900" lvl="0" indent="-342900" algn="l">
                        <a:buFont typeface="Wingdings" panose="05000000000000000000" pitchFamily="2" charset="2"/>
                        <a:buChar char=""/>
                      </a:pPr>
                      <a:r>
                        <a:rPr lang="en-US" sz="1600" kern="100" dirty="0">
                          <a:solidFill>
                            <a:schemeClr val="tx1"/>
                          </a:solidFill>
                          <a:effectLst/>
                          <a:latin typeface="Meiryo UI"/>
                          <a:ea typeface="Meiryo UI"/>
                          <a:cs typeface="Times New Roman"/>
                        </a:rPr>
                        <a:t>Step3</a:t>
                      </a:r>
                      <a:r>
                        <a:rPr lang="ja-JP" sz="1600" kern="100" dirty="0">
                          <a:solidFill>
                            <a:schemeClr val="tx1"/>
                          </a:solidFill>
                          <a:effectLst/>
                          <a:latin typeface="Meiryo UI"/>
                          <a:ea typeface="Meiryo UI"/>
                          <a:cs typeface="Times New Roman"/>
                        </a:rPr>
                        <a:t>以降の各自のアクションを共有する</a:t>
                      </a:r>
                    </a:p>
                    <a:p>
                      <a:pPr marL="342900" lvl="0" indent="-342900" algn="l">
                        <a:buFont typeface="Wingdings" panose="05000000000000000000" pitchFamily="2" charset="2"/>
                        <a:buChar char=""/>
                      </a:pPr>
                      <a:r>
                        <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今後の取組アイデアの企画を具体化する</a:t>
                      </a:r>
                    </a:p>
                  </a:txBody>
                  <a:tcPr marL="180000" marR="36000" marT="36000" marB="3600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E0F1F1"/>
                    </a:solidFill>
                  </a:tcPr>
                </a:tc>
                <a:extLst>
                  <a:ext uri="{0D108BD9-81ED-4DB2-BD59-A6C34878D82A}">
                    <a16:rowId xmlns:a16="http://schemas.microsoft.com/office/drawing/2014/main" val="1587666620"/>
                  </a:ext>
                </a:extLst>
              </a:tr>
            </a:tbl>
          </a:graphicData>
        </a:graphic>
      </p:graphicFrame>
    </p:spTree>
    <p:extLst>
      <p:ext uri="{BB962C8B-B14F-4D97-AF65-F5344CB8AC3E}">
        <p14:creationId xmlns:p14="http://schemas.microsoft.com/office/powerpoint/2010/main" val="233559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mn-ea"/>
              </a:rPr>
              <a:t>1</a:t>
            </a:r>
            <a:r>
              <a:rPr lang="ja-JP" altLang="en-US">
                <a:latin typeface="+mn-ea"/>
              </a:rPr>
              <a:t>．オープニング</a:t>
            </a:r>
            <a:r>
              <a:rPr lang="en-US" altLang="ja-JP">
                <a:latin typeface="+mn-ea"/>
              </a:rPr>
              <a:t/>
            </a:r>
            <a:br>
              <a:rPr lang="en-US" altLang="ja-JP">
                <a:latin typeface="+mn-ea"/>
              </a:rPr>
            </a:br>
            <a:r>
              <a:rPr lang="ja-JP" altLang="en-US">
                <a:latin typeface="+mn-ea"/>
              </a:rPr>
              <a:t>ーメンバー自己紹介</a:t>
            </a:r>
          </a:p>
        </p:txBody>
      </p:sp>
      <p:sp>
        <p:nvSpPr>
          <p:cNvPr id="6" name="スライド番号プレースホルダー 2">
            <a:extLst>
              <a:ext uri="{FF2B5EF4-FFF2-40B4-BE49-F238E27FC236}">
                <a16:creationId xmlns:a16="http://schemas.microsoft.com/office/drawing/2014/main" id="{73D4B68A-DA47-E033-CF13-CBD530301895}"/>
              </a:ext>
            </a:extLst>
          </p:cNvPr>
          <p:cNvSpPr>
            <a:spLocks noGrp="1"/>
          </p:cNvSpPr>
          <p:nvPr>
            <p:ph type="sldNum" sz="quarter" idx="4"/>
          </p:nvPr>
        </p:nvSpPr>
        <p:spPr>
          <a:xfrm>
            <a:off x="9219031" y="6669360"/>
            <a:ext cx="630513" cy="140770"/>
          </a:xfrm>
        </p:spPr>
        <p:txBody>
          <a:bodyPr/>
          <a:lstStyle/>
          <a:p>
            <a:fld id="{48F63A3B-78C7-47BE-AE5E-E10140E04643}" type="slidenum">
              <a:rPr lang="en-US" smtClean="0"/>
              <a:pPr/>
              <a:t>5</a:t>
            </a:fld>
            <a:endParaRPr lang="en-US"/>
          </a:p>
        </p:txBody>
      </p:sp>
      <p:sp>
        <p:nvSpPr>
          <p:cNvPr id="7" name="正方形/長方形 6">
            <a:extLst>
              <a:ext uri="{FF2B5EF4-FFF2-40B4-BE49-F238E27FC236}">
                <a16:creationId xmlns:a16="http://schemas.microsoft.com/office/drawing/2014/main" id="{1265AE3C-1FC7-4F8B-4D22-86B9EC9CD969}"/>
              </a:ext>
            </a:extLst>
          </p:cNvPr>
          <p:cNvSpPr/>
          <p:nvPr/>
        </p:nvSpPr>
        <p:spPr>
          <a:xfrm>
            <a:off x="201042" y="1705044"/>
            <a:ext cx="9503916" cy="4774887"/>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a:solidFill>
                  <a:srgbClr val="000000"/>
                </a:solidFill>
                <a:latin typeface="メイリオ"/>
                <a:ea typeface="メイリオ"/>
              </a:rPr>
              <a:t>＜趣旨＞</a:t>
            </a:r>
            <a:endParaRPr kumimoji="0"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これから一緒にプログラムを進めていくにあたり、メンバー同士がそれぞれの所属や日ごろの業務、専門性を知っておくことで、誰に何を頼ることができそうなのか、どんな風に頼るとよさそうかを知ることが大切です。</a:t>
            </a: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メンバー同士がそれぞれを知っておくことで、今後の対話や実践の活性化につながります。</a:t>
            </a:r>
          </a:p>
          <a:p>
            <a:pPr fontAlgn="auto">
              <a:spcBef>
                <a:spcPts val="0"/>
              </a:spcBef>
              <a:spcAft>
                <a:spcPts val="0"/>
              </a:spcAft>
              <a:defRPr/>
            </a:pPr>
            <a:endParaRPr lang="en-US" altLang="ja-JP" kern="0">
              <a:solidFill>
                <a:srgbClr val="000000"/>
              </a:solidFill>
              <a:latin typeface="メイリオ"/>
              <a:ea typeface="メイリオ"/>
            </a:endParaRPr>
          </a:p>
          <a:p>
            <a:pPr fontAlgn="auto">
              <a:spcBef>
                <a:spcPts val="0"/>
              </a:spcBef>
              <a:spcAft>
                <a:spcPts val="0"/>
              </a:spcAft>
              <a:defRPr/>
            </a:pPr>
            <a:r>
              <a:rPr lang="ja-JP" altLang="en-US" b="1" kern="0">
                <a:solidFill>
                  <a:srgbClr val="000000"/>
                </a:solidFill>
                <a:latin typeface="メイリオ"/>
                <a:ea typeface="メイリオ"/>
              </a:rPr>
              <a:t>＜実施内容＞</a:t>
            </a:r>
            <a:endParaRPr lang="en-US" altLang="ja-JP" b="1"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自己紹介をしましょう（</a:t>
            </a:r>
            <a:r>
              <a:rPr lang="en-US" altLang="ja-JP" kern="0">
                <a:solidFill>
                  <a:srgbClr val="000000"/>
                </a:solidFill>
                <a:latin typeface="メイリオ"/>
                <a:ea typeface="メイリオ"/>
              </a:rPr>
              <a:t>1</a:t>
            </a:r>
            <a:r>
              <a:rPr lang="ja-JP" altLang="en-US" kern="0">
                <a:solidFill>
                  <a:srgbClr val="000000"/>
                </a:solidFill>
                <a:latin typeface="メイリオ"/>
                <a:ea typeface="メイリオ"/>
              </a:rPr>
              <a:t>人</a:t>
            </a:r>
            <a:r>
              <a:rPr lang="en-US" altLang="ja-JP" kern="0">
                <a:solidFill>
                  <a:srgbClr val="000000"/>
                </a:solidFill>
                <a:latin typeface="メイリオ"/>
                <a:ea typeface="メイリオ"/>
              </a:rPr>
              <a:t>1</a:t>
            </a:r>
            <a:r>
              <a:rPr lang="ja-JP" altLang="en-US" kern="0">
                <a:solidFill>
                  <a:srgbClr val="000000"/>
                </a:solidFill>
                <a:latin typeface="メイリオ"/>
                <a:ea typeface="メイリオ"/>
              </a:rPr>
              <a:t>分程度）</a:t>
            </a:r>
            <a:endParaRPr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endParaRPr lang="en-US" altLang="ja-JP" kern="0">
              <a:solidFill>
                <a:srgbClr val="000000"/>
              </a:solidFill>
              <a:latin typeface="メイリオ"/>
              <a:ea typeface="メイリオ"/>
            </a:endParaRPr>
          </a:p>
          <a:p>
            <a:pPr fontAlgn="auto">
              <a:spcBef>
                <a:spcPts val="0"/>
              </a:spcBef>
              <a:spcAft>
                <a:spcPts val="0"/>
              </a:spcAft>
              <a:defRPr/>
            </a:pPr>
            <a:r>
              <a:rPr kumimoji="0" lang="ja-JP" altLang="en-US" kern="0">
                <a:solidFill>
                  <a:srgbClr val="000000"/>
                </a:solidFill>
                <a:latin typeface="メイリオ"/>
                <a:ea typeface="メイリオ"/>
              </a:rPr>
              <a:t>（自己紹介項目の例）</a:t>
            </a:r>
          </a:p>
          <a:p>
            <a:pPr marL="799956" lvl="1" indent="-342900">
              <a:spcBef>
                <a:spcPts val="0"/>
              </a:spcBef>
              <a:spcAft>
                <a:spcPts val="0"/>
              </a:spcAft>
              <a:buFont typeface="Wingdings" panose="05000000000000000000" pitchFamily="2" charset="2"/>
              <a:buChar char="Ø"/>
              <a:defRPr/>
            </a:pPr>
            <a:r>
              <a:rPr lang="ja-JP" altLang="en-US" kern="0">
                <a:solidFill>
                  <a:srgbClr val="000000"/>
                </a:solidFill>
                <a:latin typeface="メイリオ"/>
                <a:ea typeface="メイリオ"/>
              </a:rPr>
              <a:t>氏名・所属・日ごろの業務</a:t>
            </a:r>
            <a:endParaRPr lang="en-US" altLang="ja-JP" kern="0">
              <a:solidFill>
                <a:srgbClr val="000000"/>
              </a:solidFill>
              <a:latin typeface="メイリオ"/>
              <a:ea typeface="メイリオ"/>
            </a:endParaRPr>
          </a:p>
          <a:p>
            <a:pPr marL="799956" lvl="1" indent="-342900">
              <a:spcBef>
                <a:spcPts val="0"/>
              </a:spcBef>
              <a:spcAft>
                <a:spcPts val="0"/>
              </a:spcAft>
              <a:buFont typeface="Wingdings" panose="05000000000000000000" pitchFamily="2" charset="2"/>
              <a:buChar char="Ø"/>
              <a:defRPr/>
            </a:pPr>
            <a:r>
              <a:rPr lang="ja-JP" altLang="en-US" kern="0">
                <a:solidFill>
                  <a:srgbClr val="000000"/>
                </a:solidFill>
                <a:latin typeface="メイリオ"/>
                <a:ea typeface="メイリオ"/>
              </a:rPr>
              <a:t>最近のマイブーム、うれしかったこと、・・・等</a:t>
            </a:r>
            <a:endParaRPr lang="en-US" altLang="ja-JP" kern="0">
              <a:solidFill>
                <a:srgbClr val="000000"/>
              </a:solidFill>
              <a:latin typeface="メイリオ"/>
              <a:ea typeface="メイリオ"/>
            </a:endParaRPr>
          </a:p>
        </p:txBody>
      </p:sp>
      <p:sp>
        <p:nvSpPr>
          <p:cNvPr id="12" name="正方形/長方形 11">
            <a:extLst>
              <a:ext uri="{FF2B5EF4-FFF2-40B4-BE49-F238E27FC236}">
                <a16:creationId xmlns:a16="http://schemas.microsoft.com/office/drawing/2014/main" id="{69E7FE97-59CE-9C71-CC65-968714A1B57A}"/>
              </a:ext>
            </a:extLst>
          </p:cNvPr>
          <p:cNvSpPr/>
          <p:nvPr/>
        </p:nvSpPr>
        <p:spPr>
          <a:xfrm>
            <a:off x="201042" y="985596"/>
            <a:ext cx="784013" cy="561850"/>
          </a:xfrm>
          <a:prstGeom prst="rect">
            <a:avLst/>
          </a:prstGeom>
          <a:solidFill>
            <a:schemeClr val="accent3"/>
          </a:solidFill>
          <a:ln w="28575" cap="flat" cmpd="sng" algn="ctr">
            <a:solidFill>
              <a:schemeClr val="accent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rtl="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13" name="正方形/長方形 12">
            <a:extLst>
              <a:ext uri="{FF2B5EF4-FFF2-40B4-BE49-F238E27FC236}">
                <a16:creationId xmlns:a16="http://schemas.microsoft.com/office/drawing/2014/main" id="{61B895B4-08C8-7CB5-9C5A-BAF2299B1782}"/>
              </a:ext>
            </a:extLst>
          </p:cNvPr>
          <p:cNvSpPr/>
          <p:nvPr/>
        </p:nvSpPr>
        <p:spPr>
          <a:xfrm>
            <a:off x="1064567" y="985596"/>
            <a:ext cx="8640391" cy="561850"/>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メンバー同士が、それぞれの立場や専門性や個性等、何かしらを知る。</a:t>
            </a:r>
          </a:p>
        </p:txBody>
      </p:sp>
    </p:spTree>
    <p:extLst>
      <p:ext uri="{BB962C8B-B14F-4D97-AF65-F5344CB8AC3E}">
        <p14:creationId xmlns:p14="http://schemas.microsoft.com/office/powerpoint/2010/main" val="181072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2276527"/>
            <a:ext cx="6217703" cy="2762295"/>
          </a:xfrm>
        </p:spPr>
        <p:txBody>
          <a:bodyPr wrap="square"/>
          <a:lstStyle/>
          <a:p>
            <a:pPr marL="457200" indent="-457200">
              <a:buFont typeface="+mj-lt"/>
              <a:buAutoNum type="arabicPeriod"/>
            </a:pPr>
            <a:r>
              <a:rPr lang="ja-JP" altLang="en-US" dirty="0">
                <a:solidFill>
                  <a:schemeClr val="bg1">
                    <a:lumMod val="75000"/>
                  </a:schemeClr>
                </a:solidFill>
              </a:rPr>
              <a:t>オープニング</a:t>
            </a:r>
          </a:p>
          <a:p>
            <a:pPr marL="457200" indent="-457200">
              <a:buFont typeface="+mj-lt"/>
              <a:buAutoNum type="arabicPeriod"/>
            </a:pPr>
            <a:r>
              <a:rPr lang="ja-JP" altLang="en-US" dirty="0">
                <a:latin typeface="Meiryo"/>
                <a:ea typeface="Meiryo"/>
              </a:rPr>
              <a:t>包括的な支援体制の構築に向けた連携・協働について理解を深める</a:t>
            </a:r>
            <a:endParaRPr lang="en-US" altLang="ja-JP" dirty="0">
              <a:latin typeface="Meiryo"/>
              <a:ea typeface="Meiryo"/>
            </a:endParaRPr>
          </a:p>
          <a:p>
            <a:pPr marL="457200" indent="-457200">
              <a:buFont typeface="+mj-lt"/>
              <a:buAutoNum type="arabicPeriod"/>
            </a:pPr>
            <a:r>
              <a:rPr lang="ja-JP" altLang="en-US" dirty="0">
                <a:solidFill>
                  <a:schemeClr val="bg1">
                    <a:lumMod val="75000"/>
                  </a:schemeClr>
                </a:solidFill>
              </a:rPr>
              <a:t>わがまちの連携・協働を振り返る</a:t>
            </a:r>
          </a:p>
          <a:p>
            <a:pPr marL="457200" indent="-457200">
              <a:buFont typeface="+mj-lt"/>
              <a:buAutoNum type="arabicPeriod"/>
            </a:pPr>
            <a:r>
              <a:rPr lang="en-US" altLang="ja-JP" dirty="0">
                <a:solidFill>
                  <a:schemeClr val="bg1">
                    <a:lumMod val="75000"/>
                  </a:schemeClr>
                </a:solidFill>
                <a:latin typeface="Meiryo"/>
                <a:ea typeface="Meiryo"/>
              </a:rPr>
              <a:t>Step2</a:t>
            </a:r>
            <a:r>
              <a:rPr lang="ja-JP" altLang="en-US" dirty="0">
                <a:solidFill>
                  <a:schemeClr val="bg1">
                    <a:lumMod val="75000"/>
                  </a:schemeClr>
                </a:solidFill>
                <a:latin typeface="Meiryo"/>
                <a:ea typeface="Meiryo"/>
              </a:rPr>
              <a:t>に向けた準備</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2</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6</a:t>
            </a:fld>
            <a:endParaRPr lang="en-US"/>
          </a:p>
        </p:txBody>
      </p:sp>
    </p:spTree>
    <p:extLst>
      <p:ext uri="{BB962C8B-B14F-4D97-AF65-F5344CB8AC3E}">
        <p14:creationId xmlns:p14="http://schemas.microsoft.com/office/powerpoint/2010/main" val="335496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750" dirty="0">
                <a:latin typeface="+mn-ea"/>
              </a:rPr>
              <a:t>２．包括的</a:t>
            </a:r>
            <a:r>
              <a:rPr lang="ja-JP" altLang="en-US" sz="1750" dirty="0">
                <a:solidFill>
                  <a:schemeClr val="bg1"/>
                </a:solidFill>
                <a:latin typeface="+mn-ea"/>
              </a:rPr>
              <a:t>な</a:t>
            </a:r>
            <a:r>
              <a:rPr lang="ja-JP" altLang="en-US" sz="1750" dirty="0">
                <a:latin typeface="+mn-ea"/>
              </a:rPr>
              <a:t>支援体制の構築に向けた連携・協働について理解を深める</a:t>
            </a:r>
            <a:r>
              <a:rPr lang="en-US" altLang="ja-JP" sz="1800" dirty="0">
                <a:latin typeface="+mn-ea"/>
              </a:rPr>
              <a:t/>
            </a:r>
            <a:br>
              <a:rPr lang="en-US" altLang="ja-JP" sz="1800" dirty="0">
                <a:latin typeface="+mn-ea"/>
              </a:rPr>
            </a:br>
            <a:r>
              <a:rPr lang="ja-JP" altLang="en-US" sz="1800" dirty="0" err="1">
                <a:latin typeface="+mn-ea"/>
              </a:rPr>
              <a:t>ー</a:t>
            </a:r>
            <a:r>
              <a:rPr lang="ja-JP" altLang="en-US" sz="1800" dirty="0">
                <a:latin typeface="+mn-ea"/>
              </a:rPr>
              <a:t>目標と実施内容</a:t>
            </a:r>
            <a:endParaRPr kumimoji="1" lang="ja-JP" altLang="en-US" sz="1800" dirty="0">
              <a:latin typeface="+mn-ea"/>
            </a:endParaRPr>
          </a:p>
        </p:txBody>
      </p:sp>
      <p:sp>
        <p:nvSpPr>
          <p:cNvPr id="5" name="正方形/長方形 4"/>
          <p:cNvSpPr/>
          <p:nvPr/>
        </p:nvSpPr>
        <p:spPr>
          <a:xfrm>
            <a:off x="201042" y="985596"/>
            <a:ext cx="784014" cy="624840"/>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624840"/>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連携における課題への理解を深める。連携にあたって求められる姿勢や作法を理解する。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7</a:t>
            </a:fld>
            <a:endParaRPr lang="en-US"/>
          </a:p>
        </p:txBody>
      </p:sp>
      <p:sp>
        <p:nvSpPr>
          <p:cNvPr id="2" name="正方形/長方形 1">
            <a:extLst>
              <a:ext uri="{FF2B5EF4-FFF2-40B4-BE49-F238E27FC236}">
                <a16:creationId xmlns:a16="http://schemas.microsoft.com/office/drawing/2014/main" id="{35B1779C-ECDA-558F-B0C5-2E150B2EC889}"/>
              </a:ext>
            </a:extLst>
          </p:cNvPr>
          <p:cNvSpPr/>
          <p:nvPr/>
        </p:nvSpPr>
        <p:spPr>
          <a:xfrm>
            <a:off x="201042" y="1705044"/>
            <a:ext cx="9503916" cy="4774887"/>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a:solidFill>
                  <a:srgbClr val="000000"/>
                </a:solidFill>
                <a:latin typeface="メイリオ"/>
                <a:ea typeface="メイリオ"/>
              </a:rPr>
              <a:t>＜趣旨＞</a:t>
            </a:r>
            <a:endParaRPr kumimoji="0"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連携や協働という言葉はよく使われますが、抽象的な概念なので関係者同士が違ったイメージを持っていたり、そのためにかみ合わなかったりすることがあります。そのため、連携・協働の基本的な考え方の認識合わせをし、共通言語を持っておくことが大切です。</a:t>
            </a: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ここで紹介する動画では、現場の専門職が日ごろ感じている連携における課題を共有します。自分にも思い当たることや共感することがないか、日ごろのことを振り返りながら聴きましょう。</a:t>
            </a:r>
          </a:p>
          <a:p>
            <a:pPr fontAlgn="auto">
              <a:spcBef>
                <a:spcPts val="0"/>
              </a:spcBef>
              <a:spcAft>
                <a:spcPts val="0"/>
              </a:spcAft>
              <a:defRPr/>
            </a:pPr>
            <a:endParaRPr lang="en-US" altLang="ja-JP" kern="0">
              <a:solidFill>
                <a:srgbClr val="000000"/>
              </a:solidFill>
              <a:latin typeface="メイリオ"/>
              <a:ea typeface="メイリオ"/>
            </a:endParaRPr>
          </a:p>
          <a:p>
            <a:pPr fontAlgn="auto">
              <a:spcBef>
                <a:spcPts val="0"/>
              </a:spcBef>
              <a:spcAft>
                <a:spcPts val="0"/>
              </a:spcAft>
              <a:defRPr/>
            </a:pPr>
            <a:r>
              <a:rPr lang="ja-JP" altLang="en-US" b="1" kern="0">
                <a:solidFill>
                  <a:srgbClr val="000000"/>
                </a:solidFill>
                <a:latin typeface="メイリオ"/>
                <a:ea typeface="メイリオ"/>
              </a:rPr>
              <a:t>＜実施内容＞</a:t>
            </a:r>
            <a:endParaRPr lang="en-US" altLang="ja-JP" b="1"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zh-TW" altLang="en-US" kern="0">
                <a:solidFill>
                  <a:srgbClr val="000000"/>
                </a:solidFill>
                <a:latin typeface="メイリオ"/>
                <a:ea typeface="メイリオ"/>
              </a:rPr>
              <a:t>動画視聴</a:t>
            </a:r>
            <a:r>
              <a:rPr lang="ja-JP" altLang="en-US" kern="0">
                <a:solidFill>
                  <a:srgbClr val="000000"/>
                </a:solidFill>
                <a:latin typeface="メイリオ"/>
                <a:ea typeface="メイリオ"/>
              </a:rPr>
              <a:t>または講義</a:t>
            </a:r>
            <a:r>
              <a:rPr lang="zh-TW" altLang="en-US" kern="0">
                <a:solidFill>
                  <a:srgbClr val="000000"/>
                </a:solidFill>
                <a:latin typeface="メイリオ"/>
                <a:ea typeface="メイリオ"/>
              </a:rPr>
              <a:t>（</a:t>
            </a:r>
            <a:r>
              <a:rPr lang="en-US" altLang="zh-TW" kern="0">
                <a:solidFill>
                  <a:srgbClr val="000000"/>
                </a:solidFill>
                <a:latin typeface="メイリオ"/>
                <a:ea typeface="メイリオ"/>
              </a:rPr>
              <a:t>65</a:t>
            </a:r>
            <a:r>
              <a:rPr lang="zh-TW" altLang="en-US" kern="0">
                <a:solidFill>
                  <a:srgbClr val="000000"/>
                </a:solidFill>
                <a:latin typeface="メイリオ"/>
                <a:ea typeface="メイリオ"/>
              </a:rPr>
              <a:t>分）</a:t>
            </a:r>
            <a:endParaRPr lang="en-US" altLang="ja-JP" kern="0">
              <a:solidFill>
                <a:srgbClr val="000000"/>
              </a:solidFill>
              <a:latin typeface="メイリオ"/>
              <a:ea typeface="メイリオ"/>
            </a:endParaRPr>
          </a:p>
        </p:txBody>
      </p:sp>
    </p:spTree>
    <p:extLst>
      <p:ext uri="{BB962C8B-B14F-4D97-AF65-F5344CB8AC3E}">
        <p14:creationId xmlns:p14="http://schemas.microsoft.com/office/powerpoint/2010/main" val="308325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2276528"/>
            <a:ext cx="6318787" cy="2762295"/>
          </a:xfrm>
        </p:spPr>
        <p:txBody>
          <a:bodyPr wrap="square"/>
          <a:lstStyle/>
          <a:p>
            <a:pPr marL="457200" indent="-457200">
              <a:buFont typeface="+mj-lt"/>
              <a:buAutoNum type="arabicPeriod"/>
            </a:pPr>
            <a:r>
              <a:rPr lang="ja-JP" altLang="en-US" dirty="0">
                <a:solidFill>
                  <a:schemeClr val="bg1">
                    <a:lumMod val="75000"/>
                  </a:schemeClr>
                </a:solidFill>
              </a:rPr>
              <a:t>オープニング</a:t>
            </a:r>
          </a:p>
          <a:p>
            <a:pPr marL="457200" indent="-457200">
              <a:buFont typeface="+mj-lt"/>
              <a:buAutoNum type="arabicPeriod"/>
            </a:pPr>
            <a:r>
              <a:rPr lang="ja-JP" altLang="en-US" dirty="0">
                <a:solidFill>
                  <a:schemeClr val="bg1">
                    <a:lumMod val="75000"/>
                  </a:schemeClr>
                </a:solidFill>
              </a:rPr>
              <a:t>包括的な支援体制の構築に向けた連携・協働について理解を深める</a:t>
            </a:r>
            <a:endParaRPr lang="en-US" altLang="ja-JP" dirty="0">
              <a:solidFill>
                <a:schemeClr val="bg1">
                  <a:lumMod val="75000"/>
                </a:schemeClr>
              </a:solidFill>
            </a:endParaRPr>
          </a:p>
          <a:p>
            <a:pPr marL="457200" indent="-457200">
              <a:buFont typeface="+mj-lt"/>
              <a:buAutoNum type="arabicPeriod"/>
            </a:pPr>
            <a:r>
              <a:rPr lang="ja-JP" altLang="en-US" dirty="0"/>
              <a:t>わがまちの連携・協働を振り返る</a:t>
            </a:r>
          </a:p>
          <a:p>
            <a:pPr marL="457200" indent="-457200">
              <a:buFont typeface="+mj-lt"/>
              <a:buAutoNum type="arabicPeriod"/>
            </a:pPr>
            <a:r>
              <a:rPr lang="en-US" altLang="ja-JP" dirty="0">
                <a:solidFill>
                  <a:schemeClr val="bg1">
                    <a:lumMod val="75000"/>
                  </a:schemeClr>
                </a:solidFill>
              </a:rPr>
              <a:t>Step2</a:t>
            </a:r>
            <a:r>
              <a:rPr lang="ja-JP" altLang="en-US" dirty="0">
                <a:solidFill>
                  <a:schemeClr val="bg1">
                    <a:lumMod val="75000"/>
                  </a:schemeClr>
                </a:solidFill>
              </a:rPr>
              <a:t>に向けた準備</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3</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8</a:t>
            </a:fld>
            <a:endParaRPr lang="en-US"/>
          </a:p>
        </p:txBody>
      </p:sp>
    </p:spTree>
    <p:extLst>
      <p:ext uri="{BB962C8B-B14F-4D97-AF65-F5344CB8AC3E}">
        <p14:creationId xmlns:p14="http://schemas.microsoft.com/office/powerpoint/2010/main" val="398929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latin typeface="+mn-ea"/>
              </a:rPr>
              <a:t>３．わがまちの連携・協働を振り返る</a:t>
            </a:r>
            <a:r>
              <a:rPr lang="en-US" altLang="ja-JP">
                <a:latin typeface="+mn-ea"/>
              </a:rPr>
              <a:t/>
            </a:r>
            <a:br>
              <a:rPr lang="en-US" altLang="ja-JP">
                <a:latin typeface="+mn-ea"/>
              </a:rPr>
            </a:br>
            <a:r>
              <a:rPr lang="ja-JP" altLang="en-US" sz="1800">
                <a:latin typeface="+mn-ea"/>
              </a:rPr>
              <a:t>ー目標と実施内容</a:t>
            </a:r>
            <a:endParaRPr kumimoji="1" lang="ja-JP" altLang="en-US" sz="1800">
              <a:latin typeface="+mn-ea"/>
            </a:endParaRPr>
          </a:p>
        </p:txBody>
      </p:sp>
      <p:sp>
        <p:nvSpPr>
          <p:cNvPr id="5" name="正方形/長方形 4"/>
          <p:cNvSpPr/>
          <p:nvPr/>
        </p:nvSpPr>
        <p:spPr>
          <a:xfrm>
            <a:off x="201042" y="985596"/>
            <a:ext cx="784014" cy="827998"/>
          </a:xfrm>
          <a:prstGeom prst="rect">
            <a:avLst/>
          </a:prstGeom>
          <a:solidFill>
            <a:srgbClr val="66BAB7"/>
          </a:solidFill>
          <a:ln w="28575" cap="flat" cmpd="sng" algn="ctr">
            <a:solidFill>
              <a:srgbClr val="66BAB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8" name="正方形/長方形 7"/>
          <p:cNvSpPr/>
          <p:nvPr/>
        </p:nvSpPr>
        <p:spPr>
          <a:xfrm>
            <a:off x="1064567" y="985596"/>
            <a:ext cx="8640391" cy="827998"/>
          </a:xfrm>
          <a:prstGeom prst="rect">
            <a:avLst/>
          </a:prstGeom>
          <a:solidFill>
            <a:schemeClr val="accent3">
              <a:lumMod val="20000"/>
              <a:lumOff val="80000"/>
            </a:schemeClr>
          </a:solidFill>
          <a:ln w="28575" cap="flat" cmpd="sng" algn="ctr">
            <a:solidFill>
              <a:schemeClr val="accent3">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連携において日ごろ感じていることをメンバーと共有する。</a:t>
            </a:r>
            <a:endParaRPr kumimoji="0" lang="en-US" altLang="ja-JP" kern="0">
              <a:latin typeface="Arial"/>
              <a:ea typeface="Meiryo UI"/>
            </a:endParaRP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メンバーや関係者の見ている景色について、自分との違いを発見し、理解する。</a:t>
            </a: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9</a:t>
            </a:fld>
            <a:endParaRPr lang="en-US"/>
          </a:p>
        </p:txBody>
      </p:sp>
      <p:sp>
        <p:nvSpPr>
          <p:cNvPr id="2" name="正方形/長方形 1">
            <a:extLst>
              <a:ext uri="{FF2B5EF4-FFF2-40B4-BE49-F238E27FC236}">
                <a16:creationId xmlns:a16="http://schemas.microsoft.com/office/drawing/2014/main" id="{35B1779C-ECDA-558F-B0C5-2E150B2EC889}"/>
              </a:ext>
            </a:extLst>
          </p:cNvPr>
          <p:cNvSpPr/>
          <p:nvPr/>
        </p:nvSpPr>
        <p:spPr>
          <a:xfrm>
            <a:off x="201042" y="1971192"/>
            <a:ext cx="9503916" cy="4508739"/>
          </a:xfrm>
          <a:prstGeom prst="rect">
            <a:avLst/>
          </a:prstGeom>
          <a:solidFill>
            <a:schemeClr val="accent3">
              <a:lumMod val="20000"/>
              <a:lumOff val="80000"/>
            </a:schemeClr>
          </a:solidFill>
          <a:ln w="3175" cap="flat" cmpd="sng" algn="ctr">
            <a:solidFill>
              <a:schemeClr val="accent3">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a:solidFill>
                  <a:srgbClr val="000000"/>
                </a:solidFill>
                <a:latin typeface="メイリオ"/>
                <a:ea typeface="メイリオ"/>
              </a:rPr>
              <a:t>＜趣旨＞</a:t>
            </a:r>
            <a:endParaRPr kumimoji="0"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具体的な連携課題を洗い出すことに加え、それぞれの価値観や考え方などの多様性を理解するように努めましょう。</a:t>
            </a: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連携にあたっては、相手の立場に立った姿勢や言動が大切です。連携のストレスは、関係者間の専門性や価値観の違いや自分の思い込み（バイアス）があることが考えられます。それぞれがどのような価値観やものの見方をしているのか、相手が見ている景色を理解し、相手の立場に立ったものの見方ができるように聴きましょう。</a:t>
            </a:r>
          </a:p>
          <a:p>
            <a:pPr fontAlgn="auto">
              <a:spcBef>
                <a:spcPts val="0"/>
              </a:spcBef>
              <a:spcAft>
                <a:spcPts val="0"/>
              </a:spcAft>
              <a:defRPr/>
            </a:pPr>
            <a:endParaRPr lang="en-US" altLang="ja-JP" kern="0">
              <a:solidFill>
                <a:srgbClr val="000000"/>
              </a:solidFill>
              <a:latin typeface="メイリオ"/>
              <a:ea typeface="メイリオ"/>
            </a:endParaRPr>
          </a:p>
          <a:p>
            <a:pPr fontAlgn="auto">
              <a:spcBef>
                <a:spcPts val="0"/>
              </a:spcBef>
              <a:spcAft>
                <a:spcPts val="0"/>
              </a:spcAft>
              <a:defRPr/>
            </a:pPr>
            <a:r>
              <a:rPr lang="ja-JP" altLang="en-US" b="1" kern="0">
                <a:solidFill>
                  <a:srgbClr val="000000"/>
                </a:solidFill>
                <a:latin typeface="メイリオ"/>
                <a:ea typeface="メイリオ"/>
              </a:rPr>
              <a:t>＜実施内容＞</a:t>
            </a:r>
            <a:endParaRPr lang="en-US" altLang="ja-JP" b="1"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これまでに体験した「困った連携」「良かった連携」を共有する。</a:t>
            </a:r>
            <a:endParaRPr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なぜ「困った連携」「良かった連携」が起こったのか、思い当たる理由も添える。</a:t>
            </a:r>
            <a:endParaRPr lang="en-US" altLang="ja-JP" kern="0">
              <a:solidFill>
                <a:srgbClr val="000000"/>
              </a:solidFill>
              <a:latin typeface="メイリオ"/>
              <a:ea typeface="メイリオ"/>
            </a:endParaRPr>
          </a:p>
        </p:txBody>
      </p:sp>
    </p:spTree>
    <p:extLst>
      <p:ext uri="{BB962C8B-B14F-4D97-AF65-F5344CB8AC3E}">
        <p14:creationId xmlns:p14="http://schemas.microsoft.com/office/powerpoint/2010/main" val="619180588"/>
      </p:ext>
    </p:extLst>
  </p:cSld>
  <p:clrMapOvr>
    <a:masterClrMapping/>
  </p:clrMapOvr>
</p:sld>
</file>

<file path=ppt/theme/theme1.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DFD7C8FC64E1742803A30245252AAD3" ma:contentTypeVersion="6" ma:contentTypeDescription="新しいドキュメントを作成します。" ma:contentTypeScope="" ma:versionID="708e09e4288bf496cc04a42b09d3e1cf">
  <xsd:schema xmlns:xsd="http://www.w3.org/2001/XMLSchema" xmlns:xs="http://www.w3.org/2001/XMLSchema" xmlns:p="http://schemas.microsoft.com/office/2006/metadata/properties" xmlns:ns2="8c0669fc-c026-403a-8356-6a929a993373" xmlns:ns3="2ddaba40-8349-42bb-8ba4-b452541c5b84" targetNamespace="http://schemas.microsoft.com/office/2006/metadata/properties" ma:root="true" ma:fieldsID="55c165fce9ca276b7255bc72e2752dff" ns2:_="" ns3:_="">
    <xsd:import namespace="8c0669fc-c026-403a-8356-6a929a993373"/>
    <xsd:import namespace="2ddaba40-8349-42bb-8ba4-b452541c5b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669fc-c026-403a-8356-6a929a993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aba40-8349-42bb-8ba4-b452541c5b84"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68C5AB-D910-4089-A9E8-1DAFB63FF8E1}">
  <ds:schemaRefs>
    <ds:schemaRef ds:uri="2ddaba40-8349-42bb-8ba4-b452541c5b84"/>
    <ds:schemaRef ds:uri="8c0669fc-c026-403a-8356-6a929a9933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5D625D-895F-473E-9BE4-55026ED6FC37}">
  <ds:schemaRefs>
    <ds:schemaRef ds:uri="http://schemas.microsoft.com/office/2006/metadata/properties"/>
    <ds:schemaRef ds:uri="http://purl.org/dc/terms/"/>
    <ds:schemaRef ds:uri="8c0669fc-c026-403a-8356-6a929a99337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2ddaba40-8349-42bb-8ba4-b452541c5b84"/>
    <ds:schemaRef ds:uri="http://www.w3.org/XML/1998/namespace"/>
    <ds:schemaRef ds:uri="http://purl.org/dc/dcmitype/"/>
  </ds:schemaRefs>
</ds:datastoreItem>
</file>

<file path=customXml/itemProps3.xml><?xml version="1.0" encoding="utf-8"?>
<ds:datastoreItem xmlns:ds="http://schemas.openxmlformats.org/officeDocument/2006/customXml" ds:itemID="{724BA1ED-AFA9-46DF-AA4F-C5BD74E4A8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1179</TotalTime>
  <Words>2468</Words>
  <Application>Microsoft Office PowerPoint</Application>
  <PresentationFormat>A4 210 x 297 mm</PresentationFormat>
  <Paragraphs>227</Paragraphs>
  <Slides>16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Meiryo UI</vt:lpstr>
      <vt:lpstr>ＭＳ Ｐゴシック</vt:lpstr>
      <vt:lpstr>ＭＳ Ｐ明朝</vt:lpstr>
      <vt:lpstr>Noto Sans CJK JP DemiLight</vt:lpstr>
      <vt:lpstr>メイリオ</vt:lpstr>
      <vt:lpstr>メイリオ</vt:lpstr>
      <vt:lpstr>Arial</vt:lpstr>
      <vt:lpstr>Segoe UI</vt:lpstr>
      <vt:lpstr>Times New Roman</vt:lpstr>
      <vt:lpstr>Wingdings</vt:lpstr>
      <vt:lpstr>2_Office テーマ</vt:lpstr>
      <vt:lpstr>包括的な支援体制構築に向けた実践型プログラム （チームづくり編）  Step1 キックオフ／わがまちの連携・協働を振り返る</vt:lpstr>
      <vt:lpstr>タイムスケジュール</vt:lpstr>
      <vt:lpstr>PowerPoint プレゼンテーション</vt:lpstr>
      <vt:lpstr>1．オープニング ー本プログラムの趣旨</vt:lpstr>
      <vt:lpstr>1．オープニング ーメンバー自己紹介</vt:lpstr>
      <vt:lpstr>PowerPoint プレゼンテーション</vt:lpstr>
      <vt:lpstr>２．包括的な支援体制の構築に向けた連携・協働について理解を深める ー目標と実施内容</vt:lpstr>
      <vt:lpstr>PowerPoint プレゼンテーション</vt:lpstr>
      <vt:lpstr>３．わがまちの連携・協働を振り返る ー目標と実施内容</vt:lpstr>
      <vt:lpstr>PowerPoint プレゼンテーション</vt:lpstr>
      <vt:lpstr>４．Step2に向けた準備 ー目標と実施内容</vt:lpstr>
      <vt:lpstr>４．Step2に向けた準備 ーStep2の実施内容</vt:lpstr>
      <vt:lpstr>４．Step2に向けた準備 ーStep2の実施内容</vt:lpstr>
      <vt:lpstr>４．Step2に向けた準備 ーケース検討シート</vt:lpstr>
      <vt:lpstr>４．Step2に向けた準備 ーケース検討シート（記入例）</vt:lpstr>
      <vt:lpstr>４．Step2に向けた準備 ーStep2に向けた準備シート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令和4年度「重層的支援体制構築推進人材養成研修」＜基礎編＞ 共通カリキュラム①ライブ研修</dc:title>
  <dc:creator>井上 裕章</dc:creator>
  <cp:lastModifiedBy>井上 裕章</cp:lastModifiedBy>
  <cp:revision>19</cp:revision>
  <dcterms:modified xsi:type="dcterms:W3CDTF">2024-04-09T14:39:14Z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0x010100CDFD7C8FC64E1742803A30245252AAD3</vt:lpwstr>
  </property>
  <property fmtid="{D5CDD505-2E9C-101B-9397-08002B2CF9AE}" pid="3" name="MediaServiceImageTags">
    <vt:lpwstr/>
  </property>
</Properties>
</file>