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Metadata/LabelInfo.xml" ContentType="application/vnd.ms-office.classificationlabel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7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customXml" Target="../customXml/item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2025/1/22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2025/1/22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626E4D6B-6486-4C09-8715-1DB0FA105490}"/>
</file>

<file path=customXml/itemProps2.xml><?xml version="1.0" encoding="utf-8"?>
<ds:datastoreItem xmlns:ds="http://schemas.openxmlformats.org/officeDocument/2006/customXml" ds:itemID="{7255B897-69F6-4733-B4A1-869DED0CFC3E}"/>
</file>

<file path=customXml/itemProps3.xml><?xml version="1.0" encoding="utf-8"?>
<ds:datastoreItem xmlns:ds="http://schemas.openxmlformats.org/officeDocument/2006/customXml" ds:itemID="{F1713B39-D05D-43F9-A93D-E7B8D106AF61}"/>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2025-01-22T04:02:13Z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0x010100AF0A40D866770841BFAF1942E268FAD4</vt:lpwstr>
  </property>
</Properties>
</file>