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Metadata/LabelInfo.xml" ContentType="application/vnd.ms-office.classificationlabel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2885D909-1AC4-4D63-A5FF-E527DEBE097C}"/>
</file>

<file path=customXml/itemProps2.xml><?xml version="1.0" encoding="utf-8"?>
<ds:datastoreItem xmlns:ds="http://schemas.openxmlformats.org/officeDocument/2006/customXml" ds:itemID="{450BBD55-5DD1-4B65-8C23-E325348D256D}"/>
</file>

<file path=customXml/itemProps3.xml><?xml version="1.0" encoding="utf-8"?>
<ds:datastoreItem xmlns:ds="http://schemas.openxmlformats.org/officeDocument/2006/customXml" ds:itemID="{0CCED2D3-8D6D-4BA3-8B15-6E58222BC2E4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Microsoft Office PowerPoint</Application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2025-01-22T04:01:55Z</dcterms:created>
  <dcterms:modified xsi:type="dcterms:W3CDTF">2025-01-22T04:01:58Z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0x010100AF0A40D866770841BFAF1942E268FAD4</vt:lpwstr>
  </property>
</Properties>
</file>