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5" Type="http://schemas.microsoft.com/office/2020/02/relationships/classificationlabels" Target="docMetadata/LabelInfo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648" r:id="rId4"/>
  </p:sldMasterIdLst>
  <p:notesMasterIdLst>
    <p:notesMasterId r:id="rId12"/>
  </p:notesMasterIdLst>
  <p:handoutMasterIdLst>
    <p:handoutMasterId r:id="rId13"/>
  </p:handoutMasterIdLst>
  <p:sldIdLst>
    <p:sldId id="3111" r:id="rId5"/>
    <p:sldId id="3592" r:id="rId6"/>
    <p:sldId id="3602" r:id="rId7"/>
    <p:sldId id="3595" r:id="rId8"/>
    <p:sldId id="3596" r:id="rId9"/>
    <p:sldId id="3597" r:id="rId10"/>
    <p:sldId id="3598" r:id="rId11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EC2070D-0160-40B4-9BAA-8000639E7ED0}" v="232" dt="2024-08-02T03:13:20.523"/>
    <p1510:client id="{681AE4D1-949D-4C17-8289-B70F20DB35E0}" v="2" dt="2024-08-02T01:42:24.99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1" d="100"/>
          <a:sy n="101" d="100"/>
        </p:scale>
        <p:origin x="1914" y="4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handoutMaster" Target="handoutMasters/handoutMaster1.xml"/><Relationship Id="rId18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microsoft.com/office/2015/10/relationships/revisionInfo" Target="revisionInfo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萩原麻美 / HAGIWARA，MAMI" userId="69384848-6e51-4ab9-a433-5d7bd125424c" providerId="ADAL" clId="{1EC2070D-0160-40B4-9BAA-8000639E7ED0}"/>
    <pc:docChg chg="undo custSel addSld delSld modSld">
      <pc:chgData name="萩原麻美 / HAGIWARA，MAMI" userId="69384848-6e51-4ab9-a433-5d7bd125424c" providerId="ADAL" clId="{1EC2070D-0160-40B4-9BAA-8000639E7ED0}" dt="2024-08-02T03:14:18.021" v="298" actId="242"/>
      <pc:docMkLst>
        <pc:docMk/>
      </pc:docMkLst>
      <pc:sldChg chg="modSp mod">
        <pc:chgData name="萩原麻美 / HAGIWARA，MAMI" userId="69384848-6e51-4ab9-a433-5d7bd125424c" providerId="ADAL" clId="{1EC2070D-0160-40B4-9BAA-8000639E7ED0}" dt="2024-08-02T02:57:19.623" v="182" actId="14734"/>
        <pc:sldMkLst>
          <pc:docMk/>
          <pc:sldMk cId="3207954261" sldId="3592"/>
        </pc:sldMkLst>
        <pc:graphicFrameChg chg="mod modGraphic">
          <ac:chgData name="萩原麻美 / HAGIWARA，MAMI" userId="69384848-6e51-4ab9-a433-5d7bd125424c" providerId="ADAL" clId="{1EC2070D-0160-40B4-9BAA-8000639E7ED0}" dt="2024-08-02T02:57:19.623" v="182" actId="14734"/>
          <ac:graphicFrameMkLst>
            <pc:docMk/>
            <pc:sldMk cId="3207954261" sldId="3592"/>
            <ac:graphicFrameMk id="4" creationId="{3A7FE33B-0D01-8F12-3906-062E526B0B87}"/>
          </ac:graphicFrameMkLst>
        </pc:graphicFrameChg>
      </pc:sldChg>
      <pc:sldChg chg="modSp mod">
        <pc:chgData name="萩原麻美 / HAGIWARA，MAMI" userId="69384848-6e51-4ab9-a433-5d7bd125424c" providerId="ADAL" clId="{1EC2070D-0160-40B4-9BAA-8000639E7ED0}" dt="2024-08-02T03:13:45.880" v="295" actId="2165"/>
        <pc:sldMkLst>
          <pc:docMk/>
          <pc:sldMk cId="3895040810" sldId="3595"/>
        </pc:sldMkLst>
        <pc:graphicFrameChg chg="modGraphic">
          <ac:chgData name="萩原麻美 / HAGIWARA，MAMI" userId="69384848-6e51-4ab9-a433-5d7bd125424c" providerId="ADAL" clId="{1EC2070D-0160-40B4-9BAA-8000639E7ED0}" dt="2024-08-02T03:13:45.880" v="295" actId="2165"/>
          <ac:graphicFrameMkLst>
            <pc:docMk/>
            <pc:sldMk cId="3895040810" sldId="3595"/>
            <ac:graphicFrameMk id="9" creationId="{EA775BDC-67BA-2B3B-D739-FEF9CF8D7D07}"/>
          </ac:graphicFrameMkLst>
        </pc:graphicFrameChg>
      </pc:sldChg>
      <pc:sldChg chg="modSp mod">
        <pc:chgData name="萩原麻美 / HAGIWARA，MAMI" userId="69384848-6e51-4ab9-a433-5d7bd125424c" providerId="ADAL" clId="{1EC2070D-0160-40B4-9BAA-8000639E7ED0}" dt="2024-08-02T03:14:10.290" v="297" actId="242"/>
        <pc:sldMkLst>
          <pc:docMk/>
          <pc:sldMk cId="1448125513" sldId="3597"/>
        </pc:sldMkLst>
        <pc:graphicFrameChg chg="modGraphic">
          <ac:chgData name="萩原麻美 / HAGIWARA，MAMI" userId="69384848-6e51-4ab9-a433-5d7bd125424c" providerId="ADAL" clId="{1EC2070D-0160-40B4-9BAA-8000639E7ED0}" dt="2024-08-02T03:14:10.290" v="297" actId="242"/>
          <ac:graphicFrameMkLst>
            <pc:docMk/>
            <pc:sldMk cId="1448125513" sldId="3597"/>
            <ac:graphicFrameMk id="9" creationId="{EA775BDC-67BA-2B3B-D739-FEF9CF8D7D07}"/>
          </ac:graphicFrameMkLst>
        </pc:graphicFrameChg>
      </pc:sldChg>
      <pc:sldChg chg="modSp mod">
        <pc:chgData name="萩原麻美 / HAGIWARA，MAMI" userId="69384848-6e51-4ab9-a433-5d7bd125424c" providerId="ADAL" clId="{1EC2070D-0160-40B4-9BAA-8000639E7ED0}" dt="2024-08-02T03:14:18.021" v="298" actId="242"/>
        <pc:sldMkLst>
          <pc:docMk/>
          <pc:sldMk cId="750307352" sldId="3598"/>
        </pc:sldMkLst>
        <pc:graphicFrameChg chg="modGraphic">
          <ac:chgData name="萩原麻美 / HAGIWARA，MAMI" userId="69384848-6e51-4ab9-a433-5d7bd125424c" providerId="ADAL" clId="{1EC2070D-0160-40B4-9BAA-8000639E7ED0}" dt="2024-08-02T03:14:18.021" v="298" actId="242"/>
          <ac:graphicFrameMkLst>
            <pc:docMk/>
            <pc:sldMk cId="750307352" sldId="3598"/>
            <ac:graphicFrameMk id="9" creationId="{EA775BDC-67BA-2B3B-D739-FEF9CF8D7D07}"/>
          </ac:graphicFrameMkLst>
        </pc:graphicFrameChg>
      </pc:sldChg>
      <pc:sldChg chg="new del">
        <pc:chgData name="萩原麻美 / HAGIWARA，MAMI" userId="69384848-6e51-4ab9-a433-5d7bd125424c" providerId="ADAL" clId="{1EC2070D-0160-40B4-9BAA-8000639E7ED0}" dt="2024-08-02T02:45:21.991" v="57" actId="47"/>
        <pc:sldMkLst>
          <pc:docMk/>
          <pc:sldMk cId="188571465" sldId="3599"/>
        </pc:sldMkLst>
      </pc:sldChg>
      <pc:sldChg chg="new del">
        <pc:chgData name="萩原麻美 / HAGIWARA，MAMI" userId="69384848-6e51-4ab9-a433-5d7bd125424c" providerId="ADAL" clId="{1EC2070D-0160-40B4-9BAA-8000639E7ED0}" dt="2024-08-02T02:44:49.040" v="54" actId="47"/>
        <pc:sldMkLst>
          <pc:docMk/>
          <pc:sldMk cId="3251812122" sldId="3599"/>
        </pc:sldMkLst>
      </pc:sldChg>
      <pc:sldChg chg="delSp modSp add del mod">
        <pc:chgData name="萩原麻美 / HAGIWARA，MAMI" userId="69384848-6e51-4ab9-a433-5d7bd125424c" providerId="ADAL" clId="{1EC2070D-0160-40B4-9BAA-8000639E7ED0}" dt="2024-08-02T02:57:37.819" v="183" actId="2696"/>
        <pc:sldMkLst>
          <pc:docMk/>
          <pc:sldMk cId="3303814173" sldId="3600"/>
        </pc:sldMkLst>
        <pc:spChg chg="del mod">
          <ac:chgData name="萩原麻美 / HAGIWARA，MAMI" userId="69384848-6e51-4ab9-a433-5d7bd125424c" providerId="ADAL" clId="{1EC2070D-0160-40B4-9BAA-8000639E7ED0}" dt="2024-08-02T02:45:49.403" v="64"/>
          <ac:spMkLst>
            <pc:docMk/>
            <pc:sldMk cId="3303814173" sldId="3600"/>
            <ac:spMk id="3" creationId="{DBDF58C2-3FA9-8D8E-6D46-0071B363E9B7}"/>
          </ac:spMkLst>
        </pc:spChg>
        <pc:graphicFrameChg chg="mod modGraphic">
          <ac:chgData name="萩原麻美 / HAGIWARA，MAMI" userId="69384848-6e51-4ab9-a433-5d7bd125424c" providerId="ADAL" clId="{1EC2070D-0160-40B4-9BAA-8000639E7ED0}" dt="2024-08-02T02:48:44.330" v="79" actId="1076"/>
          <ac:graphicFrameMkLst>
            <pc:docMk/>
            <pc:sldMk cId="3303814173" sldId="3600"/>
            <ac:graphicFrameMk id="4" creationId="{3A7FE33B-0D01-8F12-3906-062E526B0B87}"/>
          </ac:graphicFrameMkLst>
        </pc:graphicFrameChg>
      </pc:sldChg>
      <pc:sldChg chg="add del">
        <pc:chgData name="萩原麻美 / HAGIWARA，MAMI" userId="69384848-6e51-4ab9-a433-5d7bd125424c" providerId="ADAL" clId="{1EC2070D-0160-40B4-9BAA-8000639E7ED0}" dt="2024-08-02T02:49:10.151" v="82" actId="47"/>
        <pc:sldMkLst>
          <pc:docMk/>
          <pc:sldMk cId="1421744977" sldId="3601"/>
        </pc:sldMkLst>
      </pc:sldChg>
      <pc:sldChg chg="modSp add mod">
        <pc:chgData name="萩原麻美 / HAGIWARA，MAMI" userId="69384848-6e51-4ab9-a433-5d7bd125424c" providerId="ADAL" clId="{1EC2070D-0160-40B4-9BAA-8000639E7ED0}" dt="2024-08-02T03:13:29.840" v="294" actId="14734"/>
        <pc:sldMkLst>
          <pc:docMk/>
          <pc:sldMk cId="2239348167" sldId="3602"/>
        </pc:sldMkLst>
        <pc:graphicFrameChg chg="mod modGraphic">
          <ac:chgData name="萩原麻美 / HAGIWARA，MAMI" userId="69384848-6e51-4ab9-a433-5d7bd125424c" providerId="ADAL" clId="{1EC2070D-0160-40B4-9BAA-8000639E7ED0}" dt="2024-08-02T03:13:29.840" v="294" actId="14734"/>
          <ac:graphicFrameMkLst>
            <pc:docMk/>
            <pc:sldMk cId="2239348167" sldId="3602"/>
            <ac:graphicFrameMk id="9" creationId="{EA775BDC-67BA-2B3B-D739-FEF9CF8D7D07}"/>
          </ac:graphicFrameMkLst>
        </pc:graphicFrameChg>
      </pc:sldChg>
    </pc:docChg>
  </pc:docChgLst>
  <pc:docChgLst>
    <pc:chgData name="矢田佐和子 / YATA，SAWAKO" userId="4d04e5a0-1f3c-4fb0-a3df-41a32e995bd2" providerId="ADAL" clId="{F47938FE-FB9D-40AD-953E-2200362D2D28}"/>
    <pc:docChg chg="modSld">
      <pc:chgData name="矢田佐和子 / YATA，SAWAKO" userId="4d04e5a0-1f3c-4fb0-a3df-41a32e995bd2" providerId="ADAL" clId="{F47938FE-FB9D-40AD-953E-2200362D2D28}" dt="2024-01-26T01:29:34.466" v="14" actId="20577"/>
      <pc:docMkLst>
        <pc:docMk/>
      </pc:docMkLst>
      <pc:sldChg chg="modSp mod">
        <pc:chgData name="矢田佐和子 / YATA，SAWAKO" userId="4d04e5a0-1f3c-4fb0-a3df-41a32e995bd2" providerId="ADAL" clId="{F47938FE-FB9D-40AD-953E-2200362D2D28}" dt="2024-01-26T01:29:34.466" v="14" actId="20577"/>
        <pc:sldMkLst>
          <pc:docMk/>
          <pc:sldMk cId="3895040810" sldId="3595"/>
        </pc:sldMkLst>
        <pc:graphicFrameChg chg="modGraphic">
          <ac:chgData name="矢田佐和子 / YATA，SAWAKO" userId="4d04e5a0-1f3c-4fb0-a3df-41a32e995bd2" providerId="ADAL" clId="{F47938FE-FB9D-40AD-953E-2200362D2D28}" dt="2024-01-26T01:29:34.466" v="14" actId="20577"/>
          <ac:graphicFrameMkLst>
            <pc:docMk/>
            <pc:sldMk cId="3895040810" sldId="3595"/>
            <ac:graphicFrameMk id="9" creationId="{EA775BDC-67BA-2B3B-D739-FEF9CF8D7D07}"/>
          </ac:graphicFrameMkLst>
        </pc:graphicFrameChg>
      </pc:sldChg>
    </pc:docChg>
  </pc:docChgLst>
  <pc:docChgLst>
    <pc:chgData name="竹之内翔太郎 / Takenouchi，Shotaro" userId="723b3f84-3577-4758-a170-91c37afbfbe0" providerId="ADAL" clId="{C4C6D802-ABC9-4A55-A025-345322144985}"/>
    <pc:docChg chg="custSel modSld">
      <pc:chgData name="竹之内翔太郎 / Takenouchi，Shotaro" userId="723b3f84-3577-4758-a170-91c37afbfbe0" providerId="ADAL" clId="{C4C6D802-ABC9-4A55-A025-345322144985}" dt="2023-03-15T08:16:31.803" v="31" actId="207"/>
      <pc:docMkLst>
        <pc:docMk/>
      </pc:docMkLst>
      <pc:sldChg chg="modSp mod">
        <pc:chgData name="竹之内翔太郎 / Takenouchi，Shotaro" userId="723b3f84-3577-4758-a170-91c37afbfbe0" providerId="ADAL" clId="{C4C6D802-ABC9-4A55-A025-345322144985}" dt="2023-03-15T08:16:31.803" v="31" actId="207"/>
        <pc:sldMkLst>
          <pc:docMk/>
          <pc:sldMk cId="1448125513" sldId="3597"/>
        </pc:sldMkLst>
        <pc:graphicFrameChg chg="modGraphic">
          <ac:chgData name="竹之内翔太郎 / Takenouchi，Shotaro" userId="723b3f84-3577-4758-a170-91c37afbfbe0" providerId="ADAL" clId="{C4C6D802-ABC9-4A55-A025-345322144985}" dt="2023-03-15T08:16:31.803" v="31" actId="207"/>
          <ac:graphicFrameMkLst>
            <pc:docMk/>
            <pc:sldMk cId="1448125513" sldId="3597"/>
            <ac:graphicFrameMk id="9" creationId="{EA775BDC-67BA-2B3B-D739-FEF9CF8D7D07}"/>
          </ac:graphicFrameMkLst>
        </pc:graphicFrameChg>
      </pc:sldChg>
    </pc:docChg>
  </pc:docChgLst>
  <pc:docChgLst>
    <pc:chgData name="萩原麻美 / HAGIWARA，MAMI" userId="69384848-6e51-4ab9-a433-5d7bd125424c" providerId="ADAL" clId="{681AE4D1-949D-4C17-8289-B70F20DB35E0}"/>
    <pc:docChg chg="modSld">
      <pc:chgData name="萩原麻美 / HAGIWARA，MAMI" userId="69384848-6e51-4ab9-a433-5d7bd125424c" providerId="ADAL" clId="{681AE4D1-949D-4C17-8289-B70F20DB35E0}" dt="2024-08-02T01:42:24.993" v="1"/>
      <pc:docMkLst>
        <pc:docMk/>
      </pc:docMkLst>
      <pc:sldChg chg="modSp">
        <pc:chgData name="萩原麻美 / HAGIWARA，MAMI" userId="69384848-6e51-4ab9-a433-5d7bd125424c" providerId="ADAL" clId="{681AE4D1-949D-4C17-8289-B70F20DB35E0}" dt="2024-08-02T01:42:24.993" v="1"/>
        <pc:sldMkLst>
          <pc:docMk/>
          <pc:sldMk cId="3207954261" sldId="3592"/>
        </pc:sldMkLst>
        <pc:graphicFrameChg chg="mod">
          <ac:chgData name="萩原麻美 / HAGIWARA，MAMI" userId="69384848-6e51-4ab9-a433-5d7bd125424c" providerId="ADAL" clId="{681AE4D1-949D-4C17-8289-B70F20DB35E0}" dt="2024-08-02T01:42:24.993" v="1"/>
          <ac:graphicFrameMkLst>
            <pc:docMk/>
            <pc:sldMk cId="3207954261" sldId="3592"/>
            <ac:graphicFrameMk id="4" creationId="{3A7FE33B-0D01-8F12-3906-062E526B0B87}"/>
          </ac:graphicFrameMkLst>
        </pc:graphicFrame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2024/8/2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なお、本資料の内容はあくまで参考であり、この通りに機能を実装することを強制するものではない。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008918"/>
              </p:ext>
            </p:extLst>
          </p:nvPr>
        </p:nvGraphicFramePr>
        <p:xfrm>
          <a:off x="219828" y="710941"/>
          <a:ext cx="8534337" cy="405174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108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80066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ctr" fontAlgn="ctr"/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endParaRPr lang="en-US" altLang="ja-JP" sz="1050" u="none" strike="noStrike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40.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41.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42.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43.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26712962"/>
              </p:ext>
            </p:extLst>
          </p:nvPr>
        </p:nvGraphicFramePr>
        <p:xfrm>
          <a:off x="218102" y="392555"/>
          <a:ext cx="8534337" cy="590347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703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129929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限度額適用・標準負担額減額認定証交付申請兼入院日数届書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7879875"/>
                  </a:ext>
                </a:extLst>
              </a:tr>
              <a:tr h="325755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en-US" altLang="ja-JP" sz="1050" u="none" strike="noStrike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 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特別療養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変更理由のお知らせ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国民健康保険特別療養費解除通知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国民健康保険特別療養費適用通知交付予告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弁明の機会の付与通知書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保険料の納付に係る特別の事情等に関する届書兼弁明書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保険料の納付のお願い及び納付相談のご案内について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67253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4044691"/>
                  </a:ext>
                </a:extLst>
              </a:tr>
              <a:tr h="352425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0609294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56432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393481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872862"/>
              </p:ext>
            </p:extLst>
          </p:nvPr>
        </p:nvGraphicFramePr>
        <p:xfrm>
          <a:off x="218102" y="394821"/>
          <a:ext cx="8534337" cy="510417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国民健康保険料（税）の賦課資料について（照会）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4596549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2183699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0235397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AF0A40D866770841BFAF1942E268FAD4" ma:contentTypeVersion="12" ma:contentTypeDescription="新しいドキュメントを作成します。" ma:contentTypeScope="" ma:versionID="1cea5fe2ef018714b9b9a87b94b6b973">
  <xsd:schema xmlns:xsd="http://www.w3.org/2001/XMLSchema" xmlns:xs="http://www.w3.org/2001/XMLSchema" xmlns:p="http://schemas.microsoft.com/office/2006/metadata/properties" xmlns:ns2="b99998fb-10e3-408c-a036-282b210bae51" xmlns:ns3="36aa6b61-6875-499d-baac-75d67abe0f30" targetNamespace="http://schemas.microsoft.com/office/2006/metadata/properties" ma:root="true" ma:fieldsID="e2586afde03111dca77f37e4110caffd" ns2:_="" ns3:_="">
    <xsd:import namespace="b99998fb-10e3-408c-a036-282b210bae51"/>
    <xsd:import namespace="36aa6b61-6875-499d-baac-75d67abe0f30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MediaServiceSearchProperties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99998fb-10e3-408c-a036-282b210bae5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11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lcf76f155ced4ddcb4097134ff3c332f" ma:index="15" nillable="true" ma:taxonomy="true" ma:internalName="lcf76f155ced4ddcb4097134ff3c332f" ma:taxonomyFieldName="MediaServiceImageTags" ma:displayName="画像タグ" ma:readOnly="false" ma:fieldId="{5cf76f15-5ced-4ddc-b409-7134ff3c332f}" ma:taxonomyMulti="true" ma:sspId="9dd84382-b38c-4eba-b7c2-4a66a077def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7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aa6b61-6875-499d-baac-75d67abe0f30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abebd27f-c787-42ab-82b3-91203a9c236c}" ma:internalName="TaxCatchAll" ma:showField="CatchAllData" ma:web="36aa6b61-6875-499d-baac-75d67abe0f30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b99998fb-10e3-408c-a036-282b210bae51">
      <Terms xmlns="http://schemas.microsoft.com/office/infopath/2007/PartnerControls"/>
    </lcf76f155ced4ddcb4097134ff3c332f>
    <TaxCatchAll xmlns="36aa6b61-6875-499d-baac-75d67abe0f30" xsi:nil="true"/>
  </documentManagement>
</p:properties>
</file>

<file path=customXml/itemProps1.xml><?xml version="1.0" encoding="utf-8"?>
<ds:datastoreItem xmlns:ds="http://schemas.openxmlformats.org/officeDocument/2006/customXml" ds:itemID="{836E4D65-7771-43A2-B421-DAABF5C8588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b99998fb-10e3-408c-a036-282b210bae51"/>
    <ds:schemaRef ds:uri="36aa6b61-6875-499d-baac-75d67abe0f3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2F52176-7389-4638-9804-BDBFD8E8748F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CBE61BF-8676-4C87-8781-47F4DF985F79}">
  <ds:schemaRefs>
    <ds:schemaRef ds:uri="36aa6b61-6875-499d-baac-75d67abe0f30"/>
    <ds:schemaRef ds:uri="http://purl.org/dc/elements/1.1/"/>
    <ds:schemaRef ds:uri="b99998fb-10e3-408c-a036-282b210bae51"/>
    <ds:schemaRef ds:uri="http://purl.org/dc/terms/"/>
    <ds:schemaRef ds:uri="http://schemas.microsoft.com/office/infopath/2007/PartnerControls"/>
    <ds:schemaRef ds:uri="http://schemas.microsoft.com/office/2006/documentManagement/types"/>
    <ds:schemaRef ds:uri="http://schemas.microsoft.com/office/2006/metadata/properties"/>
    <ds:schemaRef ds:uri="http://schemas.openxmlformats.org/package/2006/metadata/core-properties"/>
    <ds:schemaRef ds:uri="http://www.w3.org/XML/1998/namespace"/>
    <ds:schemaRef ds:uri="http://purl.org/dc/dcmitype/"/>
  </ds:schemaRefs>
</ds:datastoreItem>
</file>

<file path=docMetadata/LabelInfo.xml><?xml version="1.0" encoding="utf-8"?>
<clbl:labelList xmlns:clbl="http://schemas.microsoft.com/office/2020/mipLabelMetadata">
  <clbl:label id="{abef13c3-ec84-4360-afc1-346329e5c56e}" enabled="1" method="Privileged" siteId="{f54277c9-dafe-44aa-85a4-73d5c7c52450}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otalTime>456</TotalTime>
  <Words>2027</Words>
  <PresentationFormat>画面に合わせる (4:3)</PresentationFormat>
  <Paragraphs>324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Meiryo UI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2021-08-20T08:07:01Z</cp:lastPrinted>
  <dcterms:created xsi:type="dcterms:W3CDTF">2017-02-28T14:15:35Z</dcterms:created>
  <dcterms:modified xsi:type="dcterms:W3CDTF">2024-08-02T03:14:26Z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0x010100AF0A40D866770841BFAF1942E268FAD4</vt:lpwstr>
  </property>
  <property fmtid="{D5CDD505-2E9C-101B-9397-08002B2CF9AE}" pid="3" name="MediaServiceImageTags">
    <vt:lpwstr/>
  </property>
</Properties>
</file>