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4"/>
    <p:sldMasterId id="2147483709" r:id="rId5"/>
    <p:sldMasterId id="2147483879" r:id="rId6"/>
  </p:sldMasterIdLst>
  <p:notesMasterIdLst>
    <p:notesMasterId r:id="rId10"/>
  </p:notesMasterIdLst>
  <p:sldIdLst>
    <p:sldId id="346" r:id="rId7"/>
    <p:sldId id="361" r:id="rId8"/>
    <p:sldId id="360" r:id="rId9"/>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66CC"/>
    <a:srgbClr val="4F81BD"/>
    <a:srgbClr val="FFC746"/>
    <a:srgbClr val="FFDD9C"/>
    <a:srgbClr val="B5D5A7"/>
    <a:srgbClr val="FFFF99"/>
    <a:srgbClr val="E9EDF4"/>
    <a:srgbClr val="9FBF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44" autoAdjust="0"/>
    <p:restoredTop sz="95082" autoAdjust="0"/>
  </p:normalViewPr>
  <p:slideViewPr>
    <p:cSldViewPr snapToGrid="0">
      <p:cViewPr varScale="1">
        <p:scale>
          <a:sx n="68" d="100"/>
          <a:sy n="68" d="100"/>
        </p:scale>
        <p:origin x="293" y="8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787" cy="496967"/>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0"/>
            <a:ext cx="2949787" cy="496967"/>
          </a:xfrm>
          <a:prstGeom prst="rect">
            <a:avLst/>
          </a:prstGeom>
        </p:spPr>
        <p:txBody>
          <a:bodyPr vert="horz" lIns="91420" tIns="45708" rIns="91420" bIns="45708" rtlCol="0"/>
          <a:lstStyle>
            <a:lvl1pPr algn="r">
              <a:defRPr sz="1200"/>
            </a:lvl1pPr>
          </a:lstStyle>
          <a:p>
            <a:fld id="{D0370BEF-04CE-4BDA-A647-B4B63D192A38}" type="datetimeFigureOut">
              <a:rPr kumimoji="1" lang="ja-JP" altLang="en-US" smtClean="0"/>
              <a:pPr/>
              <a:t>2019/11/6</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0721" y="4721189"/>
            <a:ext cx="5445760" cy="4472702"/>
          </a:xfrm>
          <a:prstGeom prst="rect">
            <a:avLst/>
          </a:prstGeom>
        </p:spPr>
        <p:txBody>
          <a:bodyPr vert="horz" lIns="91420" tIns="45708" rIns="91420" bIns="457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6"/>
            <a:ext cx="2949787" cy="496967"/>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6"/>
            <a:ext cx="2949787" cy="496967"/>
          </a:xfrm>
          <a:prstGeom prst="rect">
            <a:avLst/>
          </a:prstGeom>
        </p:spPr>
        <p:txBody>
          <a:bodyPr vert="horz" lIns="91420" tIns="45708" rIns="91420" bIns="45708" rtlCol="0" anchor="b"/>
          <a:lstStyle>
            <a:lvl1pPr algn="r">
              <a:defRPr sz="1200"/>
            </a:lvl1pPr>
          </a:lstStyle>
          <a:p>
            <a:fld id="{46F842AE-3295-45B3-93F0-E3FFFE4BC0DD}" type="slidenum">
              <a:rPr kumimoji="1" lang="ja-JP" altLang="en-US" smtClean="0"/>
              <a:pPr/>
              <a:t>‹#›</a:t>
            </a:fld>
            <a:endParaRPr kumimoji="1" lang="ja-JP" altLang="en-US"/>
          </a:p>
        </p:txBody>
      </p:sp>
    </p:spTree>
    <p:extLst>
      <p:ext uri="{BB962C8B-B14F-4D97-AF65-F5344CB8AC3E}">
        <p14:creationId xmlns:p14="http://schemas.microsoft.com/office/powerpoint/2010/main" val="27614640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28663" y="750888"/>
            <a:ext cx="5422900"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defTabSz="922355">
              <a:defRPr/>
            </a:pPr>
            <a:fld id="{46F842AE-3295-45B3-93F0-E3FFFE4BC0DD}" type="slidenum">
              <a:rPr lang="ja-JP" altLang="en-US">
                <a:solidFill>
                  <a:prstClr val="black"/>
                </a:solidFill>
                <a:latin typeface="Calibri"/>
                <a:ea typeface="ＭＳ Ｐゴシック" panose="020B0600070205080204" pitchFamily="50" charset="-128"/>
              </a:rPr>
              <a:pPr defTabSz="922355">
                <a:defRPr/>
              </a:pPr>
              <a:t>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419573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84"/>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8363B4DD-9101-468F-900F-E0C5B539A8E4}" type="datetime1">
              <a:rPr kumimoji="1" lang="ja-JP" altLang="en-US" smtClean="0"/>
              <a:t>2019/11/6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442694D-89B4-47C5-BC84-D7A4BC087FB9}" type="datetime1">
              <a:rPr kumimoji="1" lang="ja-JP" altLang="en-US" smtClean="0"/>
              <a:t>2019/11/6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73"/>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73"/>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6622357-21A5-4B63-99A8-7E6E434778D2}" type="datetime1">
              <a:rPr kumimoji="1" lang="ja-JP" altLang="en-US" smtClean="0"/>
              <a:t>2019/11/6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7"/>
          <p:cNvSpPr>
            <a:spLocks noChangeShapeType="1"/>
          </p:cNvSpPr>
          <p:nvPr/>
        </p:nvSpPr>
        <p:spPr bwMode="gray">
          <a:xfrm>
            <a:off x="415946" y="6591300"/>
            <a:ext cx="9051925" cy="0"/>
          </a:xfrm>
          <a:prstGeom prst="line">
            <a:avLst/>
          </a:prstGeom>
          <a:noFill/>
          <a:ln w="9525">
            <a:solidFill>
              <a:schemeClr val="bg2"/>
            </a:solidFill>
            <a:round/>
            <a:headEnd/>
            <a:tailEnd/>
          </a:ln>
          <a:extLst/>
        </p:spPr>
        <p:txBody>
          <a:bodyPr wrap="none" anchor="ctr"/>
          <a:lstStyle/>
          <a:p>
            <a:pPr fontAlgn="base">
              <a:spcBef>
                <a:spcPct val="0"/>
              </a:spcBef>
              <a:spcAft>
                <a:spcPct val="0"/>
              </a:spcAft>
              <a:defRPr/>
            </a:pPr>
            <a:endParaRPr lang="ja-JP" altLang="en-US" sz="1400">
              <a:solidFill>
                <a:srgbClr val="000000"/>
              </a:solidFill>
            </a:endParaRPr>
          </a:p>
        </p:txBody>
      </p:sp>
      <p:sp>
        <p:nvSpPr>
          <p:cNvPr id="5" name="nakah_line"/>
          <p:cNvSpPr>
            <a:spLocks noChangeShapeType="1"/>
          </p:cNvSpPr>
          <p:nvPr/>
        </p:nvSpPr>
        <p:spPr bwMode="gray">
          <a:xfrm>
            <a:off x="415946" y="3429000"/>
            <a:ext cx="9051925" cy="1588"/>
          </a:xfrm>
          <a:prstGeom prst="line">
            <a:avLst/>
          </a:prstGeom>
          <a:noFill/>
          <a:ln w="12700">
            <a:solidFill>
              <a:schemeClr val="bg2"/>
            </a:solidFill>
            <a:round/>
            <a:headEnd/>
            <a:tailEnd/>
          </a:ln>
          <a:extLst/>
        </p:spPr>
        <p:txBody>
          <a:bodyPr lIns="0" tIns="0" rIns="0" bIns="0" anchor="ctr"/>
          <a:lstStyle/>
          <a:p>
            <a:pPr fontAlgn="base">
              <a:spcBef>
                <a:spcPct val="0"/>
              </a:spcBef>
              <a:spcAft>
                <a:spcPct val="0"/>
              </a:spcAft>
              <a:defRPr/>
            </a:pPr>
            <a:endParaRPr lang="ja-JP" altLang="en-US" sz="1400">
              <a:solidFill>
                <a:srgbClr val="000000"/>
              </a:solidFill>
            </a:endParaRPr>
          </a:p>
        </p:txBody>
      </p:sp>
      <p:sp>
        <p:nvSpPr>
          <p:cNvPr id="6" name="Line 11"/>
          <p:cNvSpPr>
            <a:spLocks noChangeShapeType="1"/>
          </p:cNvSpPr>
          <p:nvPr/>
        </p:nvSpPr>
        <p:spPr bwMode="gray">
          <a:xfrm>
            <a:off x="415946" y="2781300"/>
            <a:ext cx="9051925" cy="1588"/>
          </a:xfrm>
          <a:prstGeom prst="line">
            <a:avLst/>
          </a:prstGeom>
          <a:noFill/>
          <a:ln w="12700">
            <a:solidFill>
              <a:schemeClr val="bg2"/>
            </a:solidFill>
            <a:round/>
            <a:headEnd/>
            <a:tailEnd/>
          </a:ln>
          <a:extLst/>
        </p:spPr>
        <p:txBody>
          <a:bodyPr lIns="0" tIns="0" rIns="0" bIns="0" anchor="ctr"/>
          <a:lstStyle/>
          <a:p>
            <a:pPr fontAlgn="base">
              <a:spcBef>
                <a:spcPct val="0"/>
              </a:spcBef>
              <a:spcAft>
                <a:spcPct val="0"/>
              </a:spcAft>
              <a:defRPr/>
            </a:pPr>
            <a:endParaRPr lang="ja-JP" altLang="en-US" sz="1400">
              <a:solidFill>
                <a:srgbClr val="000000"/>
              </a:solidFill>
            </a:endParaRPr>
          </a:p>
        </p:txBody>
      </p:sp>
      <p:pic>
        <p:nvPicPr>
          <p:cNvPr id="7" name="Picture 16" descr="ヨコカラー中用"/>
          <p:cNvPicPr>
            <a:picLocks noChangeAspect="1" noChangeArrowheads="1"/>
          </p:cNvPicPr>
          <p:nvPr/>
        </p:nvPicPr>
        <p:blipFill>
          <a:blip r:embed="rId2" cstate="print"/>
          <a:srcRect/>
          <a:stretch>
            <a:fillRect/>
          </a:stretch>
        </p:blipFill>
        <p:spPr bwMode="gray">
          <a:xfrm>
            <a:off x="406400" y="188913"/>
            <a:ext cx="9080500" cy="195262"/>
          </a:xfrm>
          <a:prstGeom prst="rect">
            <a:avLst/>
          </a:prstGeom>
          <a:noFill/>
          <a:ln w="9525">
            <a:noFill/>
            <a:miter lim="800000"/>
            <a:headEnd/>
            <a:tailEnd/>
          </a:ln>
        </p:spPr>
      </p:pic>
      <p:sp>
        <p:nvSpPr>
          <p:cNvPr id="1249294" name="Rectangle 14"/>
          <p:cNvSpPr>
            <a:spLocks noGrp="1" noChangeArrowheads="1"/>
          </p:cNvSpPr>
          <p:nvPr>
            <p:ph type="subTitle" idx="1"/>
          </p:nvPr>
        </p:nvSpPr>
        <p:spPr>
          <a:xfrm>
            <a:off x="1497034" y="4005264"/>
            <a:ext cx="6911975" cy="215444"/>
          </a:xfrm>
          <a:extLst/>
        </p:spPr>
        <p:txBody>
          <a:bodyPr/>
          <a:lstStyle>
            <a:lvl1pPr>
              <a:defRPr sz="1400"/>
            </a:lvl1pPr>
          </a:lstStyle>
          <a:p>
            <a:pPr lvl="0"/>
            <a:r>
              <a:rPr lang="ja-JP" altLang="en-US" noProof="0"/>
              <a:t>マスター サブタイトルの書式設定</a:t>
            </a:r>
          </a:p>
        </p:txBody>
      </p:sp>
      <p:sp>
        <p:nvSpPr>
          <p:cNvPr id="1249295" name="Rectangle 15"/>
          <p:cNvSpPr>
            <a:spLocks noGrp="1" noChangeArrowheads="1"/>
          </p:cNvSpPr>
          <p:nvPr>
            <p:ph type="ctrTitle"/>
          </p:nvPr>
        </p:nvSpPr>
        <p:spPr>
          <a:xfrm>
            <a:off x="636609" y="2781300"/>
            <a:ext cx="8637587" cy="647700"/>
          </a:xfrm>
          <a:extLst/>
        </p:spPr>
        <p:txBody>
          <a:bodyPr lIns="0" bIns="0" anchor="ctr"/>
          <a:lstStyle>
            <a:lvl1pPr algn="ctr">
              <a:defRPr kumimoji="0"/>
            </a:lvl1pPr>
          </a:lstStyle>
          <a:p>
            <a:pPr lvl="0"/>
            <a:r>
              <a:rPr lang="ja-JP" altLang="en-US" noProof="0"/>
              <a:t>マスタ タイトルの書式設定</a:t>
            </a:r>
            <a:endParaRPr lang="en-US" noProof="0"/>
          </a:p>
        </p:txBody>
      </p:sp>
      <p:sp>
        <p:nvSpPr>
          <p:cNvPr id="8" name="Rectangle 6"/>
          <p:cNvSpPr>
            <a:spLocks noGrp="1" noChangeArrowheads="1"/>
          </p:cNvSpPr>
          <p:nvPr>
            <p:ph type="ftr" sz="quarter" idx="10"/>
          </p:nvPr>
        </p:nvSpPr>
        <p:spPr/>
        <p:txBody>
          <a:bodyPr/>
          <a:lstStyle>
            <a:lvl1pPr>
              <a:defRPr/>
            </a:lvl1pPr>
          </a:lstStyle>
          <a:p>
            <a:pPr>
              <a:defRPr/>
            </a:pPr>
            <a:endParaRPr lang="en-US" altLang="ja-JP"/>
          </a:p>
        </p:txBody>
      </p:sp>
      <p:sp>
        <p:nvSpPr>
          <p:cNvPr id="9" name="Rectangle 12"/>
          <p:cNvSpPr>
            <a:spLocks noGrp="1" noChangeArrowheads="1"/>
          </p:cNvSpPr>
          <p:nvPr>
            <p:ph type="sldNum" sz="quarter" idx="11"/>
          </p:nvPr>
        </p:nvSpPr>
        <p:spPr/>
        <p:txBody>
          <a:bodyPr/>
          <a:lstStyle>
            <a:lvl1pPr>
              <a:defRPr/>
            </a:lvl1pPr>
          </a:lstStyle>
          <a:p>
            <a:pPr>
              <a:defRPr/>
            </a:pPr>
            <a:fld id="{86A28FA6-4EC5-404C-B8A2-BFCF4DDB761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06827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8B92674F-11DF-4CFD-AD53-E0A3792E98CC}" type="slidenum">
              <a:rPr lang="en-US" altLang="ja-JP">
                <a:solidFill>
                  <a:srgbClr val="000000"/>
                </a:solidFill>
              </a:rPr>
              <a:pPr>
                <a:defRPr/>
              </a:pPr>
              <a:t>‹#›</a:t>
            </a:fld>
            <a:endParaRPr lang="en-US" altLang="ja-JP">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442054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4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4099157"/>
            <a:ext cx="8420100" cy="30777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6625EB36-D20B-46EB-BB13-B736D5CA1E98}" type="slidenum">
              <a:rPr lang="en-US" altLang="ja-JP">
                <a:solidFill>
                  <a:srgbClr val="000000"/>
                </a:solidFill>
              </a:rPr>
              <a:pPr>
                <a:defRPr/>
              </a:pPr>
              <a:t>‹#›</a:t>
            </a:fld>
            <a:endParaRPr lang="en-US" altLang="ja-JP">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246749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0388" y="1123951"/>
            <a:ext cx="4387850" cy="19082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100641" y="1123951"/>
            <a:ext cx="4389437" cy="19082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sldNum" sz="quarter" idx="10"/>
          </p:nvPr>
        </p:nvSpPr>
        <p:spPr>
          <a:ln/>
        </p:spPr>
        <p:txBody>
          <a:bodyPr/>
          <a:lstStyle>
            <a:lvl1pPr>
              <a:defRPr/>
            </a:lvl1pPr>
          </a:lstStyle>
          <a:p>
            <a:pPr>
              <a:defRPr/>
            </a:pPr>
            <a:fld id="{40DF7164-3704-4C31-91C5-3792A9C2E155}" type="slidenum">
              <a:rPr lang="en-US" altLang="ja-JP">
                <a:solidFill>
                  <a:srgbClr val="000000"/>
                </a:solidFill>
              </a:rPr>
              <a:pPr>
                <a:defRPr/>
              </a:pPr>
              <a:t>‹#›</a:t>
            </a:fld>
            <a:endParaRPr lang="en-US" altLang="ja-JP">
              <a:solidFill>
                <a:srgbClr val="000000"/>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4471575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805543"/>
            <a:ext cx="4376738" cy="36933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914"/>
            <a:ext cx="4376738" cy="166199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97" y="1805543"/>
            <a:ext cx="4378325" cy="36933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97" y="2174914"/>
            <a:ext cx="4378325" cy="166199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sldNum" sz="quarter" idx="10"/>
          </p:nvPr>
        </p:nvSpPr>
        <p:spPr>
          <a:ln/>
        </p:spPr>
        <p:txBody>
          <a:bodyPr/>
          <a:lstStyle>
            <a:lvl1pPr>
              <a:defRPr/>
            </a:lvl1pPr>
          </a:lstStyle>
          <a:p>
            <a:pPr>
              <a:defRPr/>
            </a:pPr>
            <a:fld id="{6D80253C-35D8-4A7B-A70E-4A87C2539439}" type="slidenum">
              <a:rPr lang="en-US" altLang="ja-JP">
                <a:solidFill>
                  <a:srgbClr val="000000"/>
                </a:solidFill>
              </a:rPr>
              <a:pPr>
                <a:defRPr/>
              </a:pPr>
              <a:t>‹#›</a:t>
            </a:fld>
            <a:endParaRPr lang="en-US" altLang="ja-JP">
              <a:solidFill>
                <a:srgbClr val="000000"/>
              </a:solidFill>
            </a:endParaRPr>
          </a:p>
        </p:txBody>
      </p:sp>
      <p:sp>
        <p:nvSpPr>
          <p:cNvPr id="8"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997030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sldNum" sz="quarter" idx="10"/>
          </p:nvPr>
        </p:nvSpPr>
        <p:spPr>
          <a:ln/>
        </p:spPr>
        <p:txBody>
          <a:bodyPr/>
          <a:lstStyle>
            <a:lvl1pPr>
              <a:defRPr/>
            </a:lvl1pPr>
          </a:lstStyle>
          <a:p>
            <a:pPr>
              <a:defRPr/>
            </a:pPr>
            <a:fld id="{11B5DD6C-237A-46F5-A6CC-32ADF5276304}" type="slidenum">
              <a:rPr lang="en-US" altLang="ja-JP">
                <a:solidFill>
                  <a:srgbClr val="000000"/>
                </a:solidFill>
              </a:rPr>
              <a:pPr>
                <a:defRPr/>
              </a:pPr>
              <a:t>‹#›</a:t>
            </a:fld>
            <a:endParaRPr lang="en-US" altLang="ja-JP">
              <a:solidFill>
                <a:srgbClr val="000000"/>
              </a:solidFill>
            </a:endParaRPr>
          </a:p>
        </p:txBody>
      </p:sp>
      <p:sp>
        <p:nvSpPr>
          <p:cNvPr id="4"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685902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6E2ABD32-EB8A-4565-84FA-FE57A8E8B249}" type="slidenum">
              <a:rPr lang="en-US" altLang="ja-JP">
                <a:solidFill>
                  <a:srgbClr val="000000"/>
                </a:solidFill>
              </a:rPr>
              <a:pPr>
                <a:defRPr/>
              </a:pPr>
              <a:t>‹#›</a:t>
            </a:fld>
            <a:endParaRPr lang="en-US" altLang="ja-JP">
              <a:solidFill>
                <a:srgbClr val="000000"/>
              </a:solidFill>
            </a:endParaRPr>
          </a:p>
        </p:txBody>
      </p:sp>
      <p:sp>
        <p:nvSpPr>
          <p:cNvPr id="3"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9796722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499" y="273081"/>
            <a:ext cx="5537201" cy="21913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8" y="1435101"/>
            <a:ext cx="3259138" cy="21544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6D04AB16-7E12-44B6-86D5-331E0C6173BA}" type="slidenum">
              <a:rPr lang="en-US" altLang="ja-JP">
                <a:solidFill>
                  <a:srgbClr val="000000"/>
                </a:solidFill>
              </a:rPr>
              <a:pPr>
                <a:defRPr/>
              </a:pPr>
              <a:t>‹#›</a:t>
            </a:fld>
            <a:endParaRPr lang="en-US" altLang="ja-JP">
              <a:solidFill>
                <a:srgbClr val="000000"/>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6190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D60FA5F-0BBB-46D7-BBF8-9375FC255579}" type="datetime1">
              <a:rPr kumimoji="1" lang="ja-JP" altLang="en-US" smtClean="0"/>
              <a:t>2019/11/6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8"/>
            <a:ext cx="5943600" cy="49244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21544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9E449149-3A65-4B88-89B1-B57666225BEF}" type="slidenum">
              <a:rPr lang="en-US" altLang="ja-JP">
                <a:solidFill>
                  <a:srgbClr val="000000"/>
                </a:solidFill>
              </a:rPr>
              <a:pPr>
                <a:defRPr/>
              </a:pPr>
              <a:t>‹#›</a:t>
            </a:fld>
            <a:endParaRPr lang="en-US" altLang="ja-JP">
              <a:solidFill>
                <a:srgbClr val="000000"/>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9914705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332288" y="1123950"/>
            <a:ext cx="3157788" cy="152657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E3EB64A8-45BF-454B-BBE1-DA7A5A6D30E6}" type="slidenum">
              <a:rPr lang="en-US" altLang="ja-JP">
                <a:solidFill>
                  <a:srgbClr val="000000"/>
                </a:solidFill>
              </a:rPr>
              <a:pPr>
                <a:defRPr/>
              </a:pPr>
              <a:t>‹#›</a:t>
            </a:fld>
            <a:endParaRPr lang="en-US" altLang="ja-JP">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41462053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21540" y="330200"/>
            <a:ext cx="2268537" cy="23050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234790" y="330200"/>
            <a:ext cx="1834348" cy="23050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12DD0A62-CB33-4CD0-BCBA-90B40D85B2BD}" type="slidenum">
              <a:rPr lang="en-US" altLang="ja-JP">
                <a:solidFill>
                  <a:srgbClr val="000000"/>
                </a:solidFill>
              </a:rPr>
              <a:pPr>
                <a:defRPr/>
              </a:pPr>
              <a:t>‹#›</a:t>
            </a:fld>
            <a:endParaRPr lang="en-US" altLang="ja-JP">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908724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7"/>
          <p:cNvSpPr>
            <a:spLocks noChangeShapeType="1"/>
          </p:cNvSpPr>
          <p:nvPr/>
        </p:nvSpPr>
        <p:spPr bwMode="gray">
          <a:xfrm>
            <a:off x="415925" y="6591300"/>
            <a:ext cx="9051925"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ja-JP" altLang="en-US" sz="1400">
              <a:solidFill>
                <a:srgbClr val="000000"/>
              </a:solidFill>
            </a:endParaRPr>
          </a:p>
        </p:txBody>
      </p:sp>
      <p:sp>
        <p:nvSpPr>
          <p:cNvPr id="5" name="nakah_line"/>
          <p:cNvSpPr>
            <a:spLocks noChangeShapeType="1"/>
          </p:cNvSpPr>
          <p:nvPr/>
        </p:nvSpPr>
        <p:spPr bwMode="gray">
          <a:xfrm>
            <a:off x="415925" y="3429000"/>
            <a:ext cx="9051925" cy="1588"/>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lIns="0" tIns="0" rIns="0" bIns="0" anchor="ctr"/>
          <a:lstStyle/>
          <a:p>
            <a:pPr fontAlgn="base">
              <a:spcBef>
                <a:spcPct val="0"/>
              </a:spcBef>
              <a:spcAft>
                <a:spcPct val="0"/>
              </a:spcAft>
            </a:pPr>
            <a:endParaRPr lang="ja-JP" altLang="en-US" sz="1400">
              <a:solidFill>
                <a:srgbClr val="000000"/>
              </a:solidFill>
            </a:endParaRPr>
          </a:p>
        </p:txBody>
      </p:sp>
      <p:sp>
        <p:nvSpPr>
          <p:cNvPr id="6" name="Line 11"/>
          <p:cNvSpPr>
            <a:spLocks noChangeShapeType="1"/>
          </p:cNvSpPr>
          <p:nvPr/>
        </p:nvSpPr>
        <p:spPr bwMode="gray">
          <a:xfrm>
            <a:off x="415925" y="2781300"/>
            <a:ext cx="9051925" cy="1588"/>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lIns="0" tIns="0" rIns="0" bIns="0" anchor="ctr"/>
          <a:lstStyle/>
          <a:p>
            <a:pPr fontAlgn="base">
              <a:spcBef>
                <a:spcPct val="0"/>
              </a:spcBef>
              <a:spcAft>
                <a:spcPct val="0"/>
              </a:spcAft>
            </a:pPr>
            <a:endParaRPr lang="ja-JP" altLang="en-US" sz="1400">
              <a:solidFill>
                <a:srgbClr val="000000"/>
              </a:solidFill>
            </a:endParaRPr>
          </a:p>
        </p:txBody>
      </p:sp>
      <p:pic>
        <p:nvPicPr>
          <p:cNvPr id="7" name="Picture 16" descr="ヨコカラー中用"/>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06400" y="188913"/>
            <a:ext cx="9080500"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49294" name="Rectangle 14"/>
          <p:cNvSpPr>
            <a:spLocks noGrp="1" noChangeArrowheads="1"/>
          </p:cNvSpPr>
          <p:nvPr>
            <p:ph type="subTitle" idx="1"/>
          </p:nvPr>
        </p:nvSpPr>
        <p:spPr>
          <a:xfrm>
            <a:off x="1497013" y="4005263"/>
            <a:ext cx="6911975" cy="212725"/>
          </a:xfrm>
          <a:extLst/>
        </p:spPr>
        <p:txBody>
          <a:bodyPr/>
          <a:lstStyle>
            <a:lvl1pPr>
              <a:defRPr sz="1400"/>
            </a:lvl1pPr>
          </a:lstStyle>
          <a:p>
            <a:pPr lvl="0"/>
            <a:r>
              <a:rPr lang="ja-JP" altLang="en-US" noProof="0"/>
              <a:t>マスター サブタイトルの書式設定</a:t>
            </a:r>
          </a:p>
        </p:txBody>
      </p:sp>
      <p:sp>
        <p:nvSpPr>
          <p:cNvPr id="1249295" name="Rectangle 15"/>
          <p:cNvSpPr>
            <a:spLocks noGrp="1" noChangeArrowheads="1"/>
          </p:cNvSpPr>
          <p:nvPr>
            <p:ph type="ctrTitle"/>
          </p:nvPr>
        </p:nvSpPr>
        <p:spPr>
          <a:xfrm>
            <a:off x="636588" y="2781300"/>
            <a:ext cx="8637587" cy="647700"/>
          </a:xfrm>
          <a:extLst/>
        </p:spPr>
        <p:txBody>
          <a:bodyPr lIns="0" bIns="0" anchor="ctr"/>
          <a:lstStyle>
            <a:lvl1pPr algn="ctr">
              <a:defRPr kumimoji="0"/>
            </a:lvl1pPr>
          </a:lstStyle>
          <a:p>
            <a:pPr lvl="0"/>
            <a:r>
              <a:rPr lang="ja-JP" altLang="en-US" noProof="0"/>
              <a:t>マスタ タイトルの書式設定</a:t>
            </a:r>
            <a:endParaRPr lang="en-US" noProof="0"/>
          </a:p>
        </p:txBody>
      </p:sp>
      <p:sp>
        <p:nvSpPr>
          <p:cNvPr id="8" name="Rectangle 6"/>
          <p:cNvSpPr>
            <a:spLocks noGrp="1" noChangeArrowheads="1"/>
          </p:cNvSpPr>
          <p:nvPr>
            <p:ph type="ftr" sz="quarter" idx="10"/>
          </p:nvPr>
        </p:nvSpPr>
        <p:spPr/>
        <p:txBody>
          <a:bodyPr/>
          <a:lstStyle>
            <a:lvl1pPr>
              <a:defRPr/>
            </a:lvl1pPr>
          </a:lstStyle>
          <a:p>
            <a:pPr>
              <a:defRPr/>
            </a:pPr>
            <a:endParaRPr lang="en-US" altLang="ja-JP"/>
          </a:p>
        </p:txBody>
      </p:sp>
      <p:sp>
        <p:nvSpPr>
          <p:cNvPr id="9" name="Rectangle 12"/>
          <p:cNvSpPr>
            <a:spLocks noGrp="1" noChangeArrowheads="1"/>
          </p:cNvSpPr>
          <p:nvPr>
            <p:ph type="sldNum" sz="quarter" idx="11"/>
          </p:nvPr>
        </p:nvSpPr>
        <p:spPr/>
        <p:txBody>
          <a:bodyPr/>
          <a:lstStyle>
            <a:lvl1pPr>
              <a:defRPr/>
            </a:lvl1pPr>
          </a:lstStyle>
          <a:p>
            <a:pPr>
              <a:defRPr/>
            </a:pPr>
            <a:fld id="{6618CCF6-A717-44FD-952F-F1DF351629F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922305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0C36D578-5CBF-41A6-A90F-62C4C8B4CCF0}" type="slidenum">
              <a:rPr lang="en-US" altLang="ja-JP">
                <a:solidFill>
                  <a:srgbClr val="000000"/>
                </a:solidFill>
              </a:rPr>
              <a:pPr>
                <a:defRPr/>
              </a:pPr>
              <a:t>‹#›</a:t>
            </a:fld>
            <a:endParaRPr lang="en-US" altLang="ja-JP">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3390366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00CE7215-CBE2-41B7-9494-8C4D7E7795B8}" type="slidenum">
              <a:rPr lang="en-US" altLang="ja-JP">
                <a:solidFill>
                  <a:srgbClr val="000000"/>
                </a:solidFill>
              </a:rPr>
              <a:pPr>
                <a:defRPr/>
              </a:pPr>
              <a:t>‹#›</a:t>
            </a:fld>
            <a:endParaRPr lang="en-US" altLang="ja-JP">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1395569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0388" y="1123950"/>
            <a:ext cx="4387850"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100638" y="1123950"/>
            <a:ext cx="43894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sldNum" sz="quarter" idx="10"/>
          </p:nvPr>
        </p:nvSpPr>
        <p:spPr>
          <a:ln/>
        </p:spPr>
        <p:txBody>
          <a:bodyPr/>
          <a:lstStyle>
            <a:lvl1pPr>
              <a:defRPr/>
            </a:lvl1pPr>
          </a:lstStyle>
          <a:p>
            <a:pPr>
              <a:defRPr/>
            </a:pPr>
            <a:fld id="{42512ECE-540A-42CC-8FFA-54E7D42A9A51}" type="slidenum">
              <a:rPr lang="en-US" altLang="ja-JP">
                <a:solidFill>
                  <a:srgbClr val="000000"/>
                </a:solidFill>
              </a:rPr>
              <a:pPr>
                <a:defRPr/>
              </a:pPr>
              <a:t>‹#›</a:t>
            </a:fld>
            <a:endParaRPr lang="en-US" altLang="ja-JP">
              <a:solidFill>
                <a:srgbClr val="000000"/>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42563300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sldNum" sz="quarter" idx="10"/>
          </p:nvPr>
        </p:nvSpPr>
        <p:spPr>
          <a:ln/>
        </p:spPr>
        <p:txBody>
          <a:bodyPr/>
          <a:lstStyle>
            <a:lvl1pPr>
              <a:defRPr/>
            </a:lvl1pPr>
          </a:lstStyle>
          <a:p>
            <a:pPr>
              <a:defRPr/>
            </a:pPr>
            <a:fld id="{C6C45BAA-FC45-4999-837B-9CA2FEA8B9EF}" type="slidenum">
              <a:rPr lang="en-US" altLang="ja-JP">
                <a:solidFill>
                  <a:srgbClr val="000000"/>
                </a:solidFill>
              </a:rPr>
              <a:pPr>
                <a:defRPr/>
              </a:pPr>
              <a:t>‹#›</a:t>
            </a:fld>
            <a:endParaRPr lang="en-US" altLang="ja-JP">
              <a:solidFill>
                <a:srgbClr val="000000"/>
              </a:solidFill>
            </a:endParaRPr>
          </a:p>
        </p:txBody>
      </p:sp>
      <p:sp>
        <p:nvSpPr>
          <p:cNvPr id="8"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4862217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sldNum" sz="quarter" idx="10"/>
          </p:nvPr>
        </p:nvSpPr>
        <p:spPr>
          <a:ln/>
        </p:spPr>
        <p:txBody>
          <a:bodyPr/>
          <a:lstStyle>
            <a:lvl1pPr>
              <a:defRPr/>
            </a:lvl1pPr>
          </a:lstStyle>
          <a:p>
            <a:pPr>
              <a:defRPr/>
            </a:pPr>
            <a:fld id="{770A35BE-D1D5-4CE2-B944-6E3FD0D2AF2D}" type="slidenum">
              <a:rPr lang="en-US" altLang="ja-JP">
                <a:solidFill>
                  <a:srgbClr val="000000"/>
                </a:solidFill>
              </a:rPr>
              <a:pPr>
                <a:defRPr/>
              </a:pPr>
              <a:t>‹#›</a:t>
            </a:fld>
            <a:endParaRPr lang="en-US" altLang="ja-JP">
              <a:solidFill>
                <a:srgbClr val="000000"/>
              </a:solidFill>
            </a:endParaRPr>
          </a:p>
        </p:txBody>
      </p:sp>
      <p:sp>
        <p:nvSpPr>
          <p:cNvPr id="4"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3455696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BD80360-BE89-4437-8A2E-05EDC6E02067}" type="slidenum">
              <a:rPr lang="en-US" altLang="ja-JP">
                <a:solidFill>
                  <a:srgbClr val="000000"/>
                </a:solidFill>
              </a:rPr>
              <a:pPr>
                <a:defRPr/>
              </a:pPr>
              <a:t>‹#›</a:t>
            </a:fld>
            <a:endParaRPr lang="en-US" altLang="ja-JP">
              <a:solidFill>
                <a:srgbClr val="000000"/>
              </a:solidFill>
            </a:endParaRPr>
          </a:p>
        </p:txBody>
      </p:sp>
      <p:sp>
        <p:nvSpPr>
          <p:cNvPr id="3"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79039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59"/>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A3DBD47A-663B-40F5-A99D-96462F00D11A}" type="datetime1">
              <a:rPr kumimoji="1" lang="ja-JP" altLang="en-US" smtClean="0"/>
              <a:t>2019/11/6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4CF1C339-9AEB-4A60-B5D4-C52E7D405DC0}" type="slidenum">
              <a:rPr lang="en-US" altLang="ja-JP">
                <a:solidFill>
                  <a:srgbClr val="000000"/>
                </a:solidFill>
              </a:rPr>
              <a:pPr>
                <a:defRPr/>
              </a:pPr>
              <a:t>‹#›</a:t>
            </a:fld>
            <a:endParaRPr lang="en-US" altLang="ja-JP">
              <a:solidFill>
                <a:srgbClr val="000000"/>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0289848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880BEE10-6AE4-4A46-83FC-8AAAEE093D5F}" type="slidenum">
              <a:rPr lang="en-US" altLang="ja-JP">
                <a:solidFill>
                  <a:srgbClr val="000000"/>
                </a:solidFill>
              </a:rPr>
              <a:pPr>
                <a:defRPr/>
              </a:pPr>
              <a:t>‹#›</a:t>
            </a:fld>
            <a:endParaRPr lang="en-US" altLang="ja-JP">
              <a:solidFill>
                <a:srgbClr val="000000"/>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023426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FCA0392A-64AA-40A2-8716-A827DED9C9BC}" type="slidenum">
              <a:rPr lang="en-US" altLang="ja-JP">
                <a:solidFill>
                  <a:srgbClr val="000000"/>
                </a:solidFill>
              </a:rPr>
              <a:pPr>
                <a:defRPr/>
              </a:pPr>
              <a:t>‹#›</a:t>
            </a:fld>
            <a:endParaRPr lang="en-US" altLang="ja-JP">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9359230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21538" y="330200"/>
            <a:ext cx="2268537" cy="23050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15925" y="330200"/>
            <a:ext cx="6653213" cy="23050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0107B610-63D4-4106-9F91-CC4050B62373}" type="slidenum">
              <a:rPr lang="en-US" altLang="ja-JP">
                <a:solidFill>
                  <a:srgbClr val="000000"/>
                </a:solidFill>
              </a:rPr>
              <a:pPr>
                <a:defRPr/>
              </a:pPr>
              <a:t>‹#›</a:t>
            </a:fld>
            <a:endParaRPr lang="en-US" altLang="ja-JP">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022770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1705F1E-DCFF-46EC-BBB8-C1576CE945A7}" type="datetime1">
              <a:rPr kumimoji="1" lang="ja-JP" altLang="en-US" smtClean="0"/>
              <a:t>2019/11/6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881A5162-AFCE-4C9F-8D9C-2B5CCAC14888}" type="datetime1">
              <a:rPr kumimoji="1" lang="ja-JP" altLang="en-US" smtClean="0"/>
              <a:t>2019/11/6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277DF05F-F745-448F-81F9-5DFE105A18FA}" type="datetime1">
              <a:rPr kumimoji="1" lang="ja-JP" altLang="en-US" smtClean="0"/>
              <a:t>2019/11/6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CCB1BF7-43FB-4D67-B44F-4C96B3C530AE}" type="datetime1">
              <a:rPr kumimoji="1" lang="ja-JP" altLang="en-US" smtClean="0"/>
              <a:t>2019/11/6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2" y="27308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F94504B-0E38-49F9-97DC-DE506E01EADB}" type="datetime1">
              <a:rPr kumimoji="1" lang="ja-JP" altLang="en-US" smtClean="0"/>
              <a:t>2019/11/6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36EE211-0D73-4CEB-93AC-E4F5F632D447}" type="datetime1">
              <a:rPr kumimoji="1" lang="ja-JP" altLang="en-US" smtClean="0"/>
              <a:t>2019/11/6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409"/>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7EFAB6-D4CA-4678-83E3-3021B64A0E15}" type="datetime1">
              <a:rPr kumimoji="1" lang="ja-JP" altLang="en-US" smtClean="0"/>
              <a:t>2019/11/6</a:t>
            </a:fld>
            <a:endParaRPr kumimoji="1" lang="ja-JP" altLang="en-US"/>
          </a:p>
        </p:txBody>
      </p:sp>
      <p:sp>
        <p:nvSpPr>
          <p:cNvPr id="5" name="フッター プレースホルダ 4"/>
          <p:cNvSpPr>
            <a:spLocks noGrp="1"/>
          </p:cNvSpPr>
          <p:nvPr>
            <p:ph type="ftr" sz="quarter" idx="3"/>
          </p:nvPr>
        </p:nvSpPr>
        <p:spPr>
          <a:xfrm>
            <a:off x="3384550" y="635640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409"/>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2" descr="ヨコカラー中用"/>
          <p:cNvPicPr>
            <a:picLocks noChangeAspect="1" noChangeArrowheads="1"/>
          </p:cNvPicPr>
          <p:nvPr/>
        </p:nvPicPr>
        <p:blipFill>
          <a:blip r:embed="rId13" cstate="print"/>
          <a:srcRect/>
          <a:stretch>
            <a:fillRect/>
          </a:stretch>
        </p:blipFill>
        <p:spPr bwMode="gray">
          <a:xfrm>
            <a:off x="406400" y="188913"/>
            <a:ext cx="9080500" cy="195262"/>
          </a:xfrm>
          <a:prstGeom prst="rect">
            <a:avLst/>
          </a:prstGeom>
          <a:noFill/>
          <a:ln w="9525">
            <a:noFill/>
            <a:miter lim="800000"/>
            <a:headEnd/>
            <a:tailEnd/>
          </a:ln>
        </p:spPr>
      </p:pic>
      <p:sp>
        <p:nvSpPr>
          <p:cNvPr id="13315" name="Rectangle 3"/>
          <p:cNvSpPr>
            <a:spLocks noGrp="1" noChangeArrowheads="1"/>
          </p:cNvSpPr>
          <p:nvPr>
            <p:ph type="title"/>
          </p:nvPr>
        </p:nvSpPr>
        <p:spPr bwMode="gray">
          <a:xfrm>
            <a:off x="415946" y="330200"/>
            <a:ext cx="9051925" cy="482600"/>
          </a:xfrm>
          <a:prstGeom prst="rect">
            <a:avLst/>
          </a:prstGeom>
          <a:noFill/>
          <a:ln w="9525">
            <a:noFill/>
            <a:miter lim="800000"/>
            <a:headEnd/>
            <a:tailEnd/>
          </a:ln>
        </p:spPr>
        <p:txBody>
          <a:bodyPr vert="horz" wrap="square" lIns="144000" tIns="0" rIns="0" bIns="54000" numCol="1" anchor="b" anchorCtr="0" compatLnSpc="1">
            <a:prstTxWarp prst="textNoShape">
              <a:avLst/>
            </a:prstTxWarp>
          </a:bodyPr>
          <a:lstStyle/>
          <a:p>
            <a:pPr lvl="0"/>
            <a:r>
              <a:rPr lang="ja-JP" altLang="en-US"/>
              <a:t>マスター タイトルの書式設定</a:t>
            </a:r>
          </a:p>
        </p:txBody>
      </p:sp>
      <p:sp>
        <p:nvSpPr>
          <p:cNvPr id="13316" name="Rectangle 5"/>
          <p:cNvSpPr>
            <a:spLocks noGrp="1" noChangeArrowheads="1"/>
          </p:cNvSpPr>
          <p:nvPr>
            <p:ph type="body" idx="1"/>
          </p:nvPr>
        </p:nvSpPr>
        <p:spPr bwMode="gray">
          <a:xfrm>
            <a:off x="560391" y="1123950"/>
            <a:ext cx="8929687" cy="152657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48262" name="Rectangle 6"/>
          <p:cNvSpPr>
            <a:spLocks noGrp="1" noChangeArrowheads="1"/>
          </p:cNvSpPr>
          <p:nvPr>
            <p:ph type="sldNum" sz="quarter" idx="4"/>
          </p:nvPr>
        </p:nvSpPr>
        <p:spPr bwMode="gray">
          <a:xfrm>
            <a:off x="4711700" y="6591300"/>
            <a:ext cx="469900" cy="25400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fontAlgn="base">
              <a:buFontTx/>
              <a:buNone/>
              <a:defRPr sz="1200">
                <a:latin typeface="Arial" charset="0"/>
                <a:ea typeface="ＭＳ Ｐゴシック" pitchFamily="50" charset="-128"/>
              </a:defRPr>
            </a:lvl1pPr>
          </a:lstStyle>
          <a:p>
            <a:pPr>
              <a:spcBef>
                <a:spcPct val="0"/>
              </a:spcBef>
              <a:spcAft>
                <a:spcPct val="0"/>
              </a:spcAft>
              <a:defRPr/>
            </a:pPr>
            <a:fld id="{F98328C2-28D3-44E6-9379-BED1157A9837}" type="slidenum">
              <a:rPr lang="en-US" altLang="ja-JP">
                <a:solidFill>
                  <a:srgbClr val="000000"/>
                </a:solidFill>
              </a:rPr>
              <a:pPr>
                <a:spcBef>
                  <a:spcPct val="0"/>
                </a:spcBef>
                <a:spcAft>
                  <a:spcPct val="0"/>
                </a:spcAft>
                <a:defRPr/>
              </a:pPr>
              <a:t>‹#›</a:t>
            </a:fld>
            <a:endParaRPr lang="en-US" altLang="ja-JP">
              <a:solidFill>
                <a:srgbClr val="000000"/>
              </a:solidFill>
            </a:endParaRPr>
          </a:p>
        </p:txBody>
      </p:sp>
      <p:sp>
        <p:nvSpPr>
          <p:cNvPr id="2054" name="Line 7"/>
          <p:cNvSpPr>
            <a:spLocks noChangeShapeType="1"/>
          </p:cNvSpPr>
          <p:nvPr/>
        </p:nvSpPr>
        <p:spPr bwMode="gray">
          <a:xfrm>
            <a:off x="415946" y="6591300"/>
            <a:ext cx="9051925" cy="0"/>
          </a:xfrm>
          <a:prstGeom prst="line">
            <a:avLst/>
          </a:prstGeom>
          <a:noFill/>
          <a:ln w="9525">
            <a:solidFill>
              <a:schemeClr val="bg2"/>
            </a:solidFill>
            <a:round/>
            <a:headEnd/>
            <a:tailEnd/>
          </a:ln>
          <a:extLst/>
        </p:spPr>
        <p:txBody>
          <a:bodyPr wrap="none" anchor="ctr"/>
          <a:lstStyle/>
          <a:p>
            <a:pPr fontAlgn="base">
              <a:spcBef>
                <a:spcPct val="0"/>
              </a:spcBef>
              <a:spcAft>
                <a:spcPct val="0"/>
              </a:spcAft>
              <a:defRPr/>
            </a:pPr>
            <a:endParaRPr lang="ja-JP" altLang="en-US" sz="1400">
              <a:solidFill>
                <a:srgbClr val="000000"/>
              </a:solidFill>
            </a:endParaRPr>
          </a:p>
        </p:txBody>
      </p:sp>
      <p:sp>
        <p:nvSpPr>
          <p:cNvPr id="1248264" name="Rectangle 8"/>
          <p:cNvSpPr>
            <a:spLocks noGrp="1" noChangeArrowheads="1"/>
          </p:cNvSpPr>
          <p:nvPr>
            <p:ph type="ftr" sz="quarter" idx="3"/>
          </p:nvPr>
        </p:nvSpPr>
        <p:spPr bwMode="gray">
          <a:xfrm>
            <a:off x="381022" y="6654800"/>
            <a:ext cx="3598863" cy="152400"/>
          </a:xfrm>
          <a:prstGeom prst="rect">
            <a:avLst/>
          </a:prstGeom>
          <a:noFill/>
          <a:ln>
            <a:noFill/>
          </a:ln>
          <a:effectLst/>
          <a:extLst/>
        </p:spPr>
        <p:txBody>
          <a:bodyPr vert="horz" wrap="square" lIns="0" tIns="0" rIns="0" bIns="0" numCol="1" anchor="ctr" anchorCtr="0" compatLnSpc="1">
            <a:prstTxWarp prst="textNoShape">
              <a:avLst/>
            </a:prstTxWarp>
            <a:spAutoFit/>
          </a:bodyPr>
          <a:lstStyle>
            <a:lvl1pPr algn="l" fontAlgn="b">
              <a:buFontTx/>
              <a:buNone/>
              <a:defRPr sz="1000">
                <a:solidFill>
                  <a:srgbClr val="ACACAC"/>
                </a:solidFill>
                <a:latin typeface="Arial" charset="0"/>
                <a:ea typeface="ＭＳ Ｐゴシック" pitchFamily="50" charset="-128"/>
              </a:defRPr>
            </a:lvl1pPr>
          </a:lstStyle>
          <a:p>
            <a:pPr>
              <a:spcBef>
                <a:spcPct val="0"/>
              </a:spcBef>
              <a:spcAft>
                <a:spcPct val="0"/>
              </a:spcAft>
              <a:defRPr/>
            </a:pPr>
            <a:endParaRPr lang="en-US" altLang="ja-JP"/>
          </a:p>
        </p:txBody>
      </p:sp>
      <p:sp>
        <p:nvSpPr>
          <p:cNvPr id="2056" name="title_line"/>
          <p:cNvSpPr>
            <a:spLocks noChangeShapeType="1"/>
          </p:cNvSpPr>
          <p:nvPr/>
        </p:nvSpPr>
        <p:spPr bwMode="gray">
          <a:xfrm>
            <a:off x="415946" y="812800"/>
            <a:ext cx="9051925" cy="1588"/>
          </a:xfrm>
          <a:prstGeom prst="line">
            <a:avLst/>
          </a:prstGeom>
          <a:noFill/>
          <a:ln w="12700">
            <a:solidFill>
              <a:schemeClr val="bg2"/>
            </a:solidFill>
            <a:round/>
            <a:headEnd/>
            <a:tailEnd/>
          </a:ln>
          <a:extLst/>
        </p:spPr>
        <p:txBody>
          <a:bodyPr lIns="0" tIns="0" rIns="0" bIns="0" anchor="ctr"/>
          <a:lstStyle/>
          <a:p>
            <a:pPr fontAlgn="base">
              <a:spcBef>
                <a:spcPct val="0"/>
              </a:spcBef>
              <a:spcAft>
                <a:spcPct val="0"/>
              </a:spcAft>
              <a:defRPr/>
            </a:pPr>
            <a:endParaRPr lang="ja-JP" altLang="en-US" sz="1400">
              <a:solidFill>
                <a:srgbClr val="000000"/>
              </a:solidFill>
            </a:endParaRPr>
          </a:p>
        </p:txBody>
      </p:sp>
    </p:spTree>
    <p:extLst>
      <p:ext uri="{BB962C8B-B14F-4D97-AF65-F5344CB8AC3E}">
        <p14:creationId xmlns:p14="http://schemas.microsoft.com/office/powerpoint/2010/main" val="3037810858"/>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ftr="0" dt="0"/>
  <p:txStyles>
    <p:titleStyle>
      <a:lvl1pPr algn="l" rtl="0" eaLnBrk="0" fontAlgn="base" hangingPunct="0">
        <a:spcBef>
          <a:spcPct val="0"/>
        </a:spcBef>
        <a:spcAft>
          <a:spcPct val="0"/>
        </a:spcAft>
        <a:buClr>
          <a:srgbClr val="5F5F5F"/>
        </a:buClr>
        <a:defRPr kumimoji="1" sz="2400" b="1">
          <a:solidFill>
            <a:schemeClr val="tx1"/>
          </a:solidFill>
          <a:latin typeface="+mj-lt"/>
          <a:ea typeface="+mj-ea"/>
          <a:cs typeface="+mj-cs"/>
        </a:defRPr>
      </a:lvl1pPr>
      <a:lvl2pPr algn="l" rtl="0" eaLnBrk="0" fontAlgn="base" hangingPunct="0">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2pPr>
      <a:lvl3pPr algn="l" rtl="0" eaLnBrk="0" fontAlgn="base" hangingPunct="0">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3pPr>
      <a:lvl4pPr algn="l" rtl="0" eaLnBrk="0" fontAlgn="base" hangingPunct="0">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4pPr>
      <a:lvl5pPr algn="l" rtl="0" eaLnBrk="0" fontAlgn="base" hangingPunct="0">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5pPr>
      <a:lvl6pPr marL="457200" algn="l" rtl="0" fontAlgn="base">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6pPr>
      <a:lvl7pPr marL="914400" algn="l" rtl="0" fontAlgn="base">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7pPr>
      <a:lvl8pPr marL="1371600" algn="l" rtl="0" fontAlgn="base">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8pPr>
      <a:lvl9pPr marL="1828800" algn="l" rtl="0" fontAlgn="base">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9pPr>
    </p:titleStyle>
    <p:bodyStyle>
      <a:lvl1pPr marL="342900" indent="-342900" algn="l" rtl="0" eaLnBrk="0" fontAlgn="base" hangingPunct="0">
        <a:spcBef>
          <a:spcPct val="20000"/>
        </a:spcBef>
        <a:spcAft>
          <a:spcPct val="0"/>
        </a:spcAft>
        <a:buClr>
          <a:schemeClr val="tx2"/>
        </a:buClr>
        <a:buFont typeface="Wingdings" pitchFamily="2" charset="2"/>
        <a:defRPr kumimoji="1" sz="2000">
          <a:solidFill>
            <a:schemeClr val="tx1"/>
          </a:solidFill>
          <a:latin typeface="+mn-lt"/>
          <a:ea typeface="+mn-ea"/>
          <a:cs typeface="+mn-cs"/>
        </a:defRPr>
      </a:lvl1pPr>
      <a:lvl2pPr marL="254000" indent="-254000" algn="l" rtl="0" eaLnBrk="0" fontAlgn="base" hangingPunct="0">
        <a:spcBef>
          <a:spcPct val="20000"/>
        </a:spcBef>
        <a:spcAft>
          <a:spcPct val="0"/>
        </a:spcAft>
        <a:buClr>
          <a:srgbClr val="3E5E84"/>
        </a:buClr>
        <a:buFont typeface="Wingdings" pitchFamily="2" charset="2"/>
        <a:buChar char="n"/>
        <a:defRPr kumimoji="1" sz="2000">
          <a:solidFill>
            <a:schemeClr val="tx1"/>
          </a:solidFill>
          <a:latin typeface="+mn-lt"/>
          <a:ea typeface="+mn-ea"/>
        </a:defRPr>
      </a:lvl2pPr>
      <a:lvl3pPr marL="571500" indent="-254000" algn="l" rtl="0" eaLnBrk="0" fontAlgn="base" hangingPunct="0">
        <a:spcBef>
          <a:spcPct val="20000"/>
        </a:spcBef>
        <a:spcAft>
          <a:spcPct val="0"/>
        </a:spcAft>
        <a:buClr>
          <a:srgbClr val="808080"/>
        </a:buClr>
        <a:buFont typeface="Wingdings" pitchFamily="2" charset="2"/>
        <a:buChar char="n"/>
        <a:defRPr kumimoji="1">
          <a:solidFill>
            <a:schemeClr val="tx1"/>
          </a:solidFill>
          <a:latin typeface="+mn-lt"/>
          <a:ea typeface="+mn-ea"/>
        </a:defRPr>
      </a:lvl3pPr>
      <a:lvl4pPr marL="825500" indent="-190500" algn="l" rtl="0" eaLnBrk="0" fontAlgn="base" hangingPunct="0">
        <a:spcBef>
          <a:spcPct val="20000"/>
        </a:spcBef>
        <a:spcAft>
          <a:spcPct val="0"/>
        </a:spcAft>
        <a:buClr>
          <a:srgbClr val="558C99"/>
        </a:buClr>
        <a:buFont typeface="Wingdings" pitchFamily="2" charset="2"/>
        <a:buChar char="l"/>
        <a:defRPr kumimoji="1" sz="1400">
          <a:solidFill>
            <a:schemeClr val="tx1"/>
          </a:solidFill>
          <a:latin typeface="+mn-lt"/>
          <a:ea typeface="+mn-ea"/>
        </a:defRPr>
      </a:lvl4pPr>
      <a:lvl5pPr marL="1079500" indent="-190500" algn="l" rtl="0" eaLnBrk="0" fontAlgn="base" hangingPunct="0">
        <a:spcBef>
          <a:spcPct val="20000"/>
        </a:spcBef>
        <a:spcAft>
          <a:spcPct val="0"/>
        </a:spcAft>
        <a:buClr>
          <a:srgbClr val="C0C0C0"/>
        </a:buClr>
        <a:buFont typeface="Wingdings" pitchFamily="2" charset="2"/>
        <a:buChar char="l"/>
        <a:defRPr kumimoji="1" sz="1400">
          <a:solidFill>
            <a:schemeClr val="tx1"/>
          </a:solidFill>
          <a:latin typeface="+mn-lt"/>
          <a:ea typeface="+mn-ea"/>
        </a:defRPr>
      </a:lvl5pPr>
      <a:lvl6pPr marL="15367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6pPr>
      <a:lvl7pPr marL="19939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7pPr>
      <a:lvl8pPr marL="24511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8pPr>
      <a:lvl9pPr marL="29083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descr="ヨコカラー中用"/>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gray">
          <a:xfrm>
            <a:off x="406400" y="188913"/>
            <a:ext cx="9080500"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Grp="1" noChangeArrowheads="1"/>
          </p:cNvSpPr>
          <p:nvPr>
            <p:ph type="title"/>
          </p:nvPr>
        </p:nvSpPr>
        <p:spPr bwMode="gray">
          <a:xfrm>
            <a:off x="415925" y="330200"/>
            <a:ext cx="9051925"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44000" tIns="0" rIns="0" bIns="54000" numCol="1" anchor="b" anchorCtr="0" compatLnSpc="1">
            <a:prstTxWarp prst="textNoShape">
              <a:avLst/>
            </a:prstTxWarp>
          </a:bodyPr>
          <a:lstStyle/>
          <a:p>
            <a:pPr lvl="0"/>
            <a:r>
              <a:rPr lang="ja-JP" altLang="en-US"/>
              <a:t>マスター タイトルの書式設定</a:t>
            </a:r>
          </a:p>
        </p:txBody>
      </p:sp>
      <p:sp>
        <p:nvSpPr>
          <p:cNvPr id="2052" name="Rectangle 5"/>
          <p:cNvSpPr>
            <a:spLocks noGrp="1" noChangeArrowheads="1"/>
          </p:cNvSpPr>
          <p:nvPr>
            <p:ph type="body" idx="1"/>
          </p:nvPr>
        </p:nvSpPr>
        <p:spPr bwMode="gray">
          <a:xfrm>
            <a:off x="560388" y="1123950"/>
            <a:ext cx="8929687"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48262" name="Rectangle 6"/>
          <p:cNvSpPr>
            <a:spLocks noGrp="1" noChangeArrowheads="1"/>
          </p:cNvSpPr>
          <p:nvPr>
            <p:ph type="sldNum" sz="quarter" idx="4"/>
          </p:nvPr>
        </p:nvSpPr>
        <p:spPr bwMode="gray">
          <a:xfrm>
            <a:off x="4711700" y="6591300"/>
            <a:ext cx="469900" cy="25400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fontAlgn="base">
              <a:buFontTx/>
              <a:buNone/>
              <a:defRPr sz="1200">
                <a:latin typeface="Arial" charset="0"/>
                <a:ea typeface="ＭＳ Ｐゴシック" pitchFamily="50" charset="-128"/>
              </a:defRPr>
            </a:lvl1pPr>
          </a:lstStyle>
          <a:p>
            <a:pPr>
              <a:spcBef>
                <a:spcPct val="0"/>
              </a:spcBef>
              <a:spcAft>
                <a:spcPct val="0"/>
              </a:spcAft>
              <a:defRPr/>
            </a:pPr>
            <a:fld id="{F5762614-3C7D-41FB-AF31-D4A9ADC03BD1}" type="slidenum">
              <a:rPr lang="en-US" altLang="ja-JP">
                <a:solidFill>
                  <a:srgbClr val="000000"/>
                </a:solidFill>
              </a:rPr>
              <a:pPr>
                <a:spcBef>
                  <a:spcPct val="0"/>
                </a:spcBef>
                <a:spcAft>
                  <a:spcPct val="0"/>
                </a:spcAft>
                <a:defRPr/>
              </a:pPr>
              <a:t>‹#›</a:t>
            </a:fld>
            <a:endParaRPr lang="en-US" altLang="ja-JP">
              <a:solidFill>
                <a:srgbClr val="000000"/>
              </a:solidFill>
            </a:endParaRPr>
          </a:p>
        </p:txBody>
      </p:sp>
      <p:sp>
        <p:nvSpPr>
          <p:cNvPr id="2054" name="Line 7"/>
          <p:cNvSpPr>
            <a:spLocks noChangeShapeType="1"/>
          </p:cNvSpPr>
          <p:nvPr/>
        </p:nvSpPr>
        <p:spPr bwMode="gray">
          <a:xfrm>
            <a:off x="415925" y="6591300"/>
            <a:ext cx="9051925"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ja-JP" altLang="en-US" sz="1400">
              <a:solidFill>
                <a:srgbClr val="000000"/>
              </a:solidFill>
            </a:endParaRPr>
          </a:p>
        </p:txBody>
      </p:sp>
      <p:sp>
        <p:nvSpPr>
          <p:cNvPr id="1248264" name="Rectangle 8"/>
          <p:cNvSpPr>
            <a:spLocks noGrp="1" noChangeArrowheads="1"/>
          </p:cNvSpPr>
          <p:nvPr>
            <p:ph type="ftr" sz="quarter" idx="3"/>
          </p:nvPr>
        </p:nvSpPr>
        <p:spPr bwMode="gray">
          <a:xfrm>
            <a:off x="381000" y="6654800"/>
            <a:ext cx="3598863" cy="152400"/>
          </a:xfrm>
          <a:prstGeom prst="rect">
            <a:avLst/>
          </a:prstGeom>
          <a:noFill/>
          <a:ln>
            <a:noFill/>
          </a:ln>
          <a:effectLst/>
          <a:extLst/>
        </p:spPr>
        <p:txBody>
          <a:bodyPr vert="horz" wrap="square" lIns="0" tIns="0" rIns="0" bIns="0" numCol="1" anchor="ctr" anchorCtr="0" compatLnSpc="1">
            <a:prstTxWarp prst="textNoShape">
              <a:avLst/>
            </a:prstTxWarp>
            <a:spAutoFit/>
          </a:bodyPr>
          <a:lstStyle>
            <a:lvl1pPr algn="l" fontAlgn="b">
              <a:buFontTx/>
              <a:buNone/>
              <a:defRPr sz="1000">
                <a:solidFill>
                  <a:srgbClr val="ACACAC"/>
                </a:solidFill>
                <a:latin typeface="Arial" charset="0"/>
                <a:ea typeface="ＭＳ Ｐゴシック" pitchFamily="50" charset="-128"/>
              </a:defRPr>
            </a:lvl1pPr>
          </a:lstStyle>
          <a:p>
            <a:pPr>
              <a:spcBef>
                <a:spcPct val="0"/>
              </a:spcBef>
              <a:spcAft>
                <a:spcPct val="0"/>
              </a:spcAft>
              <a:defRPr/>
            </a:pPr>
            <a:endParaRPr lang="en-US" altLang="ja-JP"/>
          </a:p>
        </p:txBody>
      </p:sp>
      <p:sp>
        <p:nvSpPr>
          <p:cNvPr id="2056" name="title_line"/>
          <p:cNvSpPr>
            <a:spLocks noChangeShapeType="1"/>
          </p:cNvSpPr>
          <p:nvPr/>
        </p:nvSpPr>
        <p:spPr bwMode="gray">
          <a:xfrm>
            <a:off x="415925" y="812800"/>
            <a:ext cx="9051925" cy="1588"/>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lIns="0" tIns="0" rIns="0" bIns="0" anchor="ctr"/>
          <a:lstStyle/>
          <a:p>
            <a:pPr fontAlgn="base">
              <a:spcBef>
                <a:spcPct val="0"/>
              </a:spcBef>
              <a:spcAft>
                <a:spcPct val="0"/>
              </a:spcAft>
            </a:pPr>
            <a:endParaRPr lang="ja-JP" altLang="en-US" sz="1400">
              <a:solidFill>
                <a:srgbClr val="000000"/>
              </a:solidFill>
            </a:endParaRPr>
          </a:p>
        </p:txBody>
      </p:sp>
    </p:spTree>
    <p:extLst>
      <p:ext uri="{BB962C8B-B14F-4D97-AF65-F5344CB8AC3E}">
        <p14:creationId xmlns:p14="http://schemas.microsoft.com/office/powerpoint/2010/main" val="3952516416"/>
      </p:ext>
    </p:extLst>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Lst>
  <p:hf hdr="0" ftr="0" dt="0"/>
  <p:txStyles>
    <p:titleStyle>
      <a:lvl1pPr algn="l" rtl="0" eaLnBrk="0" fontAlgn="base" hangingPunct="0">
        <a:spcBef>
          <a:spcPct val="0"/>
        </a:spcBef>
        <a:spcAft>
          <a:spcPct val="0"/>
        </a:spcAft>
        <a:buClr>
          <a:srgbClr val="5F5F5F"/>
        </a:buClr>
        <a:defRPr kumimoji="1" sz="2400" b="1">
          <a:solidFill>
            <a:schemeClr val="tx1"/>
          </a:solidFill>
          <a:latin typeface="+mj-lt"/>
          <a:ea typeface="+mj-ea"/>
          <a:cs typeface="+mj-cs"/>
        </a:defRPr>
      </a:lvl1pPr>
      <a:lvl2pPr algn="l" rtl="0" eaLnBrk="0" fontAlgn="base" hangingPunct="0">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2pPr>
      <a:lvl3pPr algn="l" rtl="0" eaLnBrk="0" fontAlgn="base" hangingPunct="0">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3pPr>
      <a:lvl4pPr algn="l" rtl="0" eaLnBrk="0" fontAlgn="base" hangingPunct="0">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4pPr>
      <a:lvl5pPr algn="l" rtl="0" eaLnBrk="0" fontAlgn="base" hangingPunct="0">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5pPr>
      <a:lvl6pPr marL="457200" algn="l" rtl="0" fontAlgn="base">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6pPr>
      <a:lvl7pPr marL="914400" algn="l" rtl="0" fontAlgn="base">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7pPr>
      <a:lvl8pPr marL="1371600" algn="l" rtl="0" fontAlgn="base">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8pPr>
      <a:lvl9pPr marL="1828800" algn="l" rtl="0" fontAlgn="base">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9pPr>
    </p:titleStyle>
    <p:bodyStyle>
      <a:lvl1pPr marL="342900" indent="-342900" algn="l" rtl="0" eaLnBrk="0" fontAlgn="base" hangingPunct="0">
        <a:spcBef>
          <a:spcPct val="20000"/>
        </a:spcBef>
        <a:spcAft>
          <a:spcPct val="0"/>
        </a:spcAft>
        <a:buClr>
          <a:schemeClr val="tx2"/>
        </a:buClr>
        <a:buFont typeface="Wingdings" pitchFamily="2" charset="2"/>
        <a:defRPr kumimoji="1" sz="2000">
          <a:solidFill>
            <a:schemeClr val="tx1"/>
          </a:solidFill>
          <a:latin typeface="+mn-lt"/>
          <a:ea typeface="+mn-ea"/>
          <a:cs typeface="+mn-cs"/>
        </a:defRPr>
      </a:lvl1pPr>
      <a:lvl2pPr marL="254000" indent="-254000" algn="l" rtl="0" eaLnBrk="0" fontAlgn="base" hangingPunct="0">
        <a:spcBef>
          <a:spcPct val="20000"/>
        </a:spcBef>
        <a:spcAft>
          <a:spcPct val="0"/>
        </a:spcAft>
        <a:buClr>
          <a:srgbClr val="3E5E84"/>
        </a:buClr>
        <a:buFont typeface="Wingdings" pitchFamily="2" charset="2"/>
        <a:buChar char="n"/>
        <a:defRPr kumimoji="1" sz="2000">
          <a:solidFill>
            <a:schemeClr val="tx1"/>
          </a:solidFill>
          <a:latin typeface="+mn-lt"/>
          <a:ea typeface="+mn-ea"/>
        </a:defRPr>
      </a:lvl2pPr>
      <a:lvl3pPr marL="571500" indent="-254000" algn="l" rtl="0" eaLnBrk="0" fontAlgn="base" hangingPunct="0">
        <a:spcBef>
          <a:spcPct val="20000"/>
        </a:spcBef>
        <a:spcAft>
          <a:spcPct val="0"/>
        </a:spcAft>
        <a:buClr>
          <a:srgbClr val="808080"/>
        </a:buClr>
        <a:buFont typeface="Wingdings" pitchFamily="2" charset="2"/>
        <a:buChar char="n"/>
        <a:defRPr kumimoji="1">
          <a:solidFill>
            <a:schemeClr val="tx1"/>
          </a:solidFill>
          <a:latin typeface="+mn-lt"/>
          <a:ea typeface="+mn-ea"/>
        </a:defRPr>
      </a:lvl3pPr>
      <a:lvl4pPr marL="825500" indent="-190500" algn="l" rtl="0" eaLnBrk="0" fontAlgn="base" hangingPunct="0">
        <a:spcBef>
          <a:spcPct val="20000"/>
        </a:spcBef>
        <a:spcAft>
          <a:spcPct val="0"/>
        </a:spcAft>
        <a:buClr>
          <a:srgbClr val="558C99"/>
        </a:buClr>
        <a:buFont typeface="Wingdings" pitchFamily="2" charset="2"/>
        <a:buChar char="l"/>
        <a:defRPr kumimoji="1" sz="1400">
          <a:solidFill>
            <a:schemeClr val="tx1"/>
          </a:solidFill>
          <a:latin typeface="+mn-lt"/>
          <a:ea typeface="+mn-ea"/>
        </a:defRPr>
      </a:lvl4pPr>
      <a:lvl5pPr marL="1079500" indent="-190500" algn="l" rtl="0" eaLnBrk="0" fontAlgn="base" hangingPunct="0">
        <a:spcBef>
          <a:spcPct val="20000"/>
        </a:spcBef>
        <a:spcAft>
          <a:spcPct val="0"/>
        </a:spcAft>
        <a:buClr>
          <a:srgbClr val="C0C0C0"/>
        </a:buClr>
        <a:buFont typeface="Wingdings" pitchFamily="2" charset="2"/>
        <a:buChar char="l"/>
        <a:defRPr kumimoji="1" sz="1400">
          <a:solidFill>
            <a:schemeClr val="tx1"/>
          </a:solidFill>
          <a:latin typeface="+mn-lt"/>
          <a:ea typeface="+mn-ea"/>
        </a:defRPr>
      </a:lvl5pPr>
      <a:lvl6pPr marL="15367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6pPr>
      <a:lvl7pPr marL="19939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7pPr>
      <a:lvl8pPr marL="24511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8pPr>
      <a:lvl9pPr marL="29083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0" y="-27381"/>
            <a:ext cx="9906000" cy="21074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defTabSz="914395"/>
            <a:r>
              <a:rPr lang="ja-JP" altLang="en-US" sz="1400" b="1" dirty="0">
                <a:solidFill>
                  <a:prstClr val="white"/>
                </a:solidFill>
                <a:latin typeface="HG丸ｺﾞｼｯｸM-PRO" pitchFamily="50" charset="-128"/>
                <a:ea typeface="HG丸ｺﾞｼｯｸM-PRO" pitchFamily="50" charset="-128"/>
              </a:rPr>
              <a:t>第６期・第７期・第８期ニーズ調査の概要</a:t>
            </a:r>
            <a:endParaRPr lang="en-US" altLang="ja-JP" sz="1400" b="1" dirty="0">
              <a:solidFill>
                <a:prstClr val="white"/>
              </a:solidFill>
              <a:latin typeface="HG丸ｺﾞｼｯｸM-PRO" pitchFamily="50" charset="-128"/>
              <a:ea typeface="HG丸ｺﾞｼｯｸM-PRO" pitchFamily="50" charset="-128"/>
            </a:endParaRPr>
          </a:p>
        </p:txBody>
      </p:sp>
      <p:sp>
        <p:nvSpPr>
          <p:cNvPr id="29" name="スライド番号プレースホルダー 3">
            <a:extLst>
              <a:ext uri="{FF2B5EF4-FFF2-40B4-BE49-F238E27FC236}">
                <a16:creationId xmlns:a16="http://schemas.microsoft.com/office/drawing/2014/main" id="{0EF3DE5F-C6BE-4C0D-BE9B-D14C4B33968E}"/>
              </a:ext>
            </a:extLst>
          </p:cNvPr>
          <p:cNvSpPr txBox="1">
            <a:spLocks/>
          </p:cNvSpPr>
          <p:nvPr/>
        </p:nvSpPr>
        <p:spPr>
          <a:xfrm>
            <a:off x="7568895" y="6211279"/>
            <a:ext cx="2311400" cy="365125"/>
          </a:xfrm>
          <a:prstGeom prst="rect">
            <a:avLst/>
          </a:prstGeom>
        </p:spPr>
        <p:txBody>
          <a:bodyPr vert="horz" lIns="91440" tIns="45720" rIns="91440" bIns="45720" rtlCol="0" anchor="b"/>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914395"/>
            <a:fld id="{D2D8002D-B5B0-4BAC-B1F6-782DDCCE6D9C}" type="slidenum">
              <a:rPr lang="ja-JP" altLang="en-US">
                <a:solidFill>
                  <a:prstClr val="black">
                    <a:tint val="75000"/>
                  </a:prstClr>
                </a:solidFill>
                <a:latin typeface="Calibri"/>
                <a:ea typeface="ＭＳ Ｐゴシック" panose="020B0600070205080204" pitchFamily="50" charset="-128"/>
              </a:rPr>
              <a:pPr defTabSz="914395"/>
              <a:t>0</a:t>
            </a:fld>
            <a:endParaRPr lang="ja-JP" altLang="en-US" dirty="0">
              <a:solidFill>
                <a:prstClr val="black">
                  <a:tint val="75000"/>
                </a:prstClr>
              </a:solidFill>
              <a:latin typeface="Calibri"/>
              <a:ea typeface="ＭＳ Ｐゴシック" panose="020B0600070205080204" pitchFamily="50" charset="-128"/>
            </a:endParaRPr>
          </a:p>
        </p:txBody>
      </p:sp>
      <p:graphicFrame>
        <p:nvGraphicFramePr>
          <p:cNvPr id="33" name="表 32">
            <a:extLst>
              <a:ext uri="{FF2B5EF4-FFF2-40B4-BE49-F238E27FC236}">
                <a16:creationId xmlns:a16="http://schemas.microsoft.com/office/drawing/2014/main" id="{985A2070-4644-433E-88A8-7E6FA56AC84F}"/>
              </a:ext>
            </a:extLst>
          </p:cNvPr>
          <p:cNvGraphicFramePr>
            <a:graphicFrameLocks noGrp="1"/>
          </p:cNvGraphicFramePr>
          <p:nvPr>
            <p:extLst>
              <p:ext uri="{D42A27DB-BD31-4B8C-83A1-F6EECF244321}">
                <p14:modId xmlns:p14="http://schemas.microsoft.com/office/powerpoint/2010/main" val="2081097902"/>
              </p:ext>
            </p:extLst>
          </p:nvPr>
        </p:nvGraphicFramePr>
        <p:xfrm>
          <a:off x="76094" y="213519"/>
          <a:ext cx="9755502" cy="6614160"/>
        </p:xfrm>
        <a:graphic>
          <a:graphicData uri="http://schemas.openxmlformats.org/drawingml/2006/table">
            <a:tbl>
              <a:tblPr firstRow="1" bandRow="1">
                <a:tableStyleId>{5940675A-B579-460E-94D1-54222C63F5DA}</a:tableStyleId>
              </a:tblPr>
              <a:tblGrid>
                <a:gridCol w="273658">
                  <a:extLst>
                    <a:ext uri="{9D8B030D-6E8A-4147-A177-3AD203B41FA5}">
                      <a16:colId xmlns:a16="http://schemas.microsoft.com/office/drawing/2014/main" val="20000"/>
                    </a:ext>
                  </a:extLst>
                </a:gridCol>
                <a:gridCol w="606819">
                  <a:extLst>
                    <a:ext uri="{9D8B030D-6E8A-4147-A177-3AD203B41FA5}">
                      <a16:colId xmlns:a16="http://schemas.microsoft.com/office/drawing/2014/main" val="20001"/>
                    </a:ext>
                  </a:extLst>
                </a:gridCol>
                <a:gridCol w="869471">
                  <a:extLst>
                    <a:ext uri="{9D8B030D-6E8A-4147-A177-3AD203B41FA5}">
                      <a16:colId xmlns:a16="http://schemas.microsoft.com/office/drawing/2014/main" val="20002"/>
                    </a:ext>
                  </a:extLst>
                </a:gridCol>
                <a:gridCol w="2527844">
                  <a:extLst>
                    <a:ext uri="{9D8B030D-6E8A-4147-A177-3AD203B41FA5}">
                      <a16:colId xmlns:a16="http://schemas.microsoft.com/office/drawing/2014/main" val="20003"/>
                    </a:ext>
                  </a:extLst>
                </a:gridCol>
                <a:gridCol w="2738855">
                  <a:extLst>
                    <a:ext uri="{9D8B030D-6E8A-4147-A177-3AD203B41FA5}">
                      <a16:colId xmlns:a16="http://schemas.microsoft.com/office/drawing/2014/main" val="20004"/>
                    </a:ext>
                  </a:extLst>
                </a:gridCol>
                <a:gridCol w="2738855">
                  <a:extLst>
                    <a:ext uri="{9D8B030D-6E8A-4147-A177-3AD203B41FA5}">
                      <a16:colId xmlns:a16="http://schemas.microsoft.com/office/drawing/2014/main" val="2981615537"/>
                    </a:ext>
                  </a:extLst>
                </a:gridCol>
              </a:tblGrid>
              <a:tr h="216000">
                <a:tc gridSpan="3">
                  <a:txBody>
                    <a:bodyPr/>
                    <a:lstStyle/>
                    <a:p>
                      <a:pPr algn="ctr"/>
                      <a:r>
                        <a:rPr kumimoji="1" lang="ja-JP" altLang="en-US" sz="1100" b="1" dirty="0">
                          <a:latin typeface="ＭＳ Ｐゴシック" panose="020B0600070205080204" pitchFamily="50" charset="-128"/>
                          <a:ea typeface="ＭＳ Ｐゴシック" panose="020B0600070205080204" pitchFamily="50" charset="-128"/>
                        </a:rPr>
                        <a:t>名称</a:t>
                      </a:r>
                      <a:endParaRPr kumimoji="1" lang="ja-JP" altLang="en-US" sz="11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nchor="ctr">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100" b="1" dirty="0">
                          <a:latin typeface="ＭＳ Ｐゴシック" panose="020B0600070205080204" pitchFamily="50" charset="-128"/>
                          <a:ea typeface="ＭＳ Ｐゴシック" panose="020B0600070205080204" pitchFamily="50" charset="-128"/>
                        </a:rPr>
                        <a:t>（第</a:t>
                      </a:r>
                      <a:r>
                        <a:rPr kumimoji="1" lang="en-US" altLang="ja-JP" sz="1100" b="1" dirty="0">
                          <a:latin typeface="ＭＳ Ｐゴシック" panose="020B0600070205080204" pitchFamily="50" charset="-128"/>
                          <a:ea typeface="ＭＳ Ｐゴシック" panose="020B0600070205080204" pitchFamily="50" charset="-128"/>
                        </a:rPr>
                        <a:t>6</a:t>
                      </a:r>
                      <a:r>
                        <a:rPr kumimoji="1" lang="ja-JP" altLang="en-US" sz="1100" b="1" dirty="0">
                          <a:latin typeface="ＭＳ Ｐゴシック" panose="020B0600070205080204" pitchFamily="50" charset="-128"/>
                          <a:ea typeface="ＭＳ Ｐゴシック" panose="020B0600070205080204" pitchFamily="50" charset="-128"/>
                        </a:rPr>
                        <a:t>期）日常生活圏域ニーズ調査</a:t>
                      </a:r>
                      <a:endParaRPr kumimoji="1" lang="ja-JP" altLang="en-US" sz="11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nchor="ctr">
                    <a:solidFill>
                      <a:schemeClr val="accent1">
                        <a:lumMod val="40000"/>
                        <a:lumOff val="60000"/>
                      </a:schemeClr>
                    </a:solidFill>
                  </a:tcPr>
                </a:tc>
                <a:tc>
                  <a:txBody>
                    <a:bodyPr/>
                    <a:lstStyle/>
                    <a:p>
                      <a:pPr algn="ctr"/>
                      <a:r>
                        <a:rPr kumimoji="1" lang="ja-JP" altLang="en-US" sz="1100" b="1" spc="-100" baseline="0" dirty="0">
                          <a:latin typeface="ＭＳ Ｐゴシック" panose="020B0600070205080204" pitchFamily="50" charset="-128"/>
                          <a:ea typeface="ＭＳ Ｐゴシック" panose="020B0600070205080204" pitchFamily="50" charset="-128"/>
                        </a:rPr>
                        <a:t>（第７期）介護予防・日常生活圏域ニーズ調査</a:t>
                      </a:r>
                      <a:endParaRPr kumimoji="1" lang="ja-JP" altLang="en-US" sz="1100" b="1" spc="-100" baseline="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36000" marR="36000"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spc="-100" baseline="0" dirty="0">
                          <a:latin typeface="ＭＳ Ｐゴシック" panose="020B0600070205080204" pitchFamily="50" charset="-128"/>
                          <a:ea typeface="ＭＳ Ｐゴシック" panose="020B0600070205080204" pitchFamily="50" charset="-128"/>
                        </a:rPr>
                        <a:t>（第８期）介護予防・日常生活圏域ニーズ調査</a:t>
                      </a:r>
                      <a:endParaRPr kumimoji="1" lang="ja-JP" altLang="en-US" sz="1100" b="1" spc="-100" baseline="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36000" marR="36000" anchor="ctr">
                    <a:solidFill>
                      <a:schemeClr val="accent1">
                        <a:lumMod val="40000"/>
                        <a:lumOff val="60000"/>
                      </a:schemeClr>
                    </a:solidFill>
                  </a:tcPr>
                </a:tc>
                <a:extLst>
                  <a:ext uri="{0D108BD9-81ED-4DB2-BD59-A6C34878D82A}">
                    <a16:rowId xmlns:a16="http://schemas.microsoft.com/office/drawing/2014/main" val="10000"/>
                  </a:ext>
                </a:extLst>
              </a:tr>
              <a:tr h="1803973">
                <a:tc gridSpan="3">
                  <a:txBody>
                    <a:bodyPr/>
                    <a:lstStyle/>
                    <a:p>
                      <a:r>
                        <a:rPr kumimoji="1" lang="ja-JP" altLang="en-US" sz="1100" dirty="0">
                          <a:latin typeface="ＭＳ Ｐゴシック" panose="020B0600070205080204" pitchFamily="50" charset="-128"/>
                          <a:ea typeface="ＭＳ Ｐゴシック" panose="020B0600070205080204" pitchFamily="50" charset="-128"/>
                        </a:rPr>
                        <a:t>目的</a:t>
                      </a:r>
                      <a:endParaRPr kumimoji="1" lang="en-US" altLang="ja-JP" sz="1100" dirty="0">
                        <a:latin typeface="ＭＳ Ｐゴシック" panose="020B0600070205080204" pitchFamily="50" charset="-128"/>
                        <a:ea typeface="ＭＳ Ｐゴシック" panose="020B0600070205080204" pitchFamily="50" charset="-128"/>
                      </a:endParaRPr>
                    </a:p>
                    <a:p>
                      <a:r>
                        <a:rPr kumimoji="1" lang="ja-JP" altLang="en-US" sz="1100" dirty="0">
                          <a:latin typeface="ＭＳ Ｐゴシック" panose="020B0600070205080204" pitchFamily="50" charset="-128"/>
                          <a:ea typeface="ＭＳ Ｐゴシック" panose="020B0600070205080204" pitchFamily="50" charset="-128"/>
                        </a:rPr>
                        <a:t>（調査票の作成段階での想定）</a:t>
                      </a:r>
                      <a:endParaRPr kumimoji="1" lang="ja-JP" altLang="en-US"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tc>
                <a:tc hMerge="1">
                  <a:txBody>
                    <a:bodyPr/>
                    <a:lstStyle/>
                    <a:p>
                      <a:endParaRPr kumimoji="1" lang="ja-JP" altLang="en-US"/>
                    </a:p>
                  </a:txBody>
                  <a:tcPr/>
                </a:tc>
                <a:tc hMerge="1">
                  <a:txBody>
                    <a:bodyPr/>
                    <a:lstStyle/>
                    <a:p>
                      <a:endParaRPr kumimoji="1" lang="ja-JP" altLang="en-US"/>
                    </a:p>
                  </a:txBody>
                  <a:tcPr/>
                </a:tc>
                <a:tc>
                  <a:txBody>
                    <a:bodyPr/>
                    <a:lstStyle/>
                    <a:p>
                      <a:pPr marL="171450" indent="-171450">
                        <a:buFont typeface="Arial" panose="020B0604020202020204" pitchFamily="34" charset="0"/>
                        <a:buChar char="•"/>
                      </a:pPr>
                      <a:r>
                        <a:rPr kumimoji="1" lang="ja-JP" altLang="en-US" sz="1100" dirty="0">
                          <a:latin typeface="ＭＳ Ｐゴシック" panose="020B0600070205080204" pitchFamily="50" charset="-128"/>
                          <a:ea typeface="ＭＳ Ｐゴシック" panose="020B0600070205080204" pitchFamily="50" charset="-128"/>
                        </a:rPr>
                        <a:t>高齢者の身体機能の状況、閉じこもり、認知症等のリスク要因や世帯状況など地域の高齢者の状況を把握した上で、地域が抱える課題に対応したサービスや事業の目標設定を行い、計画に位置づけ、</a:t>
                      </a:r>
                      <a:r>
                        <a:rPr kumimoji="1" lang="ja-JP" altLang="en-US" sz="1100" u="sng" dirty="0">
                          <a:latin typeface="ＭＳ Ｐゴシック" panose="020B0600070205080204" pitchFamily="50" charset="-128"/>
                          <a:ea typeface="ＭＳ Ｐゴシック" panose="020B0600070205080204" pitchFamily="50" charset="-128"/>
                        </a:rPr>
                        <a:t>介護保険事業計画策定に活用</a:t>
                      </a:r>
                      <a:r>
                        <a:rPr kumimoji="1" lang="ja-JP" altLang="en-US" sz="1100" dirty="0">
                          <a:latin typeface="ＭＳ Ｐゴシック" panose="020B0600070205080204" pitchFamily="50" charset="-128"/>
                          <a:ea typeface="ＭＳ Ｐゴシック" panose="020B0600070205080204" pitchFamily="50" charset="-128"/>
                        </a:rPr>
                        <a:t>すること</a:t>
                      </a:r>
                    </a:p>
                    <a:p>
                      <a:pPr marL="171450" indent="-171450">
                        <a:buFont typeface="Arial" panose="020B0604020202020204" pitchFamily="34" charset="0"/>
                        <a:buChar char="•"/>
                      </a:pPr>
                      <a:r>
                        <a:rPr kumimoji="1" lang="ja-JP" altLang="en-US" sz="1100" dirty="0">
                          <a:latin typeface="ＭＳ Ｐゴシック" panose="020B0600070205080204" pitchFamily="50" charset="-128"/>
                          <a:ea typeface="ＭＳ Ｐゴシック" panose="020B0600070205080204" pitchFamily="50" charset="-128"/>
                        </a:rPr>
                        <a:t>調査で把握された</a:t>
                      </a:r>
                      <a:r>
                        <a:rPr kumimoji="1" lang="ja-JP" altLang="en-US" sz="1100" u="sng" dirty="0">
                          <a:latin typeface="ＭＳ Ｐゴシック" panose="020B0600070205080204" pitchFamily="50" charset="-128"/>
                          <a:ea typeface="ＭＳ Ｐゴシック" panose="020B0600070205080204" pitchFamily="50" charset="-128"/>
                        </a:rPr>
                        <a:t>リスクのある高齢者に対する介護予防事業への誘導</a:t>
                      </a:r>
                      <a:r>
                        <a:rPr kumimoji="1" lang="ja-JP" altLang="en-US" sz="1100" dirty="0">
                          <a:latin typeface="ＭＳ Ｐゴシック" panose="020B0600070205080204" pitchFamily="50" charset="-128"/>
                          <a:ea typeface="ＭＳ Ｐゴシック" panose="020B0600070205080204" pitchFamily="50" charset="-128"/>
                        </a:rPr>
                        <a:t>などの支援を行うこと</a:t>
                      </a:r>
                      <a:endParaRPr kumimoji="1" lang="en-US" altLang="ja-JP" sz="1100" dirty="0">
                        <a:latin typeface="ＭＳ Ｐゴシック" panose="020B0600070205080204" pitchFamily="50" charset="-128"/>
                        <a:ea typeface="ＭＳ Ｐゴシック" panose="020B0600070205080204" pitchFamily="50" charset="-128"/>
                      </a:endParaRPr>
                    </a:p>
                    <a:p>
                      <a:endParaRPr kumimoji="1" lang="en-US" altLang="ja-JP" sz="1100" dirty="0">
                        <a:latin typeface="ＭＳ Ｐゴシック" panose="020B0600070205080204" pitchFamily="50" charset="-128"/>
                        <a:ea typeface="ＭＳ Ｐゴシック" panose="020B0600070205080204" pitchFamily="50" charset="-128"/>
                      </a:endParaRPr>
                    </a:p>
                    <a:p>
                      <a:endParaRPr kumimoji="1"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tc>
                <a:tc>
                  <a:txBody>
                    <a:bodyPr/>
                    <a:lstStyle/>
                    <a:p>
                      <a:pPr marL="171450" indent="-171450">
                        <a:buFont typeface="Arial" panose="020B0604020202020204" pitchFamily="34" charset="0"/>
                        <a:buChar char="•"/>
                      </a:pPr>
                      <a:r>
                        <a:rPr kumimoji="1" lang="ja-JP" altLang="en-US" sz="1100" kern="1200" dirty="0">
                          <a:latin typeface="ＭＳ Ｐゴシック" panose="020B0600070205080204" pitchFamily="50" charset="-128"/>
                          <a:ea typeface="ＭＳ Ｐゴシック" panose="020B0600070205080204" pitchFamily="50" charset="-128"/>
                        </a:rPr>
                        <a:t>要介護状態になる前の高齢者のリスクや社会参加状況を把握することで、</a:t>
                      </a:r>
                      <a:r>
                        <a:rPr kumimoji="1" lang="ja-JP" altLang="en-US" sz="1100" u="sng" kern="1200" dirty="0">
                          <a:latin typeface="ＭＳ Ｐゴシック" panose="020B0600070205080204" pitchFamily="50" charset="-128"/>
                          <a:ea typeface="ＭＳ Ｐゴシック" panose="020B0600070205080204" pitchFamily="50" charset="-128"/>
                        </a:rPr>
                        <a:t>地域診断に活用</a:t>
                      </a:r>
                      <a:r>
                        <a:rPr kumimoji="1" lang="ja-JP" altLang="en-US" sz="1100" kern="1200" dirty="0">
                          <a:latin typeface="ＭＳ Ｐゴシック" panose="020B0600070205080204" pitchFamily="50" charset="-128"/>
                          <a:ea typeface="ＭＳ Ｐゴシック" panose="020B0600070205080204" pitchFamily="50" charset="-128"/>
                        </a:rPr>
                        <a:t>し、地域の抱える課題を特定すること</a:t>
                      </a:r>
                      <a:endParaRPr kumimoji="1" lang="en-US" altLang="ja-JP" sz="1100" kern="12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kumimoji="1" lang="ja-JP" altLang="en-US" sz="1100" kern="1200" dirty="0">
                          <a:latin typeface="ＭＳ Ｐゴシック" panose="020B0600070205080204" pitchFamily="50" charset="-128"/>
                          <a:ea typeface="ＭＳ Ｐゴシック" panose="020B0600070205080204" pitchFamily="50" charset="-128"/>
                        </a:rPr>
                        <a:t>新しい介護予防・日常生活支援</a:t>
                      </a:r>
                      <a:r>
                        <a:rPr kumimoji="1" lang="ja-JP" altLang="en-US" sz="1100" u="sng" kern="1200" dirty="0">
                          <a:latin typeface="ＭＳ Ｐゴシック" panose="020B0600070205080204" pitchFamily="50" charset="-128"/>
                          <a:ea typeface="ＭＳ Ｐゴシック" panose="020B0600070205080204" pitchFamily="50" charset="-128"/>
                        </a:rPr>
                        <a:t>総合事業の管理・運営に活用</a:t>
                      </a:r>
                      <a:r>
                        <a:rPr kumimoji="1" lang="ja-JP" altLang="en-US" sz="1100" kern="1200" dirty="0">
                          <a:latin typeface="ＭＳ Ｐゴシック" panose="020B0600070205080204" pitchFamily="50" charset="-128"/>
                          <a:ea typeface="ＭＳ Ｐゴシック" panose="020B0600070205080204" pitchFamily="50" charset="-128"/>
                        </a:rPr>
                        <a:t>すること</a:t>
                      </a:r>
                    </a:p>
                    <a:p>
                      <a:pPr marL="171450" indent="-171450">
                        <a:buFont typeface="Arial" panose="020B0604020202020204" pitchFamily="34" charset="0"/>
                        <a:buChar char="•"/>
                      </a:pPr>
                      <a:r>
                        <a:rPr kumimoji="1" lang="ja-JP" altLang="en-US" sz="1100" u="sng" kern="1200" dirty="0">
                          <a:latin typeface="ＭＳ Ｐゴシック" panose="020B0600070205080204" pitchFamily="50" charset="-128"/>
                          <a:ea typeface="ＭＳ Ｐゴシック" panose="020B0600070205080204" pitchFamily="50" charset="-128"/>
                        </a:rPr>
                        <a:t>介護保険事業計画における新総合事業部分の策定に活用</a:t>
                      </a:r>
                      <a:r>
                        <a:rPr kumimoji="1" lang="ja-JP" altLang="en-US" sz="1100" kern="1200" dirty="0">
                          <a:latin typeface="ＭＳ Ｐゴシック" panose="020B0600070205080204" pitchFamily="50" charset="-128"/>
                          <a:ea typeface="ＭＳ Ｐゴシック" panose="020B0600070205080204" pitchFamily="50" charset="-128"/>
                        </a:rPr>
                        <a:t>すること</a:t>
                      </a:r>
                      <a:endParaRPr kumimoji="1" lang="en-US" altLang="ja-JP" sz="1100" kern="1200" dirty="0">
                        <a:solidFill>
                          <a:srgbClr val="FF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tc>
                <a:tc>
                  <a:txBody>
                    <a:bodyPr/>
                    <a:lstStyle/>
                    <a:p>
                      <a:pPr marL="171450" indent="-171450">
                        <a:buFont typeface="Arial" panose="020B0604020202020204" pitchFamily="34" charset="0"/>
                        <a:buChar char="•"/>
                      </a:pPr>
                      <a:r>
                        <a:rPr kumimoji="1" lang="ja-JP" altLang="en-US" sz="1100" kern="1200" dirty="0">
                          <a:latin typeface="ＭＳ Ｐゴシック" panose="020B0600070205080204" pitchFamily="50" charset="-128"/>
                          <a:ea typeface="ＭＳ Ｐゴシック" panose="020B0600070205080204" pitchFamily="50" charset="-128"/>
                        </a:rPr>
                        <a:t>要介護状態になる前の高齢者のリスクや社会参加状況を把握することで、</a:t>
                      </a:r>
                      <a:r>
                        <a:rPr kumimoji="1" lang="ja-JP" altLang="en-US" sz="1100" u="sng" kern="1200" dirty="0">
                          <a:latin typeface="ＭＳ Ｐゴシック" panose="020B0600070205080204" pitchFamily="50" charset="-128"/>
                          <a:ea typeface="ＭＳ Ｐゴシック" panose="020B0600070205080204" pitchFamily="50" charset="-128"/>
                        </a:rPr>
                        <a:t>地域診断に活用</a:t>
                      </a:r>
                      <a:r>
                        <a:rPr kumimoji="1" lang="ja-JP" altLang="en-US" sz="1100" kern="1200" dirty="0">
                          <a:latin typeface="ＭＳ Ｐゴシック" panose="020B0600070205080204" pitchFamily="50" charset="-128"/>
                          <a:ea typeface="ＭＳ Ｐゴシック" panose="020B0600070205080204" pitchFamily="50" charset="-128"/>
                        </a:rPr>
                        <a:t>し、地域の抱える課題を特定すること</a:t>
                      </a:r>
                      <a:endParaRPr kumimoji="1" lang="en-US" altLang="ja-JP" sz="1100" kern="1200" dirty="0">
                        <a:latin typeface="ＭＳ Ｐゴシック" panose="020B0600070205080204" pitchFamily="50" charset="-128"/>
                        <a:ea typeface="ＭＳ Ｐゴシック" panose="020B060007020508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kern="1200" dirty="0">
                          <a:solidFill>
                            <a:schemeClr val="tx1"/>
                          </a:solidFill>
                          <a:latin typeface="ＭＳ Ｐゴシック" panose="020B0600070205080204" pitchFamily="50" charset="-128"/>
                          <a:ea typeface="ＭＳ Ｐゴシック" panose="020B0600070205080204" pitchFamily="50" charset="-128"/>
                        </a:rPr>
                        <a:t>介護予防・日常生活支援</a:t>
                      </a:r>
                      <a:r>
                        <a:rPr kumimoji="1" lang="ja-JP" altLang="en-US" sz="1100" u="sng" kern="1200" dirty="0">
                          <a:solidFill>
                            <a:schemeClr val="tx1"/>
                          </a:solidFill>
                          <a:latin typeface="ＭＳ Ｐゴシック" panose="020B0600070205080204" pitchFamily="50" charset="-128"/>
                          <a:ea typeface="ＭＳ Ｐゴシック" panose="020B0600070205080204" pitchFamily="50" charset="-128"/>
                        </a:rPr>
                        <a:t>総合事業の評価に活用</a:t>
                      </a:r>
                      <a:r>
                        <a:rPr kumimoji="1" lang="ja-JP" altLang="en-US" sz="1100" kern="1200" dirty="0">
                          <a:solidFill>
                            <a:schemeClr val="tx1"/>
                          </a:solidFill>
                          <a:latin typeface="ＭＳ Ｐゴシック" panose="020B0600070205080204" pitchFamily="50" charset="-128"/>
                          <a:ea typeface="ＭＳ Ｐゴシック" panose="020B0600070205080204" pitchFamily="50" charset="-128"/>
                        </a:rPr>
                        <a:t>する</a:t>
                      </a:r>
                      <a:r>
                        <a:rPr kumimoji="1" lang="ja-JP" altLang="en-US" sz="1100" kern="1200" dirty="0" smtClean="0">
                          <a:solidFill>
                            <a:schemeClr val="tx1"/>
                          </a:solidFill>
                          <a:latin typeface="ＭＳ Ｐゴシック" panose="020B0600070205080204" pitchFamily="50" charset="-128"/>
                          <a:ea typeface="ＭＳ Ｐゴシック" panose="020B0600070205080204" pitchFamily="50" charset="-128"/>
                        </a:rPr>
                        <a:t>こと</a:t>
                      </a:r>
                      <a:endParaRPr kumimoji="1" lang="en-US" altLang="ja-JP" sz="1100" kern="1200" dirty="0" smtClean="0">
                        <a:solidFill>
                          <a:srgbClr val="FF0000"/>
                        </a:solidFill>
                        <a:latin typeface="ＭＳ Ｐゴシック" panose="020B0600070205080204" pitchFamily="50" charset="-128"/>
                        <a:ea typeface="ＭＳ Ｐゴシック" panose="020B0600070205080204" pitchFamily="50" charset="-128"/>
                      </a:endParaRPr>
                    </a:p>
                    <a:p>
                      <a:pPr marL="0" indent="0">
                        <a:buFont typeface="Arial" panose="020B0604020202020204" pitchFamily="34" charset="0"/>
                        <a:buNone/>
                      </a:pPr>
                      <a:endParaRPr kumimoji="1" lang="en-US" altLang="ja-JP" sz="1100" kern="1200" dirty="0">
                        <a:solidFill>
                          <a:srgbClr val="FF0000"/>
                        </a:solidFill>
                        <a:latin typeface="ＭＳ Ｐゴシック" panose="020B0600070205080204" pitchFamily="50" charset="-128"/>
                        <a:ea typeface="ＭＳ Ｐゴシック" panose="020B0600070205080204" pitchFamily="50" charset="-128"/>
                      </a:endParaRPr>
                    </a:p>
                  </a:txBody>
                  <a:tcPr marL="91425" marR="91425"/>
                </a:tc>
                <a:extLst>
                  <a:ext uri="{0D108BD9-81ED-4DB2-BD59-A6C34878D82A}">
                    <a16:rowId xmlns:a16="http://schemas.microsoft.com/office/drawing/2014/main" val="10001"/>
                  </a:ext>
                </a:extLst>
              </a:tr>
              <a:tr h="252000">
                <a:tc gridSpan="3">
                  <a:txBody>
                    <a:bodyPr/>
                    <a:lstStyle/>
                    <a:p>
                      <a:r>
                        <a:rPr kumimoji="1" lang="ja-JP" altLang="en-US" sz="1100" dirty="0">
                          <a:latin typeface="ＭＳ Ｐゴシック" panose="020B0600070205080204" pitchFamily="50" charset="-128"/>
                          <a:ea typeface="ＭＳ Ｐゴシック" panose="020B0600070205080204" pitchFamily="50" charset="-128"/>
                        </a:rPr>
                        <a:t>調査対象</a:t>
                      </a:r>
                      <a:endParaRPr kumimoji="1" lang="ja-JP" altLang="en-US"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100" dirty="0">
                          <a:latin typeface="ＭＳ Ｐゴシック" panose="020B0600070205080204" pitchFamily="50" charset="-128"/>
                          <a:ea typeface="ＭＳ Ｐゴシック" panose="020B0600070205080204" pitchFamily="50" charset="-128"/>
                        </a:rPr>
                        <a:t>特に限定なし</a:t>
                      </a:r>
                      <a:endParaRPr kumimoji="1"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tc>
                <a:tc gridSpan="2">
                  <a:txBody>
                    <a:bodyPr/>
                    <a:lstStyle/>
                    <a:p>
                      <a:r>
                        <a:rPr kumimoji="1" lang="ja-JP" altLang="en-US" sz="1100" dirty="0">
                          <a:latin typeface="ＭＳ Ｐゴシック" panose="020B0600070205080204" pitchFamily="50" charset="-128"/>
                          <a:ea typeface="ＭＳ Ｐゴシック" panose="020B0600070205080204" pitchFamily="50" charset="-128"/>
                        </a:rPr>
                        <a:t>要介護１～５以外の高齢者</a:t>
                      </a:r>
                      <a:endParaRPr kumimoji="1"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tc>
                <a:tc hMerge="1">
                  <a:txBody>
                    <a:bodyPr/>
                    <a:lstStyle/>
                    <a:p>
                      <a:endParaRPr kumimoji="1"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tc>
                <a:extLst>
                  <a:ext uri="{0D108BD9-81ED-4DB2-BD59-A6C34878D82A}">
                    <a16:rowId xmlns:a16="http://schemas.microsoft.com/office/drawing/2014/main" val="10002"/>
                  </a:ext>
                </a:extLst>
              </a:tr>
              <a:tr h="396000">
                <a:tc gridSpan="3">
                  <a:txBody>
                    <a:bodyPr/>
                    <a:lstStyle/>
                    <a:p>
                      <a:pPr algn="l"/>
                      <a:r>
                        <a:rPr kumimoji="1" lang="ja-JP" altLang="en-US" sz="1100" dirty="0">
                          <a:latin typeface="ＭＳ Ｐゴシック" panose="020B0600070205080204" pitchFamily="50" charset="-128"/>
                          <a:ea typeface="ＭＳ Ｐゴシック" panose="020B0600070205080204" pitchFamily="50" charset="-128"/>
                        </a:rPr>
                        <a:t>調査項目数</a:t>
                      </a:r>
                      <a:endParaRPr kumimoji="1" lang="en-US" altLang="ja-JP"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nchor="ctr"/>
                </a:tc>
                <a:tc hMerge="1">
                  <a:txBody>
                    <a:bodyPr/>
                    <a:lstStyle/>
                    <a:p>
                      <a:endParaRPr kumimoji="1" lang="ja-JP" altLang="en-US"/>
                    </a:p>
                  </a:txBody>
                  <a:tcPr/>
                </a:tc>
                <a:tc hMerge="1">
                  <a:txBody>
                    <a:bodyPr/>
                    <a:lstStyle/>
                    <a:p>
                      <a:endParaRPr kumimoji="1" lang="ja-JP" altLang="en-US"/>
                    </a:p>
                  </a:txBody>
                  <a:tcPr/>
                </a:tc>
                <a:tc>
                  <a:txBody>
                    <a:bodyPr/>
                    <a:lstStyle/>
                    <a:p>
                      <a:pPr algn="l"/>
                      <a:r>
                        <a:rPr kumimoji="1" lang="en-US" altLang="ja-JP" sz="1100" dirty="0">
                          <a:latin typeface="ＭＳ Ｐゴシック" panose="020B0600070205080204" pitchFamily="50" charset="-128"/>
                          <a:ea typeface="ＭＳ Ｐゴシック" panose="020B0600070205080204" pitchFamily="50" charset="-128"/>
                        </a:rPr>
                        <a:t>96</a:t>
                      </a:r>
                      <a:r>
                        <a:rPr kumimoji="1" lang="ja-JP" altLang="en-US" sz="1100" dirty="0">
                          <a:latin typeface="ＭＳ Ｐゴシック" panose="020B0600070205080204" pitchFamily="50" charset="-128"/>
                          <a:ea typeface="ＭＳ Ｐゴシック" panose="020B0600070205080204" pitchFamily="50" charset="-128"/>
                        </a:rPr>
                        <a:t>問</a:t>
                      </a:r>
                      <a:endParaRPr kumimoji="1" lang="en-US" altLang="ja-JP" sz="11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ＭＳ Ｐゴシック" panose="020B0600070205080204" pitchFamily="50" charset="-128"/>
                          <a:ea typeface="ＭＳ Ｐゴシック" panose="020B0600070205080204" pitchFamily="50" charset="-128"/>
                        </a:rPr>
                        <a:t>必須項目</a:t>
                      </a:r>
                      <a:r>
                        <a:rPr kumimoji="1" lang="en-US" altLang="ja-JP" sz="1100" dirty="0">
                          <a:latin typeface="ＭＳ Ｐゴシック" panose="020B0600070205080204" pitchFamily="50" charset="-128"/>
                          <a:ea typeface="ＭＳ Ｐゴシック" panose="020B0600070205080204" pitchFamily="50" charset="-128"/>
                        </a:rPr>
                        <a:t>33</a:t>
                      </a:r>
                      <a:r>
                        <a:rPr kumimoji="1" lang="ja-JP" altLang="en-US" sz="1100" dirty="0">
                          <a:latin typeface="ＭＳ Ｐゴシック" panose="020B0600070205080204" pitchFamily="50" charset="-128"/>
                          <a:ea typeface="ＭＳ Ｐゴシック" panose="020B0600070205080204" pitchFamily="50" charset="-128"/>
                        </a:rPr>
                        <a:t>問（見える化への登録、地域</a:t>
                      </a:r>
                      <a:r>
                        <a:rPr kumimoji="1" lang="ja-JP" altLang="en-US" sz="1100" dirty="0" smtClean="0">
                          <a:latin typeface="ＭＳ Ｐゴシック" panose="020B0600070205080204" pitchFamily="50" charset="-128"/>
                          <a:ea typeface="ＭＳ Ｐゴシック" panose="020B0600070205080204" pitchFamily="50" charset="-128"/>
                        </a:rPr>
                        <a:t>診</a:t>
                      </a:r>
                      <a:endParaRPr kumimoji="1" lang="en-US" altLang="ja-JP" sz="11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ＭＳ Ｐゴシック" panose="020B0600070205080204" pitchFamily="50" charset="-128"/>
                          <a:ea typeface="ＭＳ Ｐゴシック" panose="020B0600070205080204" pitchFamily="50" charset="-128"/>
                        </a:rPr>
                        <a:t>断</a:t>
                      </a:r>
                      <a:r>
                        <a:rPr kumimoji="1" lang="ja-JP" altLang="en-US" sz="1100" dirty="0">
                          <a:latin typeface="ＭＳ Ｐゴシック" panose="020B0600070205080204" pitchFamily="50" charset="-128"/>
                          <a:ea typeface="ＭＳ Ｐゴシック" panose="020B0600070205080204" pitchFamily="50" charset="-128"/>
                        </a:rPr>
                        <a:t>の活用を想定）</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ＭＳ Ｐゴシック" panose="020B0600070205080204" pitchFamily="50" charset="-128"/>
                          <a:ea typeface="ＭＳ Ｐゴシック" panose="020B0600070205080204" pitchFamily="50" charset="-128"/>
                        </a:rPr>
                        <a:t>オプション項目</a:t>
                      </a:r>
                      <a:r>
                        <a:rPr kumimoji="1" lang="en-US" altLang="ja-JP" sz="1100" dirty="0">
                          <a:latin typeface="ＭＳ Ｐゴシック" panose="020B0600070205080204" pitchFamily="50" charset="-128"/>
                          <a:ea typeface="ＭＳ Ｐゴシック" panose="020B0600070205080204" pitchFamily="50" charset="-128"/>
                        </a:rPr>
                        <a:t>30</a:t>
                      </a:r>
                      <a:r>
                        <a:rPr kumimoji="1" lang="ja-JP" altLang="en-US" sz="1100" dirty="0">
                          <a:latin typeface="ＭＳ Ｐゴシック" panose="020B0600070205080204" pitchFamily="50" charset="-128"/>
                          <a:ea typeface="ＭＳ Ｐゴシック" panose="020B0600070205080204" pitchFamily="50" charset="-128"/>
                        </a:rPr>
                        <a:t>問</a:t>
                      </a:r>
                      <a:endParaRPr kumimoji="1" lang="en-US" altLang="ja-JP" sz="11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nchor="ctr">
                    <a:lnR w="12700" cap="flat" cmpd="sng" algn="ctr">
                      <a:solidFill>
                        <a:schemeClr val="tx1"/>
                      </a:solidFill>
                      <a:prstDash val="solid"/>
                      <a:round/>
                      <a:headEnd type="none" w="med" len="med"/>
                      <a:tailEnd type="none" w="med" len="med"/>
                    </a:lnR>
                  </a:tcPr>
                </a:tc>
                <a:tc>
                  <a:txBody>
                    <a:bodyPr/>
                    <a:lstStyle/>
                    <a:p>
                      <a:r>
                        <a:rPr kumimoji="1" lang="ja-JP" altLang="ja-JP" sz="1100" kern="1200" dirty="0" smtClean="0">
                          <a:solidFill>
                            <a:schemeClr val="tx1"/>
                          </a:solidFill>
                          <a:effectLst/>
                          <a:latin typeface="+mn-lt"/>
                          <a:ea typeface="+mn-ea"/>
                          <a:cs typeface="+mn-cs"/>
                        </a:rPr>
                        <a:t>必須項目</a:t>
                      </a:r>
                      <a:r>
                        <a:rPr kumimoji="1" lang="en-US" altLang="ja-JP" sz="1100" kern="1200" dirty="0" smtClean="0">
                          <a:solidFill>
                            <a:srgbClr val="FF0000"/>
                          </a:solidFill>
                          <a:effectLst/>
                          <a:latin typeface="+mn-lt"/>
                          <a:ea typeface="+mn-ea"/>
                          <a:cs typeface="+mn-cs"/>
                        </a:rPr>
                        <a:t>35</a:t>
                      </a:r>
                      <a:r>
                        <a:rPr kumimoji="1" lang="ja-JP" altLang="ja-JP" sz="1100" kern="1200" dirty="0" smtClean="0">
                          <a:solidFill>
                            <a:schemeClr val="tx1"/>
                          </a:solidFill>
                          <a:effectLst/>
                          <a:latin typeface="+mn-lt"/>
                          <a:ea typeface="+mn-ea"/>
                          <a:cs typeface="+mn-cs"/>
                        </a:rPr>
                        <a:t>問</a:t>
                      </a:r>
                      <a:endParaRPr kumimoji="1" lang="ja-JP" altLang="ja-JP" sz="1100" kern="1200" dirty="0" smtClean="0">
                        <a:solidFill>
                          <a:schemeClr val="tx1"/>
                        </a:solidFill>
                        <a:effectLst/>
                        <a:latin typeface="+mn-lt"/>
                        <a:ea typeface="+mn-ea"/>
                        <a:cs typeface="+mn-cs"/>
                      </a:endParaRPr>
                    </a:p>
                    <a:p>
                      <a:r>
                        <a:rPr kumimoji="1" lang="ja-JP" altLang="ja-JP" sz="1100" kern="1200" dirty="0" smtClean="0">
                          <a:solidFill>
                            <a:schemeClr val="tx1"/>
                          </a:solidFill>
                          <a:effectLst/>
                          <a:latin typeface="+mn-lt"/>
                          <a:ea typeface="+mn-ea"/>
                          <a:cs typeface="+mn-cs"/>
                        </a:rPr>
                        <a:t>オプション項目</a:t>
                      </a:r>
                      <a:r>
                        <a:rPr kumimoji="1" lang="en-US" altLang="ja-JP" sz="1100" kern="1200" dirty="0" smtClean="0">
                          <a:solidFill>
                            <a:srgbClr val="FF0000"/>
                          </a:solidFill>
                          <a:effectLst/>
                          <a:latin typeface="+mn-lt"/>
                          <a:ea typeface="+mn-ea"/>
                          <a:cs typeface="+mn-cs"/>
                        </a:rPr>
                        <a:t>29</a:t>
                      </a:r>
                      <a:r>
                        <a:rPr kumimoji="1" lang="ja-JP" altLang="ja-JP" sz="1100" kern="1200" dirty="0" smtClean="0">
                          <a:solidFill>
                            <a:schemeClr val="tx1"/>
                          </a:solidFill>
                          <a:effectLst/>
                          <a:latin typeface="+mn-lt"/>
                          <a:ea typeface="+mn-ea"/>
                          <a:cs typeface="+mn-cs"/>
                        </a:rPr>
                        <a:t>問</a:t>
                      </a:r>
                      <a:endParaRPr kumimoji="1" lang="en-US" altLang="ja-JP" sz="11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1095798">
                <a:tc rowSpan="4">
                  <a:txBody>
                    <a:bodyPr/>
                    <a:lstStyle/>
                    <a:p>
                      <a:r>
                        <a:rPr kumimoji="1" lang="ja-JP" altLang="en-US" sz="1100" dirty="0">
                          <a:latin typeface="ＭＳ Ｐゴシック" panose="020B0600070205080204" pitchFamily="50" charset="-128"/>
                          <a:ea typeface="ＭＳ Ｐゴシック" panose="020B0600070205080204" pitchFamily="50" charset="-128"/>
                        </a:rPr>
                        <a:t>設問の内容</a:t>
                      </a:r>
                      <a:endParaRPr kumimoji="1" lang="ja-JP" altLang="en-US"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nchor="ctr" anchorCtr="1"/>
                </a:tc>
                <a:tc rowSpan="2">
                  <a:txBody>
                    <a:bodyPr/>
                    <a:lstStyle/>
                    <a:p>
                      <a:r>
                        <a:rPr kumimoji="1" lang="ja-JP" altLang="en-US" sz="1100" dirty="0">
                          <a:latin typeface="ＭＳ Ｐゴシック" panose="020B0600070205080204" pitchFamily="50" charset="-128"/>
                          <a:ea typeface="ＭＳ Ｐゴシック" panose="020B0600070205080204" pitchFamily="50" charset="-128"/>
                        </a:rPr>
                        <a:t>「リスクの発生状況」の把握</a:t>
                      </a:r>
                      <a:endParaRPr kumimoji="1" lang="en-US" altLang="ja-JP"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tc>
                <a:tc>
                  <a:txBody>
                    <a:bodyPr/>
                    <a:lstStyle/>
                    <a:p>
                      <a:r>
                        <a:rPr kumimoji="1" lang="ja-JP" altLang="en-US" sz="1100" dirty="0">
                          <a:latin typeface="ＭＳ Ｐゴシック" panose="020B0600070205080204" pitchFamily="50" charset="-128"/>
                          <a:ea typeface="ＭＳ Ｐゴシック" panose="020B0600070205080204" pitchFamily="50" charset="-128"/>
                        </a:rPr>
                        <a:t>基本チェックリストで設定したもの</a:t>
                      </a:r>
                      <a:r>
                        <a:rPr lang="ja-JP" altLang="en-US" sz="1100" dirty="0">
                          <a:latin typeface="ＭＳ Ｐゴシック" panose="020B0600070205080204" pitchFamily="50" charset="-128"/>
                          <a:ea typeface="ＭＳ Ｐゴシック" panose="020B0600070205080204" pitchFamily="50" charset="-128"/>
                        </a:rPr>
                        <a:t>「虚弱」高齢者を把握する項目</a:t>
                      </a:r>
                      <a:endParaRPr kumimoji="1" lang="ja-JP" altLang="en-US"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tc>
                <a:tc>
                  <a:txBody>
                    <a:bodyPr/>
                    <a:lstStyle/>
                    <a:p>
                      <a:pPr marL="171450" indent="-171450">
                        <a:buFont typeface="Arial" panose="020B0604020202020204" pitchFamily="34" charset="0"/>
                        <a:buChar char="•"/>
                      </a:pPr>
                      <a:r>
                        <a:rPr kumimoji="1" lang="ja-JP" altLang="en-US" sz="1100" dirty="0">
                          <a:latin typeface="ＭＳ Ｐゴシック" panose="020B0600070205080204" pitchFamily="50" charset="-128"/>
                          <a:ea typeface="ＭＳ Ｐゴシック" panose="020B0600070205080204" pitchFamily="50" charset="-128"/>
                        </a:rPr>
                        <a:t>運動器の機能向上</a:t>
                      </a:r>
                      <a:endParaRPr kumimoji="1" lang="en-US" altLang="ja-JP" sz="11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kumimoji="1" lang="ja-JP" altLang="en-US" sz="1100" dirty="0">
                          <a:latin typeface="ＭＳ Ｐゴシック" panose="020B0600070205080204" pitchFamily="50" charset="-128"/>
                          <a:ea typeface="ＭＳ Ｐゴシック" panose="020B0600070205080204" pitchFamily="50" charset="-128"/>
                        </a:rPr>
                        <a:t>栄養改善</a:t>
                      </a:r>
                      <a:endParaRPr kumimoji="1" lang="en-US" altLang="ja-JP" sz="11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kumimoji="1" lang="ja-JP" altLang="en-US" sz="1100" dirty="0">
                          <a:latin typeface="ＭＳ Ｐゴシック" panose="020B0600070205080204" pitchFamily="50" charset="-128"/>
                          <a:ea typeface="ＭＳ Ｐゴシック" panose="020B0600070205080204" pitchFamily="50" charset="-128"/>
                        </a:rPr>
                        <a:t>口腔機能の向上</a:t>
                      </a:r>
                      <a:endParaRPr kumimoji="1" lang="en-US" altLang="ja-JP" sz="11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kumimoji="1" lang="ja-JP" altLang="en-US" sz="1100" dirty="0">
                          <a:latin typeface="ＭＳ Ｐゴシック" panose="020B0600070205080204" pitchFamily="50" charset="-128"/>
                          <a:ea typeface="ＭＳ Ｐゴシック" panose="020B0600070205080204" pitchFamily="50" charset="-128"/>
                        </a:rPr>
                        <a:t>閉じこもり予防・支援</a:t>
                      </a:r>
                      <a:endParaRPr kumimoji="1" lang="en-US" altLang="ja-JP" sz="11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kumimoji="1" lang="ja-JP" altLang="en-US" sz="1100" dirty="0">
                          <a:latin typeface="ＭＳ Ｐゴシック" panose="020B0600070205080204" pitchFamily="50" charset="-128"/>
                          <a:ea typeface="ＭＳ Ｐゴシック" panose="020B0600070205080204" pitchFamily="50" charset="-128"/>
                        </a:rPr>
                        <a:t>認知症予防・支援</a:t>
                      </a:r>
                      <a:endParaRPr kumimoji="1" lang="en-US" altLang="ja-JP" sz="11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kumimoji="1" lang="ja-JP" altLang="en-US" sz="1100" dirty="0">
                          <a:latin typeface="ＭＳ Ｐゴシック" panose="020B0600070205080204" pitchFamily="50" charset="-128"/>
                          <a:ea typeface="ＭＳ Ｐゴシック" panose="020B0600070205080204" pitchFamily="50" charset="-128"/>
                        </a:rPr>
                        <a:t>うつ予防・支援</a:t>
                      </a:r>
                      <a:endParaRPr kumimoji="1"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tc>
                <a:tc gridSpan="2">
                  <a:txBody>
                    <a:bodyPr/>
                    <a:lstStyle/>
                    <a:p>
                      <a:pPr marL="171450" indent="-171450">
                        <a:buFont typeface="Arial" panose="020B0604020202020204" pitchFamily="34" charset="0"/>
                        <a:buChar char="•"/>
                      </a:pPr>
                      <a:r>
                        <a:rPr kumimoji="1" lang="ja-JP" altLang="en-US" sz="1100" dirty="0">
                          <a:latin typeface="ＭＳ Ｐゴシック" panose="020B0600070205080204" pitchFamily="50" charset="-128"/>
                          <a:ea typeface="ＭＳ Ｐゴシック" panose="020B0600070205080204" pitchFamily="50" charset="-128"/>
                        </a:rPr>
                        <a:t>運動器の機能低下</a:t>
                      </a:r>
                      <a:endParaRPr kumimoji="1" lang="en-US" altLang="ja-JP" sz="11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kumimoji="1" lang="ja-JP" altLang="en-US" sz="1100" dirty="0">
                          <a:latin typeface="ＭＳ Ｐゴシック" panose="020B0600070205080204" pitchFamily="50" charset="-128"/>
                          <a:ea typeface="ＭＳ Ｐゴシック" panose="020B0600070205080204" pitchFamily="50" charset="-128"/>
                        </a:rPr>
                        <a:t>低栄養の傾向</a:t>
                      </a:r>
                      <a:endParaRPr kumimoji="1" lang="en-US" altLang="ja-JP" sz="11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kumimoji="1" lang="ja-JP" altLang="en-US" sz="1100" dirty="0">
                          <a:latin typeface="ＭＳ Ｐゴシック" panose="020B0600070205080204" pitchFamily="50" charset="-128"/>
                          <a:ea typeface="ＭＳ Ｐゴシック" panose="020B0600070205080204" pitchFamily="50" charset="-128"/>
                        </a:rPr>
                        <a:t>口腔機能の低下</a:t>
                      </a:r>
                      <a:endParaRPr kumimoji="1" lang="en-US" altLang="ja-JP" sz="11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kumimoji="1" lang="ja-JP" altLang="en-US" sz="1100" dirty="0">
                          <a:latin typeface="ＭＳ Ｐゴシック" panose="020B0600070205080204" pitchFamily="50" charset="-128"/>
                          <a:ea typeface="ＭＳ Ｐゴシック" panose="020B0600070205080204" pitchFamily="50" charset="-128"/>
                        </a:rPr>
                        <a:t>閉じこもり傾向</a:t>
                      </a:r>
                      <a:endParaRPr kumimoji="1" lang="en-US" altLang="ja-JP" sz="11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kumimoji="1" lang="ja-JP" altLang="en-US" sz="1100" dirty="0">
                          <a:latin typeface="ＭＳ Ｐゴシック" panose="020B0600070205080204" pitchFamily="50" charset="-128"/>
                          <a:ea typeface="ＭＳ Ｐゴシック" panose="020B0600070205080204" pitchFamily="50" charset="-128"/>
                        </a:rPr>
                        <a:t>認知機能の低下</a:t>
                      </a:r>
                      <a:endParaRPr kumimoji="1"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tc>
                <a:tc hMerge="1">
                  <a:txBody>
                    <a:bodyPr/>
                    <a:lstStyle/>
                    <a:p>
                      <a:pPr marL="171450" indent="-171450">
                        <a:buFont typeface="Arial" panose="020B0604020202020204" pitchFamily="34" charset="0"/>
                        <a:buChar char="•"/>
                      </a:pPr>
                      <a:endParaRPr kumimoji="1"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tc>
                <a:extLst>
                  <a:ext uri="{0D108BD9-81ED-4DB2-BD59-A6C34878D82A}">
                    <a16:rowId xmlns:a16="http://schemas.microsoft.com/office/drawing/2014/main" val="10004"/>
                  </a:ext>
                </a:extLst>
              </a:tr>
              <a:tr h="47473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dirty="0">
                          <a:latin typeface="ＭＳ Ｐゴシック" panose="020B0600070205080204" pitchFamily="50" charset="-128"/>
                          <a:ea typeface="ＭＳ Ｐゴシック" panose="020B0600070205080204" pitchFamily="50" charset="-128"/>
                        </a:rPr>
                        <a:t>その他</a:t>
                      </a:r>
                      <a:endParaRPr kumimoji="1" lang="ja-JP" altLang="en-US"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100" dirty="0">
                          <a:latin typeface="ＭＳ Ｐゴシック" panose="020B0600070205080204" pitchFamily="50" charset="-128"/>
                          <a:ea typeface="ＭＳ Ｐゴシック" panose="020B0600070205080204" pitchFamily="50" charset="-128"/>
                        </a:rPr>
                        <a:t>ADL</a:t>
                      </a:r>
                      <a:r>
                        <a:rPr kumimoji="1" lang="ja-JP" altLang="en-US" sz="1100" dirty="0">
                          <a:latin typeface="ＭＳ Ｐゴシック" panose="020B0600070205080204" pitchFamily="50" charset="-128"/>
                          <a:ea typeface="ＭＳ Ｐゴシック" panose="020B0600070205080204" pitchFamily="50" charset="-128"/>
                        </a:rPr>
                        <a:t>／老研式指標（</a:t>
                      </a:r>
                      <a:r>
                        <a:rPr kumimoji="1" lang="en-US" altLang="ja-JP" sz="1100" dirty="0">
                          <a:latin typeface="ＭＳ Ｐゴシック" panose="020B0600070205080204" pitchFamily="50" charset="-128"/>
                          <a:ea typeface="ＭＳ Ｐゴシック" panose="020B0600070205080204" pitchFamily="50" charset="-128"/>
                        </a:rPr>
                        <a:t>IADL</a:t>
                      </a:r>
                      <a:r>
                        <a:rPr kumimoji="1" lang="ja-JP" altLang="en-US" sz="1100" dirty="0">
                          <a:latin typeface="ＭＳ Ｐゴシック" panose="020B0600070205080204" pitchFamily="50" charset="-128"/>
                          <a:ea typeface="ＭＳ Ｐゴシック" panose="020B0600070205080204" pitchFamily="50" charset="-128"/>
                        </a:rPr>
                        <a:t>・社会参加・社会的役割）</a:t>
                      </a:r>
                      <a:endParaRPr kumimoji="1" lang="en-US" altLang="ja-JP" sz="1100" dirty="0">
                        <a:latin typeface="ＭＳ Ｐゴシック" panose="020B0600070205080204" pitchFamily="50" charset="-128"/>
                        <a:ea typeface="ＭＳ Ｐゴシック" panose="020B060007020508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latin typeface="ＭＳ Ｐゴシック" panose="020B0600070205080204" pitchFamily="50" charset="-128"/>
                          <a:ea typeface="ＭＳ Ｐゴシック" panose="020B0600070205080204" pitchFamily="50" charset="-128"/>
                        </a:rPr>
                        <a:t>転倒リスク／認知機能（</a:t>
                      </a:r>
                      <a:r>
                        <a:rPr kumimoji="1" lang="en-US" altLang="ja-JP" sz="1100" dirty="0">
                          <a:latin typeface="ＭＳ Ｐゴシック" panose="020B0600070205080204" pitchFamily="50" charset="-128"/>
                          <a:ea typeface="ＭＳ Ｐゴシック" panose="020B0600070205080204" pitchFamily="50" charset="-128"/>
                        </a:rPr>
                        <a:t>CPS</a:t>
                      </a:r>
                      <a:r>
                        <a:rPr kumimoji="1" lang="ja-JP" altLang="en-US" sz="1100" dirty="0">
                          <a:latin typeface="ＭＳ Ｐゴシック" panose="020B0600070205080204" pitchFamily="50" charset="-128"/>
                          <a:ea typeface="ＭＳ Ｐゴシック" panose="020B0600070205080204" pitchFamily="50" charset="-128"/>
                        </a:rPr>
                        <a:t>）</a:t>
                      </a:r>
                      <a:endParaRPr kumimoji="1"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tc>
                <a:tc gridSpan="2">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100" dirty="0">
                          <a:latin typeface="ＭＳ Ｐゴシック" panose="020B0600070205080204" pitchFamily="50" charset="-128"/>
                          <a:ea typeface="ＭＳ Ｐゴシック" panose="020B0600070205080204" pitchFamily="50" charset="-128"/>
                        </a:rPr>
                        <a:t>IADL</a:t>
                      </a:r>
                      <a:r>
                        <a:rPr kumimoji="1" lang="ja-JP" altLang="en-US" sz="1100" dirty="0">
                          <a:latin typeface="ＭＳ Ｐゴシック" panose="020B0600070205080204" pitchFamily="50" charset="-128"/>
                          <a:ea typeface="ＭＳ Ｐゴシック" panose="020B0600070205080204" pitchFamily="50" charset="-128"/>
                        </a:rPr>
                        <a:t>／転倒リスク</a:t>
                      </a:r>
                      <a:endParaRPr kumimoji="1"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tc>
                <a:tc hMerge="1">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tc>
                <a:extLst>
                  <a:ext uri="{0D108BD9-81ED-4DB2-BD59-A6C34878D82A}">
                    <a16:rowId xmlns:a16="http://schemas.microsoft.com/office/drawing/2014/main" val="10005"/>
                  </a:ext>
                </a:extLst>
              </a:tr>
              <a:tr h="712938">
                <a:tc vMerge="1">
                  <a:txBody>
                    <a:bodyPr/>
                    <a:lstStyle/>
                    <a:p>
                      <a:endParaRPr kumimoji="1" lang="ja-JP" altLang="en-US" sz="1200" b="1" dirty="0">
                        <a:solidFill>
                          <a:schemeClr val="bg1"/>
                        </a:solidFill>
                      </a:endParaRPr>
                    </a:p>
                  </a:txBody>
                  <a:tcPr>
                    <a:solidFill>
                      <a:schemeClr val="accent1"/>
                    </a:solidFill>
                  </a:tcPr>
                </a:tc>
                <a:tc gridSpan="2">
                  <a:txBody>
                    <a:bodyPr/>
                    <a:lstStyle/>
                    <a:p>
                      <a:r>
                        <a:rPr kumimoji="1" lang="ja-JP" altLang="en-US" sz="1100" dirty="0">
                          <a:latin typeface="ＭＳ Ｐゴシック" panose="020B0600070205080204" pitchFamily="50" charset="-128"/>
                          <a:ea typeface="ＭＳ Ｐゴシック" panose="020B0600070205080204" pitchFamily="50" charset="-128"/>
                        </a:rPr>
                        <a:t>「社会資源」等</a:t>
                      </a:r>
                      <a:endParaRPr kumimoji="1" lang="en-US" altLang="ja-JP" sz="1100" dirty="0">
                        <a:latin typeface="ＭＳ Ｐゴシック" panose="020B0600070205080204" pitchFamily="50" charset="-128"/>
                        <a:ea typeface="ＭＳ Ｐゴシック" panose="020B0600070205080204" pitchFamily="50" charset="-128"/>
                      </a:endParaRPr>
                    </a:p>
                    <a:p>
                      <a:r>
                        <a:rPr kumimoji="1" lang="ja-JP" altLang="en-US" sz="1100" dirty="0">
                          <a:latin typeface="ＭＳ Ｐゴシック" panose="020B0600070205080204" pitchFamily="50" charset="-128"/>
                          <a:ea typeface="ＭＳ Ｐゴシック" panose="020B0600070205080204" pitchFamily="50" charset="-128"/>
                        </a:rPr>
                        <a:t>の把握</a:t>
                      </a:r>
                      <a:endParaRPr kumimoji="1" lang="en-US" altLang="ja-JP" sz="1100" dirty="0">
                        <a:latin typeface="ＭＳ Ｐゴシック" panose="020B0600070205080204" pitchFamily="50" charset="-128"/>
                        <a:ea typeface="ＭＳ Ｐゴシック" panose="020B0600070205080204" pitchFamily="50" charset="-128"/>
                      </a:endParaRPr>
                    </a:p>
                    <a:p>
                      <a:endParaRPr kumimoji="1" lang="en-US" altLang="ja-JP"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latin typeface="ＭＳ Ｐゴシック" panose="020B0600070205080204" pitchFamily="50" charset="-128"/>
                          <a:ea typeface="ＭＳ Ｐゴシック" panose="020B0600070205080204" pitchFamily="50" charset="-128"/>
                        </a:rPr>
                        <a:t>ボランティア等への参加頻度</a:t>
                      </a:r>
                      <a:endParaRPr kumimoji="1" lang="en-US" altLang="ja-JP" sz="1100" dirty="0">
                        <a:latin typeface="ＭＳ Ｐゴシック" panose="020B0600070205080204" pitchFamily="50" charset="-128"/>
                        <a:ea typeface="ＭＳ Ｐゴシック" panose="020B060007020508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latin typeface="ＭＳ Ｐゴシック" panose="020B0600070205080204" pitchFamily="50" charset="-128"/>
                          <a:ea typeface="ＭＳ Ｐゴシック" panose="020B0600070205080204" pitchFamily="50" charset="-128"/>
                        </a:rPr>
                        <a:t>たすけあいの状況　等</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lnB w="12700" cap="flat" cmpd="sng" algn="ctr">
                      <a:solidFill>
                        <a:schemeClr val="tx1"/>
                      </a:solidFill>
                      <a:prstDash val="solid"/>
                      <a:round/>
                      <a:headEnd type="none" w="med" len="med"/>
                      <a:tailEnd type="none" w="med" len="med"/>
                    </a:lnB>
                  </a:tcPr>
                </a:tc>
                <a:tc gridSpan="2">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latin typeface="ＭＳ Ｐゴシック" panose="020B0600070205080204" pitchFamily="50" charset="-128"/>
                          <a:ea typeface="ＭＳ Ｐゴシック" panose="020B0600070205080204" pitchFamily="50" charset="-128"/>
                        </a:rPr>
                        <a:t>ボランティア等への参加頻度</a:t>
                      </a:r>
                      <a:endParaRPr kumimoji="1" lang="en-US" altLang="ja-JP" sz="1100" dirty="0">
                        <a:latin typeface="ＭＳ Ｐゴシック" panose="020B0600070205080204" pitchFamily="50" charset="-128"/>
                        <a:ea typeface="ＭＳ Ｐゴシック" panose="020B060007020508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latin typeface="ＭＳ Ｐゴシック" panose="020B0600070205080204" pitchFamily="50" charset="-128"/>
                          <a:ea typeface="ＭＳ Ｐゴシック" panose="020B0600070205080204" pitchFamily="50" charset="-128"/>
                        </a:rPr>
                        <a:t>たすけあいの状況</a:t>
                      </a:r>
                      <a:endParaRPr kumimoji="1" lang="en-US" altLang="ja-JP" sz="1100" dirty="0">
                        <a:latin typeface="ＭＳ Ｐゴシック" panose="020B0600070205080204" pitchFamily="50" charset="-128"/>
                        <a:ea typeface="ＭＳ Ｐゴシック" panose="020B060007020508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latin typeface="ＭＳ Ｐゴシック" panose="020B0600070205080204" pitchFamily="50" charset="-128"/>
                          <a:ea typeface="ＭＳ Ｐゴシック" panose="020B0600070205080204" pitchFamily="50" charset="-128"/>
                        </a:rPr>
                        <a:t>地域づくりへ</a:t>
                      </a:r>
                      <a:r>
                        <a:rPr kumimoji="1" lang="ja-JP" altLang="en-US" sz="1100" dirty="0">
                          <a:latin typeface="ＭＳ Ｐゴシック" panose="020B0600070205080204" pitchFamily="50" charset="-128"/>
                          <a:ea typeface="ＭＳ Ｐゴシック" panose="020B0600070205080204" pitchFamily="50" charset="-128"/>
                        </a:rPr>
                        <a:t>の参加</a:t>
                      </a:r>
                      <a:r>
                        <a:rPr kumimoji="1" lang="ja-JP" altLang="en-US" sz="1100" dirty="0" smtClean="0">
                          <a:latin typeface="ＭＳ Ｐゴシック" panose="020B0600070205080204" pitchFamily="50" charset="-128"/>
                          <a:ea typeface="ＭＳ Ｐゴシック" panose="020B0600070205080204" pitchFamily="50" charset="-128"/>
                        </a:rPr>
                        <a:t>意向</a:t>
                      </a:r>
                      <a:endParaRPr kumimoji="1" lang="en-US" altLang="ja-JP" sz="1100" dirty="0">
                        <a:latin typeface="ＭＳ Ｐゴシック" panose="020B0600070205080204" pitchFamily="50" charset="-128"/>
                        <a:ea typeface="ＭＳ Ｐゴシック" panose="020B060007020508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latin typeface="ＭＳ Ｐゴシック" panose="020B0600070205080204" pitchFamily="50" charset="-128"/>
                          <a:ea typeface="ＭＳ Ｐゴシック" panose="020B0600070205080204" pitchFamily="50" charset="-128"/>
                        </a:rPr>
                        <a:t>主観的幸福感　等</a:t>
                      </a:r>
                      <a:endParaRPr kumimoji="1"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lnB w="12700" cap="flat" cmpd="sng" algn="ctr">
                      <a:solidFill>
                        <a:schemeClr val="tx1"/>
                      </a:solidFill>
                      <a:prstDash val="solid"/>
                      <a:round/>
                      <a:headEnd type="none" w="med" len="med"/>
                      <a:tailEnd type="none" w="med" len="med"/>
                    </a:lnB>
                  </a:tcPr>
                </a:tc>
                <a:tc hMerge="1">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100" dirty="0" smtClean="0">
                        <a:latin typeface="ＭＳ Ｐゴシック" panose="020B0600070205080204" pitchFamily="50" charset="-128"/>
                        <a:ea typeface="+mn-ea"/>
                        <a:cs typeface="Meiryo UI" panose="020B0604030504040204" pitchFamily="50" charset="-128"/>
                      </a:endParaRPr>
                    </a:p>
                  </a:txBody>
                  <a:tcPr marL="91425" marR="91425">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16702">
                <a:tc vMerge="1">
                  <a:txBody>
                    <a:bodyPr/>
                    <a:lstStyle/>
                    <a:p>
                      <a:endParaRPr kumimoji="1" lang="ja-JP" altLang="en-US"/>
                    </a:p>
                  </a:txBody>
                  <a:tcPr/>
                </a:tc>
                <a:tc gridSpan="2">
                  <a:txBody>
                    <a:bodyPr/>
                    <a:lstStyle/>
                    <a:p>
                      <a:r>
                        <a:rPr kumimoji="1" lang="ja-JP" altLang="en-US" sz="1100" b="1" dirty="0" smtClean="0">
                          <a:solidFill>
                            <a:srgbClr val="FF0000"/>
                          </a:solidFill>
                          <a:latin typeface="ＭＳ Ｐゴシック" panose="020B0600070205080204" pitchFamily="50" charset="-128"/>
                          <a:ea typeface="ＭＳ Ｐゴシック" panose="020B0600070205080204" pitchFamily="50" charset="-128"/>
                          <a:cs typeface="Meiryo UI" panose="020B0604030504040204" pitchFamily="50" charset="-128"/>
                        </a:rPr>
                        <a:t>その他</a:t>
                      </a:r>
                      <a:endParaRPr kumimoji="1" lang="en-US" altLang="ja-JP" sz="1100" b="1" dirty="0">
                        <a:solidFill>
                          <a:srgbClr val="FF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lnT w="12700" cap="flat" cmpd="sng" algn="ctr">
                      <a:solidFill>
                        <a:schemeClr val="tx1"/>
                      </a:solidFill>
                      <a:prstDash val="solid"/>
                      <a:round/>
                      <a:headEnd type="none" w="med" len="med"/>
                      <a:tailEnd type="none" w="med" len="med"/>
                    </a:lnT>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ja-JP" sz="1050" kern="1200" dirty="0" smtClean="0">
                          <a:solidFill>
                            <a:srgbClr val="FF0000"/>
                          </a:solidFill>
                          <a:effectLst/>
                          <a:latin typeface="+mn-lt"/>
                          <a:ea typeface="+mn-ea"/>
                          <a:cs typeface="+mn-cs"/>
                        </a:rPr>
                        <a:t>・認知症にかかる相談窓口の認知度</a:t>
                      </a:r>
                      <a:endParaRPr kumimoji="1" lang="en-US" altLang="ja-JP" sz="1050" dirty="0" smtClean="0">
                        <a:solidFill>
                          <a:srgbClr val="FF0000"/>
                        </a:solidFill>
                        <a:latin typeface="ＭＳ Ｐゴシック" panose="020B0600070205080204" pitchFamily="50" charset="-128"/>
                        <a:ea typeface="+mn-ea"/>
                        <a:cs typeface="Meiryo UI" panose="020B0604030504040204" pitchFamily="50" charset="-128"/>
                      </a:endParaRPr>
                    </a:p>
                  </a:txBody>
                  <a:tcPr marL="91425" marR="914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4288980"/>
                  </a:ext>
                </a:extLst>
              </a:tr>
              <a:tr h="195133">
                <a:tc gridSpan="3">
                  <a:txBody>
                    <a:bodyPr/>
                    <a:lstStyle/>
                    <a:p>
                      <a:r>
                        <a:rPr kumimoji="1" lang="ja-JP" altLang="en-US" sz="1100" dirty="0">
                          <a:latin typeface="ＭＳ Ｐゴシック" panose="020B0600070205080204" pitchFamily="50" charset="-128"/>
                          <a:ea typeface="ＭＳ Ｐゴシック" panose="020B0600070205080204" pitchFamily="50" charset="-128"/>
                        </a:rPr>
                        <a:t>標準的な実施方法</a:t>
                      </a:r>
                      <a:endParaRPr kumimoji="1" lang="ja-JP" altLang="en-US"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nchor="ctr"/>
                </a:tc>
                <a:tc hMerge="1">
                  <a:txBody>
                    <a:bodyPr/>
                    <a:lstStyle/>
                    <a:p>
                      <a:endParaRPr kumimoji="1" lang="en-US" altLang="ja-JP" sz="1200" b="1" dirty="0">
                        <a:solidFill>
                          <a:schemeClr val="bg1"/>
                        </a:solidFill>
                        <a:latin typeface="+mn-ea"/>
                        <a:ea typeface="+mn-ea"/>
                      </a:endParaRPr>
                    </a:p>
                  </a:txBody>
                  <a:tcPr>
                    <a:solidFill>
                      <a:schemeClr val="accent1"/>
                    </a:solidFill>
                  </a:tcPr>
                </a:tc>
                <a:tc h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dirty="0">
                          <a:latin typeface="ＭＳ Ｐゴシック" panose="020B0600070205080204" pitchFamily="50" charset="-128"/>
                          <a:ea typeface="ＭＳ Ｐゴシック" panose="020B0600070205080204" pitchFamily="50" charset="-128"/>
                        </a:rPr>
                        <a:t>解説や案内なし</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nchor="ctr"/>
                </a:tc>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dirty="0">
                          <a:latin typeface="ＭＳ Ｐゴシック" panose="020B0600070205080204" pitchFamily="50" charset="-128"/>
                          <a:ea typeface="ＭＳ Ｐゴシック" panose="020B0600070205080204" pitchFamily="50" charset="-128"/>
                        </a:rPr>
                        <a:t>「実施の手引き」の提示</a:t>
                      </a:r>
                      <a:endParaRPr kumimoji="1"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nchor="ctr"/>
                </a:tc>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dirty="0">
                          <a:latin typeface="ＭＳ Ｐゴシック" panose="020B0600070205080204" pitchFamily="50" charset="-128"/>
                          <a:ea typeface="ＭＳ Ｐゴシック" panose="020B0600070205080204" pitchFamily="50" charset="-128"/>
                        </a:rPr>
                        <a:t>「実施の</a:t>
                      </a:r>
                      <a:r>
                        <a:rPr kumimoji="1" lang="ja-JP" altLang="en-US" sz="1100" dirty="0" smtClean="0">
                          <a:latin typeface="ＭＳ Ｐゴシック" panose="020B0600070205080204" pitchFamily="50" charset="-128"/>
                          <a:ea typeface="ＭＳ Ｐゴシック" panose="020B0600070205080204" pitchFamily="50" charset="-128"/>
                        </a:rPr>
                        <a:t>手引き」</a:t>
                      </a:r>
                      <a:r>
                        <a:rPr kumimoji="1" lang="ja-JP" altLang="en-US" sz="1100" dirty="0" smtClean="0">
                          <a:solidFill>
                            <a:srgbClr val="FF0000"/>
                          </a:solidFill>
                          <a:latin typeface="ＭＳ Ｐゴシック" panose="020B0600070205080204" pitchFamily="50" charset="-128"/>
                          <a:ea typeface="ＭＳ Ｐゴシック" panose="020B0600070205080204" pitchFamily="50" charset="-128"/>
                        </a:rPr>
                        <a:t>「活用の手引き」</a:t>
                      </a:r>
                      <a:r>
                        <a:rPr kumimoji="1" lang="ja-JP" altLang="en-US" sz="1100" dirty="0" smtClean="0">
                          <a:latin typeface="ＭＳ Ｐゴシック" panose="020B0600070205080204" pitchFamily="50" charset="-128"/>
                          <a:ea typeface="ＭＳ Ｐゴシック" panose="020B0600070205080204" pitchFamily="50" charset="-128"/>
                        </a:rPr>
                        <a:t>の提示</a:t>
                      </a:r>
                      <a:endParaRPr kumimoji="1" lang="en-US" altLang="ja-JP" sz="1100" dirty="0" smtClean="0">
                        <a:latin typeface="ＭＳ Ｐゴシック" panose="020B0600070205080204" pitchFamily="50" charset="-128"/>
                        <a:ea typeface="ＭＳ Ｐゴシック" panose="020B0600070205080204" pitchFamily="50" charset="-128"/>
                      </a:endParaRPr>
                    </a:p>
                  </a:txBody>
                  <a:tcPr marL="91425" marR="91425" anchor="ctr"/>
                </a:tc>
                <a:extLst>
                  <a:ext uri="{0D108BD9-81ED-4DB2-BD59-A6C34878D82A}">
                    <a16:rowId xmlns:a16="http://schemas.microsoft.com/office/drawing/2014/main" val="10007"/>
                  </a:ext>
                </a:extLst>
              </a:tr>
              <a:tr h="336423">
                <a:tc gridSpan="3">
                  <a:txBody>
                    <a:bodyPr/>
                    <a:lstStyle/>
                    <a:p>
                      <a:r>
                        <a:rPr kumimoji="1" lang="ja-JP" altLang="en-US" sz="1100" spc="-30" baseline="0" dirty="0">
                          <a:latin typeface="ＭＳ Ｐゴシック" panose="020B0600070205080204" pitchFamily="50" charset="-128"/>
                          <a:ea typeface="ＭＳ Ｐゴシック" panose="020B0600070205080204" pitchFamily="50" charset="-128"/>
                        </a:rPr>
                        <a:t>見える化システムへの登録</a:t>
                      </a:r>
                      <a:endParaRPr kumimoji="1" lang="ja-JP" altLang="en-US" sz="1100" b="1" spc="-30" baseline="0"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nchor="ctr"/>
                </a:tc>
                <a:tc hMerge="1">
                  <a:txBody>
                    <a:bodyPr/>
                    <a:lstStyle/>
                    <a:p>
                      <a:endParaRPr kumimoji="1" lang="ja-JP" altLang="en-US"/>
                    </a:p>
                  </a:txBody>
                  <a:tcPr/>
                </a:tc>
                <a:tc h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dirty="0">
                          <a:latin typeface="ＭＳ Ｐゴシック" panose="020B0600070205080204" pitchFamily="50" charset="-128"/>
                          <a:ea typeface="ＭＳ Ｐゴシック" panose="020B0600070205080204" pitchFamily="50" charset="-128"/>
                        </a:rPr>
                        <a:t>なし</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nchor="ctr"/>
                </a:tc>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dirty="0">
                          <a:latin typeface="ＭＳ Ｐゴシック" panose="020B0600070205080204" pitchFamily="50" charset="-128"/>
                          <a:ea typeface="ＭＳ Ｐゴシック" panose="020B0600070205080204" pitchFamily="50" charset="-128"/>
                        </a:rPr>
                        <a:t>あり（標準的な実施方法により得られた必須項目への回答）</a:t>
                      </a:r>
                      <a:endParaRPr kumimoji="1"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nchor="ctr"/>
                </a:tc>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dirty="0">
                          <a:latin typeface="ＭＳ Ｐゴシック" panose="020B0600070205080204" pitchFamily="50" charset="-128"/>
                          <a:ea typeface="ＭＳ Ｐゴシック" panose="020B0600070205080204" pitchFamily="50" charset="-128"/>
                        </a:rPr>
                        <a:t>あり（標準的な実施方法により得られた必須項目、</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オプション項目</a:t>
                      </a:r>
                      <a:r>
                        <a:rPr kumimoji="1" lang="ja-JP" altLang="en-US" sz="1100" dirty="0">
                          <a:latin typeface="ＭＳ Ｐゴシック" panose="020B0600070205080204" pitchFamily="50" charset="-128"/>
                          <a:ea typeface="ＭＳ Ｐゴシック" panose="020B0600070205080204" pitchFamily="50" charset="-128"/>
                        </a:rPr>
                        <a:t>への回答）</a:t>
                      </a:r>
                      <a:endParaRPr kumimoji="1" lang="en-US" altLang="ja-JP" sz="1100" dirty="0">
                        <a:solidFill>
                          <a:srgbClr val="FF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1425" marR="91425" anchor="ctr"/>
                </a:tc>
                <a:extLst>
                  <a:ext uri="{0D108BD9-81ED-4DB2-BD59-A6C34878D82A}">
                    <a16:rowId xmlns:a16="http://schemas.microsoft.com/office/drawing/2014/main" val="10008"/>
                  </a:ext>
                </a:extLst>
              </a:tr>
            </a:tbl>
          </a:graphicData>
        </a:graphic>
      </p:graphicFrame>
      <p:grpSp>
        <p:nvGrpSpPr>
          <p:cNvPr id="34" name="グループ化 33">
            <a:extLst>
              <a:ext uri="{FF2B5EF4-FFF2-40B4-BE49-F238E27FC236}">
                <a16:creationId xmlns:a16="http://schemas.microsoft.com/office/drawing/2014/main" id="{4DDDC5D8-751E-49C8-99D6-90BF78641903}"/>
              </a:ext>
            </a:extLst>
          </p:cNvPr>
          <p:cNvGrpSpPr/>
          <p:nvPr/>
        </p:nvGrpSpPr>
        <p:grpSpPr>
          <a:xfrm>
            <a:off x="2035034" y="2236084"/>
            <a:ext cx="2150156" cy="298047"/>
            <a:chOff x="2521936" y="2393885"/>
            <a:chExt cx="3195354" cy="271087"/>
          </a:xfrm>
        </p:grpSpPr>
        <p:sp>
          <p:nvSpPr>
            <p:cNvPr id="35" name="正方形/長方形 34">
              <a:extLst>
                <a:ext uri="{FF2B5EF4-FFF2-40B4-BE49-F238E27FC236}">
                  <a16:creationId xmlns:a16="http://schemas.microsoft.com/office/drawing/2014/main" id="{266CB7F2-456A-47A2-BBA5-515BCECFEB33}"/>
                </a:ext>
              </a:extLst>
            </p:cNvPr>
            <p:cNvSpPr/>
            <p:nvPr/>
          </p:nvSpPr>
          <p:spPr>
            <a:xfrm>
              <a:off x="2521936" y="2393885"/>
              <a:ext cx="1305145" cy="27003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地域診断</a:t>
              </a:r>
            </a:p>
          </p:txBody>
        </p:sp>
        <p:sp>
          <p:nvSpPr>
            <p:cNvPr id="36" name="正方形/長方形 35">
              <a:extLst>
                <a:ext uri="{FF2B5EF4-FFF2-40B4-BE49-F238E27FC236}">
                  <a16:creationId xmlns:a16="http://schemas.microsoft.com/office/drawing/2014/main" id="{389C0A01-8BD5-4F02-A578-6AE7D8D6EAA1}"/>
                </a:ext>
              </a:extLst>
            </p:cNvPr>
            <p:cNvSpPr/>
            <p:nvPr/>
          </p:nvSpPr>
          <p:spPr>
            <a:xfrm>
              <a:off x="4412145" y="2394942"/>
              <a:ext cx="1305145" cy="2700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個別介入</a:t>
              </a:r>
            </a:p>
          </p:txBody>
        </p:sp>
        <p:sp>
          <p:nvSpPr>
            <p:cNvPr id="37" name="加算記号 36">
              <a:extLst>
                <a:ext uri="{FF2B5EF4-FFF2-40B4-BE49-F238E27FC236}">
                  <a16:creationId xmlns:a16="http://schemas.microsoft.com/office/drawing/2014/main" id="{E20E2AAD-D3EF-4974-B655-3D4543A13CD5}"/>
                </a:ext>
              </a:extLst>
            </p:cNvPr>
            <p:cNvSpPr/>
            <p:nvPr/>
          </p:nvSpPr>
          <p:spPr>
            <a:xfrm>
              <a:off x="4007101" y="2393885"/>
              <a:ext cx="270030" cy="270030"/>
            </a:xfrm>
            <a:prstGeom prst="mathPlus">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8" name="グループ化 37">
            <a:extLst>
              <a:ext uri="{FF2B5EF4-FFF2-40B4-BE49-F238E27FC236}">
                <a16:creationId xmlns:a16="http://schemas.microsoft.com/office/drawing/2014/main" id="{F317B332-4A31-409F-A6EA-057E666DED6C}"/>
              </a:ext>
            </a:extLst>
          </p:cNvPr>
          <p:cNvGrpSpPr/>
          <p:nvPr/>
        </p:nvGrpSpPr>
        <p:grpSpPr>
          <a:xfrm>
            <a:off x="5621865" y="1921495"/>
            <a:ext cx="1416895" cy="612000"/>
            <a:chOff x="6122336" y="1943835"/>
            <a:chExt cx="1800200" cy="720080"/>
          </a:xfrm>
        </p:grpSpPr>
        <p:sp>
          <p:nvSpPr>
            <p:cNvPr id="39" name="円/楕円 6">
              <a:extLst>
                <a:ext uri="{FF2B5EF4-FFF2-40B4-BE49-F238E27FC236}">
                  <a16:creationId xmlns:a16="http://schemas.microsoft.com/office/drawing/2014/main" id="{18A2DB3B-919B-4EE8-821B-127F7553FD2C}"/>
                </a:ext>
              </a:extLst>
            </p:cNvPr>
            <p:cNvSpPr/>
            <p:nvPr/>
          </p:nvSpPr>
          <p:spPr>
            <a:xfrm>
              <a:off x="6122336" y="1943835"/>
              <a:ext cx="1800200" cy="720080"/>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a:extLst>
                <a:ext uri="{FF2B5EF4-FFF2-40B4-BE49-F238E27FC236}">
                  <a16:creationId xmlns:a16="http://schemas.microsoft.com/office/drawing/2014/main" id="{0D93366F-3017-455F-937D-A52F3D1F2B5B}"/>
                </a:ext>
              </a:extLst>
            </p:cNvPr>
            <p:cNvSpPr/>
            <p:nvPr/>
          </p:nvSpPr>
          <p:spPr>
            <a:xfrm>
              <a:off x="6359279" y="2095721"/>
              <a:ext cx="1305145" cy="27003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sz="14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地域診断</a:t>
              </a:r>
            </a:p>
          </p:txBody>
        </p:sp>
        <p:sp>
          <p:nvSpPr>
            <p:cNvPr id="41" name="テキスト ボックス 40">
              <a:extLst>
                <a:ext uri="{FF2B5EF4-FFF2-40B4-BE49-F238E27FC236}">
                  <a16:creationId xmlns:a16="http://schemas.microsoft.com/office/drawing/2014/main" id="{63E2EE1A-0481-4C7B-86AF-E0FDDA7A66F3}"/>
                </a:ext>
              </a:extLst>
            </p:cNvPr>
            <p:cNvSpPr txBox="1"/>
            <p:nvPr/>
          </p:nvSpPr>
          <p:spPr>
            <a:xfrm>
              <a:off x="6426120" y="2357556"/>
              <a:ext cx="1238303" cy="271597"/>
            </a:xfrm>
            <a:prstGeom prst="rect">
              <a:avLst/>
            </a:prstGeom>
            <a:noFill/>
          </p:spPr>
          <p:txBody>
            <a:bodyPr wrap="square" rtlCol="0">
              <a:spAutoFit/>
            </a:bodyPr>
            <a:lstStyle/>
            <a:p>
              <a:pPr algn="ct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見える化システム</a:t>
              </a:r>
            </a:p>
          </p:txBody>
        </p:sp>
      </p:grpSp>
      <p:sp>
        <p:nvSpPr>
          <p:cNvPr id="43" name="テキスト ボックス 42">
            <a:extLst>
              <a:ext uri="{FF2B5EF4-FFF2-40B4-BE49-F238E27FC236}">
                <a16:creationId xmlns:a16="http://schemas.microsoft.com/office/drawing/2014/main" id="{C1231B64-84DA-43D9-A289-2826706B66A6}"/>
              </a:ext>
            </a:extLst>
          </p:cNvPr>
          <p:cNvSpPr txBox="1"/>
          <p:nvPr/>
        </p:nvSpPr>
        <p:spPr>
          <a:xfrm>
            <a:off x="4447303" y="4311955"/>
            <a:ext cx="3801963" cy="200055"/>
          </a:xfrm>
          <a:prstGeom prst="rect">
            <a:avLst/>
          </a:prstGeom>
          <a:noFill/>
          <a:ln>
            <a:noFill/>
            <a:prstDash val="sysDash"/>
          </a:ln>
        </p:spPr>
        <p:txBody>
          <a:bodyPr wrap="square" rtlCol="0">
            <a:spAutoFit/>
          </a:bodyPr>
          <a:lstStyle/>
          <a:p>
            <a:r>
              <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うつ予防・支援項目は主観的幸福感とうつ病スクリーニングの二質問法の設問を採用</a:t>
            </a:r>
          </a:p>
        </p:txBody>
      </p:sp>
      <p:grpSp>
        <p:nvGrpSpPr>
          <p:cNvPr id="44" name="グループ化 43">
            <a:extLst>
              <a:ext uri="{FF2B5EF4-FFF2-40B4-BE49-F238E27FC236}">
                <a16:creationId xmlns:a16="http://schemas.microsoft.com/office/drawing/2014/main" id="{630F6BAB-441F-4E2D-BD78-35DD2B6E4B30}"/>
              </a:ext>
            </a:extLst>
          </p:cNvPr>
          <p:cNvGrpSpPr/>
          <p:nvPr/>
        </p:nvGrpSpPr>
        <p:grpSpPr>
          <a:xfrm>
            <a:off x="8315132" y="1921495"/>
            <a:ext cx="1416895" cy="612000"/>
            <a:chOff x="6122336" y="1943835"/>
            <a:chExt cx="1800200" cy="720080"/>
          </a:xfrm>
        </p:grpSpPr>
        <p:sp>
          <p:nvSpPr>
            <p:cNvPr id="45" name="円/楕円 6">
              <a:extLst>
                <a:ext uri="{FF2B5EF4-FFF2-40B4-BE49-F238E27FC236}">
                  <a16:creationId xmlns:a16="http://schemas.microsoft.com/office/drawing/2014/main" id="{32711F6F-1F81-4F1D-945F-51E4C74F3E06}"/>
                </a:ext>
              </a:extLst>
            </p:cNvPr>
            <p:cNvSpPr/>
            <p:nvPr/>
          </p:nvSpPr>
          <p:spPr>
            <a:xfrm>
              <a:off x="6122336" y="1943835"/>
              <a:ext cx="1800200" cy="720080"/>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a:extLst>
                <a:ext uri="{FF2B5EF4-FFF2-40B4-BE49-F238E27FC236}">
                  <a16:creationId xmlns:a16="http://schemas.microsoft.com/office/drawing/2014/main" id="{2849EE97-F51E-45AA-95C2-66257C014DE3}"/>
                </a:ext>
              </a:extLst>
            </p:cNvPr>
            <p:cNvSpPr/>
            <p:nvPr/>
          </p:nvSpPr>
          <p:spPr>
            <a:xfrm>
              <a:off x="6359279" y="2095721"/>
              <a:ext cx="1305145" cy="27003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sz="14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地域診断</a:t>
              </a:r>
            </a:p>
          </p:txBody>
        </p:sp>
        <p:sp>
          <p:nvSpPr>
            <p:cNvPr id="47" name="テキスト ボックス 46">
              <a:extLst>
                <a:ext uri="{FF2B5EF4-FFF2-40B4-BE49-F238E27FC236}">
                  <a16:creationId xmlns:a16="http://schemas.microsoft.com/office/drawing/2014/main" id="{199CFAF0-FCE5-48EE-AA50-391DB2097C89}"/>
                </a:ext>
              </a:extLst>
            </p:cNvPr>
            <p:cNvSpPr txBox="1"/>
            <p:nvPr/>
          </p:nvSpPr>
          <p:spPr>
            <a:xfrm>
              <a:off x="6426120" y="2357556"/>
              <a:ext cx="1238303" cy="271597"/>
            </a:xfrm>
            <a:prstGeom prst="rect">
              <a:avLst/>
            </a:prstGeom>
            <a:noFill/>
          </p:spPr>
          <p:txBody>
            <a:bodyPr wrap="square" rtlCol="0">
              <a:spAutoFit/>
            </a:bodyPr>
            <a:lstStyle/>
            <a:p>
              <a:pPr algn="ct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見える化システム</a:t>
              </a:r>
            </a:p>
          </p:txBody>
        </p:sp>
      </p:gr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0</a:t>
            </a:fld>
            <a:endParaRPr kumimoji="1" lang="ja-JP" altLang="en-US"/>
          </a:p>
        </p:txBody>
      </p:sp>
    </p:spTree>
    <p:extLst>
      <p:ext uri="{BB962C8B-B14F-4D97-AF65-F5344CB8AC3E}">
        <p14:creationId xmlns:p14="http://schemas.microsoft.com/office/powerpoint/2010/main" val="224601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27382"/>
            <a:ext cx="9906000" cy="35220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defTabSz="914395"/>
            <a:r>
              <a:rPr lang="ja-JP" altLang="en-US" sz="2000" b="1" dirty="0" smtClean="0">
                <a:solidFill>
                  <a:prstClr val="white"/>
                </a:solidFill>
                <a:latin typeface="HG丸ｺﾞｼｯｸM-PRO" pitchFamily="50" charset="-128"/>
                <a:ea typeface="HG丸ｺﾞｼｯｸM-PRO" pitchFamily="50" charset="-128"/>
              </a:rPr>
              <a:t>第７期→第８期の調査項目の変更①</a:t>
            </a:r>
            <a:endParaRPr lang="en-US" altLang="ja-JP" sz="2000" b="1" dirty="0" smtClean="0">
              <a:solidFill>
                <a:prstClr val="white"/>
              </a:solidFill>
              <a:latin typeface="HG丸ｺﾞｼｯｸM-PRO" pitchFamily="50" charset="-128"/>
              <a:ea typeface="HG丸ｺﾞｼｯｸM-PRO" pitchFamily="50" charset="-128"/>
            </a:endParaRPr>
          </a:p>
        </p:txBody>
      </p:sp>
      <p:pic>
        <p:nvPicPr>
          <p:cNvPr id="10" name="図 9"/>
          <p:cNvPicPr>
            <a:picLocks noChangeAspect="1"/>
          </p:cNvPicPr>
          <p:nvPr/>
        </p:nvPicPr>
        <p:blipFill>
          <a:blip r:embed="rId2"/>
          <a:stretch>
            <a:fillRect/>
          </a:stretch>
        </p:blipFill>
        <p:spPr>
          <a:xfrm>
            <a:off x="113786" y="1045485"/>
            <a:ext cx="4401061" cy="4878071"/>
          </a:xfrm>
          <a:prstGeom prst="rect">
            <a:avLst/>
          </a:prstGeom>
        </p:spPr>
      </p:pic>
      <p:sp>
        <p:nvSpPr>
          <p:cNvPr id="11" name="右矢印 10"/>
          <p:cNvSpPr/>
          <p:nvPr/>
        </p:nvSpPr>
        <p:spPr>
          <a:xfrm>
            <a:off x="4584348" y="3200400"/>
            <a:ext cx="280098" cy="1085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9182099" y="3484521"/>
            <a:ext cx="600075" cy="276999"/>
          </a:xfrm>
          <a:prstGeom prst="rect">
            <a:avLst/>
          </a:prstGeom>
          <a:noFill/>
        </p:spPr>
        <p:txBody>
          <a:bodyPr wrap="square" rtlCol="0">
            <a:spAutoFit/>
          </a:bodyPr>
          <a:lstStyle/>
          <a:p>
            <a:r>
              <a:rPr kumimoji="1" lang="ja-JP" altLang="en-US" sz="1200" b="1" dirty="0" smtClean="0">
                <a:solidFill>
                  <a:srgbClr val="0066CC"/>
                </a:solidFill>
              </a:rPr>
              <a:t>追加</a:t>
            </a:r>
            <a:endParaRPr kumimoji="1" lang="ja-JP" altLang="en-US" sz="1200" b="1" dirty="0">
              <a:solidFill>
                <a:srgbClr val="0066CC"/>
              </a:solidFill>
            </a:endParaRPr>
          </a:p>
        </p:txBody>
      </p:sp>
      <p:sp>
        <p:nvSpPr>
          <p:cNvPr id="18" name="テキスト ボックス 17"/>
          <p:cNvSpPr txBox="1"/>
          <p:nvPr/>
        </p:nvSpPr>
        <p:spPr>
          <a:xfrm>
            <a:off x="9198326" y="4379774"/>
            <a:ext cx="800101" cy="461665"/>
          </a:xfrm>
          <a:prstGeom prst="rect">
            <a:avLst/>
          </a:prstGeom>
          <a:noFill/>
        </p:spPr>
        <p:txBody>
          <a:bodyPr wrap="square" rtlCol="0">
            <a:spAutoFit/>
          </a:bodyPr>
          <a:lstStyle/>
          <a:p>
            <a:r>
              <a:rPr kumimoji="1" lang="ja-JP" altLang="en-US" sz="1200" b="1" dirty="0" smtClean="0">
                <a:solidFill>
                  <a:srgbClr val="0066CC"/>
                </a:solidFill>
              </a:rPr>
              <a:t>ｵﾌﾟｼｮﾝ</a:t>
            </a:r>
            <a:endParaRPr kumimoji="1" lang="en-US" altLang="ja-JP" sz="1200" b="1" dirty="0" smtClean="0">
              <a:solidFill>
                <a:srgbClr val="0066CC"/>
              </a:solidFill>
            </a:endParaRPr>
          </a:p>
          <a:p>
            <a:r>
              <a:rPr kumimoji="1" lang="ja-JP" altLang="en-US" sz="1200" b="1" dirty="0" smtClean="0">
                <a:solidFill>
                  <a:srgbClr val="0066CC"/>
                </a:solidFill>
              </a:rPr>
              <a:t>→必須</a:t>
            </a:r>
            <a:endParaRPr kumimoji="1" lang="ja-JP" altLang="en-US" sz="1200" b="1" dirty="0">
              <a:solidFill>
                <a:srgbClr val="0066CC"/>
              </a:solidFill>
            </a:endParaRPr>
          </a:p>
        </p:txBody>
      </p:sp>
      <p:sp>
        <p:nvSpPr>
          <p:cNvPr id="19" name="テキスト ボックス 18"/>
          <p:cNvSpPr txBox="1"/>
          <p:nvPr/>
        </p:nvSpPr>
        <p:spPr>
          <a:xfrm>
            <a:off x="9182099" y="5503063"/>
            <a:ext cx="695325" cy="461665"/>
          </a:xfrm>
          <a:prstGeom prst="rect">
            <a:avLst/>
          </a:prstGeom>
          <a:noFill/>
        </p:spPr>
        <p:txBody>
          <a:bodyPr wrap="square" rtlCol="0">
            <a:spAutoFit/>
          </a:bodyPr>
          <a:lstStyle/>
          <a:p>
            <a:r>
              <a:rPr kumimoji="1" lang="ja-JP" altLang="en-US" sz="1200" b="1" dirty="0" smtClean="0">
                <a:solidFill>
                  <a:srgbClr val="0066CC"/>
                </a:solidFill>
              </a:rPr>
              <a:t>選択肢</a:t>
            </a:r>
            <a:endParaRPr kumimoji="1" lang="en-US" altLang="ja-JP" sz="1200" b="1" dirty="0" smtClean="0">
              <a:solidFill>
                <a:srgbClr val="0066CC"/>
              </a:solidFill>
            </a:endParaRPr>
          </a:p>
          <a:p>
            <a:r>
              <a:rPr kumimoji="1" lang="ja-JP" altLang="en-US" sz="1200" b="1" dirty="0" smtClean="0">
                <a:solidFill>
                  <a:srgbClr val="0066CC"/>
                </a:solidFill>
              </a:rPr>
              <a:t>追加</a:t>
            </a:r>
            <a:endParaRPr kumimoji="1" lang="ja-JP" altLang="en-US" sz="1200" b="1" dirty="0">
              <a:solidFill>
                <a:srgbClr val="0066CC"/>
              </a:solidFill>
            </a:endParaRPr>
          </a:p>
        </p:txBody>
      </p:sp>
      <p:sp>
        <p:nvSpPr>
          <p:cNvPr id="20" name="テキスト ボックス 19"/>
          <p:cNvSpPr txBox="1"/>
          <p:nvPr/>
        </p:nvSpPr>
        <p:spPr>
          <a:xfrm>
            <a:off x="9201149" y="6293638"/>
            <a:ext cx="695325" cy="461665"/>
          </a:xfrm>
          <a:prstGeom prst="rect">
            <a:avLst/>
          </a:prstGeom>
          <a:noFill/>
        </p:spPr>
        <p:txBody>
          <a:bodyPr wrap="square" rtlCol="0">
            <a:spAutoFit/>
          </a:bodyPr>
          <a:lstStyle/>
          <a:p>
            <a:r>
              <a:rPr kumimoji="1" lang="ja-JP" altLang="en-US" sz="1200" b="1" dirty="0" smtClean="0">
                <a:solidFill>
                  <a:srgbClr val="0066CC"/>
                </a:solidFill>
              </a:rPr>
              <a:t>選択肢</a:t>
            </a:r>
            <a:endParaRPr kumimoji="1" lang="en-US" altLang="ja-JP" sz="1200" b="1" dirty="0" smtClean="0">
              <a:solidFill>
                <a:srgbClr val="0066CC"/>
              </a:solidFill>
            </a:endParaRPr>
          </a:p>
          <a:p>
            <a:r>
              <a:rPr kumimoji="1" lang="ja-JP" altLang="en-US" sz="1200" b="1" dirty="0" smtClean="0">
                <a:solidFill>
                  <a:srgbClr val="0066CC"/>
                </a:solidFill>
              </a:rPr>
              <a:t>追加</a:t>
            </a:r>
            <a:endParaRPr kumimoji="1" lang="ja-JP" altLang="en-US" sz="1200" b="1" dirty="0">
              <a:solidFill>
                <a:srgbClr val="0066CC"/>
              </a:solidFill>
            </a:endParaRPr>
          </a:p>
        </p:txBody>
      </p:sp>
      <p:sp>
        <p:nvSpPr>
          <p:cNvPr id="21" name="テキスト ボックス 20"/>
          <p:cNvSpPr txBox="1"/>
          <p:nvPr/>
        </p:nvSpPr>
        <p:spPr>
          <a:xfrm>
            <a:off x="47116" y="366216"/>
            <a:ext cx="9649334" cy="584775"/>
          </a:xfrm>
          <a:prstGeom prst="rect">
            <a:avLst/>
          </a:prstGeom>
          <a:solidFill>
            <a:schemeClr val="accent6">
              <a:lumMod val="20000"/>
              <a:lumOff val="80000"/>
              <a:alpha val="49000"/>
            </a:schemeClr>
          </a:solidFill>
          <a:ln>
            <a:solidFill>
              <a:schemeClr val="accent1"/>
            </a:solidFill>
          </a:ln>
        </p:spPr>
        <p:txBody>
          <a:bodyPr wrap="square" rtlCol="0">
            <a:spAutoFit/>
          </a:bodyPr>
          <a:lstStyle/>
          <a:p>
            <a:r>
              <a:rPr lang="ja-JP" altLang="en-US" sz="1600" dirty="0" smtClean="0"/>
              <a:t>　一般介護予防事業等の推進方策に関する検討会での検討を勘案し、</a:t>
            </a:r>
            <a:r>
              <a:rPr lang="ja-JP" altLang="ja-JP" sz="1600" dirty="0" smtClean="0"/>
              <a:t>社会</a:t>
            </a:r>
            <a:r>
              <a:rPr lang="ja-JP" altLang="ja-JP" sz="1600" dirty="0"/>
              <a:t>参加の状況を幅広く確認することを</a:t>
            </a:r>
            <a:r>
              <a:rPr lang="ja-JP" altLang="ja-JP" sz="1600" dirty="0" smtClean="0"/>
              <a:t>目的</a:t>
            </a:r>
            <a:r>
              <a:rPr lang="ja-JP" altLang="en-US" sz="1600" dirty="0" smtClean="0"/>
              <a:t>として、調査項目の追加等したうえで調査を実施する。</a:t>
            </a:r>
            <a:endParaRPr kumimoji="1" lang="ja-JP" altLang="en-US" sz="16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1</a:t>
            </a:fld>
            <a:endParaRPr kumimoji="1" lang="ja-JP" altLang="en-US"/>
          </a:p>
        </p:txBody>
      </p:sp>
      <p:pic>
        <p:nvPicPr>
          <p:cNvPr id="23" name="図 22"/>
          <p:cNvPicPr>
            <a:picLocks noChangeAspect="1"/>
          </p:cNvPicPr>
          <p:nvPr/>
        </p:nvPicPr>
        <p:blipFill>
          <a:blip r:embed="rId3"/>
          <a:stretch>
            <a:fillRect/>
          </a:stretch>
        </p:blipFill>
        <p:spPr>
          <a:xfrm>
            <a:off x="4950174" y="985025"/>
            <a:ext cx="4162424" cy="5676033"/>
          </a:xfrm>
          <a:prstGeom prst="rect">
            <a:avLst/>
          </a:prstGeom>
        </p:spPr>
      </p:pic>
      <p:sp>
        <p:nvSpPr>
          <p:cNvPr id="12" name="角丸四角形 11"/>
          <p:cNvSpPr/>
          <p:nvPr/>
        </p:nvSpPr>
        <p:spPr>
          <a:xfrm>
            <a:off x="4916836" y="3121768"/>
            <a:ext cx="4229100" cy="113347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4910413" y="4292607"/>
            <a:ext cx="4229100" cy="70469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8093074" y="5540427"/>
            <a:ext cx="1089025" cy="20986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8067848" y="6373373"/>
            <a:ext cx="1089025" cy="20986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2709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27382"/>
            <a:ext cx="9906000" cy="35220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defTabSz="914395"/>
            <a:r>
              <a:rPr lang="ja-JP" altLang="en-US" sz="2000" b="1" dirty="0" smtClean="0">
                <a:solidFill>
                  <a:prstClr val="white"/>
                </a:solidFill>
                <a:latin typeface="HG丸ｺﾞｼｯｸM-PRO" pitchFamily="50" charset="-128"/>
                <a:ea typeface="HG丸ｺﾞｼｯｸM-PRO" pitchFamily="50" charset="-128"/>
              </a:rPr>
              <a:t>第７期→第８期の調査項目</a:t>
            </a:r>
            <a:r>
              <a:rPr lang="ja-JP" altLang="en-US" sz="2000" b="1" smtClean="0">
                <a:solidFill>
                  <a:prstClr val="white"/>
                </a:solidFill>
                <a:latin typeface="HG丸ｺﾞｼｯｸM-PRO" pitchFamily="50" charset="-128"/>
                <a:ea typeface="HG丸ｺﾞｼｯｸM-PRO" pitchFamily="50" charset="-128"/>
              </a:rPr>
              <a:t>の変更②</a:t>
            </a:r>
            <a:endParaRPr lang="en-US" altLang="ja-JP" sz="2000" b="1" dirty="0" smtClean="0">
              <a:solidFill>
                <a:prstClr val="white"/>
              </a:solidFill>
              <a:latin typeface="HG丸ｺﾞｼｯｸM-PRO" pitchFamily="50" charset="-128"/>
              <a:ea typeface="HG丸ｺﾞｼｯｸM-PRO" pitchFamily="50" charset="-128"/>
            </a:endParaRPr>
          </a:p>
        </p:txBody>
      </p:sp>
      <p:sp>
        <p:nvSpPr>
          <p:cNvPr id="21" name="テキスト ボックス 20"/>
          <p:cNvSpPr txBox="1"/>
          <p:nvPr/>
        </p:nvSpPr>
        <p:spPr>
          <a:xfrm>
            <a:off x="47116" y="366216"/>
            <a:ext cx="9649334" cy="830997"/>
          </a:xfrm>
          <a:prstGeom prst="rect">
            <a:avLst/>
          </a:prstGeom>
          <a:solidFill>
            <a:schemeClr val="accent6">
              <a:lumMod val="20000"/>
              <a:lumOff val="80000"/>
              <a:alpha val="49000"/>
            </a:schemeClr>
          </a:solidFill>
          <a:ln>
            <a:solidFill>
              <a:schemeClr val="accent1"/>
            </a:solidFill>
          </a:ln>
        </p:spPr>
        <p:txBody>
          <a:bodyPr wrap="square" rtlCol="0">
            <a:spAutoFit/>
          </a:bodyPr>
          <a:lstStyle/>
          <a:p>
            <a:r>
              <a:rPr lang="ja-JP" altLang="en-US" sz="1600" dirty="0" smtClean="0"/>
              <a:t>　「認知症施策推進大綱」（令和元年６月</a:t>
            </a:r>
            <a:r>
              <a:rPr lang="en-US" altLang="ja-JP" sz="1600" dirty="0" smtClean="0"/>
              <a:t>18</a:t>
            </a:r>
            <a:r>
              <a:rPr lang="ja-JP" altLang="en-US" sz="1600" dirty="0" smtClean="0"/>
              <a:t>日認知症施策推進関係閣僚会議決定）において</a:t>
            </a:r>
            <a:r>
              <a:rPr lang="ja-JP" altLang="ja-JP" sz="1600" dirty="0" smtClean="0"/>
              <a:t>「</a:t>
            </a:r>
            <a:r>
              <a:rPr lang="ja-JP" altLang="ja-JP" sz="1600" dirty="0"/>
              <a:t>認知症の相談窓口について、関係者の認知度２割増加、住民の認知度１割増加</a:t>
            </a:r>
            <a:r>
              <a:rPr lang="ja-JP" altLang="ja-JP" sz="1600" dirty="0" smtClean="0"/>
              <a:t>」</a:t>
            </a:r>
            <a:r>
              <a:rPr lang="ja-JP" altLang="en-US" sz="1600" dirty="0" smtClean="0"/>
              <a:t>が</a:t>
            </a:r>
            <a:r>
              <a:rPr lang="en-US" altLang="ja-JP" sz="1600" dirty="0" smtClean="0"/>
              <a:t>KPI</a:t>
            </a:r>
            <a:r>
              <a:rPr lang="ja-JP" altLang="en-US" sz="1600" dirty="0" smtClean="0"/>
              <a:t>として設定された。その達成状況を定期的に把握するため、ニーズ調査する機会を活用して、認知症に関する相談窓口の認知度を調査することとした。</a:t>
            </a:r>
            <a:endParaRPr lang="ja-JP" altLang="en-US" sz="1600" dirty="0"/>
          </a:p>
        </p:txBody>
      </p:sp>
      <p:sp>
        <p:nvSpPr>
          <p:cNvPr id="9" name="テキスト ボックス 8"/>
          <p:cNvSpPr txBox="1"/>
          <p:nvPr/>
        </p:nvSpPr>
        <p:spPr>
          <a:xfrm>
            <a:off x="1582615" y="3411366"/>
            <a:ext cx="1714500" cy="646331"/>
          </a:xfrm>
          <a:prstGeom prst="rect">
            <a:avLst/>
          </a:prstGeom>
          <a:noFill/>
        </p:spPr>
        <p:txBody>
          <a:bodyPr wrap="square" rtlCol="0">
            <a:spAutoFit/>
          </a:bodyPr>
          <a:lstStyle/>
          <a:p>
            <a:pPr algn="ctr"/>
            <a:r>
              <a:rPr kumimoji="1" lang="ja-JP" altLang="en-US" sz="3600" dirty="0" smtClean="0">
                <a:solidFill>
                  <a:srgbClr val="0070C0"/>
                </a:solidFill>
              </a:rPr>
              <a:t>（新設）</a:t>
            </a:r>
            <a:endParaRPr kumimoji="1" lang="ja-JP" altLang="en-US" sz="3600" dirty="0">
              <a:solidFill>
                <a:srgbClr val="0070C0"/>
              </a:solidFill>
            </a:endParaRPr>
          </a:p>
        </p:txBody>
      </p:sp>
      <p:sp>
        <p:nvSpPr>
          <p:cNvPr id="11" name="右矢印 10"/>
          <p:cNvSpPr/>
          <p:nvPr/>
        </p:nvSpPr>
        <p:spPr>
          <a:xfrm>
            <a:off x="4197409" y="3191606"/>
            <a:ext cx="280098" cy="1085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p:cNvPicPr>
          <p:nvPr/>
        </p:nvPicPr>
        <p:blipFill>
          <a:blip r:embed="rId2"/>
          <a:stretch>
            <a:fillRect/>
          </a:stretch>
        </p:blipFill>
        <p:spPr>
          <a:xfrm>
            <a:off x="4862198" y="2805668"/>
            <a:ext cx="4834252" cy="2196239"/>
          </a:xfrm>
          <a:prstGeom prst="rect">
            <a:avLst/>
          </a:prstGeom>
        </p:spPr>
      </p:pic>
      <p:cxnSp>
        <p:nvCxnSpPr>
          <p:cNvPr id="7" name="直線コネクタ 6"/>
          <p:cNvCxnSpPr/>
          <p:nvPr/>
        </p:nvCxnSpPr>
        <p:spPr>
          <a:xfrm>
            <a:off x="9696450" y="2805668"/>
            <a:ext cx="0" cy="202888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2</a:t>
            </a:fld>
            <a:endParaRPr kumimoji="1" lang="ja-JP" altLang="en-US"/>
          </a:p>
        </p:txBody>
      </p:sp>
    </p:spTree>
    <p:extLst>
      <p:ext uri="{BB962C8B-B14F-4D97-AF65-F5344CB8AC3E}">
        <p14:creationId xmlns:p14="http://schemas.microsoft.com/office/powerpoint/2010/main" val="1001742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01_A4J">
  <a:themeElements>
    <a:clrScheme name="MRI_color">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1_B-01_A4J">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solidFill>
          <a:schemeClr val="bg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1_B-01_A4J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01_A4J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01_A4J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01_A4J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01_A4J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01_A4J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01_A4J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01_A4J 8">
        <a:dk1>
          <a:srgbClr val="000000"/>
        </a:dk1>
        <a:lt1>
          <a:srgbClr val="FFFFFF"/>
        </a:lt1>
        <a:dk2>
          <a:srgbClr val="4A6F82"/>
        </a:dk2>
        <a:lt2>
          <a:srgbClr val="808080"/>
        </a:lt2>
        <a:accent1>
          <a:srgbClr val="CCECFF"/>
        </a:accent1>
        <a:accent2>
          <a:srgbClr val="3333CC"/>
        </a:accent2>
        <a:accent3>
          <a:srgbClr val="FFFFFF"/>
        </a:accent3>
        <a:accent4>
          <a:srgbClr val="000000"/>
        </a:accent4>
        <a:accent5>
          <a:srgbClr val="E2F4FF"/>
        </a:accent5>
        <a:accent6>
          <a:srgbClr val="2D2DB9"/>
        </a:accent6>
        <a:hlink>
          <a:srgbClr val="CCCCFF"/>
        </a:hlink>
        <a:folHlink>
          <a:srgbClr val="EFE0DD"/>
        </a:folHlink>
      </a:clrScheme>
      <a:clrMap bg1="lt1" tx1="dk1" bg2="lt2" tx2="dk2" accent1="accent1" accent2="accent2" accent3="accent3" accent4="accent4" accent5="accent5" accent6="accent6" hlink="hlink" folHlink="folHlink"/>
    </a:extraClrScheme>
    <a:extraClrScheme>
      <a:clrScheme name="1_B-01_A4J 9">
        <a:dk1>
          <a:srgbClr val="000000"/>
        </a:dk1>
        <a:lt1>
          <a:srgbClr val="FFFFFF"/>
        </a:lt1>
        <a:dk2>
          <a:srgbClr val="4A6F82"/>
        </a:dk2>
        <a:lt2>
          <a:srgbClr val="808080"/>
        </a:lt2>
        <a:accent1>
          <a:srgbClr val="CCECFF"/>
        </a:accent1>
        <a:accent2>
          <a:srgbClr val="3535CB"/>
        </a:accent2>
        <a:accent3>
          <a:srgbClr val="FFFFFF"/>
        </a:accent3>
        <a:accent4>
          <a:srgbClr val="000000"/>
        </a:accent4>
        <a:accent5>
          <a:srgbClr val="E2F4FF"/>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1_B-01_A4J 10">
        <a:dk1>
          <a:srgbClr val="000000"/>
        </a:dk1>
        <a:lt1>
          <a:srgbClr val="FFFFFF"/>
        </a:lt1>
        <a:dk2>
          <a:srgbClr val="4A6F82"/>
        </a:dk2>
        <a:lt2>
          <a:srgbClr val="808080"/>
        </a:lt2>
        <a:accent1>
          <a:srgbClr val="D7EAF5"/>
        </a:accent1>
        <a:accent2>
          <a:srgbClr val="3535CB"/>
        </a:accent2>
        <a:accent3>
          <a:srgbClr val="FFFFFF"/>
        </a:accent3>
        <a:accent4>
          <a:srgbClr val="000000"/>
        </a:accent4>
        <a:accent5>
          <a:srgbClr val="E8F3F9"/>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1_B-01_A4J 11">
        <a:dk1>
          <a:srgbClr val="000000"/>
        </a:dk1>
        <a:lt1>
          <a:srgbClr val="FFFFFF"/>
        </a:lt1>
        <a:dk2>
          <a:srgbClr val="000000"/>
        </a:dk2>
        <a:lt2>
          <a:srgbClr val="ACACAC"/>
        </a:lt2>
        <a:accent1>
          <a:srgbClr val="D3DCE8"/>
        </a:accent1>
        <a:accent2>
          <a:srgbClr val="3E5E84"/>
        </a:accent2>
        <a:accent3>
          <a:srgbClr val="FFFFFF"/>
        </a:accent3>
        <a:accent4>
          <a:srgbClr val="000000"/>
        </a:accent4>
        <a:accent5>
          <a:srgbClr val="E6EBF2"/>
        </a:accent5>
        <a:accent6>
          <a:srgbClr val="375477"/>
        </a:accent6>
        <a:hlink>
          <a:srgbClr val="E4BB46"/>
        </a:hlink>
        <a:folHlink>
          <a:srgbClr val="D2E8BD"/>
        </a:folHlink>
      </a:clrScheme>
      <a:clrMap bg1="lt1" tx1="dk1" bg2="lt2" tx2="dk2" accent1="accent1" accent2="accent2" accent3="accent3" accent4="accent4" accent5="accent5" accent6="accent6" hlink="hlink" folHlink="folHlink"/>
    </a:extraClrScheme>
    <a:extraClrScheme>
      <a:clrScheme name="1_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B-01_A4J">
  <a:themeElements>
    <a:clrScheme name="1_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1_B-01_A4J">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1_B-01_A4J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01_A4J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01_A4J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01_A4J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01_A4J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01_A4J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01_A4J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01_A4J 8">
        <a:dk1>
          <a:srgbClr val="000000"/>
        </a:dk1>
        <a:lt1>
          <a:srgbClr val="FFFFFF"/>
        </a:lt1>
        <a:dk2>
          <a:srgbClr val="4A6F82"/>
        </a:dk2>
        <a:lt2>
          <a:srgbClr val="808080"/>
        </a:lt2>
        <a:accent1>
          <a:srgbClr val="CCECFF"/>
        </a:accent1>
        <a:accent2>
          <a:srgbClr val="3333CC"/>
        </a:accent2>
        <a:accent3>
          <a:srgbClr val="FFFFFF"/>
        </a:accent3>
        <a:accent4>
          <a:srgbClr val="000000"/>
        </a:accent4>
        <a:accent5>
          <a:srgbClr val="E2F4FF"/>
        </a:accent5>
        <a:accent6>
          <a:srgbClr val="2D2DB9"/>
        </a:accent6>
        <a:hlink>
          <a:srgbClr val="CCCCFF"/>
        </a:hlink>
        <a:folHlink>
          <a:srgbClr val="EFE0DD"/>
        </a:folHlink>
      </a:clrScheme>
      <a:clrMap bg1="lt1" tx1="dk1" bg2="lt2" tx2="dk2" accent1="accent1" accent2="accent2" accent3="accent3" accent4="accent4" accent5="accent5" accent6="accent6" hlink="hlink" folHlink="folHlink"/>
    </a:extraClrScheme>
    <a:extraClrScheme>
      <a:clrScheme name="1_B-01_A4J 9">
        <a:dk1>
          <a:srgbClr val="000000"/>
        </a:dk1>
        <a:lt1>
          <a:srgbClr val="FFFFFF"/>
        </a:lt1>
        <a:dk2>
          <a:srgbClr val="4A6F82"/>
        </a:dk2>
        <a:lt2>
          <a:srgbClr val="808080"/>
        </a:lt2>
        <a:accent1>
          <a:srgbClr val="CCECFF"/>
        </a:accent1>
        <a:accent2>
          <a:srgbClr val="3535CB"/>
        </a:accent2>
        <a:accent3>
          <a:srgbClr val="FFFFFF"/>
        </a:accent3>
        <a:accent4>
          <a:srgbClr val="000000"/>
        </a:accent4>
        <a:accent5>
          <a:srgbClr val="E2F4FF"/>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1_B-01_A4J 10">
        <a:dk1>
          <a:srgbClr val="000000"/>
        </a:dk1>
        <a:lt1>
          <a:srgbClr val="FFFFFF"/>
        </a:lt1>
        <a:dk2>
          <a:srgbClr val="4A6F82"/>
        </a:dk2>
        <a:lt2>
          <a:srgbClr val="808080"/>
        </a:lt2>
        <a:accent1>
          <a:srgbClr val="D7EAF5"/>
        </a:accent1>
        <a:accent2>
          <a:srgbClr val="3535CB"/>
        </a:accent2>
        <a:accent3>
          <a:srgbClr val="FFFFFF"/>
        </a:accent3>
        <a:accent4>
          <a:srgbClr val="000000"/>
        </a:accent4>
        <a:accent5>
          <a:srgbClr val="E8F3F9"/>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1_B-01_A4J 11">
        <a:dk1>
          <a:srgbClr val="000000"/>
        </a:dk1>
        <a:lt1>
          <a:srgbClr val="FFFFFF"/>
        </a:lt1>
        <a:dk2>
          <a:srgbClr val="000000"/>
        </a:dk2>
        <a:lt2>
          <a:srgbClr val="ACACAC"/>
        </a:lt2>
        <a:accent1>
          <a:srgbClr val="D3DCE8"/>
        </a:accent1>
        <a:accent2>
          <a:srgbClr val="3E5E84"/>
        </a:accent2>
        <a:accent3>
          <a:srgbClr val="FFFFFF"/>
        </a:accent3>
        <a:accent4>
          <a:srgbClr val="000000"/>
        </a:accent4>
        <a:accent5>
          <a:srgbClr val="E6EBF2"/>
        </a:accent5>
        <a:accent6>
          <a:srgbClr val="375477"/>
        </a:accent6>
        <a:hlink>
          <a:srgbClr val="E4BB46"/>
        </a:hlink>
        <a:folHlink>
          <a:srgbClr val="D2E8BD"/>
        </a:folHlink>
      </a:clrScheme>
      <a:clrMap bg1="lt1" tx1="dk1" bg2="lt2" tx2="dk2" accent1="accent1" accent2="accent2" accent3="accent3" accent4="accent4" accent5="accent5" accent6="accent6" hlink="hlink" folHlink="folHlink"/>
    </a:extraClrScheme>
    <a:extraClrScheme>
      <a:clrScheme name="1_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51782DD9E454B418BFB6267553A9CD4" ma:contentTypeVersion="11" ma:contentTypeDescription="" ma:contentTypeScope="" ma:versionID="67a8c3f19086dd733636cb9e2e3e5de9">
  <xsd:schema xmlns:xsd="http://www.w3.org/2001/XMLSchema" xmlns:p="http://schemas.microsoft.com/office/2006/metadata/properties" xmlns:ns2="8B97BE19-CDDD-400E-817A-CFDD13F7EC12" xmlns:ns3="fb02c745-2821-438e-a9f3-36f365a5b5fa" targetNamespace="http://schemas.microsoft.com/office/2006/metadata/properties" ma:root="true" ma:fieldsID="1f7557729ecb542394f8781b2df17919" ns2:_="" ns3:_="">
    <xsd:import namespace="8B97BE19-CDDD-400E-817A-CFDD13F7EC12"/>
    <xsd:import namespace="fb02c745-2821-438e-a9f3-36f365a5b5fa"/>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b02c745-2821-438e-a9f3-36f365a5b5fa"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177BEEC-B1AD-483A-A5EE-AC54E9536F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fb02c745-2821-438e-a9f3-36f365a5b5f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FF5E935F-A46C-4F39-80B8-2E89043A1F49}">
  <ds:schemaRefs>
    <ds:schemaRef ds:uri="http://schemas.openxmlformats.org/package/2006/metadata/core-properties"/>
    <ds:schemaRef ds:uri="http://purl.org/dc/terms/"/>
    <ds:schemaRef ds:uri="http://purl.org/dc/elements/1.1/"/>
    <ds:schemaRef ds:uri="http://www.w3.org/XML/1998/namespace"/>
    <ds:schemaRef ds:uri="8B97BE19-CDDD-400E-817A-CFDD13F7EC12"/>
    <ds:schemaRef ds:uri="http://schemas.microsoft.com/office/2006/documentManagement/types"/>
    <ds:schemaRef ds:uri="http://purl.org/dc/dcmitype/"/>
    <ds:schemaRef ds:uri="fb02c745-2821-438e-a9f3-36f365a5b5fa"/>
    <ds:schemaRef ds:uri="http://schemas.microsoft.com/office/2006/metadata/properties"/>
  </ds:schemaRefs>
</ds:datastoreItem>
</file>

<file path=customXml/itemProps3.xml><?xml version="1.0" encoding="utf-8"?>
<ds:datastoreItem xmlns:ds="http://schemas.openxmlformats.org/officeDocument/2006/customXml" ds:itemID="{16269A04-9E5F-4AAE-984A-AAEB940A124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314</TotalTime>
  <Words>552</Words>
  <Application>Microsoft Office PowerPoint</Application>
  <PresentationFormat>A4 210 x 297 mm</PresentationFormat>
  <Paragraphs>84</Paragraphs>
  <Slides>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3</vt:i4>
      </vt:variant>
      <vt:variant>
        <vt:lpstr>スライド タイトル</vt:lpstr>
      </vt:variant>
      <vt:variant>
        <vt:i4>3</vt:i4>
      </vt:variant>
    </vt:vector>
  </HeadingPairs>
  <TitlesOfParts>
    <vt:vector size="13" baseType="lpstr">
      <vt:lpstr>HG丸ｺﾞｼｯｸM-PRO</vt:lpstr>
      <vt:lpstr>Meiryo UI</vt:lpstr>
      <vt:lpstr>ＭＳ Ｐゴシック</vt:lpstr>
      <vt:lpstr>メイリオ</vt:lpstr>
      <vt:lpstr>Arial</vt:lpstr>
      <vt:lpstr>Calibri</vt:lpstr>
      <vt:lpstr>Wingdings</vt:lpstr>
      <vt:lpstr>Office テーマ</vt:lpstr>
      <vt:lpstr>1_B-01_A4J</vt:lpstr>
      <vt:lpstr>2_B-01_A4J</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寛大(satou-tomohiro)</dc:creator>
  <cp:lastModifiedBy>佐藤 清和(satou-kiyokazu)</cp:lastModifiedBy>
  <cp:revision>35</cp:revision>
  <cp:lastPrinted>2019-10-17T06:27:55Z</cp:lastPrinted>
  <dcterms:modified xsi:type="dcterms:W3CDTF">2019-11-06T01:44:59Z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0x0101002DA299AC048A4B8EA9C1D19079C1A32200E51782DD9E454B418BFB6267553A9CD4</vt:lpwstr>
  </property>
</Properties>
</file>