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24" autoAdjust="0"/>
  </p:normalViewPr>
  <p:slideViewPr>
    <p:cSldViewPr>
      <p:cViewPr>
        <p:scale>
          <a:sx n="130" d="100"/>
          <a:sy n="130" d="100"/>
        </p:scale>
        <p:origin x="2004" y="-16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2019/4/25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2019/4/25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2019/4/25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2019/4/25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2019/4/25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2019/4/25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2019/4/25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/>
          <p:cNvGrpSpPr/>
          <p:nvPr/>
        </p:nvGrpSpPr>
        <p:grpSpPr>
          <a:xfrm rot="16200000">
            <a:off x="-1136182" y="1154050"/>
            <a:ext cx="9148230" cy="6840133"/>
            <a:chOff x="-756593" y="3"/>
            <a:chExt cx="10252283" cy="6866208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936445" y="-1693035"/>
              <a:ext cx="6866208" cy="102522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5" name="正方形/長方形 14"/>
            <p:cNvSpPr/>
            <p:nvPr/>
          </p:nvSpPr>
          <p:spPr>
            <a:xfrm rot="5006391">
              <a:off x="6258283" y="2432203"/>
              <a:ext cx="1271387" cy="288486"/>
            </a:xfrm>
            <a:prstGeom prst="rect">
              <a:avLst/>
            </a:prstGeom>
            <a:solidFill>
              <a:schemeClr val="bg1"/>
            </a:solidFill>
            <a:ln w="38100" cmpd="dbl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rgbClr val="FF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報道関係者</a:t>
              </a:r>
              <a:r>
                <a:rPr kumimoji="1" lang="ja-JP" altLang="en-US" sz="1000" dirty="0" smtClean="0">
                  <a:solidFill>
                    <a:srgbClr val="FF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駐車場</a:t>
              </a:r>
              <a:endParaRPr kumimoji="1" lang="ja-JP" altLang="en-US" sz="10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8" name="正方形/長方形 17"/>
            <p:cNvSpPr/>
            <p:nvPr/>
          </p:nvSpPr>
          <p:spPr>
            <a:xfrm rot="5400000">
              <a:off x="1446511" y="1886832"/>
              <a:ext cx="425082" cy="21693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r>
                <a:rPr lang="ja-JP" altLang="en-US" sz="1000" dirty="0" smtClean="0">
                  <a:solidFill>
                    <a:srgbClr val="FF00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式典終了後、車を回送する方の乗車位置（西口）</a:t>
              </a:r>
              <a:endParaRPr kumimoji="1" lang="ja-JP" altLang="en-US" sz="10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" name="正方形/長方形 2"/>
            <p:cNvSpPr/>
            <p:nvPr/>
          </p:nvSpPr>
          <p:spPr>
            <a:xfrm>
              <a:off x="6134736" y="2299318"/>
              <a:ext cx="202136" cy="6722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正方形/長方形 25"/>
            <p:cNvSpPr/>
            <p:nvPr/>
          </p:nvSpPr>
          <p:spPr>
            <a:xfrm rot="5003106">
              <a:off x="5805860" y="1955568"/>
              <a:ext cx="914755" cy="2025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r>
                <a:rPr kumimoji="1" lang="ja-JP" altLang="en-US" sz="800" dirty="0" smtClean="0">
                  <a:solidFill>
                    <a:schemeClr val="tx1"/>
                  </a:solidFill>
                </a:rPr>
                <a:t>二松学舎大学</a:t>
              </a:r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2" name="正方形/長方形 1"/>
            <p:cNvSpPr/>
            <p:nvPr/>
          </p:nvSpPr>
          <p:spPr>
            <a:xfrm rot="20891977">
              <a:off x="4932040" y="3862940"/>
              <a:ext cx="1404832" cy="1440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" name="直線コネクタ 5"/>
            <p:cNvCxnSpPr/>
            <p:nvPr/>
          </p:nvCxnSpPr>
          <p:spPr>
            <a:xfrm flipH="1">
              <a:off x="6171768" y="3290317"/>
              <a:ext cx="324000" cy="468000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/>
            <p:cNvCxnSpPr/>
            <p:nvPr/>
          </p:nvCxnSpPr>
          <p:spPr>
            <a:xfrm>
              <a:off x="6471995" y="3210609"/>
              <a:ext cx="36000" cy="288000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>
              <a:off x="6500985" y="3196947"/>
              <a:ext cx="36000" cy="288000"/>
            </a:xfrm>
            <a:prstGeom prst="line">
              <a:avLst/>
            </a:prstGeom>
            <a:ln w="63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テキスト ボックス 7"/>
          <p:cNvSpPr txBox="1"/>
          <p:nvPr/>
        </p:nvSpPr>
        <p:spPr>
          <a:xfrm>
            <a:off x="5877271" y="179512"/>
            <a:ext cx="8704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別紙２</a:t>
            </a:r>
            <a:endParaRPr kumimoji="1" lang="ja-JP" altLang="en-US" b="1" dirty="0"/>
          </a:p>
        </p:txBody>
      </p:sp>
      <p:sp>
        <p:nvSpPr>
          <p:cNvPr id="20" name="正方形/長方形 19"/>
          <p:cNvSpPr/>
          <p:nvPr/>
        </p:nvSpPr>
        <p:spPr>
          <a:xfrm>
            <a:off x="3814114" y="5940152"/>
            <a:ext cx="247508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ja-JP" altLang="en-US" sz="10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自動車</a:t>
            </a:r>
            <a:r>
              <a:rPr lang="en-US" altLang="ja-JP" sz="10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10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タクシー含む）降車位置（東口）</a:t>
            </a:r>
            <a:endParaRPr lang="en-US" altLang="ja-JP" sz="1000" dirty="0" smtClean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（式典</a:t>
            </a:r>
            <a:r>
              <a:rPr kumimoji="1" lang="ja-JP" altLang="en-US" sz="10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終了後</a:t>
            </a:r>
            <a:r>
              <a:rPr kumimoji="1" lang="ja-JP" altLang="en-US" sz="10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、この場所での乗車は</a:t>
            </a:r>
            <a:r>
              <a:rPr kumimoji="1" lang="ja-JP" altLang="en-US" sz="10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出来ません</a:t>
            </a:r>
            <a:r>
              <a:rPr kumimoji="1" lang="ja-JP" altLang="en-US" sz="10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。）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64648" y="548844"/>
            <a:ext cx="464985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/>
              <a:t>千鳥ヶ淵戦没者墓苑拝礼</a:t>
            </a:r>
            <a:r>
              <a:rPr kumimoji="1" lang="ja-JP" altLang="en-US" b="1" dirty="0" err="1" smtClean="0"/>
              <a:t>式式</a:t>
            </a:r>
            <a:r>
              <a:rPr kumimoji="1" lang="ja-JP" altLang="en-US" b="1" dirty="0" smtClean="0"/>
              <a:t>場附近案内図</a:t>
            </a:r>
            <a:endParaRPr kumimoji="1" lang="ja-JP" altLang="en-US" b="1" dirty="0"/>
          </a:p>
        </p:txBody>
      </p:sp>
      <p:sp>
        <p:nvSpPr>
          <p:cNvPr id="11" name="正方形/長方形 10"/>
          <p:cNvSpPr/>
          <p:nvPr/>
        </p:nvSpPr>
        <p:spPr>
          <a:xfrm rot="21210051">
            <a:off x="1771756" y="4097116"/>
            <a:ext cx="1368000" cy="7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 rot="21210051">
            <a:off x="3114931" y="3996118"/>
            <a:ext cx="57600" cy="2477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21088" y="6804248"/>
            <a:ext cx="2160240" cy="109773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○地下鉄をご利用の場合</a:t>
            </a:r>
            <a:endParaRPr kumimoji="1" lang="en-US" altLang="ja-JP" sz="1200" dirty="0" smtClean="0"/>
          </a:p>
          <a:p>
            <a:r>
              <a:rPr lang="ja-JP" altLang="en-US" sz="1000" dirty="0"/>
              <a:t>東京</a:t>
            </a:r>
            <a:r>
              <a:rPr lang="ja-JP" altLang="en-US" sz="1000" dirty="0" smtClean="0"/>
              <a:t>メトロ</a:t>
            </a:r>
            <a:r>
              <a:rPr lang="ja-JP" altLang="en-US" sz="1000" dirty="0"/>
              <a:t>東西</a:t>
            </a:r>
            <a:r>
              <a:rPr lang="ja-JP" altLang="en-US" sz="1000" dirty="0" smtClean="0"/>
              <a:t>線</a:t>
            </a:r>
            <a:r>
              <a:rPr lang="ja-JP" altLang="en-US" sz="1000" dirty="0"/>
              <a:t>、半蔵門</a:t>
            </a:r>
            <a:r>
              <a:rPr lang="ja-JP" altLang="en-US" sz="1000" dirty="0" smtClean="0"/>
              <a:t>線、都営新宿線</a:t>
            </a:r>
            <a:r>
              <a:rPr lang="en-US" altLang="ja-JP" sz="1000" dirty="0" smtClean="0"/>
              <a:t>―</a:t>
            </a:r>
            <a:r>
              <a:rPr lang="ja-JP" altLang="en-US" sz="1000" dirty="0" smtClean="0"/>
              <a:t>九段下駅下車　</a:t>
            </a:r>
            <a:r>
              <a:rPr lang="en-US" altLang="ja-JP" sz="1000" dirty="0" smtClean="0"/>
              <a:t>2</a:t>
            </a:r>
            <a:r>
              <a:rPr lang="ja-JP" altLang="en-US" sz="1000" dirty="0" smtClean="0"/>
              <a:t>番出口より徒歩約</a:t>
            </a:r>
            <a:r>
              <a:rPr lang="en-US" altLang="ja-JP" sz="1000" dirty="0" smtClean="0"/>
              <a:t>10</a:t>
            </a:r>
            <a:r>
              <a:rPr lang="ja-JP" altLang="en-US" sz="1000" dirty="0" smtClean="0"/>
              <a:t>分</a:t>
            </a:r>
            <a:endParaRPr lang="en-US" altLang="ja-JP" sz="1000" dirty="0" smtClean="0"/>
          </a:p>
          <a:p>
            <a:pPr>
              <a:lnSpc>
                <a:spcPts val="400"/>
              </a:lnSpc>
            </a:pPr>
            <a:endParaRPr lang="en-US" altLang="ja-JP" sz="900" dirty="0" smtClean="0"/>
          </a:p>
          <a:p>
            <a:r>
              <a:rPr lang="ja-JP" altLang="en-US" sz="1000" dirty="0"/>
              <a:t>東京</a:t>
            </a:r>
            <a:r>
              <a:rPr lang="ja-JP" altLang="en-US" sz="1000" dirty="0" smtClean="0"/>
              <a:t>メトロ</a:t>
            </a:r>
            <a:r>
              <a:rPr lang="ja-JP" altLang="en-US" sz="1000" dirty="0"/>
              <a:t>半蔵門</a:t>
            </a:r>
            <a:r>
              <a:rPr lang="ja-JP" altLang="en-US" sz="1000" dirty="0" smtClean="0"/>
              <a:t>線</a:t>
            </a:r>
            <a:r>
              <a:rPr lang="en-US" altLang="ja-JP" sz="1000" dirty="0" smtClean="0"/>
              <a:t>―</a:t>
            </a:r>
            <a:r>
              <a:rPr lang="ja-JP" altLang="en-US" sz="1000" dirty="0" smtClean="0"/>
              <a:t>半蔵門駅下車</a:t>
            </a:r>
            <a:r>
              <a:rPr lang="en-US" altLang="ja-JP" sz="1000" dirty="0" smtClean="0"/>
              <a:t>5</a:t>
            </a:r>
            <a:r>
              <a:rPr lang="ja-JP" altLang="en-US" sz="1000" dirty="0" smtClean="0"/>
              <a:t>番出口より徒歩約</a:t>
            </a:r>
            <a:r>
              <a:rPr lang="en-US" altLang="ja-JP" sz="1000" dirty="0" smtClean="0"/>
              <a:t>12</a:t>
            </a:r>
            <a:r>
              <a:rPr lang="ja-JP" altLang="en-US" sz="1000" dirty="0" smtClean="0"/>
              <a:t>分</a:t>
            </a:r>
            <a:endParaRPr lang="en-US" altLang="ja-JP" sz="1000" dirty="0" smtClean="0"/>
          </a:p>
        </p:txBody>
      </p:sp>
      <p:cxnSp>
        <p:nvCxnSpPr>
          <p:cNvPr id="27" name="直線コネクタ 26"/>
          <p:cNvCxnSpPr/>
          <p:nvPr/>
        </p:nvCxnSpPr>
        <p:spPr>
          <a:xfrm>
            <a:off x="908720" y="5940152"/>
            <a:ext cx="104112" cy="162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794580" y="5962830"/>
            <a:ext cx="104112" cy="162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正方形/長方形 24"/>
          <p:cNvSpPr/>
          <p:nvPr/>
        </p:nvSpPr>
        <p:spPr>
          <a:xfrm>
            <a:off x="1112592" y="5899924"/>
            <a:ext cx="140420" cy="804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1216704" y="7520129"/>
            <a:ext cx="140420" cy="804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" name="直線コネクタ 20"/>
          <p:cNvCxnSpPr/>
          <p:nvPr/>
        </p:nvCxnSpPr>
        <p:spPr>
          <a:xfrm>
            <a:off x="1112592" y="5940152"/>
            <a:ext cx="104112" cy="162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正方形/長方形 30"/>
          <p:cNvSpPr/>
          <p:nvPr/>
        </p:nvSpPr>
        <p:spPr>
          <a:xfrm>
            <a:off x="1234858" y="6230174"/>
            <a:ext cx="140420" cy="1039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コネクタ 11"/>
          <p:cNvCxnSpPr/>
          <p:nvPr/>
        </p:nvCxnSpPr>
        <p:spPr>
          <a:xfrm>
            <a:off x="1253012" y="5940152"/>
            <a:ext cx="104112" cy="162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1281342" y="6412364"/>
            <a:ext cx="307777" cy="10399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800" dirty="0" smtClean="0"/>
              <a:t>英国大使館</a:t>
            </a:r>
            <a:endParaRPr kumimoji="1" lang="ja-JP" altLang="en-US" sz="800" dirty="0"/>
          </a:p>
        </p:txBody>
      </p:sp>
      <p:sp>
        <p:nvSpPr>
          <p:cNvPr id="33" name="正方形/長方形 32"/>
          <p:cNvSpPr/>
          <p:nvPr/>
        </p:nvSpPr>
        <p:spPr>
          <a:xfrm>
            <a:off x="890566" y="7560356"/>
            <a:ext cx="122266" cy="627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 rot="-180000">
            <a:off x="705969" y="6101545"/>
            <a:ext cx="99760" cy="12610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5" name="直線矢印コネクタ 34"/>
          <p:cNvCxnSpPr/>
          <p:nvPr/>
        </p:nvCxnSpPr>
        <p:spPr>
          <a:xfrm>
            <a:off x="562585" y="5598353"/>
            <a:ext cx="175970" cy="489186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291811" y="4716016"/>
            <a:ext cx="464038" cy="10399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00" dirty="0" smtClean="0"/>
              <a:t>地下鉄半蔵門駅</a:t>
            </a:r>
            <a:endParaRPr kumimoji="1" lang="en-US" altLang="ja-JP" sz="900" dirty="0" smtClean="0"/>
          </a:p>
          <a:p>
            <a:r>
              <a:rPr lang="en-US" altLang="ja-JP" sz="900" dirty="0"/>
              <a:t>5</a:t>
            </a:r>
            <a:r>
              <a:rPr lang="ja-JP" altLang="en-US" sz="900" dirty="0" smtClean="0"/>
              <a:t>番</a:t>
            </a:r>
            <a:r>
              <a:rPr lang="ja-JP" altLang="en-US" sz="900" dirty="0"/>
              <a:t>出入り口</a:t>
            </a:r>
            <a:endParaRPr kumimoji="1" lang="ja-JP" altLang="en-US" sz="900" dirty="0"/>
          </a:p>
        </p:txBody>
      </p:sp>
      <p:sp>
        <p:nvSpPr>
          <p:cNvPr id="37" name="正方形/長方形 36"/>
          <p:cNvSpPr/>
          <p:nvPr/>
        </p:nvSpPr>
        <p:spPr>
          <a:xfrm>
            <a:off x="2348880" y="4860032"/>
            <a:ext cx="235645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>
            <a:off x="2598463" y="4644008"/>
            <a:ext cx="58911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 rot="21206391">
            <a:off x="3973370" y="2280249"/>
            <a:ext cx="897623" cy="165899"/>
          </a:xfrm>
          <a:prstGeom prst="rect">
            <a:avLst/>
          </a:prstGeom>
          <a:solidFill>
            <a:schemeClr val="bg1"/>
          </a:solidFill>
          <a:ln w="3810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自動車</a:t>
            </a:r>
            <a:r>
              <a:rPr lang="ja-JP" altLang="en-US" sz="10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順路</a:t>
            </a:r>
            <a:endParaRPr kumimoji="1" lang="ja-JP" altLang="en-US" sz="10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 rot="21420000">
            <a:off x="1609049" y="6366995"/>
            <a:ext cx="179708" cy="766315"/>
          </a:xfrm>
          <a:prstGeom prst="rect">
            <a:avLst/>
          </a:prstGeom>
          <a:solidFill>
            <a:schemeClr val="bg1"/>
          </a:solidFill>
          <a:ln w="3810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0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自動車</a:t>
            </a:r>
            <a:r>
              <a:rPr lang="ja-JP" altLang="en-US" sz="10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順路</a:t>
            </a:r>
            <a:endParaRPr kumimoji="1" lang="ja-JP" altLang="en-US" sz="10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 rot="21420000">
            <a:off x="2337050" y="4356175"/>
            <a:ext cx="179708" cy="433064"/>
          </a:xfrm>
          <a:prstGeom prst="rect">
            <a:avLst/>
          </a:prstGeom>
          <a:solidFill>
            <a:schemeClr val="bg1"/>
          </a:solidFill>
          <a:ln w="3810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8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駐車場</a:t>
            </a:r>
            <a:endParaRPr kumimoji="1" lang="ja-JP" altLang="en-US" sz="8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 rot="21420000">
            <a:off x="2962202" y="4243205"/>
            <a:ext cx="131274" cy="294658"/>
          </a:xfrm>
          <a:prstGeom prst="rect">
            <a:avLst/>
          </a:prstGeom>
          <a:solidFill>
            <a:schemeClr val="bg1"/>
          </a:solidFill>
          <a:ln w="3810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8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入口</a:t>
            </a:r>
            <a:endParaRPr kumimoji="1" lang="ja-JP" altLang="en-US" sz="8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474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1766</TotalTime>
  <Words>85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堀内 敏男(horiuchi-toshio)</dc:creator>
  <cp:lastModifiedBy>齋藤 晋一郎(saitou-shinichirou)</cp:lastModifiedBy>
  <cp:revision>109</cp:revision>
  <cp:lastPrinted>2016-05-23T01:07:19Z</cp:lastPrinted>
  <dcterms:created xsi:type="dcterms:W3CDTF">2014-04-09T11:35:38Z</dcterms:created>
  <dcterms:modified xsi:type="dcterms:W3CDTF">2019-04-25T01:01:34Z</dcterms:modified>
</cp:coreProperties>
</file>