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4"/>
  </p:sldMasterIdLst>
  <p:notesMasterIdLst>
    <p:notesMasterId r:id="rId6"/>
  </p:notesMasterIdLst>
  <p:handoutMasterIdLst>
    <p:handoutMasterId r:id="rId7"/>
  </p:handoutMasterIdLst>
  <p:sldIdLst>
    <p:sldId id="534" r:id="rId5"/>
  </p:sldIdLst>
  <p:sldSz cx="9144000" cy="6858000" type="screen4x3"/>
  <p:notesSz cx="6807200" cy="9939338"/>
  <p:defaultTextStyle>
    <a:defPPr>
      <a:defRPr lang="ja-JP"/>
    </a:defPPr>
    <a:lvl1pPr marL="0" algn="l" defTabSz="914180" rtl="0" eaLnBrk="1" latinLnBrk="0" hangingPunct="1">
      <a:defRPr kumimoji="1" sz="1800" kern="1200">
        <a:solidFill>
          <a:schemeClr val="tx1"/>
        </a:solidFill>
        <a:latin typeface="+mn-lt"/>
        <a:ea typeface="+mn-ea"/>
        <a:cs typeface="+mn-cs"/>
      </a:defRPr>
    </a:lvl1pPr>
    <a:lvl2pPr marL="457090" algn="l" defTabSz="914180" rtl="0" eaLnBrk="1" latinLnBrk="0" hangingPunct="1">
      <a:defRPr kumimoji="1" sz="1800" kern="1200">
        <a:solidFill>
          <a:schemeClr val="tx1"/>
        </a:solidFill>
        <a:latin typeface="+mn-lt"/>
        <a:ea typeface="+mn-ea"/>
        <a:cs typeface="+mn-cs"/>
      </a:defRPr>
    </a:lvl2pPr>
    <a:lvl3pPr marL="914180" algn="l" defTabSz="914180" rtl="0" eaLnBrk="1" latinLnBrk="0" hangingPunct="1">
      <a:defRPr kumimoji="1" sz="1800" kern="1200">
        <a:solidFill>
          <a:schemeClr val="tx1"/>
        </a:solidFill>
        <a:latin typeface="+mn-lt"/>
        <a:ea typeface="+mn-ea"/>
        <a:cs typeface="+mn-cs"/>
      </a:defRPr>
    </a:lvl3pPr>
    <a:lvl4pPr marL="1371270" algn="l" defTabSz="914180" rtl="0" eaLnBrk="1" latinLnBrk="0" hangingPunct="1">
      <a:defRPr kumimoji="1" sz="1800" kern="1200">
        <a:solidFill>
          <a:schemeClr val="tx1"/>
        </a:solidFill>
        <a:latin typeface="+mn-lt"/>
        <a:ea typeface="+mn-ea"/>
        <a:cs typeface="+mn-cs"/>
      </a:defRPr>
    </a:lvl4pPr>
    <a:lvl5pPr marL="1828362" algn="l" defTabSz="914180" rtl="0" eaLnBrk="1" latinLnBrk="0" hangingPunct="1">
      <a:defRPr kumimoji="1" sz="1800" kern="1200">
        <a:solidFill>
          <a:schemeClr val="tx1"/>
        </a:solidFill>
        <a:latin typeface="+mn-lt"/>
        <a:ea typeface="+mn-ea"/>
        <a:cs typeface="+mn-cs"/>
      </a:defRPr>
    </a:lvl5pPr>
    <a:lvl6pPr marL="2285450" algn="l" defTabSz="914180" rtl="0" eaLnBrk="1" latinLnBrk="0" hangingPunct="1">
      <a:defRPr kumimoji="1" sz="1800" kern="1200">
        <a:solidFill>
          <a:schemeClr val="tx1"/>
        </a:solidFill>
        <a:latin typeface="+mn-lt"/>
        <a:ea typeface="+mn-ea"/>
        <a:cs typeface="+mn-cs"/>
      </a:defRPr>
    </a:lvl6pPr>
    <a:lvl7pPr marL="2742541" algn="l" defTabSz="914180" rtl="0" eaLnBrk="1" latinLnBrk="0" hangingPunct="1">
      <a:defRPr kumimoji="1" sz="1800" kern="1200">
        <a:solidFill>
          <a:schemeClr val="tx1"/>
        </a:solidFill>
        <a:latin typeface="+mn-lt"/>
        <a:ea typeface="+mn-ea"/>
        <a:cs typeface="+mn-cs"/>
      </a:defRPr>
    </a:lvl7pPr>
    <a:lvl8pPr marL="3199631" algn="l" defTabSz="914180" rtl="0" eaLnBrk="1" latinLnBrk="0" hangingPunct="1">
      <a:defRPr kumimoji="1" sz="1800" kern="1200">
        <a:solidFill>
          <a:schemeClr val="tx1"/>
        </a:solidFill>
        <a:latin typeface="+mn-lt"/>
        <a:ea typeface="+mn-ea"/>
        <a:cs typeface="+mn-cs"/>
      </a:defRPr>
    </a:lvl8pPr>
    <a:lvl9pPr marL="3656721" algn="l" defTabSz="91418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CCFF"/>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176" autoAdjust="0"/>
    <p:restoredTop sz="94604" autoAdjust="0"/>
  </p:normalViewPr>
  <p:slideViewPr>
    <p:cSldViewPr>
      <p:cViewPr varScale="1">
        <p:scale>
          <a:sx n="108" d="100"/>
          <a:sy n="108" d="100"/>
        </p:scale>
        <p:origin x="1386"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1FE9109D-0DE5-40D9-8030-76DCCBD3BE82}" type="datetimeFigureOut">
              <a:rPr kumimoji="1" lang="ja-JP" altLang="en-US" smtClean="0"/>
              <a:t>2024/9/19</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5A683F23-DBB9-4C8C-8A93-7AECF9A969F8}" type="slidenum">
              <a:rPr kumimoji="1" lang="ja-JP" altLang="en-US" smtClean="0"/>
              <a:t>‹#›</a:t>
            </a:fld>
            <a:endParaRPr kumimoji="1" lang="ja-JP" altLang="en-US"/>
          </a:p>
        </p:txBody>
      </p:sp>
    </p:spTree>
    <p:extLst>
      <p:ext uri="{BB962C8B-B14F-4D97-AF65-F5344CB8AC3E}">
        <p14:creationId xmlns:p14="http://schemas.microsoft.com/office/powerpoint/2010/main" val="284560885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4" y="3"/>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55842" y="3"/>
            <a:ext cx="2949787" cy="496967"/>
          </a:xfrm>
          <a:prstGeom prst="rect">
            <a:avLst/>
          </a:prstGeom>
        </p:spPr>
        <p:txBody>
          <a:bodyPr vert="horz" lIns="91440" tIns="45720" rIns="91440" bIns="45720" rtlCol="0"/>
          <a:lstStyle>
            <a:lvl1pPr algn="r">
              <a:defRPr sz="1200"/>
            </a:lvl1pPr>
          </a:lstStyle>
          <a:p>
            <a:fld id="{6C068B3B-1F7B-4D24-A57B-AC8814FF8764}" type="datetimeFigureOut">
              <a:rPr kumimoji="1" lang="ja-JP" altLang="en-US" smtClean="0"/>
              <a:pPr/>
              <a:t>2024/9/19</a:t>
            </a:fld>
            <a:endParaRPr kumimoji="1" lang="ja-JP" altLang="en-US"/>
          </a:p>
        </p:txBody>
      </p:sp>
      <p:sp>
        <p:nvSpPr>
          <p:cNvPr id="4" name="スライド イメージ プレースホルダ 3"/>
          <p:cNvSpPr>
            <a:spLocks noGrp="1" noRot="1" noChangeAspect="1"/>
          </p:cNvSpPr>
          <p:nvPr>
            <p:ph type="sldImg" idx="2"/>
          </p:nvPr>
        </p:nvSpPr>
        <p:spPr>
          <a:xfrm>
            <a:off x="920750" y="746125"/>
            <a:ext cx="4967288"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0721" y="4721186"/>
            <a:ext cx="5445760" cy="4472702"/>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4" y="9440655"/>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842" y="9440655"/>
            <a:ext cx="2949787" cy="496967"/>
          </a:xfrm>
          <a:prstGeom prst="rect">
            <a:avLst/>
          </a:prstGeom>
        </p:spPr>
        <p:txBody>
          <a:bodyPr vert="horz" lIns="91440" tIns="45720" rIns="91440" bIns="45720" rtlCol="0" anchor="b"/>
          <a:lstStyle>
            <a:lvl1pPr algn="r">
              <a:defRPr sz="1200"/>
            </a:lvl1pPr>
          </a:lstStyle>
          <a:p>
            <a:fld id="{8EF411B6-99C6-46E2-AE75-A581A0DFE049}" type="slidenum">
              <a:rPr kumimoji="1" lang="ja-JP" altLang="en-US" smtClean="0"/>
              <a:pPr/>
              <a:t>‹#›</a:t>
            </a:fld>
            <a:endParaRPr kumimoji="1" lang="ja-JP" altLang="en-US"/>
          </a:p>
        </p:txBody>
      </p:sp>
    </p:spTree>
    <p:extLst>
      <p:ext uri="{BB962C8B-B14F-4D97-AF65-F5344CB8AC3E}">
        <p14:creationId xmlns:p14="http://schemas.microsoft.com/office/powerpoint/2010/main" val="1959156249"/>
      </p:ext>
    </p:extLst>
  </p:cSld>
  <p:clrMap bg1="lt1" tx1="dk1" bg2="lt2" tx2="dk2" accent1="accent1" accent2="accent2" accent3="accent3" accent4="accent4" accent5="accent5" accent6="accent6" hlink="hlink" folHlink="folHlink"/>
  <p:hf hdr="0" ftr="0" dt="0"/>
  <p:notesStyle>
    <a:lvl1pPr marL="0" algn="l" defTabSz="914290" rtl="0" eaLnBrk="1" latinLnBrk="0" hangingPunct="1">
      <a:defRPr kumimoji="1" sz="1200" kern="1200">
        <a:solidFill>
          <a:schemeClr val="tx1"/>
        </a:solidFill>
        <a:latin typeface="+mn-lt"/>
        <a:ea typeface="+mn-ea"/>
        <a:cs typeface="+mn-cs"/>
      </a:defRPr>
    </a:lvl1pPr>
    <a:lvl2pPr marL="457145" algn="l" defTabSz="914290" rtl="0" eaLnBrk="1" latinLnBrk="0" hangingPunct="1">
      <a:defRPr kumimoji="1" sz="1200" kern="1200">
        <a:solidFill>
          <a:schemeClr val="tx1"/>
        </a:solidFill>
        <a:latin typeface="+mn-lt"/>
        <a:ea typeface="+mn-ea"/>
        <a:cs typeface="+mn-cs"/>
      </a:defRPr>
    </a:lvl2pPr>
    <a:lvl3pPr marL="914290" algn="l" defTabSz="914290" rtl="0" eaLnBrk="1" latinLnBrk="0" hangingPunct="1">
      <a:defRPr kumimoji="1" sz="1200" kern="1200">
        <a:solidFill>
          <a:schemeClr val="tx1"/>
        </a:solidFill>
        <a:latin typeface="+mn-lt"/>
        <a:ea typeface="+mn-ea"/>
        <a:cs typeface="+mn-cs"/>
      </a:defRPr>
    </a:lvl3pPr>
    <a:lvl4pPr marL="1371435" algn="l" defTabSz="914290" rtl="0" eaLnBrk="1" latinLnBrk="0" hangingPunct="1">
      <a:defRPr kumimoji="1" sz="1200" kern="1200">
        <a:solidFill>
          <a:schemeClr val="tx1"/>
        </a:solidFill>
        <a:latin typeface="+mn-lt"/>
        <a:ea typeface="+mn-ea"/>
        <a:cs typeface="+mn-cs"/>
      </a:defRPr>
    </a:lvl4pPr>
    <a:lvl5pPr marL="1828581" algn="l" defTabSz="914290" rtl="0" eaLnBrk="1" latinLnBrk="0" hangingPunct="1">
      <a:defRPr kumimoji="1" sz="1200" kern="1200">
        <a:solidFill>
          <a:schemeClr val="tx1"/>
        </a:solidFill>
        <a:latin typeface="+mn-lt"/>
        <a:ea typeface="+mn-ea"/>
        <a:cs typeface="+mn-cs"/>
      </a:defRPr>
    </a:lvl5pPr>
    <a:lvl6pPr marL="2285725" algn="l" defTabSz="914290" rtl="0" eaLnBrk="1" latinLnBrk="0" hangingPunct="1">
      <a:defRPr kumimoji="1" sz="1200" kern="1200">
        <a:solidFill>
          <a:schemeClr val="tx1"/>
        </a:solidFill>
        <a:latin typeface="+mn-lt"/>
        <a:ea typeface="+mn-ea"/>
        <a:cs typeface="+mn-cs"/>
      </a:defRPr>
    </a:lvl6pPr>
    <a:lvl7pPr marL="2742871" algn="l" defTabSz="914290" rtl="0" eaLnBrk="1" latinLnBrk="0" hangingPunct="1">
      <a:defRPr kumimoji="1" sz="1200" kern="1200">
        <a:solidFill>
          <a:schemeClr val="tx1"/>
        </a:solidFill>
        <a:latin typeface="+mn-lt"/>
        <a:ea typeface="+mn-ea"/>
        <a:cs typeface="+mn-cs"/>
      </a:defRPr>
    </a:lvl7pPr>
    <a:lvl8pPr marL="3200015" algn="l" defTabSz="914290" rtl="0" eaLnBrk="1" latinLnBrk="0" hangingPunct="1">
      <a:defRPr kumimoji="1" sz="1200" kern="1200">
        <a:solidFill>
          <a:schemeClr val="tx1"/>
        </a:solidFill>
        <a:latin typeface="+mn-lt"/>
        <a:ea typeface="+mn-ea"/>
        <a:cs typeface="+mn-cs"/>
      </a:defRPr>
    </a:lvl8pPr>
    <a:lvl9pPr marL="3657160" algn="l" defTabSz="91429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スライド イメージ プレースホルダー 1"/>
          <p:cNvSpPr>
            <a:spLocks noGrp="1" noRot="1" noChangeAspect="1" noTextEdit="1"/>
          </p:cNvSpPr>
          <p:nvPr>
            <p:ph type="sldImg"/>
          </p:nvPr>
        </p:nvSpPr>
        <p:spPr bwMode="auto">
          <a:noFill/>
          <a:ln>
            <a:solidFill>
              <a:srgbClr val="000000"/>
            </a:solidFill>
            <a:miter lim="800000"/>
            <a:headEnd/>
            <a:tailEnd/>
          </a:ln>
        </p:spPr>
      </p:sp>
      <p:sp>
        <p:nvSpPr>
          <p:cNvPr id="5123"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endParaRPr lang="ja-JP" altLang="en-US" dirty="0"/>
          </a:p>
        </p:txBody>
      </p:sp>
      <p:sp>
        <p:nvSpPr>
          <p:cNvPr id="4" name="スライド番号プレースホルダー 3"/>
          <p:cNvSpPr>
            <a:spLocks noGrp="1"/>
          </p:cNvSpPr>
          <p:nvPr>
            <p:ph type="sldNum" sz="quarter" idx="5"/>
          </p:nvPr>
        </p:nvSpPr>
        <p:spPr/>
        <p:txBody>
          <a:bodyPr/>
          <a:lstStyle/>
          <a:p>
            <a:pPr>
              <a:defRPr/>
            </a:pPr>
            <a:fld id="{45798B82-C146-497F-9296-AB01270563E2}" type="slidenum">
              <a:rPr lang="ja-JP" altLang="en-US" smtClean="0"/>
              <a:pPr>
                <a:defRPr/>
              </a:pPr>
              <a:t>0</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1" y="2130651"/>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68" y="3886203"/>
            <a:ext cx="6400801" cy="1752600"/>
          </a:xfrm>
        </p:spPr>
        <p:txBody>
          <a:bodyPr/>
          <a:lstStyle>
            <a:lvl1pPr marL="0" indent="0" algn="ctr">
              <a:buNone/>
              <a:defRPr>
                <a:solidFill>
                  <a:schemeClr val="tx1">
                    <a:tint val="75000"/>
                  </a:schemeClr>
                </a:solidFill>
              </a:defRPr>
            </a:lvl1pPr>
            <a:lvl2pPr marL="457011" indent="0" algn="ctr">
              <a:buNone/>
              <a:defRPr>
                <a:solidFill>
                  <a:schemeClr val="tx1">
                    <a:tint val="75000"/>
                  </a:schemeClr>
                </a:solidFill>
              </a:defRPr>
            </a:lvl2pPr>
            <a:lvl3pPr marL="914022" indent="0" algn="ctr">
              <a:buNone/>
              <a:defRPr>
                <a:solidFill>
                  <a:schemeClr val="tx1">
                    <a:tint val="75000"/>
                  </a:schemeClr>
                </a:solidFill>
              </a:defRPr>
            </a:lvl3pPr>
            <a:lvl4pPr marL="1371033" indent="0" algn="ctr">
              <a:buNone/>
              <a:defRPr>
                <a:solidFill>
                  <a:schemeClr val="tx1">
                    <a:tint val="75000"/>
                  </a:schemeClr>
                </a:solidFill>
              </a:defRPr>
            </a:lvl4pPr>
            <a:lvl5pPr marL="1828046" indent="0" algn="ctr">
              <a:buNone/>
              <a:defRPr>
                <a:solidFill>
                  <a:schemeClr val="tx1">
                    <a:tint val="75000"/>
                  </a:schemeClr>
                </a:solidFill>
              </a:defRPr>
            </a:lvl5pPr>
            <a:lvl6pPr marL="2285055" indent="0" algn="ctr">
              <a:buNone/>
              <a:defRPr>
                <a:solidFill>
                  <a:schemeClr val="tx1">
                    <a:tint val="75000"/>
                  </a:schemeClr>
                </a:solidFill>
              </a:defRPr>
            </a:lvl6pPr>
            <a:lvl7pPr marL="2742068" indent="0" algn="ctr">
              <a:buNone/>
              <a:defRPr>
                <a:solidFill>
                  <a:schemeClr val="tx1">
                    <a:tint val="75000"/>
                  </a:schemeClr>
                </a:solidFill>
              </a:defRPr>
            </a:lvl7pPr>
            <a:lvl8pPr marL="3199080" indent="0" algn="ctr">
              <a:buNone/>
              <a:defRPr>
                <a:solidFill>
                  <a:schemeClr val="tx1">
                    <a:tint val="75000"/>
                  </a:schemeClr>
                </a:solidFill>
              </a:defRPr>
            </a:lvl8pPr>
            <a:lvl9pPr marL="365609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C00DF81D-96A4-4CD5-8F9F-2B6BFF2EBE31}" type="datetime1">
              <a:rPr lang="ja-JP" altLang="en-US" smtClean="0">
                <a:solidFill>
                  <a:prstClr val="black">
                    <a:tint val="75000"/>
                  </a:prstClr>
                </a:solidFill>
              </a:rPr>
              <a:t>2024/9/19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BC43994E-9FD1-458A-9E36-7B751BFA6A91}" type="slidenum">
              <a:rPr lang="ja-JP" altLang="en-US">
                <a:solidFill>
                  <a:prstClr val="black">
                    <a:tint val="75000"/>
                  </a:prstClr>
                </a:solidFill>
              </a:rPr>
              <a:pPr>
                <a:defRPr/>
              </a:pPr>
              <a:t>‹#›</a:t>
            </a:fld>
            <a:endParaRPr lang="ja-JP" alt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118893EF-FF70-4511-81C4-130F14B76A78}" type="datetime1">
              <a:rPr lang="ja-JP" altLang="en-US" smtClean="0">
                <a:solidFill>
                  <a:prstClr val="black">
                    <a:tint val="75000"/>
                  </a:prstClr>
                </a:solidFill>
              </a:rPr>
              <a:t>2024/9/19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1D1E205A-516B-4790-994D-60A32428CEF0}" type="slidenum">
              <a:rPr lang="ja-JP" altLang="en-US">
                <a:solidFill>
                  <a:prstClr val="black">
                    <a:tint val="75000"/>
                  </a:prstClr>
                </a:solidFill>
              </a:rPr>
              <a:pPr>
                <a:defRPr/>
              </a:pPr>
              <a:t>‹#›</a:t>
            </a:fld>
            <a:endParaRPr lang="ja-JP" alt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3"/>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4" y="274643"/>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6D4D6E78-B225-4B76-A1C0-B8A90E46F9F5}" type="datetime1">
              <a:rPr lang="ja-JP" altLang="en-US" smtClean="0">
                <a:solidFill>
                  <a:prstClr val="black">
                    <a:tint val="75000"/>
                  </a:prstClr>
                </a:solidFill>
              </a:rPr>
              <a:t>2024/9/19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6DA495C0-8A7D-430F-A6D5-6C0802688FC6}" type="slidenum">
              <a:rPr lang="ja-JP" altLang="en-US">
                <a:solidFill>
                  <a:prstClr val="black">
                    <a:tint val="75000"/>
                  </a:prstClr>
                </a:solidFill>
              </a:rPr>
              <a:pPr>
                <a:defRPr/>
              </a:pPr>
              <a:t>‹#›</a:t>
            </a:fld>
            <a:endParaRPr lang="ja-JP" altLang="en-US">
              <a:solidFill>
                <a:prstClr val="black">
                  <a:tint val="75000"/>
                </a:prst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71" y="274639"/>
            <a:ext cx="8229601" cy="1143000"/>
          </a:xfrm>
        </p:spPr>
        <p:txBody>
          <a:bodyPr/>
          <a:lstStyle/>
          <a:p>
            <a:r>
              <a:rPr lang="ja-JP" altLang="en-US"/>
              <a:t>マスタ タイトルの書式設定</a:t>
            </a:r>
          </a:p>
        </p:txBody>
      </p:sp>
      <p:sp>
        <p:nvSpPr>
          <p:cNvPr id="3" name="表プレースホルダ 2"/>
          <p:cNvSpPr>
            <a:spLocks noGrp="1"/>
          </p:cNvSpPr>
          <p:nvPr>
            <p:ph type="tbl" idx="1"/>
          </p:nvPr>
        </p:nvSpPr>
        <p:spPr>
          <a:xfrm>
            <a:off x="457271" y="1600216"/>
            <a:ext cx="8229601"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fld id="{0E93E2A7-8732-4458-8A1D-5F5AB1AF44AC}" type="datetime1">
              <a:rPr lang="ja-JP" altLang="en-US" smtClean="0">
                <a:solidFill>
                  <a:prstClr val="black">
                    <a:tint val="75000"/>
                  </a:prstClr>
                </a:solidFill>
              </a:rPr>
              <a:t>2024/9/19</a:t>
            </a:fld>
            <a:endParaRPr lang="en-US" altLang="ja-JP">
              <a:solidFill>
                <a:prstClr val="black">
                  <a:tint val="75000"/>
                </a:prstClr>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tint val="75000"/>
                </a:prstClr>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9A2E248-99D5-44ED-A4C9-DE9519BF7974}" type="slidenum">
              <a:rPr lang="en-US" altLang="ja-JP">
                <a:solidFill>
                  <a:prstClr val="black">
                    <a:tint val="75000"/>
                  </a:prstClr>
                </a:solidFill>
              </a:rPr>
              <a:pPr>
                <a:defRPr/>
              </a:pPr>
              <a:t>‹#›</a:t>
            </a:fld>
            <a:endParaRPr lang="en-US" altLang="ja-JP">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91A895B8-B6E2-4B15-93A4-B04F4E088634}" type="datetime1">
              <a:rPr lang="ja-JP" altLang="en-US" smtClean="0">
                <a:solidFill>
                  <a:prstClr val="black">
                    <a:tint val="75000"/>
                  </a:prstClr>
                </a:solidFill>
              </a:rPr>
              <a:t>2024/9/19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a:xfrm>
            <a:off x="7092280" y="6525344"/>
            <a:ext cx="2133600" cy="365125"/>
          </a:xfrm>
        </p:spPr>
        <p:txBody>
          <a:bodyPr/>
          <a:lstStyle>
            <a:lvl1pPr>
              <a:defRPr sz="1400">
                <a:latin typeface="+mj-ea"/>
                <a:ea typeface="+mj-ea"/>
              </a:defRPr>
            </a:lvl1pPr>
          </a:lstStyle>
          <a:p>
            <a:pPr>
              <a:defRPr/>
            </a:pPr>
            <a:fld id="{D8FBE192-30FF-46E9-8D5C-6BF77707FABE}"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4" y="4407126"/>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4" y="2906732"/>
            <a:ext cx="7772400" cy="1500187"/>
          </a:xfrm>
        </p:spPr>
        <p:txBody>
          <a:bodyPr anchor="b"/>
          <a:lstStyle>
            <a:lvl1pPr marL="0" indent="0">
              <a:buNone/>
              <a:defRPr sz="2000">
                <a:solidFill>
                  <a:schemeClr val="tx1">
                    <a:tint val="75000"/>
                  </a:schemeClr>
                </a:solidFill>
              </a:defRPr>
            </a:lvl1pPr>
            <a:lvl2pPr marL="457011" indent="0">
              <a:buNone/>
              <a:defRPr sz="1800">
                <a:solidFill>
                  <a:schemeClr val="tx1">
                    <a:tint val="75000"/>
                  </a:schemeClr>
                </a:solidFill>
              </a:defRPr>
            </a:lvl2pPr>
            <a:lvl3pPr marL="914022" indent="0">
              <a:buNone/>
              <a:defRPr sz="1600">
                <a:solidFill>
                  <a:schemeClr val="tx1">
                    <a:tint val="75000"/>
                  </a:schemeClr>
                </a:solidFill>
              </a:defRPr>
            </a:lvl3pPr>
            <a:lvl4pPr marL="1371033" indent="0">
              <a:buNone/>
              <a:defRPr sz="1400">
                <a:solidFill>
                  <a:schemeClr val="tx1">
                    <a:tint val="75000"/>
                  </a:schemeClr>
                </a:solidFill>
              </a:defRPr>
            </a:lvl4pPr>
            <a:lvl5pPr marL="1828046" indent="0">
              <a:buNone/>
              <a:defRPr sz="1400">
                <a:solidFill>
                  <a:schemeClr val="tx1">
                    <a:tint val="75000"/>
                  </a:schemeClr>
                </a:solidFill>
              </a:defRPr>
            </a:lvl5pPr>
            <a:lvl6pPr marL="2285055" indent="0">
              <a:buNone/>
              <a:defRPr sz="1400">
                <a:solidFill>
                  <a:schemeClr val="tx1">
                    <a:tint val="75000"/>
                  </a:schemeClr>
                </a:solidFill>
              </a:defRPr>
            </a:lvl6pPr>
            <a:lvl7pPr marL="2742068" indent="0">
              <a:buNone/>
              <a:defRPr sz="1400">
                <a:solidFill>
                  <a:schemeClr val="tx1">
                    <a:tint val="75000"/>
                  </a:schemeClr>
                </a:solidFill>
              </a:defRPr>
            </a:lvl7pPr>
            <a:lvl8pPr marL="3199080" indent="0">
              <a:buNone/>
              <a:defRPr sz="1400">
                <a:solidFill>
                  <a:schemeClr val="tx1">
                    <a:tint val="75000"/>
                  </a:schemeClr>
                </a:solidFill>
              </a:defRPr>
            </a:lvl8pPr>
            <a:lvl9pPr marL="365609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B654D920-0D72-4A56-AB92-C00EC0D96DBA}" type="datetime1">
              <a:rPr lang="ja-JP" altLang="en-US" smtClean="0">
                <a:solidFill>
                  <a:prstClr val="black">
                    <a:tint val="75000"/>
                  </a:prstClr>
                </a:solidFill>
              </a:rPr>
              <a:t>2024/9/19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7100C7EE-11CD-41E0-892D-D63FB909D5A8}" type="slidenum">
              <a:rPr lang="ja-JP" altLang="en-US">
                <a:solidFill>
                  <a:prstClr val="black">
                    <a:tint val="75000"/>
                  </a:prstClr>
                </a:solidFill>
              </a:rPr>
              <a:pPr>
                <a:defRPr/>
              </a:pPr>
              <a:t>‹#›</a:t>
            </a:fld>
            <a:endParaRPr lang="ja-JP" alt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4" y="160021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1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D9A72E18-EB48-4E7F-8609-217258AEA8AB}" type="datetime1">
              <a:rPr lang="ja-JP" altLang="en-US" smtClean="0">
                <a:solidFill>
                  <a:prstClr val="black">
                    <a:tint val="75000"/>
                  </a:prstClr>
                </a:solidFill>
              </a:rPr>
              <a:t>2024/9/19</a:t>
            </a:fld>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AC467F7C-389C-4BB4-9718-AA983F5A3413}" type="slidenum">
              <a:rPr lang="ja-JP" altLang="en-US">
                <a:solidFill>
                  <a:prstClr val="black">
                    <a:tint val="75000"/>
                  </a:prstClr>
                </a:solidFill>
              </a:rPr>
              <a:pPr>
                <a:defRPr/>
              </a:pPr>
              <a:t>‹#›</a:t>
            </a:fld>
            <a:endParaRPr lang="ja-JP" alt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3" y="1535113"/>
            <a:ext cx="4040188" cy="639762"/>
          </a:xfrm>
        </p:spPr>
        <p:txBody>
          <a:bodyPr anchor="b"/>
          <a:lstStyle>
            <a:lvl1pPr marL="0" indent="0">
              <a:buNone/>
              <a:defRPr sz="2400" b="1"/>
            </a:lvl1pPr>
            <a:lvl2pPr marL="457011" indent="0">
              <a:buNone/>
              <a:defRPr sz="2000" b="1"/>
            </a:lvl2pPr>
            <a:lvl3pPr marL="914022" indent="0">
              <a:buNone/>
              <a:defRPr sz="1800" b="1"/>
            </a:lvl3pPr>
            <a:lvl4pPr marL="1371033" indent="0">
              <a:buNone/>
              <a:defRPr sz="1600" b="1"/>
            </a:lvl4pPr>
            <a:lvl5pPr marL="1828046" indent="0">
              <a:buNone/>
              <a:defRPr sz="1600" b="1"/>
            </a:lvl5pPr>
            <a:lvl6pPr marL="2285055" indent="0">
              <a:buNone/>
              <a:defRPr sz="1600" b="1"/>
            </a:lvl6pPr>
            <a:lvl7pPr marL="2742068" indent="0">
              <a:buNone/>
              <a:defRPr sz="1600" b="1"/>
            </a:lvl7pPr>
            <a:lvl8pPr marL="3199080" indent="0">
              <a:buNone/>
              <a:defRPr sz="1600" b="1"/>
            </a:lvl8pPr>
            <a:lvl9pPr marL="365609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39" y="1535113"/>
            <a:ext cx="4041776" cy="639762"/>
          </a:xfrm>
        </p:spPr>
        <p:txBody>
          <a:bodyPr anchor="b"/>
          <a:lstStyle>
            <a:lvl1pPr marL="0" indent="0">
              <a:buNone/>
              <a:defRPr sz="2400" b="1"/>
            </a:lvl1pPr>
            <a:lvl2pPr marL="457011" indent="0">
              <a:buNone/>
              <a:defRPr sz="2000" b="1"/>
            </a:lvl2pPr>
            <a:lvl3pPr marL="914022" indent="0">
              <a:buNone/>
              <a:defRPr sz="1800" b="1"/>
            </a:lvl3pPr>
            <a:lvl4pPr marL="1371033" indent="0">
              <a:buNone/>
              <a:defRPr sz="1600" b="1"/>
            </a:lvl4pPr>
            <a:lvl5pPr marL="1828046" indent="0">
              <a:buNone/>
              <a:defRPr sz="1600" b="1"/>
            </a:lvl5pPr>
            <a:lvl6pPr marL="2285055" indent="0">
              <a:buNone/>
              <a:defRPr sz="1600" b="1"/>
            </a:lvl6pPr>
            <a:lvl7pPr marL="2742068" indent="0">
              <a:buNone/>
              <a:defRPr sz="1600" b="1"/>
            </a:lvl7pPr>
            <a:lvl8pPr marL="3199080" indent="0">
              <a:buNone/>
              <a:defRPr sz="1600" b="1"/>
            </a:lvl8pPr>
            <a:lvl9pPr marL="365609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39" y="2174875"/>
            <a:ext cx="404177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0141B8DA-9B65-4159-B488-2E9C3CBA0A2F}" type="datetime1">
              <a:rPr lang="ja-JP" altLang="en-US" smtClean="0">
                <a:solidFill>
                  <a:prstClr val="black">
                    <a:tint val="75000"/>
                  </a:prstClr>
                </a:solidFill>
              </a:rPr>
              <a:t>2024/9/19</a:t>
            </a:fld>
            <a:endParaRPr lang="ja-JP" altLang="en-US">
              <a:solidFill>
                <a:prstClr val="black">
                  <a:tint val="75000"/>
                </a:prstClr>
              </a:solidFill>
            </a:endParaRPr>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9" name="スライド番号プレースホルダ 5"/>
          <p:cNvSpPr>
            <a:spLocks noGrp="1"/>
          </p:cNvSpPr>
          <p:nvPr>
            <p:ph type="sldNum" sz="quarter" idx="12"/>
          </p:nvPr>
        </p:nvSpPr>
        <p:spPr/>
        <p:txBody>
          <a:bodyPr/>
          <a:lstStyle>
            <a:lvl1pPr>
              <a:defRPr/>
            </a:lvl1pPr>
          </a:lstStyle>
          <a:p>
            <a:pPr>
              <a:defRPr/>
            </a:pPr>
            <a:fld id="{AE9FCD21-251D-4AA1-B848-672D3EAB27F0}" type="slidenum">
              <a:rPr lang="ja-JP" altLang="en-US">
                <a:solidFill>
                  <a:prstClr val="black">
                    <a:tint val="75000"/>
                  </a:prstClr>
                </a:solidFill>
              </a:rPr>
              <a:pPr>
                <a:defRPr/>
              </a:pPr>
              <a:t>‹#›</a:t>
            </a:fld>
            <a:endParaRPr lang="ja-JP" alt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C714CCF4-22CF-47D2-A0FE-F1CB571F5FE5}" type="datetime1">
              <a:rPr lang="ja-JP" altLang="en-US" smtClean="0">
                <a:solidFill>
                  <a:prstClr val="black">
                    <a:tint val="75000"/>
                  </a:prstClr>
                </a:solidFill>
              </a:rPr>
              <a:t>2024/9/19</a:t>
            </a:fld>
            <a:endParaRPr lang="ja-JP" altLang="en-US">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6B566272-B442-4FDF-A7F5-2568251CC311}" type="slidenum">
              <a:rPr lang="ja-JP" altLang="en-US">
                <a:solidFill>
                  <a:prstClr val="black">
                    <a:tint val="75000"/>
                  </a:prstClr>
                </a:solidFill>
              </a:rPr>
              <a:pPr>
                <a:defRPr/>
              </a:pPr>
              <a:t>‹#›</a:t>
            </a:fld>
            <a:endParaRPr lang="ja-JP" alt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23058C0C-F462-42AE-A2EF-8DDEDD438B4E}" type="datetime1">
              <a:rPr lang="ja-JP" altLang="en-US" smtClean="0">
                <a:solidFill>
                  <a:prstClr val="black">
                    <a:tint val="75000"/>
                  </a:prstClr>
                </a:solidFill>
              </a:rPr>
              <a:t>2024/9/19</a:t>
            </a:fld>
            <a:endParaRPr lang="ja-JP" altLang="en-US">
              <a:solidFill>
                <a:prstClr val="black">
                  <a:tint val="75000"/>
                </a:prstClr>
              </a:solidFill>
            </a:endParaRPr>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4" name="スライド番号プレースホルダ 5"/>
          <p:cNvSpPr>
            <a:spLocks noGrp="1"/>
          </p:cNvSpPr>
          <p:nvPr>
            <p:ph type="sldNum" sz="quarter" idx="12"/>
          </p:nvPr>
        </p:nvSpPr>
        <p:spPr/>
        <p:txBody>
          <a:bodyPr/>
          <a:lstStyle>
            <a:lvl1pPr>
              <a:defRPr/>
            </a:lvl1pPr>
          </a:lstStyle>
          <a:p>
            <a:pPr>
              <a:defRPr/>
            </a:pPr>
            <a:fld id="{68B7701B-EDB2-426E-B5F5-80C3C2CE73A3}" type="slidenum">
              <a:rPr lang="ja-JP" altLang="en-US">
                <a:solidFill>
                  <a:prstClr val="black">
                    <a:tint val="75000"/>
                  </a:prstClr>
                </a:solidFill>
              </a:rPr>
              <a:pPr>
                <a:defRPr/>
              </a:pPr>
              <a:t>‹#›</a:t>
            </a:fld>
            <a:endParaRPr lang="ja-JP" alt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19" y="273052"/>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62" y="273062"/>
            <a:ext cx="511174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19" y="1435112"/>
            <a:ext cx="3008313" cy="4691063"/>
          </a:xfrm>
        </p:spPr>
        <p:txBody>
          <a:bodyPr/>
          <a:lstStyle>
            <a:lvl1pPr marL="0" indent="0">
              <a:buNone/>
              <a:defRPr sz="1400"/>
            </a:lvl1pPr>
            <a:lvl2pPr marL="457011" indent="0">
              <a:buNone/>
              <a:defRPr sz="1200"/>
            </a:lvl2pPr>
            <a:lvl3pPr marL="914022" indent="0">
              <a:buNone/>
              <a:defRPr sz="1000"/>
            </a:lvl3pPr>
            <a:lvl4pPr marL="1371033" indent="0">
              <a:buNone/>
              <a:defRPr sz="900"/>
            </a:lvl4pPr>
            <a:lvl5pPr marL="1828046" indent="0">
              <a:buNone/>
              <a:defRPr sz="900"/>
            </a:lvl5pPr>
            <a:lvl6pPr marL="2285055" indent="0">
              <a:buNone/>
              <a:defRPr sz="900"/>
            </a:lvl6pPr>
            <a:lvl7pPr marL="2742068" indent="0">
              <a:buNone/>
              <a:defRPr sz="900"/>
            </a:lvl7pPr>
            <a:lvl8pPr marL="3199080" indent="0">
              <a:buNone/>
              <a:defRPr sz="900"/>
            </a:lvl8pPr>
            <a:lvl9pPr marL="365609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5AE9FA1E-5D27-427F-A538-03DC977FE246}" type="datetime1">
              <a:rPr lang="ja-JP" altLang="en-US" smtClean="0">
                <a:solidFill>
                  <a:prstClr val="black">
                    <a:tint val="75000"/>
                  </a:prstClr>
                </a:solidFill>
              </a:rPr>
              <a:t>2024/9/19</a:t>
            </a:fld>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8DA5F606-4B82-4C16-8951-D3B6F5B03A69}" type="slidenum">
              <a:rPr lang="ja-JP" altLang="en-US">
                <a:solidFill>
                  <a:prstClr val="black">
                    <a:tint val="75000"/>
                  </a:prstClr>
                </a:solidFill>
              </a:rPr>
              <a:pPr>
                <a:defRPr/>
              </a:pPr>
              <a:t>‹#›</a:t>
            </a:fld>
            <a:endParaRPr lang="ja-JP" alt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90" y="4800601"/>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90" y="612776"/>
            <a:ext cx="5486400" cy="4114800"/>
          </a:xfrm>
        </p:spPr>
        <p:txBody>
          <a:bodyPr rtlCol="0">
            <a:normAutofit/>
          </a:bodyPr>
          <a:lstStyle>
            <a:lvl1pPr marL="0" indent="0">
              <a:buNone/>
              <a:defRPr sz="3200"/>
            </a:lvl1pPr>
            <a:lvl2pPr marL="457011" indent="0">
              <a:buNone/>
              <a:defRPr sz="2800"/>
            </a:lvl2pPr>
            <a:lvl3pPr marL="914022" indent="0">
              <a:buNone/>
              <a:defRPr sz="2400"/>
            </a:lvl3pPr>
            <a:lvl4pPr marL="1371033" indent="0">
              <a:buNone/>
              <a:defRPr sz="2000"/>
            </a:lvl4pPr>
            <a:lvl5pPr marL="1828046" indent="0">
              <a:buNone/>
              <a:defRPr sz="2000"/>
            </a:lvl5pPr>
            <a:lvl6pPr marL="2285055" indent="0">
              <a:buNone/>
              <a:defRPr sz="2000"/>
            </a:lvl6pPr>
            <a:lvl7pPr marL="2742068" indent="0">
              <a:buNone/>
              <a:defRPr sz="2000"/>
            </a:lvl7pPr>
            <a:lvl8pPr marL="3199080" indent="0">
              <a:buNone/>
              <a:defRPr sz="2000"/>
            </a:lvl8pPr>
            <a:lvl9pPr marL="365609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90" y="5367340"/>
            <a:ext cx="5486400" cy="804862"/>
          </a:xfrm>
        </p:spPr>
        <p:txBody>
          <a:bodyPr/>
          <a:lstStyle>
            <a:lvl1pPr marL="0" indent="0">
              <a:buNone/>
              <a:defRPr sz="1400"/>
            </a:lvl1pPr>
            <a:lvl2pPr marL="457011" indent="0">
              <a:buNone/>
              <a:defRPr sz="1200"/>
            </a:lvl2pPr>
            <a:lvl3pPr marL="914022" indent="0">
              <a:buNone/>
              <a:defRPr sz="1000"/>
            </a:lvl3pPr>
            <a:lvl4pPr marL="1371033" indent="0">
              <a:buNone/>
              <a:defRPr sz="900"/>
            </a:lvl4pPr>
            <a:lvl5pPr marL="1828046" indent="0">
              <a:buNone/>
              <a:defRPr sz="900"/>
            </a:lvl5pPr>
            <a:lvl6pPr marL="2285055" indent="0">
              <a:buNone/>
              <a:defRPr sz="900"/>
            </a:lvl6pPr>
            <a:lvl7pPr marL="2742068" indent="0">
              <a:buNone/>
              <a:defRPr sz="900"/>
            </a:lvl7pPr>
            <a:lvl8pPr marL="3199080" indent="0">
              <a:buNone/>
              <a:defRPr sz="900"/>
            </a:lvl8pPr>
            <a:lvl9pPr marL="365609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EF78E6A9-C686-4A26-BBDA-901414A2107E}" type="datetime1">
              <a:rPr lang="ja-JP" altLang="en-US" smtClean="0">
                <a:solidFill>
                  <a:prstClr val="black">
                    <a:tint val="75000"/>
                  </a:prstClr>
                </a:solidFill>
              </a:rPr>
              <a:t>2024/9/19</a:t>
            </a:fld>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CCF23BC9-4C27-454C-94D5-C740B5595C47}" type="slidenum">
              <a:rPr lang="ja-JP" altLang="en-US">
                <a:solidFill>
                  <a:prstClr val="black">
                    <a:tint val="75000"/>
                  </a:prstClr>
                </a:solidFill>
              </a:rPr>
              <a:pPr>
                <a:defRPr/>
              </a:pPr>
              <a:t>‹#›</a:t>
            </a:fld>
            <a:endParaRPr lang="ja-JP" alt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71" y="274639"/>
            <a:ext cx="8229601" cy="1143000"/>
          </a:xfrm>
          <a:prstGeom prst="rect">
            <a:avLst/>
          </a:prstGeom>
          <a:noFill/>
          <a:ln w="9525">
            <a:noFill/>
            <a:miter lim="800000"/>
            <a:headEnd/>
            <a:tailEnd/>
          </a:ln>
        </p:spPr>
        <p:txBody>
          <a:bodyPr vert="horz" wrap="square" lIns="91402" tIns="45701" rIns="91402" bIns="45701"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457271" y="1600216"/>
            <a:ext cx="8229601" cy="4525963"/>
          </a:xfrm>
          <a:prstGeom prst="rect">
            <a:avLst/>
          </a:prstGeom>
          <a:noFill/>
          <a:ln w="9525">
            <a:noFill/>
            <a:miter lim="800000"/>
            <a:headEnd/>
            <a:tailEnd/>
          </a:ln>
        </p:spPr>
        <p:txBody>
          <a:bodyPr vert="horz" wrap="square" lIns="91402" tIns="45701" rIns="91402" bIns="45701"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57201" y="6356576"/>
            <a:ext cx="2133600" cy="365125"/>
          </a:xfrm>
          <a:prstGeom prst="rect">
            <a:avLst/>
          </a:prstGeom>
        </p:spPr>
        <p:txBody>
          <a:bodyPr vert="horz" lIns="91402" tIns="45701" rIns="91402" bIns="45701"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277C02EA-1636-497E-9202-E04E7E7982F3}" type="datetime1">
              <a:rPr lang="ja-JP" altLang="en-US" smtClean="0">
                <a:solidFill>
                  <a:prstClr val="black">
                    <a:tint val="75000"/>
                  </a:prstClr>
                </a:solidFill>
              </a:rPr>
              <a:t>2024/9/19</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124203" y="6356576"/>
            <a:ext cx="2895600" cy="365125"/>
          </a:xfrm>
          <a:prstGeom prst="rect">
            <a:avLst/>
          </a:prstGeom>
        </p:spPr>
        <p:txBody>
          <a:bodyPr vert="horz" lIns="91402" tIns="45701" rIns="91402" bIns="45701"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6553201" y="6356576"/>
            <a:ext cx="2133600" cy="365125"/>
          </a:xfrm>
          <a:prstGeom prst="rect">
            <a:avLst/>
          </a:prstGeom>
        </p:spPr>
        <p:txBody>
          <a:bodyPr vert="horz" lIns="91402" tIns="45701" rIns="91402" bIns="45701"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6164DDC4-CEE2-4582-BD99-99D54AF56060}" type="slidenum">
              <a:rPr lang="ja-JP" altLang="en-US">
                <a:solidFill>
                  <a:prstClr val="black">
                    <a:tint val="75000"/>
                  </a:prstClr>
                </a:solidFill>
              </a:rPr>
              <a:pPr>
                <a:defRPr/>
              </a:pPr>
              <a:t>‹#›</a:t>
            </a:fld>
            <a:endParaRPr lang="ja-JP" alt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011"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022"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033"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046"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758" indent="-342758"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644" indent="-285631"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2529" indent="-228505"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599538" indent="-228505"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6551" indent="-228505"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3562" indent="-228505" algn="l" defTabSz="914022"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573" indent="-228505" algn="l" defTabSz="914022"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7584" indent="-228505" algn="l" defTabSz="914022"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4597" indent="-228505" algn="l" defTabSz="914022"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022" rtl="0" eaLnBrk="1" latinLnBrk="0" hangingPunct="1">
        <a:defRPr kumimoji="1" sz="1800" kern="1200">
          <a:solidFill>
            <a:schemeClr val="tx1"/>
          </a:solidFill>
          <a:latin typeface="+mn-lt"/>
          <a:ea typeface="+mn-ea"/>
          <a:cs typeface="+mn-cs"/>
        </a:defRPr>
      </a:lvl1pPr>
      <a:lvl2pPr marL="457011" algn="l" defTabSz="914022" rtl="0" eaLnBrk="1" latinLnBrk="0" hangingPunct="1">
        <a:defRPr kumimoji="1" sz="1800" kern="1200">
          <a:solidFill>
            <a:schemeClr val="tx1"/>
          </a:solidFill>
          <a:latin typeface="+mn-lt"/>
          <a:ea typeface="+mn-ea"/>
          <a:cs typeface="+mn-cs"/>
        </a:defRPr>
      </a:lvl2pPr>
      <a:lvl3pPr marL="914022" algn="l" defTabSz="914022" rtl="0" eaLnBrk="1" latinLnBrk="0" hangingPunct="1">
        <a:defRPr kumimoji="1" sz="1800" kern="1200">
          <a:solidFill>
            <a:schemeClr val="tx1"/>
          </a:solidFill>
          <a:latin typeface="+mn-lt"/>
          <a:ea typeface="+mn-ea"/>
          <a:cs typeface="+mn-cs"/>
        </a:defRPr>
      </a:lvl3pPr>
      <a:lvl4pPr marL="1371033" algn="l" defTabSz="914022" rtl="0" eaLnBrk="1" latinLnBrk="0" hangingPunct="1">
        <a:defRPr kumimoji="1" sz="1800" kern="1200">
          <a:solidFill>
            <a:schemeClr val="tx1"/>
          </a:solidFill>
          <a:latin typeface="+mn-lt"/>
          <a:ea typeface="+mn-ea"/>
          <a:cs typeface="+mn-cs"/>
        </a:defRPr>
      </a:lvl4pPr>
      <a:lvl5pPr marL="1828046" algn="l" defTabSz="914022" rtl="0" eaLnBrk="1" latinLnBrk="0" hangingPunct="1">
        <a:defRPr kumimoji="1" sz="1800" kern="1200">
          <a:solidFill>
            <a:schemeClr val="tx1"/>
          </a:solidFill>
          <a:latin typeface="+mn-lt"/>
          <a:ea typeface="+mn-ea"/>
          <a:cs typeface="+mn-cs"/>
        </a:defRPr>
      </a:lvl5pPr>
      <a:lvl6pPr marL="2285055" algn="l" defTabSz="914022" rtl="0" eaLnBrk="1" latinLnBrk="0" hangingPunct="1">
        <a:defRPr kumimoji="1" sz="1800" kern="1200">
          <a:solidFill>
            <a:schemeClr val="tx1"/>
          </a:solidFill>
          <a:latin typeface="+mn-lt"/>
          <a:ea typeface="+mn-ea"/>
          <a:cs typeface="+mn-cs"/>
        </a:defRPr>
      </a:lvl6pPr>
      <a:lvl7pPr marL="2742068" algn="l" defTabSz="914022" rtl="0" eaLnBrk="1" latinLnBrk="0" hangingPunct="1">
        <a:defRPr kumimoji="1" sz="1800" kern="1200">
          <a:solidFill>
            <a:schemeClr val="tx1"/>
          </a:solidFill>
          <a:latin typeface="+mn-lt"/>
          <a:ea typeface="+mn-ea"/>
          <a:cs typeface="+mn-cs"/>
        </a:defRPr>
      </a:lvl7pPr>
      <a:lvl8pPr marL="3199080" algn="l" defTabSz="914022" rtl="0" eaLnBrk="1" latinLnBrk="0" hangingPunct="1">
        <a:defRPr kumimoji="1" sz="1800" kern="1200">
          <a:solidFill>
            <a:schemeClr val="tx1"/>
          </a:solidFill>
          <a:latin typeface="+mn-lt"/>
          <a:ea typeface="+mn-ea"/>
          <a:cs typeface="+mn-cs"/>
        </a:defRPr>
      </a:lvl8pPr>
      <a:lvl9pPr marL="3656090" algn="l" defTabSz="914022"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7" Type="http://schemas.openxmlformats.org/officeDocument/2006/relationships/image" Target="../media/image5.w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wmf"/><Relationship Id="rId5" Type="http://schemas.openxmlformats.org/officeDocument/2006/relationships/image" Target="../media/image3.wmf"/><Relationship Id="rId4" Type="http://schemas.openxmlformats.org/officeDocument/2006/relationships/image" Target="../media/image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正方形/長方形 22"/>
          <p:cNvSpPr/>
          <p:nvPr/>
        </p:nvSpPr>
        <p:spPr bwMode="auto">
          <a:xfrm>
            <a:off x="109497" y="4272232"/>
            <a:ext cx="8972158" cy="2424538"/>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endParaRPr lang="ja-JP" altLang="en-US"/>
          </a:p>
        </p:txBody>
      </p:sp>
      <p:sp>
        <p:nvSpPr>
          <p:cNvPr id="6" name="テキスト ボックス 5"/>
          <p:cNvSpPr txBox="1"/>
          <p:nvPr/>
        </p:nvSpPr>
        <p:spPr bwMode="auto">
          <a:xfrm>
            <a:off x="30910" y="537344"/>
            <a:ext cx="9038492" cy="3251853"/>
          </a:xfrm>
          <a:prstGeom prst="rect">
            <a:avLst/>
          </a:prstGeom>
          <a:noFill/>
          <a:ln w="25400">
            <a:solidFill>
              <a:schemeClr val="tx1"/>
            </a:solidFill>
          </a:ln>
        </p:spPr>
        <p:txBody>
          <a:bodyPr anchor="ctr"/>
          <a:lstStyle/>
          <a:p>
            <a:pPr marL="265113" indent="-265113">
              <a:defRPr/>
            </a:pPr>
            <a:r>
              <a:rPr lang="ja-JP" altLang="en-US" sz="1200" dirty="0"/>
              <a:t>○　　一般的な生活上の悩みをはじめ、生活困窮者、ＤＶ被害者など社会的な繋がりが希薄な方々の相談先として、２４時間３６５日無料の電話相談窓口を設置するとともに、必要に応じ、面接相談や同行支援を実施して具体的な解決に繋げる寄り添い支援を行う。</a:t>
            </a:r>
            <a:endParaRPr lang="en-US" altLang="ja-JP" sz="1200" dirty="0"/>
          </a:p>
          <a:p>
            <a:pPr marL="265113" indent="-265113">
              <a:defRPr/>
            </a:pPr>
            <a:endParaRPr lang="en-US" altLang="ja-JP" sz="800" dirty="0"/>
          </a:p>
          <a:p>
            <a:pPr marL="273050" indent="-273050">
              <a:defRPr/>
            </a:pPr>
            <a:r>
              <a:rPr lang="ja-JP" altLang="en-US" sz="1200" dirty="0"/>
              <a:t>○　  事業は、公募により選定した法人（（社）社会的包摂サポートセンター）が実施。「中央センター」を設置するとともに、各地域で活動している団体の協力を得て「地域センター」を設置。</a:t>
            </a:r>
            <a:endParaRPr lang="en-US" altLang="ja-JP" sz="1200" dirty="0"/>
          </a:p>
          <a:p>
            <a:pPr marL="273050" indent="-273050">
              <a:defRPr/>
            </a:pPr>
            <a:endParaRPr lang="en-US" altLang="ja-JP" sz="800" dirty="0"/>
          </a:p>
          <a:p>
            <a:pPr marL="273050" indent="-273050">
              <a:defRPr/>
            </a:pPr>
            <a:r>
              <a:rPr lang="ja-JP" altLang="en-US" sz="1200" dirty="0"/>
              <a:t>○　 「中央センター」は、事業全体を統括するとともに、地域センターでは対応できない時間や地域等を補完する形で全国からの電話相談を受け付ける。「地域センター」は、担当する地域からの電話相談を受け付けるとともに、必要に応じ、面接相談、同行支援を行い、相談者の具体的な問題解決につなげる支援を行う。</a:t>
            </a:r>
            <a:endParaRPr lang="en-US" altLang="ja-JP" sz="1200" dirty="0"/>
          </a:p>
          <a:p>
            <a:pPr marL="273050" indent="-273050">
              <a:defRPr/>
            </a:pPr>
            <a:endParaRPr lang="en-US" altLang="ja-JP" sz="800" dirty="0"/>
          </a:p>
          <a:p>
            <a:pPr marL="266700" indent="-266700">
              <a:defRPr/>
            </a:pPr>
            <a:r>
              <a:rPr lang="ja-JP" altLang="en-US" sz="1200" dirty="0"/>
              <a:t>　（参考）</a:t>
            </a:r>
            <a:endParaRPr lang="en-US" altLang="ja-JP" sz="1200" dirty="0"/>
          </a:p>
          <a:p>
            <a:pPr marL="266700" indent="-266700">
              <a:defRPr/>
            </a:pPr>
            <a:r>
              <a:rPr lang="ja-JP" altLang="en-US" sz="1200" dirty="0"/>
              <a:t>　　 平成</a:t>
            </a:r>
            <a:r>
              <a:rPr lang="en-US" altLang="ja-JP" sz="1200" dirty="0"/>
              <a:t>26</a:t>
            </a:r>
            <a:r>
              <a:rPr lang="ja-JP" altLang="en-US" sz="1200" dirty="0"/>
              <a:t>年度予算額：</a:t>
            </a:r>
            <a:r>
              <a:rPr lang="en-US" altLang="ja-JP" sz="1200" dirty="0"/>
              <a:t>13</a:t>
            </a:r>
            <a:r>
              <a:rPr lang="ja-JP" altLang="en-US" sz="1200" dirty="0"/>
              <a:t>億円　＜被災地支援事業（東日本大震災復興特別会計（復興庁計上）、５億円）と全国支援事業（一般会計</a:t>
            </a:r>
            <a:endParaRPr lang="en-US" altLang="ja-JP" sz="1200" dirty="0"/>
          </a:p>
          <a:p>
            <a:pPr marL="266700" indent="-266700">
              <a:defRPr/>
            </a:pPr>
            <a:r>
              <a:rPr lang="ja-JP" altLang="en-US" sz="1200" dirty="0"/>
              <a:t>　　　　　　　　　　　　　　　　　　　　　　　（厚生労働省計上）、セーフティネット支援対策事業費等補助金（</a:t>
            </a:r>
            <a:r>
              <a:rPr lang="en-US" altLang="ja-JP" sz="1200" dirty="0"/>
              <a:t>150</a:t>
            </a:r>
            <a:r>
              <a:rPr lang="ja-JP" altLang="en-US" sz="1200" dirty="0"/>
              <a:t>億円）の内数）＞</a:t>
            </a:r>
            <a:endParaRPr lang="en-US" altLang="ja-JP" sz="1200" dirty="0"/>
          </a:p>
          <a:p>
            <a:pPr marL="266700" indent="-266700">
              <a:defRPr/>
            </a:pPr>
            <a:r>
              <a:rPr lang="ja-JP" altLang="en-US" sz="1200" dirty="0"/>
              <a:t>　　　　　　　　　　　　　　　　        　　　　　</a:t>
            </a:r>
            <a:r>
              <a:rPr lang="en-US" altLang="ja-JP" sz="1200" dirty="0"/>
              <a:t>※</a:t>
            </a:r>
            <a:r>
              <a:rPr lang="ja-JP" altLang="en-US" sz="1200" dirty="0"/>
              <a:t>当該事業の一般会計の執行額としては</a:t>
            </a:r>
            <a:r>
              <a:rPr lang="en-US" altLang="ja-JP" sz="1200" dirty="0"/>
              <a:t>150</a:t>
            </a:r>
            <a:r>
              <a:rPr lang="ja-JP" altLang="en-US" sz="1200" dirty="0"/>
              <a:t>億円のうち</a:t>
            </a:r>
            <a:r>
              <a:rPr lang="en-US" altLang="ja-JP" sz="1200" dirty="0"/>
              <a:t>8</a:t>
            </a:r>
            <a:r>
              <a:rPr lang="ja-JP" altLang="en-US" sz="1200" dirty="0"/>
              <a:t>億円を交付決定</a:t>
            </a:r>
            <a:endParaRPr lang="en-US" altLang="ja-JP" sz="1200" dirty="0"/>
          </a:p>
          <a:p>
            <a:pPr marL="266700" indent="-266700">
              <a:defRPr/>
            </a:pPr>
            <a:r>
              <a:rPr lang="ja-JP" altLang="en-US" sz="800" u="sng" dirty="0"/>
              <a:t>　</a:t>
            </a:r>
            <a:endParaRPr lang="en-US" altLang="ja-JP" sz="800" u="sng" dirty="0"/>
          </a:p>
        </p:txBody>
      </p:sp>
      <p:sp>
        <p:nvSpPr>
          <p:cNvPr id="31" name="円/楕円 30"/>
          <p:cNvSpPr/>
          <p:nvPr/>
        </p:nvSpPr>
        <p:spPr bwMode="auto">
          <a:xfrm>
            <a:off x="203746" y="4893048"/>
            <a:ext cx="1927599" cy="661987"/>
          </a:xfrm>
          <a:prstGeom prst="ellipse">
            <a:avLst/>
          </a:prstGeom>
          <a:solidFill>
            <a:schemeClr val="accent5">
              <a:lumMod val="40000"/>
              <a:lumOff val="60000"/>
              <a:alpha val="48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7" name="円/楕円 6"/>
          <p:cNvSpPr/>
          <p:nvPr/>
        </p:nvSpPr>
        <p:spPr bwMode="auto">
          <a:xfrm>
            <a:off x="2678664" y="4980365"/>
            <a:ext cx="3419136" cy="1570338"/>
          </a:xfrm>
          <a:prstGeom prst="ellipse">
            <a:avLst/>
          </a:prstGeom>
          <a:solidFill>
            <a:schemeClr val="accent5">
              <a:lumMod val="40000"/>
              <a:lumOff val="60000"/>
              <a:alpha val="48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3081" name="テキスト ボックス 11"/>
          <p:cNvSpPr txBox="1">
            <a:spLocks noChangeArrowheads="1"/>
          </p:cNvSpPr>
          <p:nvPr/>
        </p:nvSpPr>
        <p:spPr bwMode="auto">
          <a:xfrm>
            <a:off x="2902915" y="5829397"/>
            <a:ext cx="731158" cy="461665"/>
          </a:xfrm>
          <a:prstGeom prst="rect">
            <a:avLst/>
          </a:prstGeom>
          <a:noFill/>
          <a:ln w="9525">
            <a:noFill/>
            <a:miter lim="800000"/>
            <a:headEnd/>
            <a:tailEnd/>
          </a:ln>
        </p:spPr>
        <p:txBody>
          <a:bodyPr wrap="square">
            <a:spAutoFit/>
          </a:bodyPr>
          <a:lstStyle/>
          <a:p>
            <a:r>
              <a:rPr lang="ja-JP" altLang="en-US" sz="1200" dirty="0"/>
              <a:t>電話</a:t>
            </a:r>
            <a:endParaRPr lang="en-US" altLang="ja-JP" sz="1200" dirty="0"/>
          </a:p>
          <a:p>
            <a:r>
              <a:rPr lang="ja-JP" altLang="en-US" sz="1200" dirty="0"/>
              <a:t>相談員</a:t>
            </a:r>
          </a:p>
        </p:txBody>
      </p:sp>
      <p:sp>
        <p:nvSpPr>
          <p:cNvPr id="3087" name="テキスト ボックス 32"/>
          <p:cNvSpPr txBox="1">
            <a:spLocks noChangeArrowheads="1"/>
          </p:cNvSpPr>
          <p:nvPr/>
        </p:nvSpPr>
        <p:spPr bwMode="auto">
          <a:xfrm>
            <a:off x="215892" y="4356640"/>
            <a:ext cx="1584080" cy="307975"/>
          </a:xfrm>
          <a:prstGeom prst="rect">
            <a:avLst/>
          </a:prstGeom>
          <a:noFill/>
          <a:ln w="9525">
            <a:noFill/>
            <a:miter lim="800000"/>
            <a:headEnd/>
            <a:tailEnd/>
          </a:ln>
        </p:spPr>
        <p:txBody>
          <a:bodyPr>
            <a:spAutoFit/>
          </a:bodyPr>
          <a:lstStyle/>
          <a:p>
            <a:r>
              <a:rPr lang="ja-JP" altLang="en-US" sz="1400" b="1" dirty="0"/>
              <a:t>＜地域センター＞</a:t>
            </a:r>
          </a:p>
        </p:txBody>
      </p:sp>
      <p:sp>
        <p:nvSpPr>
          <p:cNvPr id="3088" name="テキスト ボックス 33"/>
          <p:cNvSpPr txBox="1">
            <a:spLocks noChangeArrowheads="1"/>
          </p:cNvSpPr>
          <p:nvPr/>
        </p:nvSpPr>
        <p:spPr bwMode="auto">
          <a:xfrm>
            <a:off x="366107" y="6115188"/>
            <a:ext cx="975946" cy="261610"/>
          </a:xfrm>
          <a:prstGeom prst="rect">
            <a:avLst/>
          </a:prstGeom>
          <a:noFill/>
          <a:ln w="9525">
            <a:noFill/>
            <a:miter lim="800000"/>
            <a:headEnd/>
            <a:tailEnd/>
          </a:ln>
        </p:spPr>
        <p:txBody>
          <a:bodyPr>
            <a:spAutoFit/>
          </a:bodyPr>
          <a:lstStyle/>
          <a:p>
            <a:r>
              <a:rPr lang="ja-JP" altLang="en-US" sz="1100" dirty="0"/>
              <a:t>相談者</a:t>
            </a:r>
          </a:p>
        </p:txBody>
      </p:sp>
      <p:sp>
        <p:nvSpPr>
          <p:cNvPr id="3089" name="テキスト ボックス 52"/>
          <p:cNvSpPr txBox="1">
            <a:spLocks noChangeArrowheads="1"/>
          </p:cNvSpPr>
          <p:nvPr/>
        </p:nvSpPr>
        <p:spPr bwMode="auto">
          <a:xfrm>
            <a:off x="203746" y="4669043"/>
            <a:ext cx="650334" cy="276999"/>
          </a:xfrm>
          <a:prstGeom prst="rect">
            <a:avLst/>
          </a:prstGeom>
          <a:noFill/>
          <a:ln w="9525">
            <a:noFill/>
            <a:miter lim="800000"/>
            <a:headEnd/>
            <a:tailEnd/>
          </a:ln>
        </p:spPr>
        <p:txBody>
          <a:bodyPr wrap="square">
            <a:spAutoFit/>
          </a:bodyPr>
          <a:lstStyle/>
          <a:p>
            <a:r>
              <a:rPr lang="ja-JP" altLang="en-US" sz="1200" dirty="0"/>
              <a:t>支援員</a:t>
            </a:r>
          </a:p>
        </p:txBody>
      </p:sp>
      <p:sp>
        <p:nvSpPr>
          <p:cNvPr id="3094" name="テキスト ボックス 42"/>
          <p:cNvSpPr txBox="1">
            <a:spLocks noChangeArrowheads="1"/>
          </p:cNvSpPr>
          <p:nvPr/>
        </p:nvSpPr>
        <p:spPr bwMode="auto">
          <a:xfrm>
            <a:off x="4595576" y="4653556"/>
            <a:ext cx="1528785" cy="307975"/>
          </a:xfrm>
          <a:prstGeom prst="rect">
            <a:avLst/>
          </a:prstGeom>
          <a:noFill/>
          <a:ln w="9525">
            <a:noFill/>
            <a:miter lim="800000"/>
            <a:headEnd/>
            <a:tailEnd/>
          </a:ln>
        </p:spPr>
        <p:txBody>
          <a:bodyPr wrap="square">
            <a:spAutoFit/>
          </a:bodyPr>
          <a:lstStyle/>
          <a:p>
            <a:pPr algn="ctr"/>
            <a:r>
              <a:rPr lang="ja-JP" altLang="en-US" sz="1400" b="1" dirty="0"/>
              <a:t>＜中央センター＞</a:t>
            </a:r>
          </a:p>
        </p:txBody>
      </p:sp>
      <p:cxnSp>
        <p:nvCxnSpPr>
          <p:cNvPr id="54" name="直線矢印コネクタ 53"/>
          <p:cNvCxnSpPr/>
          <p:nvPr/>
        </p:nvCxnSpPr>
        <p:spPr bwMode="auto">
          <a:xfrm flipV="1">
            <a:off x="1545358" y="5761881"/>
            <a:ext cx="1462316" cy="57606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97" name="テキスト ボックス 66"/>
          <p:cNvSpPr txBox="1">
            <a:spLocks noChangeArrowheads="1"/>
          </p:cNvSpPr>
          <p:nvPr/>
        </p:nvSpPr>
        <p:spPr bwMode="auto">
          <a:xfrm>
            <a:off x="1970729" y="6137826"/>
            <a:ext cx="631581" cy="276999"/>
          </a:xfrm>
          <a:prstGeom prst="rect">
            <a:avLst/>
          </a:prstGeom>
          <a:noFill/>
          <a:ln w="9525">
            <a:noFill/>
            <a:miter lim="800000"/>
            <a:headEnd/>
            <a:tailEnd/>
          </a:ln>
        </p:spPr>
        <p:txBody>
          <a:bodyPr>
            <a:spAutoFit/>
          </a:bodyPr>
          <a:lstStyle/>
          <a:p>
            <a:r>
              <a:rPr lang="ja-JP" altLang="en-US" sz="1200" dirty="0"/>
              <a:t>夜間</a:t>
            </a:r>
          </a:p>
        </p:txBody>
      </p:sp>
      <p:sp>
        <p:nvSpPr>
          <p:cNvPr id="3102" name="テキスト ボックス 78"/>
          <p:cNvSpPr txBox="1">
            <a:spLocks noChangeArrowheads="1"/>
          </p:cNvSpPr>
          <p:nvPr/>
        </p:nvSpPr>
        <p:spPr bwMode="auto">
          <a:xfrm>
            <a:off x="-42256" y="5619700"/>
            <a:ext cx="1263162" cy="430213"/>
          </a:xfrm>
          <a:prstGeom prst="rect">
            <a:avLst/>
          </a:prstGeom>
          <a:noFill/>
          <a:ln w="9525">
            <a:noFill/>
            <a:miter lim="800000"/>
            <a:headEnd/>
            <a:tailEnd/>
          </a:ln>
        </p:spPr>
        <p:txBody>
          <a:bodyPr>
            <a:spAutoFit/>
          </a:bodyPr>
          <a:lstStyle/>
          <a:p>
            <a:r>
              <a:rPr lang="ja-JP" altLang="en-US" sz="1100" dirty="0"/>
              <a:t>必要に応じ面談・同行支援</a:t>
            </a:r>
          </a:p>
        </p:txBody>
      </p:sp>
      <p:sp>
        <p:nvSpPr>
          <p:cNvPr id="82" name="フリーフォーム 81"/>
          <p:cNvSpPr/>
          <p:nvPr/>
        </p:nvSpPr>
        <p:spPr bwMode="auto">
          <a:xfrm rot="18998978">
            <a:off x="981717" y="5414211"/>
            <a:ext cx="150514" cy="592386"/>
          </a:xfrm>
          <a:custGeom>
            <a:avLst/>
            <a:gdLst>
              <a:gd name="connsiteX0" fmla="*/ 253768 w 253768"/>
              <a:gd name="connsiteY0" fmla="*/ 0 h 578734"/>
              <a:gd name="connsiteX1" fmla="*/ 22275 w 253768"/>
              <a:gd name="connsiteY1" fmla="*/ 324091 h 578734"/>
              <a:gd name="connsiteX2" fmla="*/ 22275 w 253768"/>
              <a:gd name="connsiteY2" fmla="*/ 578734 h 578734"/>
            </a:gdLst>
            <a:ahLst/>
            <a:cxnLst>
              <a:cxn ang="0">
                <a:pos x="connsiteX0" y="connsiteY0"/>
              </a:cxn>
              <a:cxn ang="0">
                <a:pos x="connsiteX1" y="connsiteY1"/>
              </a:cxn>
              <a:cxn ang="0">
                <a:pos x="connsiteX2" y="connsiteY2"/>
              </a:cxn>
            </a:cxnLst>
            <a:rect l="l" t="t" r="r" b="b"/>
            <a:pathLst>
              <a:path w="253768" h="578734">
                <a:moveTo>
                  <a:pt x="253768" y="0"/>
                </a:moveTo>
                <a:cubicBezTo>
                  <a:pt x="157312" y="113817"/>
                  <a:pt x="60857" y="227635"/>
                  <a:pt x="22275" y="324091"/>
                </a:cubicBezTo>
                <a:cubicBezTo>
                  <a:pt x="-16307" y="420547"/>
                  <a:pt x="2984" y="499640"/>
                  <a:pt x="22275" y="578734"/>
                </a:cubicBezTo>
              </a:path>
            </a:pathLst>
          </a:custGeom>
          <a:noFill/>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sz="1400"/>
          </a:p>
        </p:txBody>
      </p:sp>
      <p:sp>
        <p:nvSpPr>
          <p:cNvPr id="55" name="角丸四角形 54"/>
          <p:cNvSpPr/>
          <p:nvPr/>
        </p:nvSpPr>
        <p:spPr bwMode="auto">
          <a:xfrm>
            <a:off x="3619969" y="3943085"/>
            <a:ext cx="1569427" cy="277812"/>
          </a:xfrm>
          <a:prstGeom prst="roundRect">
            <a:avLst/>
          </a:prstGeom>
          <a:solidFill>
            <a:schemeClr val="accent5">
              <a:lumMod val="40000"/>
              <a:lumOff val="60000"/>
              <a:alpha val="48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dirty="0">
                <a:solidFill>
                  <a:schemeClr val="tx1"/>
                </a:solidFill>
              </a:rPr>
              <a:t>国</a:t>
            </a:r>
          </a:p>
        </p:txBody>
      </p:sp>
      <p:sp>
        <p:nvSpPr>
          <p:cNvPr id="59" name="下矢印 58"/>
          <p:cNvSpPr/>
          <p:nvPr/>
        </p:nvSpPr>
        <p:spPr bwMode="auto">
          <a:xfrm>
            <a:off x="4242757" y="4401528"/>
            <a:ext cx="323850" cy="504056"/>
          </a:xfrm>
          <a:prstGeom prst="downArrow">
            <a:avLst>
              <a:gd name="adj1" fmla="val 3444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106" name="テキスト ボックス 24"/>
          <p:cNvSpPr txBox="1">
            <a:spLocks noChangeArrowheads="1"/>
          </p:cNvSpPr>
          <p:nvPr/>
        </p:nvSpPr>
        <p:spPr bwMode="auto">
          <a:xfrm>
            <a:off x="4639806" y="4343158"/>
            <a:ext cx="1373066" cy="307975"/>
          </a:xfrm>
          <a:prstGeom prst="rect">
            <a:avLst/>
          </a:prstGeom>
          <a:noFill/>
          <a:ln w="9525">
            <a:noFill/>
            <a:miter lim="800000"/>
            <a:headEnd/>
            <a:tailEnd/>
          </a:ln>
        </p:spPr>
        <p:txBody>
          <a:bodyPr>
            <a:spAutoFit/>
          </a:bodyPr>
          <a:lstStyle/>
          <a:p>
            <a:r>
              <a:rPr lang="ja-JP" altLang="en-US" sz="1400" dirty="0"/>
              <a:t>補助金交付</a:t>
            </a:r>
          </a:p>
        </p:txBody>
      </p:sp>
      <p:sp>
        <p:nvSpPr>
          <p:cNvPr id="3108" name="テキスト ボックス 73"/>
          <p:cNvSpPr txBox="1">
            <a:spLocks noChangeArrowheads="1"/>
          </p:cNvSpPr>
          <p:nvPr/>
        </p:nvSpPr>
        <p:spPr bwMode="auto">
          <a:xfrm>
            <a:off x="2787901" y="4877225"/>
            <a:ext cx="1411581" cy="276999"/>
          </a:xfrm>
          <a:prstGeom prst="rect">
            <a:avLst/>
          </a:prstGeom>
          <a:noFill/>
          <a:ln w="9525">
            <a:noFill/>
            <a:miter lim="800000"/>
            <a:headEnd/>
            <a:tailEnd/>
          </a:ln>
        </p:spPr>
        <p:txBody>
          <a:bodyPr wrap="square">
            <a:spAutoFit/>
          </a:bodyPr>
          <a:lstStyle/>
          <a:p>
            <a:r>
              <a:rPr lang="ja-JP" altLang="en-US" sz="1200" dirty="0"/>
              <a:t>コーディネーター</a:t>
            </a:r>
          </a:p>
        </p:txBody>
      </p:sp>
      <p:cxnSp>
        <p:nvCxnSpPr>
          <p:cNvPr id="87" name="直線矢印コネクタ 86"/>
          <p:cNvCxnSpPr/>
          <p:nvPr/>
        </p:nvCxnSpPr>
        <p:spPr bwMode="auto">
          <a:xfrm flipH="1">
            <a:off x="3450360" y="5159910"/>
            <a:ext cx="664689" cy="27242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直線矢印コネクタ 87"/>
          <p:cNvCxnSpPr/>
          <p:nvPr/>
        </p:nvCxnSpPr>
        <p:spPr bwMode="auto">
          <a:xfrm flipH="1">
            <a:off x="3988321" y="5519435"/>
            <a:ext cx="66470" cy="21602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直線矢印コネクタ 88"/>
          <p:cNvCxnSpPr/>
          <p:nvPr/>
        </p:nvCxnSpPr>
        <p:spPr bwMode="auto">
          <a:xfrm>
            <a:off x="4669318" y="5365159"/>
            <a:ext cx="329414" cy="35545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117" name="テキスト ボックス 103"/>
          <p:cNvSpPr txBox="1">
            <a:spLocks noChangeArrowheads="1"/>
          </p:cNvSpPr>
          <p:nvPr/>
        </p:nvSpPr>
        <p:spPr bwMode="auto">
          <a:xfrm>
            <a:off x="4834025" y="5009934"/>
            <a:ext cx="1063503" cy="461665"/>
          </a:xfrm>
          <a:prstGeom prst="rect">
            <a:avLst/>
          </a:prstGeom>
          <a:noFill/>
          <a:ln w="9525">
            <a:noFill/>
            <a:miter lim="800000"/>
            <a:headEnd/>
            <a:tailEnd/>
          </a:ln>
        </p:spPr>
        <p:txBody>
          <a:bodyPr wrap="square">
            <a:spAutoFit/>
          </a:bodyPr>
          <a:lstStyle/>
          <a:p>
            <a:r>
              <a:rPr lang="ja-JP" altLang="en-US" sz="1200" dirty="0"/>
              <a:t>専門員（ＤＶ、外国人等）</a:t>
            </a:r>
          </a:p>
        </p:txBody>
      </p:sp>
      <p:sp>
        <p:nvSpPr>
          <p:cNvPr id="3119" name="テキスト ボックス 69"/>
          <p:cNvSpPr txBox="1">
            <a:spLocks noChangeArrowheads="1"/>
          </p:cNvSpPr>
          <p:nvPr/>
        </p:nvSpPr>
        <p:spPr bwMode="auto">
          <a:xfrm>
            <a:off x="1744342" y="5765290"/>
            <a:ext cx="631581" cy="276999"/>
          </a:xfrm>
          <a:prstGeom prst="rect">
            <a:avLst/>
          </a:prstGeom>
          <a:noFill/>
          <a:ln w="9525">
            <a:noFill/>
            <a:miter lim="800000"/>
            <a:headEnd/>
            <a:tailEnd/>
          </a:ln>
        </p:spPr>
        <p:txBody>
          <a:bodyPr>
            <a:spAutoFit/>
          </a:bodyPr>
          <a:lstStyle/>
          <a:p>
            <a:r>
              <a:rPr lang="ja-JP" altLang="en-US" sz="1200" dirty="0"/>
              <a:t>日中</a:t>
            </a:r>
          </a:p>
        </p:txBody>
      </p:sp>
      <p:sp>
        <p:nvSpPr>
          <p:cNvPr id="3120" name="テキスト ボックス 85"/>
          <p:cNvSpPr txBox="1">
            <a:spLocks noChangeArrowheads="1"/>
          </p:cNvSpPr>
          <p:nvPr/>
        </p:nvSpPr>
        <p:spPr bwMode="auto">
          <a:xfrm>
            <a:off x="1799972" y="4825385"/>
            <a:ext cx="1096864" cy="276999"/>
          </a:xfrm>
          <a:prstGeom prst="rect">
            <a:avLst/>
          </a:prstGeom>
          <a:noFill/>
          <a:ln w="9525">
            <a:noFill/>
            <a:miter lim="800000"/>
            <a:headEnd/>
            <a:tailEnd/>
          </a:ln>
        </p:spPr>
        <p:txBody>
          <a:bodyPr wrap="square">
            <a:spAutoFit/>
          </a:bodyPr>
          <a:lstStyle/>
          <a:p>
            <a:r>
              <a:rPr lang="ja-JP" altLang="en-US" sz="1200" dirty="0"/>
              <a:t>電話相談員</a:t>
            </a:r>
          </a:p>
        </p:txBody>
      </p:sp>
      <p:sp>
        <p:nvSpPr>
          <p:cNvPr id="62" name="テキスト ボックス 61"/>
          <p:cNvSpPr txBox="1"/>
          <p:nvPr/>
        </p:nvSpPr>
        <p:spPr>
          <a:xfrm>
            <a:off x="30910" y="3789197"/>
            <a:ext cx="1595254" cy="307777"/>
          </a:xfrm>
          <a:prstGeom prst="rect">
            <a:avLst/>
          </a:prstGeom>
          <a:solidFill>
            <a:schemeClr val="accent2">
              <a:lumMod val="20000"/>
              <a:lumOff val="80000"/>
            </a:schemeClr>
          </a:solidFill>
        </p:spPr>
        <p:txBody>
          <a:bodyPr wrap="square" rtlCol="0">
            <a:spAutoFit/>
          </a:bodyPr>
          <a:lstStyle/>
          <a:p>
            <a:pPr algn="ctr"/>
            <a:r>
              <a:rPr lang="ja-JP" altLang="en-US" sz="1400" dirty="0"/>
              <a:t>事業の仕組み</a:t>
            </a:r>
            <a:endParaRPr kumimoji="1" lang="ja-JP" altLang="en-US" sz="1400" dirty="0"/>
          </a:p>
        </p:txBody>
      </p:sp>
      <p:cxnSp>
        <p:nvCxnSpPr>
          <p:cNvPr id="66" name="直線矢印コネクタ 65"/>
          <p:cNvCxnSpPr/>
          <p:nvPr/>
        </p:nvCxnSpPr>
        <p:spPr bwMode="auto">
          <a:xfrm flipV="1">
            <a:off x="1496684" y="5535448"/>
            <a:ext cx="357058" cy="41656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1026" name="Picture 2" descr="C:\Users\YAFYV\AppData\Local\Microsoft\Windows\Temporary Internet Files\Content.IE5\XBSXZDFH\MC900324606[1].wmf"/>
          <p:cNvPicPr>
            <a:picLocks noChangeAspect="1" noChangeArrowheads="1"/>
          </p:cNvPicPr>
          <p:nvPr/>
        </p:nvPicPr>
        <p:blipFill>
          <a:blip r:embed="rId3" cstate="print"/>
          <a:srcRect/>
          <a:stretch>
            <a:fillRect/>
          </a:stretch>
        </p:blipFill>
        <p:spPr bwMode="auto">
          <a:xfrm>
            <a:off x="3097295" y="5180863"/>
            <a:ext cx="536777" cy="629069"/>
          </a:xfrm>
          <a:prstGeom prst="rect">
            <a:avLst/>
          </a:prstGeom>
          <a:noFill/>
        </p:spPr>
      </p:pic>
      <p:pic>
        <p:nvPicPr>
          <p:cNvPr id="42" name="Picture 2" descr="C:\Users\YAFYV\AppData\Local\Microsoft\Windows\Temporary Internet Files\Content.IE5\XBSXZDFH\MC900324606[1].wmf"/>
          <p:cNvPicPr>
            <a:picLocks noChangeAspect="1" noChangeArrowheads="1"/>
          </p:cNvPicPr>
          <p:nvPr/>
        </p:nvPicPr>
        <p:blipFill>
          <a:blip r:embed="rId3" cstate="print"/>
          <a:srcRect/>
          <a:stretch>
            <a:fillRect/>
          </a:stretch>
        </p:blipFill>
        <p:spPr bwMode="auto">
          <a:xfrm>
            <a:off x="3691510" y="5834806"/>
            <a:ext cx="536777" cy="629069"/>
          </a:xfrm>
          <a:prstGeom prst="rect">
            <a:avLst/>
          </a:prstGeom>
          <a:noFill/>
        </p:spPr>
      </p:pic>
      <p:pic>
        <p:nvPicPr>
          <p:cNvPr id="44" name="Picture 2" descr="C:\Users\YAFYV\AppData\Local\Microsoft\Windows\Temporary Internet Files\Content.IE5\XBSXZDFH\MC900324606[1].wmf"/>
          <p:cNvPicPr>
            <a:picLocks noChangeAspect="1" noChangeArrowheads="1"/>
          </p:cNvPicPr>
          <p:nvPr/>
        </p:nvPicPr>
        <p:blipFill>
          <a:blip r:embed="rId3" cstate="print"/>
          <a:srcRect/>
          <a:stretch>
            <a:fillRect/>
          </a:stretch>
        </p:blipFill>
        <p:spPr bwMode="auto">
          <a:xfrm>
            <a:off x="4639806" y="5823291"/>
            <a:ext cx="536777" cy="629069"/>
          </a:xfrm>
          <a:prstGeom prst="rect">
            <a:avLst/>
          </a:prstGeom>
          <a:noFill/>
        </p:spPr>
      </p:pic>
      <p:pic>
        <p:nvPicPr>
          <p:cNvPr id="49" name="Picture 2" descr="C:\Users\YAFYV\AppData\Local\Microsoft\Windows\Temporary Internet Files\Content.IE5\XBSXZDFH\MC900324606[1].wmf"/>
          <p:cNvPicPr>
            <a:picLocks noChangeAspect="1" noChangeArrowheads="1"/>
          </p:cNvPicPr>
          <p:nvPr/>
        </p:nvPicPr>
        <p:blipFill>
          <a:blip r:embed="rId3" cstate="print"/>
          <a:srcRect/>
          <a:stretch>
            <a:fillRect/>
          </a:stretch>
        </p:blipFill>
        <p:spPr bwMode="auto">
          <a:xfrm>
            <a:off x="1360288" y="4872217"/>
            <a:ext cx="531751" cy="623180"/>
          </a:xfrm>
          <a:prstGeom prst="rect">
            <a:avLst/>
          </a:prstGeom>
          <a:noFill/>
        </p:spPr>
      </p:pic>
      <p:pic>
        <p:nvPicPr>
          <p:cNvPr id="1027" name="Picture 3" descr="C:\Users\YAFYV\AppData\Local\Microsoft\Windows\Temporary Internet Files\Content.IE5\CTBVOFOZ\MC900332578[1].wmf"/>
          <p:cNvPicPr>
            <a:picLocks noChangeAspect="1" noChangeArrowheads="1"/>
          </p:cNvPicPr>
          <p:nvPr/>
        </p:nvPicPr>
        <p:blipFill>
          <a:blip r:embed="rId4" cstate="print"/>
          <a:srcRect/>
          <a:stretch>
            <a:fillRect/>
          </a:stretch>
        </p:blipFill>
        <p:spPr bwMode="auto">
          <a:xfrm>
            <a:off x="1049148" y="5949280"/>
            <a:ext cx="531751" cy="654092"/>
          </a:xfrm>
          <a:prstGeom prst="rect">
            <a:avLst/>
          </a:prstGeom>
          <a:noFill/>
        </p:spPr>
      </p:pic>
      <p:pic>
        <p:nvPicPr>
          <p:cNvPr id="1028" name="Picture 4" descr="C:\Users\YAFYV\AppData\Local\Microsoft\Windows\Temporary Internet Files\Content.IE5\PZA43NQV\MC900398097[1].wmf"/>
          <p:cNvPicPr>
            <a:picLocks noChangeAspect="1" noChangeArrowheads="1"/>
          </p:cNvPicPr>
          <p:nvPr/>
        </p:nvPicPr>
        <p:blipFill>
          <a:blip r:embed="rId5" cstate="print"/>
          <a:srcRect/>
          <a:stretch>
            <a:fillRect/>
          </a:stretch>
        </p:blipFill>
        <p:spPr bwMode="auto">
          <a:xfrm>
            <a:off x="398607" y="4934324"/>
            <a:ext cx="586224" cy="508638"/>
          </a:xfrm>
          <a:prstGeom prst="rect">
            <a:avLst/>
          </a:prstGeom>
          <a:noFill/>
        </p:spPr>
      </p:pic>
      <p:pic>
        <p:nvPicPr>
          <p:cNvPr id="1029" name="Picture 5" descr="C:\Users\YAFYV\AppData\Local\Microsoft\Windows\Temporary Internet Files\Content.IE5\XBSXZDFH\MC900088866[1].wmf"/>
          <p:cNvPicPr>
            <a:picLocks noChangeAspect="1" noChangeArrowheads="1"/>
          </p:cNvPicPr>
          <p:nvPr/>
        </p:nvPicPr>
        <p:blipFill>
          <a:blip r:embed="rId6" cstate="print"/>
          <a:srcRect/>
          <a:stretch>
            <a:fillRect/>
          </a:stretch>
        </p:blipFill>
        <p:spPr bwMode="auto">
          <a:xfrm>
            <a:off x="4027617" y="4877225"/>
            <a:ext cx="641701" cy="607276"/>
          </a:xfrm>
          <a:prstGeom prst="rect">
            <a:avLst/>
          </a:prstGeom>
          <a:noFill/>
        </p:spPr>
      </p:pic>
      <p:pic>
        <p:nvPicPr>
          <p:cNvPr id="1030" name="Picture 6" descr="C:\Users\YAFYV\AppData\Local\Microsoft\Windows\Temporary Internet Files\Content.IE5\PZA43NQV\MC900398089[1].wmf"/>
          <p:cNvPicPr>
            <a:picLocks noChangeAspect="1" noChangeArrowheads="1"/>
          </p:cNvPicPr>
          <p:nvPr/>
        </p:nvPicPr>
        <p:blipFill>
          <a:blip r:embed="rId7" cstate="print"/>
          <a:srcRect/>
          <a:stretch>
            <a:fillRect/>
          </a:stretch>
        </p:blipFill>
        <p:spPr bwMode="auto">
          <a:xfrm>
            <a:off x="5375530" y="5379956"/>
            <a:ext cx="510320" cy="576064"/>
          </a:xfrm>
          <a:prstGeom prst="rect">
            <a:avLst/>
          </a:prstGeom>
          <a:noFill/>
        </p:spPr>
      </p:pic>
      <p:sp>
        <p:nvSpPr>
          <p:cNvPr id="61" name="テキスト ボックス 69"/>
          <p:cNvSpPr txBox="1">
            <a:spLocks noChangeArrowheads="1"/>
          </p:cNvSpPr>
          <p:nvPr/>
        </p:nvSpPr>
        <p:spPr bwMode="auto">
          <a:xfrm>
            <a:off x="4994870" y="5432336"/>
            <a:ext cx="465282" cy="461665"/>
          </a:xfrm>
          <a:prstGeom prst="rect">
            <a:avLst/>
          </a:prstGeom>
          <a:noFill/>
          <a:ln w="9525">
            <a:noFill/>
            <a:miter lim="800000"/>
            <a:headEnd/>
            <a:tailEnd/>
          </a:ln>
        </p:spPr>
        <p:txBody>
          <a:bodyPr wrap="square">
            <a:spAutoFit/>
          </a:bodyPr>
          <a:lstStyle/>
          <a:p>
            <a:r>
              <a:rPr lang="ja-JP" altLang="en-US" sz="1200" dirty="0"/>
              <a:t>指導</a:t>
            </a:r>
          </a:p>
        </p:txBody>
      </p:sp>
      <p:sp>
        <p:nvSpPr>
          <p:cNvPr id="63" name="テキスト ボックス 69"/>
          <p:cNvSpPr txBox="1">
            <a:spLocks noChangeArrowheads="1"/>
          </p:cNvSpPr>
          <p:nvPr/>
        </p:nvSpPr>
        <p:spPr bwMode="auto">
          <a:xfrm>
            <a:off x="3634073" y="5382064"/>
            <a:ext cx="465282" cy="461665"/>
          </a:xfrm>
          <a:prstGeom prst="rect">
            <a:avLst/>
          </a:prstGeom>
          <a:noFill/>
          <a:ln w="9525">
            <a:noFill/>
            <a:miter lim="800000"/>
            <a:headEnd/>
            <a:tailEnd/>
          </a:ln>
        </p:spPr>
        <p:txBody>
          <a:bodyPr wrap="square">
            <a:spAutoFit/>
          </a:bodyPr>
          <a:lstStyle/>
          <a:p>
            <a:r>
              <a:rPr lang="ja-JP" altLang="en-US" sz="1200" dirty="0"/>
              <a:t>指導</a:t>
            </a:r>
          </a:p>
        </p:txBody>
      </p:sp>
      <p:sp>
        <p:nvSpPr>
          <p:cNvPr id="47" name="テキスト ボックス 32"/>
          <p:cNvSpPr txBox="1">
            <a:spLocks noChangeArrowheads="1"/>
          </p:cNvSpPr>
          <p:nvPr/>
        </p:nvSpPr>
        <p:spPr bwMode="auto">
          <a:xfrm>
            <a:off x="6900460" y="4466791"/>
            <a:ext cx="1584080" cy="307975"/>
          </a:xfrm>
          <a:prstGeom prst="rect">
            <a:avLst/>
          </a:prstGeom>
          <a:noFill/>
          <a:ln w="9525">
            <a:noFill/>
            <a:miter lim="800000"/>
            <a:headEnd/>
            <a:tailEnd/>
          </a:ln>
        </p:spPr>
        <p:txBody>
          <a:bodyPr>
            <a:spAutoFit/>
          </a:bodyPr>
          <a:lstStyle/>
          <a:p>
            <a:r>
              <a:rPr lang="ja-JP" altLang="en-US" sz="1400" b="1" dirty="0"/>
              <a:t>＜地域センター＞</a:t>
            </a:r>
          </a:p>
        </p:txBody>
      </p:sp>
      <p:sp>
        <p:nvSpPr>
          <p:cNvPr id="48" name="円/楕円 47"/>
          <p:cNvSpPr/>
          <p:nvPr/>
        </p:nvSpPr>
        <p:spPr bwMode="auto">
          <a:xfrm>
            <a:off x="6619214" y="4994665"/>
            <a:ext cx="1927599" cy="661987"/>
          </a:xfrm>
          <a:prstGeom prst="ellipse">
            <a:avLst/>
          </a:prstGeom>
          <a:solidFill>
            <a:schemeClr val="accent5">
              <a:lumMod val="40000"/>
              <a:lumOff val="60000"/>
              <a:alpha val="48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50" name="テキスト ボックス 85"/>
          <p:cNvSpPr txBox="1">
            <a:spLocks noChangeArrowheads="1"/>
          </p:cNvSpPr>
          <p:nvPr/>
        </p:nvSpPr>
        <p:spPr bwMode="auto">
          <a:xfrm>
            <a:off x="6265820" y="4856165"/>
            <a:ext cx="1092537" cy="276999"/>
          </a:xfrm>
          <a:prstGeom prst="rect">
            <a:avLst/>
          </a:prstGeom>
          <a:noFill/>
          <a:ln w="9525">
            <a:noFill/>
            <a:miter lim="800000"/>
            <a:headEnd/>
            <a:tailEnd/>
          </a:ln>
        </p:spPr>
        <p:txBody>
          <a:bodyPr wrap="square">
            <a:spAutoFit/>
          </a:bodyPr>
          <a:lstStyle/>
          <a:p>
            <a:r>
              <a:rPr lang="ja-JP" altLang="en-US" sz="1200" dirty="0"/>
              <a:t>電話相談員</a:t>
            </a:r>
          </a:p>
        </p:txBody>
      </p:sp>
      <p:pic>
        <p:nvPicPr>
          <p:cNvPr id="51" name="Picture 2" descr="C:\Users\YAFYV\AppData\Local\Microsoft\Windows\Temporary Internet Files\Content.IE5\XBSXZDFH\MC900324606[1].wmf"/>
          <p:cNvPicPr>
            <a:picLocks noChangeAspect="1" noChangeArrowheads="1"/>
          </p:cNvPicPr>
          <p:nvPr/>
        </p:nvPicPr>
        <p:blipFill>
          <a:blip r:embed="rId3" cstate="print"/>
          <a:srcRect/>
          <a:stretch>
            <a:fillRect/>
          </a:stretch>
        </p:blipFill>
        <p:spPr bwMode="auto">
          <a:xfrm>
            <a:off x="6914262" y="5024711"/>
            <a:ext cx="531751" cy="623180"/>
          </a:xfrm>
          <a:prstGeom prst="rect">
            <a:avLst/>
          </a:prstGeom>
          <a:noFill/>
        </p:spPr>
      </p:pic>
      <p:pic>
        <p:nvPicPr>
          <p:cNvPr id="52" name="Picture 4" descr="C:\Users\YAFYV\AppData\Local\Microsoft\Windows\Temporary Internet Files\Content.IE5\PZA43NQV\MC900398097[1].wmf"/>
          <p:cNvPicPr>
            <a:picLocks noChangeAspect="1" noChangeArrowheads="1"/>
          </p:cNvPicPr>
          <p:nvPr/>
        </p:nvPicPr>
        <p:blipFill>
          <a:blip r:embed="rId5" cstate="print"/>
          <a:srcRect/>
          <a:stretch>
            <a:fillRect/>
          </a:stretch>
        </p:blipFill>
        <p:spPr bwMode="auto">
          <a:xfrm>
            <a:off x="7706890" y="5010052"/>
            <a:ext cx="586224" cy="508638"/>
          </a:xfrm>
          <a:prstGeom prst="rect">
            <a:avLst/>
          </a:prstGeom>
          <a:noFill/>
        </p:spPr>
      </p:pic>
      <p:sp>
        <p:nvSpPr>
          <p:cNvPr id="53" name="テキスト ボックス 52"/>
          <p:cNvSpPr txBox="1">
            <a:spLocks noChangeArrowheads="1"/>
          </p:cNvSpPr>
          <p:nvPr/>
        </p:nvSpPr>
        <p:spPr bwMode="auto">
          <a:xfrm>
            <a:off x="8159373" y="4871434"/>
            <a:ext cx="650334" cy="276999"/>
          </a:xfrm>
          <a:prstGeom prst="rect">
            <a:avLst/>
          </a:prstGeom>
          <a:noFill/>
          <a:ln w="9525">
            <a:noFill/>
            <a:miter lim="800000"/>
            <a:headEnd/>
            <a:tailEnd/>
          </a:ln>
        </p:spPr>
        <p:txBody>
          <a:bodyPr wrap="square">
            <a:spAutoFit/>
          </a:bodyPr>
          <a:lstStyle/>
          <a:p>
            <a:r>
              <a:rPr lang="ja-JP" altLang="en-US" sz="1200" dirty="0"/>
              <a:t>支援員</a:t>
            </a:r>
          </a:p>
        </p:txBody>
      </p:sp>
      <p:pic>
        <p:nvPicPr>
          <p:cNvPr id="56" name="Picture 3" descr="C:\Users\YAFYV\AppData\Local\Microsoft\Windows\Temporary Internet Files\Content.IE5\CTBVOFOZ\MC900332578[1].wmf"/>
          <p:cNvPicPr>
            <a:picLocks noChangeAspect="1" noChangeArrowheads="1"/>
          </p:cNvPicPr>
          <p:nvPr/>
        </p:nvPicPr>
        <p:blipFill>
          <a:blip r:embed="rId4" cstate="print"/>
          <a:srcRect/>
          <a:stretch>
            <a:fillRect/>
          </a:stretch>
        </p:blipFill>
        <p:spPr bwMode="auto">
          <a:xfrm>
            <a:off x="7502757" y="5941585"/>
            <a:ext cx="531751" cy="654092"/>
          </a:xfrm>
          <a:prstGeom prst="rect">
            <a:avLst/>
          </a:prstGeom>
          <a:noFill/>
        </p:spPr>
      </p:pic>
      <p:cxnSp>
        <p:nvCxnSpPr>
          <p:cNvPr id="57" name="直線矢印コネクタ 56"/>
          <p:cNvCxnSpPr>
            <a:stCxn id="56" idx="1"/>
          </p:cNvCxnSpPr>
          <p:nvPr/>
        </p:nvCxnSpPr>
        <p:spPr bwMode="auto">
          <a:xfrm flipH="1" flipV="1">
            <a:off x="5375751" y="6157609"/>
            <a:ext cx="2127006" cy="11102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7" name="テキスト ボックス 66"/>
          <p:cNvSpPr txBox="1">
            <a:spLocks noChangeArrowheads="1"/>
          </p:cNvSpPr>
          <p:nvPr/>
        </p:nvSpPr>
        <p:spPr bwMode="auto">
          <a:xfrm>
            <a:off x="5971218" y="5968994"/>
            <a:ext cx="631581" cy="276999"/>
          </a:xfrm>
          <a:prstGeom prst="rect">
            <a:avLst/>
          </a:prstGeom>
          <a:noFill/>
          <a:ln w="9525">
            <a:noFill/>
            <a:miter lim="800000"/>
            <a:headEnd/>
            <a:tailEnd/>
          </a:ln>
        </p:spPr>
        <p:txBody>
          <a:bodyPr>
            <a:spAutoFit/>
          </a:bodyPr>
          <a:lstStyle/>
          <a:p>
            <a:r>
              <a:rPr lang="ja-JP" altLang="en-US" sz="1200" dirty="0"/>
              <a:t>夜間</a:t>
            </a:r>
          </a:p>
        </p:txBody>
      </p:sp>
      <p:cxnSp>
        <p:nvCxnSpPr>
          <p:cNvPr id="68" name="直線矢印コネクタ 67"/>
          <p:cNvCxnSpPr/>
          <p:nvPr/>
        </p:nvCxnSpPr>
        <p:spPr bwMode="auto">
          <a:xfrm flipH="1" flipV="1">
            <a:off x="7400287" y="5628181"/>
            <a:ext cx="265876" cy="43204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9" name="テキスト ボックス 69"/>
          <p:cNvSpPr txBox="1">
            <a:spLocks noChangeArrowheads="1"/>
          </p:cNvSpPr>
          <p:nvPr/>
        </p:nvSpPr>
        <p:spPr bwMode="auto">
          <a:xfrm>
            <a:off x="7000056" y="5815615"/>
            <a:ext cx="631581" cy="276999"/>
          </a:xfrm>
          <a:prstGeom prst="rect">
            <a:avLst/>
          </a:prstGeom>
          <a:noFill/>
          <a:ln w="9525">
            <a:noFill/>
            <a:miter lim="800000"/>
            <a:headEnd/>
            <a:tailEnd/>
          </a:ln>
        </p:spPr>
        <p:txBody>
          <a:bodyPr>
            <a:spAutoFit/>
          </a:bodyPr>
          <a:lstStyle/>
          <a:p>
            <a:r>
              <a:rPr lang="ja-JP" altLang="en-US" sz="1200" dirty="0"/>
              <a:t>日中</a:t>
            </a:r>
          </a:p>
        </p:txBody>
      </p:sp>
      <p:sp>
        <p:nvSpPr>
          <p:cNvPr id="73" name="テキスト ボックス 78"/>
          <p:cNvSpPr txBox="1">
            <a:spLocks noChangeArrowheads="1"/>
          </p:cNvSpPr>
          <p:nvPr/>
        </p:nvSpPr>
        <p:spPr bwMode="auto">
          <a:xfrm>
            <a:off x="8006985" y="5550183"/>
            <a:ext cx="1263162" cy="430213"/>
          </a:xfrm>
          <a:prstGeom prst="rect">
            <a:avLst/>
          </a:prstGeom>
          <a:noFill/>
          <a:ln w="9525">
            <a:noFill/>
            <a:miter lim="800000"/>
            <a:headEnd/>
            <a:tailEnd/>
          </a:ln>
        </p:spPr>
        <p:txBody>
          <a:bodyPr>
            <a:spAutoFit/>
          </a:bodyPr>
          <a:lstStyle/>
          <a:p>
            <a:r>
              <a:rPr lang="ja-JP" altLang="en-US" sz="1100" dirty="0"/>
              <a:t>必要に応じ面談・同行支援</a:t>
            </a:r>
          </a:p>
        </p:txBody>
      </p:sp>
      <p:sp>
        <p:nvSpPr>
          <p:cNvPr id="74" name="フリーフォーム 73"/>
          <p:cNvSpPr/>
          <p:nvPr/>
        </p:nvSpPr>
        <p:spPr bwMode="auto">
          <a:xfrm rot="3617760">
            <a:off x="8249610" y="5849958"/>
            <a:ext cx="226934" cy="690461"/>
          </a:xfrm>
          <a:custGeom>
            <a:avLst/>
            <a:gdLst>
              <a:gd name="connsiteX0" fmla="*/ 253768 w 253768"/>
              <a:gd name="connsiteY0" fmla="*/ 0 h 578734"/>
              <a:gd name="connsiteX1" fmla="*/ 22275 w 253768"/>
              <a:gd name="connsiteY1" fmla="*/ 324091 h 578734"/>
              <a:gd name="connsiteX2" fmla="*/ 22275 w 253768"/>
              <a:gd name="connsiteY2" fmla="*/ 578734 h 578734"/>
            </a:gdLst>
            <a:ahLst/>
            <a:cxnLst>
              <a:cxn ang="0">
                <a:pos x="connsiteX0" y="connsiteY0"/>
              </a:cxn>
              <a:cxn ang="0">
                <a:pos x="connsiteX1" y="connsiteY1"/>
              </a:cxn>
              <a:cxn ang="0">
                <a:pos x="connsiteX2" y="connsiteY2"/>
              </a:cxn>
            </a:cxnLst>
            <a:rect l="l" t="t" r="r" b="b"/>
            <a:pathLst>
              <a:path w="253768" h="578734">
                <a:moveTo>
                  <a:pt x="253768" y="0"/>
                </a:moveTo>
                <a:cubicBezTo>
                  <a:pt x="157312" y="113817"/>
                  <a:pt x="60857" y="227635"/>
                  <a:pt x="22275" y="324091"/>
                </a:cubicBezTo>
                <a:cubicBezTo>
                  <a:pt x="-16307" y="420547"/>
                  <a:pt x="2984" y="499640"/>
                  <a:pt x="22275" y="578734"/>
                </a:cubicBezTo>
              </a:path>
            </a:pathLst>
          </a:custGeom>
          <a:noFill/>
          <a:ln w="25400">
            <a:solidFill>
              <a:schemeClr val="tx1"/>
            </a:solidFill>
            <a:prstDash val="dash"/>
            <a:tailEnd type="arrow"/>
          </a:ln>
          <a:scene3d>
            <a:camera prst="orthographicFront">
              <a:rot lat="21301146" lon="12577314" rev="520948"/>
            </a:camera>
            <a:lightRig rig="threePt" dir="t"/>
          </a:scene3d>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sz="1400"/>
          </a:p>
        </p:txBody>
      </p:sp>
      <p:sp>
        <p:nvSpPr>
          <p:cNvPr id="81" name="テキスト ボックス 33"/>
          <p:cNvSpPr txBox="1">
            <a:spLocks noChangeArrowheads="1"/>
          </p:cNvSpPr>
          <p:nvPr/>
        </p:nvSpPr>
        <p:spPr bwMode="auto">
          <a:xfrm>
            <a:off x="6734922" y="6232745"/>
            <a:ext cx="975946" cy="261610"/>
          </a:xfrm>
          <a:prstGeom prst="rect">
            <a:avLst/>
          </a:prstGeom>
          <a:noFill/>
          <a:ln w="9525">
            <a:noFill/>
            <a:miter lim="800000"/>
            <a:headEnd/>
            <a:tailEnd/>
          </a:ln>
        </p:spPr>
        <p:txBody>
          <a:bodyPr>
            <a:spAutoFit/>
          </a:bodyPr>
          <a:lstStyle/>
          <a:p>
            <a:r>
              <a:rPr lang="ja-JP" altLang="en-US" sz="1100" dirty="0"/>
              <a:t>相談者</a:t>
            </a:r>
          </a:p>
        </p:txBody>
      </p:sp>
      <p:sp>
        <p:nvSpPr>
          <p:cNvPr id="83" name="テキスト ボックス 82"/>
          <p:cNvSpPr txBox="1"/>
          <p:nvPr/>
        </p:nvSpPr>
        <p:spPr>
          <a:xfrm>
            <a:off x="6097800" y="3880418"/>
            <a:ext cx="2849508" cy="415498"/>
          </a:xfrm>
          <a:prstGeom prst="rect">
            <a:avLst/>
          </a:prstGeom>
          <a:noFill/>
        </p:spPr>
        <p:txBody>
          <a:bodyPr wrap="square" rtlCol="0">
            <a:spAutoFit/>
          </a:bodyPr>
          <a:lstStyle/>
          <a:p>
            <a:r>
              <a:rPr kumimoji="1" lang="en-US" altLang="ja-JP" sz="1050" dirty="0"/>
              <a:t>※</a:t>
            </a:r>
            <a:r>
              <a:rPr kumimoji="1" lang="ja-JP" altLang="en-US" sz="1050" dirty="0"/>
              <a:t>被災地を重点的に実施する事業も全国的に</a:t>
            </a:r>
            <a:endParaRPr kumimoji="1" lang="en-US" altLang="ja-JP" sz="1050" dirty="0"/>
          </a:p>
          <a:p>
            <a:r>
              <a:rPr lang="ja-JP" altLang="en-US" sz="1050" dirty="0"/>
              <a:t>　</a:t>
            </a:r>
            <a:r>
              <a:rPr kumimoji="1" lang="ja-JP" altLang="en-US" sz="1050" dirty="0"/>
              <a:t>展開する事業もそれぞれ同じ仕組みで実施</a:t>
            </a:r>
          </a:p>
        </p:txBody>
      </p:sp>
      <p:sp>
        <p:nvSpPr>
          <p:cNvPr id="2" name="正方形/長方形 1"/>
          <p:cNvSpPr/>
          <p:nvPr/>
        </p:nvSpPr>
        <p:spPr>
          <a:xfrm>
            <a:off x="64078" y="168012"/>
            <a:ext cx="2723823" cy="369332"/>
          </a:xfrm>
          <a:prstGeom prst="rect">
            <a:avLst/>
          </a:prstGeom>
        </p:spPr>
        <p:txBody>
          <a:bodyPr wrap="none">
            <a:spAutoFit/>
          </a:bodyPr>
          <a:lstStyle/>
          <a:p>
            <a:r>
              <a:rPr lang="ja-JP" altLang="en-US" dirty="0">
                <a:latin typeface="ＤＦ特太ゴシック体" pitchFamily="49" charset="-128"/>
                <a:ea typeface="ＤＦ特太ゴシック体" pitchFamily="49" charset="-128"/>
              </a:rPr>
              <a:t>寄り添い型相談支援事業</a:t>
            </a:r>
          </a:p>
        </p:txBody>
      </p:sp>
      <p:sp>
        <p:nvSpPr>
          <p:cNvPr id="60" name="スライド番号プレースホルダー 2"/>
          <p:cNvSpPr>
            <a:spLocks noGrp="1"/>
          </p:cNvSpPr>
          <p:nvPr>
            <p:ph type="sldNum" sz="quarter" idx="12"/>
          </p:nvPr>
        </p:nvSpPr>
        <p:spPr>
          <a:xfrm>
            <a:off x="7092280" y="6525344"/>
            <a:ext cx="2133600" cy="365125"/>
          </a:xfrm>
        </p:spPr>
        <p:txBody>
          <a:bodyPr/>
          <a:lstStyle/>
          <a:p>
            <a:pPr>
              <a:defRPr/>
            </a:pPr>
            <a:fld id="{D8FBE192-30FF-46E9-8D5C-6BF77707FABE}" type="slidenum">
              <a:rPr lang="ja-JP" altLang="en-US" smtClean="0">
                <a:solidFill>
                  <a:prstClr val="black">
                    <a:tint val="75000"/>
                  </a:prstClr>
                </a:solidFill>
              </a:rPr>
              <a:pPr>
                <a:defRPr/>
              </a:pPr>
              <a:t>0</a:t>
            </a:fld>
            <a:endParaRPr lang="ja-JP" altLang="en-US" dirty="0">
              <a:solidFill>
                <a:prstClr val="black">
                  <a:tint val="75000"/>
                </a:prstClr>
              </a:solidFill>
            </a:endParaRPr>
          </a:p>
        </p:txBody>
      </p:sp>
      <p:sp>
        <p:nvSpPr>
          <p:cNvPr id="3" name="正方形/長方形 2"/>
          <p:cNvSpPr/>
          <p:nvPr/>
        </p:nvSpPr>
        <p:spPr>
          <a:xfrm>
            <a:off x="5423689" y="3334550"/>
            <a:ext cx="3444287" cy="276999"/>
          </a:xfrm>
          <a:prstGeom prst="rect">
            <a:avLst/>
          </a:prstGeom>
          <a:ln>
            <a:solidFill>
              <a:schemeClr val="tx1"/>
            </a:solidFill>
            <a:prstDash val="dash"/>
          </a:ln>
        </p:spPr>
        <p:txBody>
          <a:bodyPr wrap="square">
            <a:spAutoFit/>
          </a:bodyPr>
          <a:lstStyle/>
          <a:p>
            <a:pPr hangingPunct="0"/>
            <a:r>
              <a:rPr lang="ja-JP" altLang="ja-JP" sz="1200" dirty="0"/>
              <a:t>・平成</a:t>
            </a:r>
            <a:r>
              <a:rPr lang="en-US" altLang="ja-JP" sz="1200" dirty="0"/>
              <a:t>25</a:t>
            </a:r>
            <a:r>
              <a:rPr lang="ja-JP" altLang="ja-JP" sz="1200" dirty="0"/>
              <a:t>年度年間コール数　総呼数　約</a:t>
            </a:r>
            <a:r>
              <a:rPr lang="en-US" altLang="ja-JP" sz="1200" dirty="0"/>
              <a:t>1,400</a:t>
            </a:r>
            <a:r>
              <a:rPr lang="ja-JP" altLang="ja-JP" sz="1200" dirty="0"/>
              <a:t>万件</a:t>
            </a:r>
          </a:p>
        </p:txBody>
      </p:sp>
      <p:sp>
        <p:nvSpPr>
          <p:cNvPr id="64" name="正方形/長方形 63"/>
          <p:cNvSpPr/>
          <p:nvPr/>
        </p:nvSpPr>
        <p:spPr>
          <a:xfrm>
            <a:off x="2616925" y="283428"/>
            <a:ext cx="6568830" cy="253916"/>
          </a:xfrm>
          <a:prstGeom prst="rect">
            <a:avLst/>
          </a:prstGeom>
        </p:spPr>
        <p:txBody>
          <a:bodyPr wrap="square">
            <a:spAutoFit/>
          </a:bodyPr>
          <a:lstStyle/>
          <a:p>
            <a:r>
              <a:rPr lang="ja-JP" altLang="en-US" sz="1050" dirty="0">
                <a:latin typeface="ＤＦ特太ゴシック体" pitchFamily="49" charset="-128"/>
                <a:ea typeface="ＤＦ特太ゴシック体" pitchFamily="49" charset="-128"/>
              </a:rPr>
              <a:t>平成</a:t>
            </a:r>
            <a:r>
              <a:rPr lang="en-US" altLang="ja-JP" sz="1050" dirty="0">
                <a:latin typeface="ＤＦ特太ゴシック体" pitchFamily="49" charset="-128"/>
                <a:ea typeface="ＤＦ特太ゴシック体" pitchFamily="49" charset="-128"/>
              </a:rPr>
              <a:t>27</a:t>
            </a:r>
            <a:r>
              <a:rPr lang="ja-JP" altLang="en-US" sz="1050" dirty="0">
                <a:latin typeface="ＤＦ特太ゴシック体" pitchFamily="49" charset="-128"/>
                <a:ea typeface="ＤＦ特太ゴシック体" pitchFamily="49" charset="-128"/>
              </a:rPr>
              <a:t>年度予算（案）：</a:t>
            </a:r>
            <a:r>
              <a:rPr lang="en-US" altLang="ja-JP" sz="1050" dirty="0">
                <a:latin typeface="ＤＦ特太ゴシック体" pitchFamily="49" charset="-128"/>
                <a:ea typeface="ＤＦ特太ゴシック体" pitchFamily="49" charset="-128"/>
              </a:rPr>
              <a:t>4.4</a:t>
            </a:r>
            <a:r>
              <a:rPr lang="ja-JP" altLang="en-US" sz="1050" dirty="0">
                <a:latin typeface="ＤＦ特太ゴシック体" pitchFamily="49" charset="-128"/>
                <a:ea typeface="ＤＦ特太ゴシック体" pitchFamily="49" charset="-128"/>
              </a:rPr>
              <a:t>億円</a:t>
            </a:r>
            <a:r>
              <a:rPr lang="en-US" altLang="ja-JP" sz="1050" dirty="0">
                <a:latin typeface="ＤＦ特太ゴシック体" pitchFamily="49" charset="-128"/>
                <a:ea typeface="ＤＦ特太ゴシック体" pitchFamily="49" charset="-128"/>
              </a:rPr>
              <a:t>(</a:t>
            </a:r>
            <a:r>
              <a:rPr lang="ja-JP" altLang="en-US" sz="1050" dirty="0">
                <a:latin typeface="ＤＦ特太ゴシック体" pitchFamily="49" charset="-128"/>
                <a:ea typeface="ＤＦ特太ゴシック体" pitchFamily="49" charset="-128"/>
              </a:rPr>
              <a:t>復興特会</a:t>
            </a:r>
            <a:r>
              <a:rPr lang="en-US" altLang="ja-JP" sz="1050" dirty="0">
                <a:latin typeface="ＤＦ特太ゴシック体" pitchFamily="49" charset="-128"/>
                <a:ea typeface="ＤＦ特太ゴシック体" pitchFamily="49" charset="-128"/>
              </a:rPr>
              <a:t>)</a:t>
            </a:r>
            <a:r>
              <a:rPr lang="ja-JP" altLang="en-US" sz="1050" dirty="0">
                <a:latin typeface="ＤＦ特太ゴシック体" pitchFamily="49" charset="-128"/>
                <a:ea typeface="ＤＦ特太ゴシック体" pitchFamily="49" charset="-128"/>
              </a:rPr>
              <a:t>＋生活困窮者就労準備支援事業費等補助金（</a:t>
            </a:r>
            <a:r>
              <a:rPr lang="en-US" altLang="ja-JP" sz="1050" dirty="0">
                <a:latin typeface="ＤＦ特太ゴシック体" pitchFamily="49" charset="-128"/>
                <a:ea typeface="ＤＦ特太ゴシック体" pitchFamily="49" charset="-128"/>
              </a:rPr>
              <a:t>283</a:t>
            </a:r>
            <a:r>
              <a:rPr lang="ja-JP" altLang="en-US" sz="1050" dirty="0">
                <a:latin typeface="ＤＦ特太ゴシック体" pitchFamily="49" charset="-128"/>
                <a:ea typeface="ＤＦ特太ゴシック体" pitchFamily="49" charset="-128"/>
              </a:rPr>
              <a:t>億円）の内数</a:t>
            </a:r>
          </a:p>
        </p:txBody>
      </p:sp>
    </p:spTree>
    <p:extLst>
      <p:ext uri="{BB962C8B-B14F-4D97-AF65-F5344CB8AC3E}">
        <p14:creationId xmlns:p14="http://schemas.microsoft.com/office/powerpoint/2010/main" val="70483245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b="1" dirty="0" smtClean="0"/>
        </a:defPPr>
      </a:lstStyle>
      <a:style>
        <a:lnRef idx="2">
          <a:schemeClr val="accent2">
            <a:shade val="50000"/>
          </a:schemeClr>
        </a:lnRef>
        <a:fillRef idx="1">
          <a:schemeClr val="accent2"/>
        </a:fillRef>
        <a:effectRef idx="0">
          <a:schemeClr val="accent2"/>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6AF61FCE1F5E924299E6540287279A74" ma:contentTypeVersion="11" ma:contentTypeDescription="" ma:contentTypeScope="" ma:versionID="a7944631ac96bb0685bb4df488c17960">
  <xsd:schema xmlns:xsd="http://www.w3.org/2001/XMLSchema" xmlns:p="http://schemas.microsoft.com/office/2006/metadata/properties" xmlns:ns2="8B97BE19-CDDD-400E-817A-CFDD13F7EC12" xmlns:ns3="541c1337-182f-47e5-97ad-fa3c8cdb4dce" targetNamespace="http://schemas.microsoft.com/office/2006/metadata/properties" ma:root="true" ma:fieldsID="841c065d1792cf7863618e7b3ad289a0" ns2:_="" ns3:_="">
    <xsd:import namespace="8B97BE19-CDDD-400E-817A-CFDD13F7EC12"/>
    <xsd:import namespace="541c1337-182f-47e5-97ad-fa3c8cdb4dce"/>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541c1337-182f-47e5-97ad-fa3c8cdb4dce"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A11D52C-3FE2-49B9-9EDC-2930534B8A6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541c1337-182f-47e5-97ad-fa3c8cdb4dce"/>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6C528717-241B-4B62-A25F-534B29F52366}">
  <ds:schemaRefs>
    <ds:schemaRef ds:uri="http://schemas.microsoft.com/office/2006/metadata/properties"/>
    <ds:schemaRef ds:uri="http://purl.org/dc/terms/"/>
    <ds:schemaRef ds:uri="http://schemas.microsoft.com/office/2006/documentManagement/types"/>
    <ds:schemaRef ds:uri="http://purl.org/dc/elements/1.1/"/>
    <ds:schemaRef ds:uri="8B97BE19-CDDD-400E-817A-CFDD13F7EC12"/>
    <ds:schemaRef ds:uri="http://www.w3.org/XML/1998/namespace"/>
    <ds:schemaRef ds:uri="http://schemas.openxmlformats.org/package/2006/metadata/core-properties"/>
    <ds:schemaRef ds:uri="541c1337-182f-47e5-97ad-fa3c8cdb4dce"/>
    <ds:schemaRef ds:uri="http://purl.org/dc/dcmitype/"/>
  </ds:schemaRefs>
</ds:datastoreItem>
</file>

<file path=customXml/itemProps3.xml><?xml version="1.0" encoding="utf-8"?>
<ds:datastoreItem xmlns:ds="http://schemas.openxmlformats.org/officeDocument/2006/customXml" ds:itemID="{8CA06958-CCD6-4B4F-B42A-4819741C598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4614</TotalTime>
  <Words>407</Words>
  <Application>Microsoft Office PowerPoint</Application>
  <PresentationFormat>画面に合わせる (4:3)</PresentationFormat>
  <Paragraphs>42</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ＤＦ特太ゴシック体</vt:lpstr>
      <vt:lpstr>Arial</vt:lpstr>
      <vt:lpstr>Calibri</vt:lpstr>
      <vt:lpstr>Office テーマ</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厚生労働省ネットワークシステム</dc:creator>
  <cp:lastModifiedBy>藪内 亮太(yabuuchi-ryouta.cy2)</cp:lastModifiedBy>
  <cp:revision>240</cp:revision>
  <cp:lastPrinted>2015-03-30T05:23:10Z</cp:lastPrinted>
  <dcterms:created xsi:type="dcterms:W3CDTF">2013-03-17T06:13:12Z</dcterms:created>
  <dcterms:modified xsi:type="dcterms:W3CDTF">2024-09-19T08:12:02Z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0x0101002DA299AC048A4B8EA9C1D19079C1A322006AF61FCE1F5E924299E6540287279A74</vt:lpwstr>
  </property>
</Properties>
</file>