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3" r:id="rId5"/>
    <p:sldId id="274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163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commentAuthors.xml" Type="http://schemas.openxmlformats.org/officeDocument/2006/relationships/commentAuthor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6BDFE66-0A41-F658-0B23-560CC3812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35DC23-1EE1-E707-EAE6-3147DBAED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EF7D8-15F5-4293-A62D-551246E892F1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BACE93-0DD5-B6CF-878B-64114E6B6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3ED65A-FA8D-C998-669F-C621F0028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8EEE-404B-43DF-9260-3F9DABBC3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586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9931-199B-49C2-8873-C0A667AF933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0841-56A4-4DAD-A8A7-6031C4267CBF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FC93-CE3C-4901-84F8-A11D406ABF6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711D-7E88-4BB5-BE06-E6BC2F9BBFD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A5A4-5F37-424B-B4E6-8BACAD4DDEF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B4E-8312-4F21-8F56-660E2454C6C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1C06-F258-4C9D-8D8A-90B666583EAC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FE3F-11A4-4E80-8ADD-4C075A3A5FD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4A8D-C1DF-41F1-B250-9116FD65F818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72CC-0E41-4332-AEF0-EAF8AAB1D43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422B-B831-428C-AAF4-45DCB1A629C6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5B28-C36F-46B5-AB64-E9DAECD216C2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569802"/>
          </a:xfrm>
          <a:prstGeom prst="wedgeRectCallout">
            <a:avLst>
              <a:gd name="adj1" fmla="val -60276"/>
              <a:gd name="adj2" fmla="val -215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rgbClr val="FF0000"/>
                </a:solidFill>
              </a:rPr>
              <a:t>『</a:t>
            </a:r>
            <a:r>
              <a:rPr kumimoji="1" lang="ja-JP" altLang="en-US" sz="1200" dirty="0">
                <a:solidFill>
                  <a:srgbClr val="FF0000"/>
                </a:solidFill>
              </a:rPr>
              <a:t>等</a:t>
            </a:r>
            <a:r>
              <a:rPr kumimoji="1" lang="en-US" altLang="ja-JP" sz="1200" dirty="0">
                <a:solidFill>
                  <a:srgbClr val="FF0000"/>
                </a:solidFill>
              </a:rPr>
              <a:t>』</a:t>
            </a:r>
            <a:r>
              <a:rPr kumimoji="1" lang="ja-JP" altLang="en-US" sz="1200" dirty="0">
                <a:solidFill>
                  <a:srgbClr val="FF0000"/>
                </a:solidFill>
              </a:rPr>
              <a:t>で括ること。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（いずれも</a:t>
            </a:r>
            <a:r>
              <a:rPr kumimoji="1" lang="en-US" altLang="ja-JP" sz="1200" dirty="0">
                <a:solidFill>
                  <a:srgbClr val="FF0000"/>
                </a:solidFill>
              </a:rPr>
              <a:t>A</a:t>
            </a:r>
            <a:r>
              <a:rPr kumimoji="1" lang="ja-JP" altLang="en-US" sz="1200" dirty="0">
                <a:solidFill>
                  <a:srgbClr val="FF0000"/>
                </a:solidFill>
              </a:rPr>
              <a:t>～</a:t>
            </a:r>
            <a:r>
              <a:rPr kumimoji="1" lang="en-US" altLang="ja-JP" sz="1200" dirty="0">
                <a:solidFill>
                  <a:srgbClr val="FF0000"/>
                </a:solidFill>
              </a:rPr>
              <a:t>C</a:t>
            </a:r>
            <a:r>
              <a:rPr kumimoji="1" lang="ja-JP" altLang="en-US" sz="1200" dirty="0">
                <a:solidFill>
                  <a:srgbClr val="FF0000"/>
                </a:solidFill>
              </a:rPr>
              <a:t>共通）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四角形吹き出し 46">
            <a:extLst>
              <a:ext uri="{FF2B5EF4-FFF2-40B4-BE49-F238E27FC236}">
                <a16:creationId xmlns:a16="http://schemas.microsoft.com/office/drawing/2014/main" id="{8EE5670A-5C6F-DB79-83AF-EC9C78F9D60C}"/>
              </a:ext>
            </a:extLst>
          </p:cNvPr>
          <p:cNvSpPr/>
          <p:nvPr/>
        </p:nvSpPr>
        <p:spPr>
          <a:xfrm>
            <a:off x="10126173" y="4310875"/>
            <a:ext cx="2506234" cy="1569802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（いずれも</a:t>
            </a:r>
            <a:r>
              <a:rPr kumimoji="1"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</a:rPr>
              <a:t>C</a:t>
            </a:r>
            <a:r>
              <a:rPr kumimoji="1" lang="ja-JP" altLang="en-US" sz="1200" dirty="0">
                <a:solidFill>
                  <a:schemeClr val="tx1"/>
                </a:solidFill>
              </a:rPr>
              <a:t>共通）</a:t>
            </a: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Owner xmlns="9b50d4b9-38ca-4730-bc66-60a2213c4b21">
      <UserInfo>
        <DisplayName/>
        <AccountId xsi:nil="true"/>
        <AccountType/>
      </UserInfo>
    </Owner>
    <lcf76f155ced4ddcb4097134ff3c332f xmlns="9b50d4b9-38ca-4730-bc66-60a2213c4b2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CFD6CC67C4CC548959CEA1302996F70" ma:contentTypeVersion="14" ma:contentTypeDescription="新しいドキュメントを作成します。" ma:contentTypeScope="" ma:versionID="5e7572119f83cd9952734be47fe4d720">
  <xsd:schema xmlns:xsd="http://www.w3.org/2001/XMLSchema" xmlns:xs="http://www.w3.org/2001/XMLSchema" xmlns:p="http://schemas.microsoft.com/office/2006/metadata/properties" xmlns:ns2="9b50d4b9-38ca-4730-bc66-60a2213c4b21" xmlns:ns3="263dbbe5-076b-4606-a03b-9598f5f2f35a" targetNamespace="http://schemas.microsoft.com/office/2006/metadata/properties" ma:root="true" ma:fieldsID="ae696d22c3d06af58ae8432b66d144c8" ns2:_="" ns3:_="">
    <xsd:import namespace="9b50d4b9-38ca-4730-bc66-60a2213c4b21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50d4b9-38ca-4730-bc66-60a2213c4b21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da10ddad-8044-4aeb-8e15-f77340c864bf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E1C42-E9EB-47AF-8527-95F072E2F907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9b50d4b9-38ca-4730-bc66-60a2213c4b21"/>
  </ds:schemaRefs>
</ds:datastoreItem>
</file>

<file path=customXml/itemProps2.xml><?xml version="1.0" encoding="utf-8"?>
<ds:datastoreItem xmlns:ds="http://schemas.openxmlformats.org/officeDocument/2006/customXml" ds:itemID="{BA6A7710-3483-4172-ACA1-9F84A7186E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EF8F06-3A3D-422E-BB0B-0F47D0A001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50d4b9-38ca-4730-bc66-60a2213c4b21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1339</Words>
  <PresentationFormat>A4 210 x 297 mm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0x0101006CFD6CC67C4CC548959CEA1302996F70</vt:lpwstr>
  </property>
  <property fmtid="{D5CDD505-2E9C-101B-9397-08002B2CF9AE}" pid="3" name="MediaServiceImageTags">
    <vt:lpwstr/>
  </property>
</Properties>
</file>