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1"/>
  </p:sldMasterIdLst>
  <p:notesMasterIdLst>
    <p:notesMasterId r:id="rId4"/>
  </p:notesMasterIdLst>
  <p:sldIdLst>
    <p:sldId id="273" r:id="rId2"/>
    <p:sldId id="274" r:id="rId3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68D86C-91C7-4E4C-B87B-7818BAAFC3A7}" v="11" dt="2024-01-18T05:25:10.3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111" d="100"/>
          <a:sy n="111" d="100"/>
        </p:scale>
        <p:origin x="1698" y="7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9CEB7-B54E-46FE-AC12-3257893DE6A5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13C17-BB94-4249-A9B9-75D714800EEA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9C04-898B-402B-B2FD-595F7D93FD46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ECC3-C7D8-4653-B33A-F5480855D5F5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B3FCB-1300-4847-B3D1-EBD866F27EED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8AF8A9-9D95-4227-A243-0F9981A57BA8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AF4DE-BD53-4F31-8F7B-31513A5ED185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FE71E-8C2B-4ABB-83BC-D92B32AA7F11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260F5D-755E-4936-8B57-D8A77F6C0AD3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08D1A-090F-4DB7-A6B0-B82EC335CEF6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4B997-727B-46F2-9ACC-B73037611DB4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B17AB-55A2-4B16-95F2-DDFF861B1015}" type="datetime1">
              <a:rPr kumimoji="1" lang="ja-JP" altLang="en-US" smtClean="0"/>
              <a:t>2024/1/18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H30.1.1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H30.1.1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1.79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172357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各取組に係る講習会が多く、フレーム内に収まらない場合には、代表的なものを数項目列挙したうえで残りの講習会・伴走型支援は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H30.1.1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H30.1.1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1.79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172357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各取組に係る講習会が多く、フレーム内に収まらない場合には、代表的なものを数項目列挙したうえで残りの講習会・伴走型支援は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1301</Words>
  <Application>Microsoft Office PowerPoint</Application>
  <PresentationFormat>A4 210 x 297 mm</PresentationFormat>
  <Paragraphs>173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2021-03-26T10:34:30Z</dcterms:created>
  <dcterms:modified xsi:type="dcterms:W3CDTF">2024-01-18T05:39:20Z</dcterms:modified>
</cp:coreProperties>
</file>